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notesSlides/notesSlide2.xml" ContentType="application/vnd.openxmlformats-officedocument.presentationml.notesSlide+xml"/>
  <Override PartName="/ppt/tags/tag222.xml" ContentType="application/vnd.openxmlformats-officedocument.presentationml.tags+xml"/>
  <Override PartName="/ppt/notesSlides/notesSlide3.xml" ContentType="application/vnd.openxmlformats-officedocument.presentationml.notesSlide+xml"/>
  <Override PartName="/ppt/tags/tag223.xml" ContentType="application/vnd.openxmlformats-officedocument.presentationml.tags+xml"/>
  <Override PartName="/ppt/notesSlides/notesSlide4.xml" ContentType="application/vnd.openxmlformats-officedocument.presentationml.notesSlide+xml"/>
  <Override PartName="/ppt/tags/tag224.xml" ContentType="application/vnd.openxmlformats-officedocument.presentationml.tags+xml"/>
  <Override PartName="/ppt/notesSlides/notesSlide5.xml" ContentType="application/vnd.openxmlformats-officedocument.presentationml.notesSlide+xml"/>
  <Override PartName="/ppt/tags/tag22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2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27.xml" ContentType="application/vnd.openxmlformats-officedocument.presentationml.tags+xml"/>
  <Override PartName="/ppt/notesSlides/notesSlide10.xml" ContentType="application/vnd.openxmlformats-officedocument.presentationml.notesSlide+xml"/>
  <Override PartName="/ppt/tags/tag22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8.xml" ContentType="application/vnd.openxmlformats-officedocument.presentationml.notesSlide+xml"/>
  <Override PartName="/ppt/tags/tag2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79" r:id="rId2"/>
    <p:sldId id="257" r:id="rId3"/>
    <p:sldId id="259" r:id="rId4"/>
    <p:sldId id="280" r:id="rId5"/>
    <p:sldId id="260" r:id="rId6"/>
    <p:sldId id="293" r:id="rId7"/>
    <p:sldId id="295" r:id="rId8"/>
    <p:sldId id="294" r:id="rId9"/>
    <p:sldId id="300" r:id="rId10"/>
    <p:sldId id="261" r:id="rId11"/>
    <p:sldId id="299" r:id="rId12"/>
    <p:sldId id="286" r:id="rId13"/>
    <p:sldId id="289" r:id="rId14"/>
    <p:sldId id="304" r:id="rId15"/>
    <p:sldId id="316" r:id="rId16"/>
    <p:sldId id="314" r:id="rId17"/>
    <p:sldId id="317" r:id="rId18"/>
    <p:sldId id="315" r:id="rId19"/>
    <p:sldId id="288" r:id="rId20"/>
    <p:sldId id="318" r:id="rId21"/>
    <p:sldId id="305" r:id="rId22"/>
    <p:sldId id="312" r:id="rId23"/>
    <p:sldId id="313" r:id="rId24"/>
    <p:sldId id="309" r:id="rId25"/>
    <p:sldId id="306" r:id="rId26"/>
    <p:sldId id="307" r:id="rId27"/>
    <p:sldId id="291" r:id="rId28"/>
    <p:sldId id="292" r:id="rId29"/>
    <p:sldId id="277" r:id="rId30"/>
    <p:sldId id="275" r:id="rId31"/>
    <p:sldId id="278" r:id="rId32"/>
  </p:sldIdLst>
  <p:sldSz cx="12192000" cy="6858000"/>
  <p:notesSz cx="6858000" cy="9144000"/>
  <p:embeddedFontLst>
    <p:embeddedFont>
      <p:font typeface="Baloo 2" panose="020B0604020202020204" charset="0"/>
      <p:regular r:id="rId34"/>
      <p:bold r:id="rId35"/>
    </p:embeddedFont>
    <p:embeddedFont>
      <p:font typeface="Calibri" panose="020F0502020204030204" pitchFamily="34" charset="0"/>
      <p:regular r:id="rId36"/>
      <p:bold r:id="rId37"/>
      <p:italic r:id="rId38"/>
      <p:boldItalic r:id="rId39"/>
    </p:embeddedFont>
    <p:embeddedFont>
      <p:font typeface="HP001 4 hàng" panose="020B0603050302020204" pitchFamily="34" charset="0"/>
      <p:regular r:id="rId40"/>
      <p:bold r:id="rId41"/>
    </p:embeddedFont>
    <p:embeddedFont>
      <p:font typeface="Nunito SemiBold" panose="00000700000000000000" pitchFamily="2" charset="0"/>
      <p:bold r:id="rId42"/>
      <p:boldItalic r:id="rId43"/>
    </p:embeddedFont>
    <p:embeddedFont>
      <p:font typeface="UTM Androgyne" panose="02040603050506020204" pitchFamily="18" charset="0"/>
      <p:regular r:id="rId44"/>
    </p:embeddedFont>
    <p:embeddedFont>
      <p:font typeface="UTM Avo" panose="02040603050506020204" pitchFamily="18" charset="0"/>
      <p:regular r:id="rId45"/>
      <p:bold r:id="rId46"/>
      <p:italic r:id="rId47"/>
      <p:boldItalic r:id="rId48"/>
    </p:embeddedFont>
    <p:embeddedFont>
      <p:font typeface="UTM Showcard" panose="02040603050506020204" pitchFamily="18" charset="0"/>
      <p:regular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AA7"/>
    <a:srgbClr val="FDF3D5"/>
    <a:srgbClr val="F6C42F"/>
    <a:srgbClr val="317590"/>
    <a:srgbClr val="FFFFFF"/>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autoAdjust="0"/>
    <p:restoredTop sz="81453" autoAdjust="0"/>
  </p:normalViewPr>
  <p:slideViewPr>
    <p:cSldViewPr snapToGrid="0">
      <p:cViewPr varScale="1">
        <p:scale>
          <a:sx n="47" d="100"/>
          <a:sy n="47" d="100"/>
        </p:scale>
        <p:origin x="24" y="60"/>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E33D7-2648-425A-B263-748651E21A14}" type="datetimeFigureOut">
              <a:rPr lang="en-US" smtClean="0"/>
              <a:t>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8BF1C-1F77-4F10-B0DB-ACC8E3481EF1}" type="slidenum">
              <a:rPr lang="en-US" smtClean="0"/>
              <a:t>‹#›</a:t>
            </a:fld>
            <a:endParaRPr lang="en-US"/>
          </a:p>
        </p:txBody>
      </p:sp>
    </p:spTree>
    <p:extLst>
      <p:ext uri="{BB962C8B-B14F-4D97-AF65-F5344CB8AC3E}">
        <p14:creationId xmlns:p14="http://schemas.microsoft.com/office/powerpoint/2010/main" val="316004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910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a:t>
            </a:r>
            <a:r>
              <a:rPr lang="vi-VN" baseline="0" dirty="0"/>
              <a:t> là những hình ảnh của quyển sách Tiếng Việt 5, tập hai của em. Mở đầu là trang bìa, tiếp theo là các chủ điểm tương ứng với đó là các bài học....</a:t>
            </a:r>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14</a:t>
            </a:fld>
            <a:endParaRPr lang="en-US"/>
          </a:p>
        </p:txBody>
      </p:sp>
    </p:spTree>
    <p:extLst>
      <p:ext uri="{BB962C8B-B14F-4D97-AF65-F5344CB8AC3E}">
        <p14:creationId xmlns:p14="http://schemas.microsoft.com/office/powerpoint/2010/main" val="2696942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a:t>Đề 2: Tả cái đồng hồ báo thức. Đồng hồ báo thức có rất nhiều hình dáng, kích thước và màu sắc khác nhau. </a:t>
            </a:r>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15</a:t>
            </a:fld>
            <a:endParaRPr lang="en-US"/>
          </a:p>
        </p:txBody>
      </p:sp>
    </p:spTree>
    <p:extLst>
      <p:ext uri="{BB962C8B-B14F-4D97-AF65-F5344CB8AC3E}">
        <p14:creationId xmlns:p14="http://schemas.microsoft.com/office/powerpoint/2010/main" val="3693407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Đề</a:t>
            </a:r>
            <a:r>
              <a:rPr lang="vi-VN" baseline="0" dirty="0"/>
              <a:t> 3: Tả một đồ vật trong nhà mà em thích. Trong nhà em sẽ có rất nhiều đồ vật, có thể là tivi, máy lạnh, tủ lạnh, máy giặt,...</a:t>
            </a:r>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16</a:t>
            </a:fld>
            <a:endParaRPr lang="en-US"/>
          </a:p>
        </p:txBody>
      </p:sp>
    </p:spTree>
    <p:extLst>
      <p:ext uri="{BB962C8B-B14F-4D97-AF65-F5344CB8AC3E}">
        <p14:creationId xmlns:p14="http://schemas.microsoft.com/office/powerpoint/2010/main" val="2689010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latin typeface="Calibri" pitchFamily="34" charset="0"/>
              </a:rPr>
              <a:t>Đề</a:t>
            </a:r>
            <a:r>
              <a:rPr lang="vi-VN" sz="1200" baseline="0" dirty="0">
                <a:latin typeface="Calibri" pitchFamily="34" charset="0"/>
              </a:rPr>
              <a:t> 4: </a:t>
            </a:r>
            <a:r>
              <a:rPr lang="en-US" sz="1200" dirty="0" err="1">
                <a:latin typeface="Calibri" pitchFamily="34" charset="0"/>
              </a:rPr>
              <a:t>Tả</a:t>
            </a:r>
            <a:r>
              <a:rPr lang="en-US" sz="1200" dirty="0">
                <a:latin typeface="Calibri" pitchFamily="34" charset="0"/>
              </a:rPr>
              <a:t> </a:t>
            </a:r>
            <a:r>
              <a:rPr lang="en-US" sz="1200" dirty="0" err="1">
                <a:latin typeface="Calibri" pitchFamily="34" charset="0"/>
              </a:rPr>
              <a:t>một</a:t>
            </a:r>
            <a:r>
              <a:rPr lang="en-US" sz="1200" dirty="0">
                <a:latin typeface="Calibri" pitchFamily="34" charset="0"/>
              </a:rPr>
              <a:t> </a:t>
            </a:r>
            <a:r>
              <a:rPr lang="en-US" sz="1200" dirty="0" err="1">
                <a:latin typeface="Calibri" pitchFamily="34" charset="0"/>
              </a:rPr>
              <a:t>đồ</a:t>
            </a:r>
            <a:r>
              <a:rPr lang="en-US" sz="1200" dirty="0">
                <a:latin typeface="Calibri" pitchFamily="34" charset="0"/>
              </a:rPr>
              <a:t> </a:t>
            </a:r>
            <a:r>
              <a:rPr lang="en-US" sz="1200" dirty="0" err="1">
                <a:latin typeface="Calibri" pitchFamily="34" charset="0"/>
              </a:rPr>
              <a:t>vật</a:t>
            </a:r>
            <a:r>
              <a:rPr lang="en-US" sz="1200" dirty="0">
                <a:latin typeface="Calibri" pitchFamily="34" charset="0"/>
              </a:rPr>
              <a:t> </a:t>
            </a:r>
            <a:r>
              <a:rPr lang="en-US" sz="1200" dirty="0" err="1">
                <a:latin typeface="Calibri" pitchFamily="34" charset="0"/>
              </a:rPr>
              <a:t>hoặc</a:t>
            </a:r>
            <a:r>
              <a:rPr lang="en-US" sz="1200" dirty="0">
                <a:latin typeface="Calibri" pitchFamily="34" charset="0"/>
              </a:rPr>
              <a:t> </a:t>
            </a:r>
            <a:r>
              <a:rPr lang="en-US" sz="1200" dirty="0" err="1">
                <a:latin typeface="Calibri" pitchFamily="34" charset="0"/>
              </a:rPr>
              <a:t>món</a:t>
            </a:r>
            <a:r>
              <a:rPr lang="en-US" sz="1200" dirty="0">
                <a:latin typeface="Calibri" pitchFamily="34" charset="0"/>
              </a:rPr>
              <a:t> </a:t>
            </a:r>
            <a:r>
              <a:rPr lang="en-US" sz="1200" dirty="0" err="1">
                <a:latin typeface="Calibri" pitchFamily="34" charset="0"/>
              </a:rPr>
              <a:t>quà</a:t>
            </a:r>
            <a:r>
              <a:rPr lang="en-US" sz="1200" dirty="0">
                <a:latin typeface="Calibri" pitchFamily="34" charset="0"/>
              </a:rPr>
              <a:t> </a:t>
            </a:r>
            <a:r>
              <a:rPr lang="en-US" sz="1200" dirty="0" err="1">
                <a:latin typeface="Calibri" pitchFamily="34" charset="0"/>
              </a:rPr>
              <a:t>có</a:t>
            </a:r>
            <a:r>
              <a:rPr lang="en-US" sz="1200" dirty="0">
                <a:latin typeface="Calibri" pitchFamily="34" charset="0"/>
              </a:rPr>
              <a:t> ý </a:t>
            </a:r>
            <a:r>
              <a:rPr lang="en-US" sz="1200" dirty="0" err="1">
                <a:latin typeface="Calibri" pitchFamily="34" charset="0"/>
              </a:rPr>
              <a:t>nghĩa</a:t>
            </a:r>
            <a:r>
              <a:rPr lang="en-US" sz="1200" dirty="0">
                <a:latin typeface="Calibri" pitchFamily="34" charset="0"/>
              </a:rPr>
              <a:t> </a:t>
            </a:r>
            <a:r>
              <a:rPr lang="en-US" sz="1200" dirty="0" err="1">
                <a:latin typeface="Calibri" pitchFamily="34" charset="0"/>
              </a:rPr>
              <a:t>sâu</a:t>
            </a:r>
            <a:r>
              <a:rPr lang="en-US" sz="1200" dirty="0">
                <a:latin typeface="Calibri" pitchFamily="34" charset="0"/>
              </a:rPr>
              <a:t> </a:t>
            </a:r>
            <a:r>
              <a:rPr lang="en-US" sz="1200" dirty="0" err="1">
                <a:latin typeface="Calibri" pitchFamily="34" charset="0"/>
              </a:rPr>
              <a:t>sắc</a:t>
            </a:r>
            <a:r>
              <a:rPr lang="en-US" sz="1200" dirty="0">
                <a:latin typeface="Calibri" pitchFamily="34" charset="0"/>
              </a:rPr>
              <a:t> </a:t>
            </a:r>
            <a:r>
              <a:rPr lang="en-US" sz="1200" dirty="0" err="1">
                <a:latin typeface="Calibri" pitchFamily="34" charset="0"/>
              </a:rPr>
              <a:t>đối</a:t>
            </a:r>
            <a:r>
              <a:rPr lang="en-US" sz="1200" dirty="0">
                <a:latin typeface="Calibri" pitchFamily="34" charset="0"/>
              </a:rPr>
              <a:t> </a:t>
            </a:r>
            <a:r>
              <a:rPr lang="en-US" sz="1200" dirty="0" err="1">
                <a:latin typeface="Calibri" pitchFamily="34" charset="0"/>
              </a:rPr>
              <a:t>với</a:t>
            </a:r>
            <a:r>
              <a:rPr lang="en-US" sz="1200" dirty="0">
                <a:latin typeface="Calibri" pitchFamily="34" charset="0"/>
              </a:rPr>
              <a:t> </a:t>
            </a:r>
            <a:r>
              <a:rPr lang="en-US" sz="1200" dirty="0" err="1">
                <a:latin typeface="Calibri" pitchFamily="34" charset="0"/>
              </a:rPr>
              <a:t>em</a:t>
            </a:r>
            <a:r>
              <a:rPr lang="vi-VN" sz="1200" dirty="0">
                <a:latin typeface="Calibri" pitchFamily="34" charset="0"/>
              </a:rPr>
              <a:t>. </a:t>
            </a:r>
            <a:endParaRPr lang="en-US" sz="1200" dirty="0">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17</a:t>
            </a:fld>
            <a:endParaRPr lang="en-US"/>
          </a:p>
        </p:txBody>
      </p:sp>
    </p:spTree>
    <p:extLst>
      <p:ext uri="{BB962C8B-B14F-4D97-AF65-F5344CB8AC3E}">
        <p14:creationId xmlns:p14="http://schemas.microsoft.com/office/powerpoint/2010/main" val="2219442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i="0" dirty="0"/>
              <a:t>Đây</a:t>
            </a:r>
            <a:r>
              <a:rPr lang="vi-VN" i="0" baseline="0" dirty="0"/>
              <a:t> là một số hình ảnh về các đồ vật có trong viện bảo tàng, nhà truyền thống như:</a:t>
            </a:r>
          </a:p>
          <a:p>
            <a:r>
              <a:rPr lang="vi-VN" i="0" baseline="0" dirty="0"/>
              <a:t>+ Hình 1: Trống đồng Đông Sơn </a:t>
            </a:r>
            <a:r>
              <a:rPr lang="vi-VN" sz="1200" b="0" i="0" kern="1200" dirty="0">
                <a:solidFill>
                  <a:schemeClr val="tx1"/>
                </a:solidFill>
                <a:effectLst/>
                <a:latin typeface="+mn-lt"/>
                <a:ea typeface="+mn-ea"/>
                <a:cs typeface="+mn-cs"/>
              </a:rPr>
              <a:t>được ra đời từ nền văn hoá </a:t>
            </a:r>
            <a:r>
              <a:rPr lang="vi-VN" sz="1200" b="1" i="0" kern="1200" dirty="0">
                <a:solidFill>
                  <a:schemeClr val="tx1"/>
                </a:solidFill>
                <a:effectLst/>
                <a:latin typeface="+mn-lt"/>
                <a:ea typeface="+mn-ea"/>
                <a:cs typeface="+mn-cs"/>
              </a:rPr>
              <a:t>Đông Sơn</a:t>
            </a:r>
            <a:r>
              <a:rPr lang="vi-VN" sz="1200" b="0" i="0" kern="1200" dirty="0">
                <a:solidFill>
                  <a:schemeClr val="tx1"/>
                </a:solidFill>
                <a:effectLst/>
                <a:latin typeface="+mn-lt"/>
                <a:ea typeface="+mn-ea"/>
                <a:cs typeface="+mn-cs"/>
              </a:rPr>
              <a:t> gắn liền với thời kỳ các Vua Hùng dựng nước Văn Lang.</a:t>
            </a:r>
            <a:endParaRPr lang="vi-VN" i="0" baseline="0" dirty="0"/>
          </a:p>
          <a:p>
            <a:r>
              <a:rPr lang="vi-VN" i="0" baseline="0" dirty="0"/>
              <a:t>+ Hình 2: Bàn ủi con gà </a:t>
            </a:r>
            <a:r>
              <a:rPr lang="vi-VN" sz="1200" b="0" i="0" kern="1200" dirty="0">
                <a:solidFill>
                  <a:schemeClr val="tx1"/>
                </a:solidFill>
                <a:effectLst/>
                <a:latin typeface="+mn-lt"/>
                <a:ea typeface="+mn-ea"/>
                <a:cs typeface="+mn-cs"/>
              </a:rPr>
              <a:t>được làm bằng đồng, tích nhiệt từ than củi và có ổ khóa hình </a:t>
            </a:r>
            <a:r>
              <a:rPr lang="vi-VN" sz="1200" b="1" i="0" kern="1200" dirty="0">
                <a:solidFill>
                  <a:schemeClr val="tx1"/>
                </a:solidFill>
                <a:effectLst/>
                <a:latin typeface="+mn-lt"/>
                <a:ea typeface="+mn-ea"/>
                <a:cs typeface="+mn-cs"/>
              </a:rPr>
              <a:t>gà</a:t>
            </a:r>
            <a:r>
              <a:rPr lang="vi-VN" sz="1200" b="0" i="0" kern="1200" dirty="0">
                <a:solidFill>
                  <a:schemeClr val="tx1"/>
                </a:solidFill>
                <a:effectLst/>
                <a:latin typeface="+mn-lt"/>
                <a:ea typeface="+mn-ea"/>
                <a:cs typeface="+mn-cs"/>
              </a:rPr>
              <a:t> trống bằng đồng, được sản xuất vào thời Pháp thuộc.</a:t>
            </a:r>
            <a:endParaRPr lang="vi-VN" i="0" baseline="0" dirty="0"/>
          </a:p>
          <a:p>
            <a:r>
              <a:rPr lang="vi-VN" i="0" baseline="0" dirty="0"/>
              <a:t>+ Hình 3: Tượng bằng sa thạch </a:t>
            </a:r>
            <a:r>
              <a:rPr lang="vi-VN" sz="1200" b="0" i="0" kern="1200" dirty="0">
                <a:solidFill>
                  <a:schemeClr val="tx1"/>
                </a:solidFill>
                <a:effectLst/>
                <a:latin typeface="+mn-lt"/>
                <a:ea typeface="+mn-ea"/>
                <a:cs typeface="+mn-cs"/>
              </a:rPr>
              <a:t>với nhiều loại hình khác nhau như</a:t>
            </a:r>
            <a:r>
              <a:rPr lang="vi-VN"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các trụ cửa, tượng chim thần</a:t>
            </a:r>
            <a:r>
              <a:rPr lang="vi-VN" sz="1200" b="0" i="0" kern="1200" baseline="0" dirty="0">
                <a:solidFill>
                  <a:schemeClr val="tx1"/>
                </a:solidFill>
                <a:effectLst/>
                <a:latin typeface="+mn-lt"/>
                <a:ea typeface="+mn-ea"/>
                <a:cs typeface="+mn-cs"/>
              </a:rPr>
              <a:t> ở Bảo tàng điêu khắc Chăm Đà Nẵng.</a:t>
            </a:r>
          </a:p>
          <a:p>
            <a:r>
              <a:rPr lang="vi-VN" sz="1200" b="0" i="0" kern="1200" baseline="0" dirty="0">
                <a:solidFill>
                  <a:schemeClr val="tx1"/>
                </a:solidFill>
                <a:effectLst/>
                <a:latin typeface="+mn-lt"/>
                <a:ea typeface="+mn-ea"/>
                <a:cs typeface="+mn-cs"/>
              </a:rPr>
              <a:t>+ Hình 4: </a:t>
            </a:r>
            <a:r>
              <a:rPr lang="en-US" sz="1200" b="0" i="0" kern="1200" dirty="0" err="1">
                <a:solidFill>
                  <a:schemeClr val="tx1"/>
                </a:solidFill>
                <a:effectLst/>
                <a:latin typeface="+mn-lt"/>
                <a:ea typeface="+mn-ea"/>
                <a:cs typeface="+mn-cs"/>
              </a:rPr>
              <a:t>Hình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ảnh</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về</a:t>
            </a:r>
            <a:r>
              <a:rPr lang="vi-VN" sz="1200" b="0" i="0" kern="1200" baseline="0" dirty="0">
                <a:solidFill>
                  <a:schemeClr val="tx1"/>
                </a:solidFill>
                <a:effectLst/>
                <a:latin typeface="+mn-lt"/>
                <a:ea typeface="+mn-ea"/>
                <a:cs typeface="+mn-cs"/>
              </a:rPr>
              <a:t> các </a:t>
            </a:r>
            <a:r>
              <a:rPr lang="vi-VN" sz="1200" b="0" i="0" kern="1200" dirty="0">
                <a:solidFill>
                  <a:schemeClr val="tx1"/>
                </a:solidFill>
                <a:effectLst/>
                <a:latin typeface="+mn-lt"/>
                <a:ea typeface="+mn-ea"/>
                <a:cs typeface="+mn-cs"/>
              </a:rPr>
              <a:t>h</a:t>
            </a:r>
            <a:r>
              <a:rPr lang="en-US" sz="1200" b="0" i="0" kern="1200" dirty="0" err="1">
                <a:solidFill>
                  <a:schemeClr val="tx1"/>
                </a:solidFill>
                <a:effectLst/>
                <a:latin typeface="+mn-lt"/>
                <a:ea typeface="+mn-ea"/>
                <a:cs typeface="+mn-cs"/>
              </a:rPr>
              <a:t>iện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vật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thời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chiến</a:t>
            </a:r>
            <a:r>
              <a:rPr lang="vi-VN" sz="1200" b="0" i="0" kern="1200" dirty="0">
                <a:solidFill>
                  <a:schemeClr val="tx1"/>
                </a:solidFill>
                <a:effectLst/>
                <a:latin typeface="+mn-lt"/>
                <a:ea typeface="+mn-ea"/>
                <a:cs typeface="+mn-cs"/>
              </a:rPr>
              <a:t> trong B</a:t>
            </a:r>
            <a:r>
              <a:rPr lang="en-US" sz="1200" b="0" i="0" kern="1200" dirty="0" err="1">
                <a:solidFill>
                  <a:schemeClr val="tx1"/>
                </a:solidFill>
                <a:effectLst/>
                <a:latin typeface="+mn-lt"/>
                <a:ea typeface="+mn-ea"/>
                <a:cs typeface="+mn-cs"/>
              </a:rPr>
              <a:t>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chứng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tranh</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TP Hồ</a:t>
            </a:r>
            <a:r>
              <a:rPr lang="vi-VN" sz="1200" b="0" i="0" kern="1200" baseline="0" dirty="0">
                <a:solidFill>
                  <a:schemeClr val="tx1"/>
                </a:solidFill>
                <a:effectLst/>
                <a:latin typeface="+mn-lt"/>
                <a:ea typeface="+mn-ea"/>
                <a:cs typeface="+mn-cs"/>
              </a:rPr>
              <a:t> Chí Minh.</a:t>
            </a:r>
            <a:endParaRPr lang="en-US" i="0" dirty="0"/>
          </a:p>
        </p:txBody>
      </p:sp>
      <p:sp>
        <p:nvSpPr>
          <p:cNvPr id="4" name="Slide Number Placeholder 3"/>
          <p:cNvSpPr>
            <a:spLocks noGrp="1"/>
          </p:cNvSpPr>
          <p:nvPr>
            <p:ph type="sldNum" sz="quarter" idx="10"/>
          </p:nvPr>
        </p:nvSpPr>
        <p:spPr/>
        <p:txBody>
          <a:bodyPr/>
          <a:lstStyle/>
          <a:p>
            <a:fld id="{0098BF1C-1F77-4F10-B0DB-ACC8E3481EF1}" type="slidenum">
              <a:rPr lang="en-US" smtClean="0"/>
              <a:t>18</a:t>
            </a:fld>
            <a:endParaRPr lang="en-US"/>
          </a:p>
        </p:txBody>
      </p:sp>
    </p:spTree>
    <p:extLst>
      <p:ext uri="{BB962C8B-B14F-4D97-AF65-F5344CB8AC3E}">
        <p14:creationId xmlns:p14="http://schemas.microsoft.com/office/powerpoint/2010/main" val="27409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a:t>
            </a:r>
            <a:r>
              <a:rPr lang="vi-VN" baseline="0" dirty="0"/>
              <a:t> là những hình ảnh của quyển sách Tiếng Việt 5, tập hai của em. Mở đầu là trang bìa, tiếp theo là các chủ điểm tương ứng với đó là các bài học....</a:t>
            </a:r>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20</a:t>
            </a:fld>
            <a:endParaRPr lang="en-US"/>
          </a:p>
        </p:txBody>
      </p:sp>
    </p:spTree>
    <p:extLst>
      <p:ext uri="{BB962C8B-B14F-4D97-AF65-F5344CB8AC3E}">
        <p14:creationId xmlns:p14="http://schemas.microsoft.com/office/powerpoint/2010/main" val="3719744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8BF1C-1F77-4F10-B0DB-ACC8E3481EF1}" type="slidenum">
              <a:rPr lang="en-US" smtClean="0"/>
              <a:t>23</a:t>
            </a:fld>
            <a:endParaRPr lang="en-US"/>
          </a:p>
        </p:txBody>
      </p:sp>
    </p:spTree>
    <p:extLst>
      <p:ext uri="{BB962C8B-B14F-4D97-AF65-F5344CB8AC3E}">
        <p14:creationId xmlns:p14="http://schemas.microsoft.com/office/powerpoint/2010/main" val="1657985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598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8BF1C-1F77-4F10-B0DB-ACC8E3481EF1}" type="slidenum">
              <a:rPr lang="en-US" smtClean="0"/>
              <a:t>30</a:t>
            </a:fld>
            <a:endParaRPr lang="en-US"/>
          </a:p>
        </p:txBody>
      </p:sp>
    </p:spTree>
    <p:extLst>
      <p:ext uri="{BB962C8B-B14F-4D97-AF65-F5344CB8AC3E}">
        <p14:creationId xmlns:p14="http://schemas.microsoft.com/office/powerpoint/2010/main" val="53755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Bấm</a:t>
            </a:r>
            <a:r>
              <a:rPr lang="vi-VN" baseline="0" dirty="0"/>
              <a:t> chọn vào các đồ vật cần sắp xếp, sau khi sắp xếp xong hết thì bấm vào hình ảnh bé gái để chuyển tới slide tiếp theo.</a:t>
            </a:r>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4</a:t>
            </a:fld>
            <a:endParaRPr lang="en-US"/>
          </a:p>
        </p:txBody>
      </p:sp>
    </p:spTree>
    <p:extLst>
      <p:ext uri="{BB962C8B-B14F-4D97-AF65-F5344CB8AC3E}">
        <p14:creationId xmlns:p14="http://schemas.microsoft.com/office/powerpoint/2010/main" val="71367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a:t>
            </a:r>
            <a:r>
              <a:rPr lang="vi-VN" baseline="0" dirty="0"/>
              <a:t> khi trả lời xong thì bấm vào hình bé gái để trở về silde trước.</a:t>
            </a:r>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5</a:t>
            </a:fld>
            <a:endParaRPr lang="en-US"/>
          </a:p>
        </p:txBody>
      </p:sp>
    </p:spTree>
    <p:extLst>
      <p:ext uri="{BB962C8B-B14F-4D97-AF65-F5344CB8AC3E}">
        <p14:creationId xmlns:p14="http://schemas.microsoft.com/office/powerpoint/2010/main" val="214744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6</a:t>
            </a:fld>
            <a:endParaRPr lang="en-US"/>
          </a:p>
        </p:txBody>
      </p:sp>
    </p:spTree>
    <p:extLst>
      <p:ext uri="{BB962C8B-B14F-4D97-AF65-F5344CB8AC3E}">
        <p14:creationId xmlns:p14="http://schemas.microsoft.com/office/powerpoint/2010/main" val="3939461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7</a:t>
            </a:fld>
            <a:endParaRPr lang="en-US"/>
          </a:p>
        </p:txBody>
      </p:sp>
    </p:spTree>
    <p:extLst>
      <p:ext uri="{BB962C8B-B14F-4D97-AF65-F5344CB8AC3E}">
        <p14:creationId xmlns:p14="http://schemas.microsoft.com/office/powerpoint/2010/main" val="270631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fld id="{0098BF1C-1F77-4F10-B0DB-ACC8E3481EF1}" type="slidenum">
              <a:rPr lang="en-US" smtClean="0"/>
              <a:t>8</a:t>
            </a:fld>
            <a:endParaRPr lang="en-US"/>
          </a:p>
        </p:txBody>
      </p:sp>
    </p:spTree>
    <p:extLst>
      <p:ext uri="{BB962C8B-B14F-4D97-AF65-F5344CB8AC3E}">
        <p14:creationId xmlns:p14="http://schemas.microsoft.com/office/powerpoint/2010/main" val="368659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0" name="Google Shape;12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4667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255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522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Master" Target="../slideMasters/slideMaster1.xml"/><Relationship Id="rId5" Type="http://schemas.openxmlformats.org/officeDocument/2006/relationships/tags" Target="../tags/tag67.xml"/><Relationship Id="rId4" Type="http://schemas.openxmlformats.org/officeDocument/2006/relationships/tags" Target="../tags/tag6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1.xml"/><Relationship Id="rId5" Type="http://schemas.openxmlformats.org/officeDocument/2006/relationships/tags" Target="../tags/tag72.xml"/><Relationship Id="rId4" Type="http://schemas.openxmlformats.org/officeDocument/2006/relationships/tags" Target="../tags/tag7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1.xml"/><Relationship Id="rId5" Type="http://schemas.openxmlformats.org/officeDocument/2006/relationships/tags" Target="../tags/tag77.xml"/><Relationship Id="rId4" Type="http://schemas.openxmlformats.org/officeDocument/2006/relationships/tags" Target="../tags/tag76.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1.xml"/><Relationship Id="rId5" Type="http://schemas.openxmlformats.org/officeDocument/2006/relationships/tags" Target="../tags/tag82.xml"/><Relationship Id="rId4" Type="http://schemas.openxmlformats.org/officeDocument/2006/relationships/tags" Target="../tags/tag8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Master" Target="../slideMasters/slideMaster1.xml"/><Relationship Id="rId5" Type="http://schemas.openxmlformats.org/officeDocument/2006/relationships/tags" Target="../tags/tag87.xml"/><Relationship Id="rId4" Type="http://schemas.openxmlformats.org/officeDocument/2006/relationships/tags" Target="../tags/tag8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Master" Target="../slideMasters/slideMaster1.xml"/><Relationship Id="rId5" Type="http://schemas.openxmlformats.org/officeDocument/2006/relationships/tags" Target="../tags/tag9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Master" Target="../slideMasters/slideMaster1.xml"/><Relationship Id="rId5" Type="http://schemas.openxmlformats.org/officeDocument/2006/relationships/tags" Target="../tags/tag97.xml"/><Relationship Id="rId4" Type="http://schemas.openxmlformats.org/officeDocument/2006/relationships/tags" Target="../tags/tag96.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Master" Target="../slideMasters/slideMaster1.xml"/><Relationship Id="rId5" Type="http://schemas.openxmlformats.org/officeDocument/2006/relationships/tags" Target="../tags/tag102.xml"/><Relationship Id="rId4" Type="http://schemas.openxmlformats.org/officeDocument/2006/relationships/tags" Target="../tags/tag10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Master" Target="../slideMasters/slideMaster1.xml"/><Relationship Id="rId5" Type="http://schemas.openxmlformats.org/officeDocument/2006/relationships/tags" Target="../tags/tag107.xml"/><Relationship Id="rId4" Type="http://schemas.openxmlformats.org/officeDocument/2006/relationships/tags" Target="../tags/tag10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slideMaster" Target="../slideMasters/slideMaster1.xml"/><Relationship Id="rId5" Type="http://schemas.openxmlformats.org/officeDocument/2006/relationships/tags" Target="../tags/tag112.xml"/><Relationship Id="rId4" Type="http://schemas.openxmlformats.org/officeDocument/2006/relationships/tags" Target="../tags/tag11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Master" Target="../slideMasters/slideMaster1.xml"/><Relationship Id="rId5" Type="http://schemas.openxmlformats.org/officeDocument/2006/relationships/tags" Target="../tags/tag117.xml"/><Relationship Id="rId4" Type="http://schemas.openxmlformats.org/officeDocument/2006/relationships/tags" Target="../tags/tag116.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slideMaster" Target="../slideMasters/slideMaster1.xml"/><Relationship Id="rId5" Type="http://schemas.openxmlformats.org/officeDocument/2006/relationships/tags" Target="../tags/tag122.xml"/><Relationship Id="rId4" Type="http://schemas.openxmlformats.org/officeDocument/2006/relationships/tags" Target="../tags/tag12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slideMaster" Target="../slideMasters/slideMaster1.xml"/><Relationship Id="rId5" Type="http://schemas.openxmlformats.org/officeDocument/2006/relationships/tags" Target="../tags/tag127.xml"/><Relationship Id="rId4" Type="http://schemas.openxmlformats.org/officeDocument/2006/relationships/tags" Target="../tags/tag126.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Master" Target="../slideMasters/slideMaster1.xml"/><Relationship Id="rId5" Type="http://schemas.openxmlformats.org/officeDocument/2006/relationships/tags" Target="../tags/tag132.xml"/><Relationship Id="rId4" Type="http://schemas.openxmlformats.org/officeDocument/2006/relationships/tags" Target="../tags/tag13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Master" Target="../slideMasters/slideMaster1.xml"/><Relationship Id="rId5" Type="http://schemas.openxmlformats.org/officeDocument/2006/relationships/tags" Target="../tags/tag137.xml"/><Relationship Id="rId4" Type="http://schemas.openxmlformats.org/officeDocument/2006/relationships/tags" Target="../tags/tag13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Master" Target="../slideMasters/slideMaster1.xml"/><Relationship Id="rId5" Type="http://schemas.openxmlformats.org/officeDocument/2006/relationships/tags" Target="../tags/tag142.xml"/><Relationship Id="rId4" Type="http://schemas.openxmlformats.org/officeDocument/2006/relationships/tags" Target="../tags/tag14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Master" Target="../slideMasters/slideMaster1.xml"/><Relationship Id="rId5" Type="http://schemas.openxmlformats.org/officeDocument/2006/relationships/tags" Target="../tags/tag147.xml"/><Relationship Id="rId4" Type="http://schemas.openxmlformats.org/officeDocument/2006/relationships/tags" Target="../tags/tag146.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Master" Target="../slideMasters/slideMaster1.xml"/><Relationship Id="rId5" Type="http://schemas.openxmlformats.org/officeDocument/2006/relationships/tags" Target="../tags/tag152.xml"/><Relationship Id="rId4" Type="http://schemas.openxmlformats.org/officeDocument/2006/relationships/tags" Target="../tags/tag15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Master" Target="../slideMasters/slideMaster1.xml"/><Relationship Id="rId5" Type="http://schemas.openxmlformats.org/officeDocument/2006/relationships/tags" Target="../tags/tag157.xml"/><Relationship Id="rId4" Type="http://schemas.openxmlformats.org/officeDocument/2006/relationships/tags" Target="../tags/tag156.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Master" Target="../slideMasters/slideMaster1.xml"/><Relationship Id="rId5" Type="http://schemas.openxmlformats.org/officeDocument/2006/relationships/tags" Target="../tags/tag162.xml"/><Relationship Id="rId4" Type="http://schemas.openxmlformats.org/officeDocument/2006/relationships/tags" Target="../tags/tag16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Master" Target="../slideMasters/slideMaster1.xml"/><Relationship Id="rId5" Type="http://schemas.openxmlformats.org/officeDocument/2006/relationships/tags" Target="../tags/tag167.xml"/><Relationship Id="rId4" Type="http://schemas.openxmlformats.org/officeDocument/2006/relationships/tags" Target="../tags/tag16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slideMaster" Target="../slideMasters/slideMaster1.xml"/><Relationship Id="rId5" Type="http://schemas.openxmlformats.org/officeDocument/2006/relationships/tags" Target="../tags/tag172.xml"/><Relationship Id="rId4" Type="http://schemas.openxmlformats.org/officeDocument/2006/relationships/tags" Target="../tags/tag17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75.xml"/><Relationship Id="rId7" Type="http://schemas.openxmlformats.org/officeDocument/2006/relationships/slideMaster" Target="../slideMasters/slideMaster1.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186.xml"/><Relationship Id="rId3" Type="http://schemas.openxmlformats.org/officeDocument/2006/relationships/tags" Target="../tags/tag181.xml"/><Relationship Id="rId7" Type="http://schemas.openxmlformats.org/officeDocument/2006/relationships/tags" Target="../tags/tag185.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9"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slideMaster" Target="../slideMasters/slideMaster1.xml"/><Relationship Id="rId4" Type="http://schemas.openxmlformats.org/officeDocument/2006/relationships/tags" Target="../tags/tag19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02.xml"/><Relationship Id="rId7" Type="http://schemas.openxmlformats.org/officeDocument/2006/relationships/slideMaster" Target="../slideMasters/slideMaster1.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slideMaster" Target="../slideMasters/slideMaster1.xml"/><Relationship Id="rId5" Type="http://schemas.openxmlformats.org/officeDocument/2006/relationships/tags" Target="../tags/tag210.xml"/><Relationship Id="rId4" Type="http://schemas.openxmlformats.org/officeDocument/2006/relationships/tags" Target="../tags/tag209.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5" Type="http://schemas.openxmlformats.org/officeDocument/2006/relationships/slideMaster" Target="../slideMasters/slideMaster1.xml"/><Relationship Id="rId4" Type="http://schemas.openxmlformats.org/officeDocument/2006/relationships/tags" Target="../tags/tag21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Master" Target="../slideMasters/slideMaster1.xml"/><Relationship Id="rId5" Type="http://schemas.openxmlformats.org/officeDocument/2006/relationships/tags" Target="../tags/tag219.xml"/><Relationship Id="rId4" Type="http://schemas.openxmlformats.org/officeDocument/2006/relationships/tags" Target="../tags/tag2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1.xml"/><Relationship Id="rId5" Type="http://schemas.openxmlformats.org/officeDocument/2006/relationships/tags" Target="../tags/tag37.xml"/><Relationship Id="rId4" Type="http://schemas.openxmlformats.org/officeDocument/2006/relationships/tags" Target="../tags/tag3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Master" Target="../slideMasters/slideMaster1.xml"/><Relationship Id="rId5" Type="http://schemas.openxmlformats.org/officeDocument/2006/relationships/tags" Target="../tags/tag42.xml"/><Relationship Id="rId4" Type="http://schemas.openxmlformats.org/officeDocument/2006/relationships/tags" Target="../tags/tag4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1.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1.xml"/><Relationship Id="rId5" Type="http://schemas.openxmlformats.org/officeDocument/2006/relationships/tags" Target="../tags/tag52.xml"/><Relationship Id="rId4" Type="http://schemas.openxmlformats.org/officeDocument/2006/relationships/tags" Target="../tags/tag5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4947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1649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601682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0320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963334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7755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76094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5425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9616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57682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8629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32239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5835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16559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88681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66531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83415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1248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61872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9121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679827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85252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68063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9942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2022/2/8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2022/2/8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7304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51442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493790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2022/2/8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
  <p:cSld name="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987687" y="27538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1134800" y="2317333"/>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8013628" y="27538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6227233" y="2317333"/>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987687" y="43794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987687" y="49890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1134800" y="4561128"/>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8013628" y="43794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8013628" y="49890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6227233" y="4561128"/>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987687" y="21442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8013628" y="21442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960000" y="508000"/>
            <a:ext cx="10281600" cy="64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4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3851333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987687" y="27538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1134800" y="2317333"/>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8013628" y="27538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6227233" y="2317333"/>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987687" y="43794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987687" y="49890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1134800" y="4561128"/>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8013628" y="43794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8013628" y="49890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6227233" y="4561128"/>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987687" y="21442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8013628" y="21442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960000" y="508000"/>
            <a:ext cx="10281600" cy="64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4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11176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952632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89529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656454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39943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875820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2.xml"/><Relationship Id="rId50" Type="http://schemas.openxmlformats.org/officeDocument/2006/relationships/tags" Target="../tags/tag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3.xml"/><Relationship Id="rId8" Type="http://schemas.openxmlformats.org/officeDocument/2006/relationships/slideLayout" Target="../slideLayouts/slideLayout8.xml"/><Relationship Id="rId51" Type="http://schemas.openxmlformats.org/officeDocument/2006/relationships/tags" Target="../tags/tag6.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4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4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5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2022/2/8</a:t>
            </a:fld>
            <a:endParaRPr lang="zh-CN" altLang="en-US"/>
          </a:p>
        </p:txBody>
      </p:sp>
      <p:sp>
        <p:nvSpPr>
          <p:cNvPr id="5" name="页脚占位符 4"/>
          <p:cNvSpPr>
            <a:spLocks noGrp="1"/>
          </p:cNvSpPr>
          <p:nvPr>
            <p:ph type="ftr" sz="quarter" idx="3"/>
            <p:custDataLst>
              <p:tags r:id="rId5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5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47"/>
    </p:custDataLst>
  </p:cSld>
  <p:clrMap bg1="lt1" tx1="dk1" bg2="lt2" tx2="dk2" accent1="accent1" accent2="accent2" accent3="accent3" accent4="accent4" accent5="accent5" accent6="accent6" hlink="hlink" folHlink="folHlink"/>
  <p:sldLayoutIdLst>
    <p:sldLayoutId id="2147483649" r:id="rId1"/>
    <p:sldLayoutId id="2147483693" r:id="rId2"/>
    <p:sldLayoutId id="2147483692" r:id="rId3"/>
    <p:sldLayoutId id="2147483691" r:id="rId4"/>
    <p:sldLayoutId id="2147483683" r:id="rId5"/>
    <p:sldLayoutId id="2147483676" r:id="rId6"/>
    <p:sldLayoutId id="2147483675" r:id="rId7"/>
    <p:sldLayoutId id="2147483671" r:id="rId8"/>
    <p:sldLayoutId id="2147483668" r:id="rId9"/>
    <p:sldLayoutId id="2147483667" r:id="rId10"/>
    <p:sldLayoutId id="2147483666" r:id="rId11"/>
    <p:sldLayoutId id="2147483665" r:id="rId12"/>
    <p:sldLayoutId id="2147483663" r:id="rId13"/>
    <p:sldLayoutId id="2147483662" r:id="rId14"/>
    <p:sldLayoutId id="2147483650" r:id="rId15"/>
    <p:sldLayoutId id="2147483690" r:id="rId16"/>
    <p:sldLayoutId id="2147483689" r:id="rId17"/>
    <p:sldLayoutId id="2147483688" r:id="rId18"/>
    <p:sldLayoutId id="2147483687" r:id="rId19"/>
    <p:sldLayoutId id="2147483686" r:id="rId20"/>
    <p:sldLayoutId id="2147483685" r:id="rId21"/>
    <p:sldLayoutId id="2147483684" r:id="rId22"/>
    <p:sldLayoutId id="2147483681" r:id="rId23"/>
    <p:sldLayoutId id="2147483679" r:id="rId24"/>
    <p:sldLayoutId id="2147483678" r:id="rId25"/>
    <p:sldLayoutId id="2147483677" r:id="rId26"/>
    <p:sldLayoutId id="2147483674" r:id="rId27"/>
    <p:sldLayoutId id="2147483673" r:id="rId28"/>
    <p:sldLayoutId id="2147483670" r:id="rId29"/>
    <p:sldLayoutId id="2147483669" r:id="rId30"/>
    <p:sldLayoutId id="2147483664" r:id="rId31"/>
    <p:sldLayoutId id="2147483661" r:id="rId32"/>
    <p:sldLayoutId id="2147483651" r:id="rId33"/>
    <p:sldLayoutId id="2147483652" r:id="rId34"/>
    <p:sldLayoutId id="2147483653" r:id="rId35"/>
    <p:sldLayoutId id="2147483654" r:id="rId36"/>
    <p:sldLayoutId id="2147483655" r:id="rId37"/>
    <p:sldLayoutId id="2147483682" r:id="rId38"/>
    <p:sldLayoutId id="2147483680" r:id="rId39"/>
    <p:sldLayoutId id="2147483656" r:id="rId40"/>
    <p:sldLayoutId id="2147483657" r:id="rId41"/>
    <p:sldLayoutId id="2147483658" r:id="rId42"/>
    <p:sldLayoutId id="2147483659" r:id="rId43"/>
    <p:sldLayoutId id="2147483660" r:id="rId44"/>
    <p:sldLayoutId id="2147483672" r:id="rId4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26.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2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1.xml"/><Relationship Id="rId7" Type="http://schemas.openxmlformats.org/officeDocument/2006/relationships/image" Target="../media/image3.png"/><Relationship Id="rId12"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228.xml"/><Relationship Id="rId6" Type="http://schemas.openxmlformats.org/officeDocument/2006/relationships/image" Target="../media/image2.png"/><Relationship Id="rId11" Type="http://schemas.openxmlformats.org/officeDocument/2006/relationships/image" Target="../media/image29.jpeg"/><Relationship Id="rId5" Type="http://schemas.openxmlformats.org/officeDocument/2006/relationships/image" Target="../media/image1.png"/><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png"/><Relationship Id="rId10" Type="http://schemas.microsoft.com/office/2007/relationships/hdphoto" Target="../media/hdphoto9.wdp"/><Relationship Id="rId4" Type="http://schemas.openxmlformats.org/officeDocument/2006/relationships/image" Target="../media/image2.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38.jpeg"/><Relationship Id="rId4" Type="http://schemas.openxmlformats.org/officeDocument/2006/relationships/image" Target="../media/image2.png"/><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pn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tags" Target="../tags/tag229.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2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5.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30.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5.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23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2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8.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3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5.xml"/><Relationship Id="rId18" Type="http://schemas.microsoft.com/office/2007/relationships/hdphoto" Target="../media/hdphoto4.wdp"/><Relationship Id="rId3" Type="http://schemas.openxmlformats.org/officeDocument/2006/relationships/slideLayout" Target="../slideLayouts/slideLayout15.xml"/><Relationship Id="rId21" Type="http://schemas.microsoft.com/office/2007/relationships/hdphoto" Target="../media/hdphoto5.wdp"/><Relationship Id="rId7" Type="http://schemas.microsoft.com/office/2007/relationships/hdphoto" Target="../media/hdphoto1.wdp"/><Relationship Id="rId12" Type="http://schemas.openxmlformats.org/officeDocument/2006/relationships/image" Target="../media/image11.png"/><Relationship Id="rId17" Type="http://schemas.openxmlformats.org/officeDocument/2006/relationships/image" Target="../media/image13.png"/><Relationship Id="rId25"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slide" Target="slide8.xml"/><Relationship Id="rId20"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6.xml"/><Relationship Id="rId24" Type="http://schemas.microsoft.com/office/2007/relationships/hdphoto" Target="../media/hdphoto6.wdp"/><Relationship Id="rId5" Type="http://schemas.openxmlformats.org/officeDocument/2006/relationships/image" Target="../media/image8.jpeg"/><Relationship Id="rId15" Type="http://schemas.microsoft.com/office/2007/relationships/hdphoto" Target="../media/hdphoto3.wdp"/><Relationship Id="rId23" Type="http://schemas.openxmlformats.org/officeDocument/2006/relationships/image" Target="../media/image16.png"/><Relationship Id="rId10" Type="http://schemas.microsoft.com/office/2007/relationships/hdphoto" Target="../media/hdphoto2.wdp"/><Relationship Id="rId19" Type="http://schemas.openxmlformats.org/officeDocument/2006/relationships/slide" Target="slide7.xml"/><Relationship Id="rId4" Type="http://schemas.openxmlformats.org/officeDocument/2006/relationships/notesSlide" Target="../notesSlides/notesSlide2.xml"/><Relationship Id="rId9" Type="http://schemas.openxmlformats.org/officeDocument/2006/relationships/image" Target="../media/image10.png"/><Relationship Id="rId14" Type="http://schemas.openxmlformats.org/officeDocument/2006/relationships/image" Target="../media/image12.png"/><Relationship Id="rId22"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5.png"/><Relationship Id="rId12"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222.xml"/><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2.png"/><Relationship Id="rId15" Type="http://schemas.openxmlformats.org/officeDocument/2006/relationships/image" Target="../media/image21.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10.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5.png"/><Relationship Id="rId12" Type="http://schemas.openxmlformats.org/officeDocument/2006/relationships/image" Target="../media/image21.png"/><Relationship Id="rId17" Type="http://schemas.microsoft.com/office/2007/relationships/hdphoto" Target="../media/hdphoto2.wdp"/><Relationship Id="rId2" Type="http://schemas.openxmlformats.org/officeDocument/2006/relationships/slideLayout" Target="../slideLayouts/slideLayout1.xml"/><Relationship Id="rId16" Type="http://schemas.openxmlformats.org/officeDocument/2006/relationships/image" Target="../media/image10.png"/><Relationship Id="rId1" Type="http://schemas.openxmlformats.org/officeDocument/2006/relationships/tags" Target="../tags/tag223.xml"/><Relationship Id="rId6" Type="http://schemas.openxmlformats.org/officeDocument/2006/relationships/image" Target="../media/image3.pn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slide" Target="slide4.xml"/><Relationship Id="rId10" Type="http://schemas.openxmlformats.org/officeDocument/2006/relationships/image" Target="../media/image19.png"/><Relationship Id="rId4" Type="http://schemas.openxmlformats.org/officeDocument/2006/relationships/image" Target="../media/image1.png"/><Relationship Id="rId9" Type="http://schemas.microsoft.com/office/2007/relationships/hdphoto" Target="../media/hdphoto7.wdp"/><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3" Type="http://schemas.openxmlformats.org/officeDocument/2006/relationships/notesSlide" Target="../notesSlides/notesSlide5.xml"/><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24.xml"/><Relationship Id="rId6" Type="http://schemas.openxmlformats.org/officeDocument/2006/relationships/image" Target="../media/image3.png"/><Relationship Id="rId11" Type="http://schemas.openxmlformats.org/officeDocument/2006/relationships/image" Target="../media/image20.png"/><Relationship Id="rId5" Type="http://schemas.openxmlformats.org/officeDocument/2006/relationships/image" Target="../media/image2.png"/><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png"/><Relationship Id="rId9" Type="http://schemas.microsoft.com/office/2007/relationships/hdphoto" Target="../media/hdphoto7.wdp"/><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6.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25.xml"/><Relationship Id="rId6" Type="http://schemas.openxmlformats.org/officeDocument/2006/relationships/image" Target="../media/image3.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700" name="组合 71"/>
          <p:cNvGrpSpPr/>
          <p:nvPr/>
        </p:nvGrpSpPr>
        <p:grpSpPr>
          <a:xfrm>
            <a:off x="-154940" y="0"/>
            <a:ext cx="12347575" cy="6858000"/>
            <a:chOff x="-245" y="0"/>
            <a:chExt cx="19445" cy="10800"/>
          </a:xfrm>
        </p:grpSpPr>
        <p:grpSp>
          <p:nvGrpSpPr>
            <p:cNvPr id="701" name="组合 45"/>
            <p:cNvGrpSpPr/>
            <p:nvPr/>
          </p:nvGrpSpPr>
          <p:grpSpPr>
            <a:xfrm>
              <a:off x="-1" y="0"/>
              <a:ext cx="19201" cy="10800"/>
              <a:chOff x="-1" y="0"/>
              <a:chExt cx="19201" cy="10800"/>
            </a:xfrm>
          </p:grpSpPr>
          <p:pic>
            <p:nvPicPr>
              <p:cNvPr id="705" name="图片 9" descr="背景"/>
              <p:cNvPicPr>
                <a:picLocks noChangeAspect="1"/>
              </p:cNvPicPr>
              <p:nvPr/>
            </p:nvPicPr>
            <p:blipFill>
              <a:blip r:embed="rId3"/>
              <a:stretch>
                <a:fillRect/>
              </a:stretch>
            </p:blipFill>
            <p:spPr>
              <a:xfrm>
                <a:off x="-1" y="0"/>
                <a:ext cx="19201" cy="10800"/>
              </a:xfrm>
              <a:prstGeom prst="rect">
                <a:avLst/>
              </a:prstGeom>
            </p:spPr>
          </p:pic>
          <p:pic>
            <p:nvPicPr>
              <p:cNvPr id="706" name="图片 8" descr="组 3"/>
              <p:cNvPicPr>
                <a:picLocks noChangeAspect="1"/>
              </p:cNvPicPr>
              <p:nvPr/>
            </p:nvPicPr>
            <p:blipFill>
              <a:blip r:embed="rId4"/>
              <a:srcRect t="62491"/>
              <a:stretch>
                <a:fillRect/>
              </a:stretch>
            </p:blipFill>
            <p:spPr>
              <a:xfrm>
                <a:off x="0" y="0"/>
                <a:ext cx="19201" cy="10800"/>
              </a:xfrm>
              <a:prstGeom prst="rect">
                <a:avLst/>
              </a:prstGeom>
            </p:spPr>
          </p:pic>
        </p:grpSp>
        <p:pic>
          <p:nvPicPr>
            <p:cNvPr id="703" name="图片 48" descr="组 11"/>
            <p:cNvPicPr>
              <a:picLocks noChangeAspect="1"/>
            </p:cNvPicPr>
            <p:nvPr/>
          </p:nvPicPr>
          <p:blipFill rotWithShape="1">
            <a:blip r:embed="rId5"/>
            <a:srcRect r="59339"/>
            <a:stretch/>
          </p:blipFill>
          <p:spPr>
            <a:xfrm>
              <a:off x="-245" y="16"/>
              <a:ext cx="4089" cy="3585"/>
            </a:xfrm>
            <a:prstGeom prst="rect">
              <a:avLst/>
            </a:prstGeom>
          </p:spPr>
        </p:pic>
      </p:grpSp>
      <p:sp>
        <p:nvSpPr>
          <p:cNvPr id="304" name="Google Shape;304;p2"/>
          <p:cNvSpPr/>
          <p:nvPr/>
        </p:nvSpPr>
        <p:spPr>
          <a:xfrm>
            <a:off x="-946267" y="2877672"/>
            <a:ext cx="12897395" cy="6155030"/>
          </a:xfrm>
          <a:custGeom>
            <a:avLst/>
            <a:gdLst/>
            <a:ahLst/>
            <a:cxnLst/>
            <a:rect l="l" t="t" r="r" b="b"/>
            <a:pathLst>
              <a:path w="4883034" h="3704049" extrusionOk="0">
                <a:moveTo>
                  <a:pt x="819697" y="1373366"/>
                </a:moveTo>
                <a:cubicBezTo>
                  <a:pt x="1061324" y="1377848"/>
                  <a:pt x="1299488" y="1462805"/>
                  <a:pt x="1540301" y="1493569"/>
                </a:cubicBezTo>
                <a:cubicBezTo>
                  <a:pt x="1815137" y="1528611"/>
                  <a:pt x="2093641" y="1492754"/>
                  <a:pt x="2360735" y="1387831"/>
                </a:cubicBezTo>
                <a:cubicBezTo>
                  <a:pt x="2556523" y="1310820"/>
                  <a:pt x="2748644" y="1196526"/>
                  <a:pt x="2950339" y="1178393"/>
                </a:cubicBezTo>
                <a:cubicBezTo>
                  <a:pt x="3181373" y="1157613"/>
                  <a:pt x="3415666" y="1264165"/>
                  <a:pt x="3642625" y="1193673"/>
                </a:cubicBezTo>
                <a:cubicBezTo>
                  <a:pt x="4100006" y="1051468"/>
                  <a:pt x="4357933" y="262612"/>
                  <a:pt x="4792496" y="0"/>
                </a:cubicBezTo>
                <a:cubicBezTo>
                  <a:pt x="4878064" y="930246"/>
                  <a:pt x="4903123" y="1873939"/>
                  <a:pt x="4867062" y="2811927"/>
                </a:cubicBezTo>
                <a:cubicBezTo>
                  <a:pt x="4864618" y="2873251"/>
                  <a:pt x="4861765" y="2936204"/>
                  <a:pt x="4845263" y="2992027"/>
                </a:cubicBezTo>
                <a:cubicBezTo>
                  <a:pt x="4805331" y="3127510"/>
                  <a:pt x="4700816" y="3181092"/>
                  <a:pt x="4607099" y="3215727"/>
                </a:cubicBezTo>
                <a:cubicBezTo>
                  <a:pt x="4322483" y="3321260"/>
                  <a:pt x="4032367" y="3385844"/>
                  <a:pt x="3742454" y="3449409"/>
                </a:cubicBezTo>
                <a:cubicBezTo>
                  <a:pt x="2650648" y="3688388"/>
                  <a:pt x="1512186" y="3908216"/>
                  <a:pt x="464589" y="3373620"/>
                </a:cubicBezTo>
                <a:cubicBezTo>
                  <a:pt x="414064" y="3347746"/>
                  <a:pt x="361908" y="3318408"/>
                  <a:pt x="325032" y="3259122"/>
                </a:cubicBezTo>
                <a:cubicBezTo>
                  <a:pt x="289379" y="3201873"/>
                  <a:pt x="272469" y="3124047"/>
                  <a:pt x="249651" y="3052740"/>
                </a:cubicBezTo>
                <a:cubicBezTo>
                  <a:pt x="207478" y="2920313"/>
                  <a:pt x="142895" y="2805000"/>
                  <a:pt x="64050" y="2721673"/>
                </a:cubicBezTo>
                <a:cubicBezTo>
                  <a:pt x="41028" y="2697225"/>
                  <a:pt x="15154" y="2672777"/>
                  <a:pt x="4763" y="2632642"/>
                </a:cubicBezTo>
                <a:cubicBezTo>
                  <a:pt x="-6849" y="2587005"/>
                  <a:pt x="4967" y="2535869"/>
                  <a:pt x="16784" y="2490232"/>
                </a:cubicBezTo>
                <a:cubicBezTo>
                  <a:pt x="64050" y="2308910"/>
                  <a:pt x="120891" y="2127383"/>
                  <a:pt x="157156" y="1939949"/>
                </a:cubicBezTo>
                <a:cubicBezTo>
                  <a:pt x="176511" y="1840119"/>
                  <a:pt x="176307" y="1730307"/>
                  <a:pt x="218276" y="1644739"/>
                </a:cubicBezTo>
                <a:cubicBezTo>
                  <a:pt x="336849" y="1402908"/>
                  <a:pt x="644078" y="1373366"/>
                  <a:pt x="819697" y="13733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13" name="Google Shape;313;p2"/>
          <p:cNvSpPr/>
          <p:nvPr/>
        </p:nvSpPr>
        <p:spPr>
          <a:xfrm>
            <a:off x="5279034" y="5979942"/>
            <a:ext cx="2483129" cy="950082"/>
          </a:xfrm>
          <a:custGeom>
            <a:avLst/>
            <a:gdLst/>
            <a:ahLst/>
            <a:cxnLst/>
            <a:rect l="l" t="t" r="r" b="b"/>
            <a:pathLst>
              <a:path w="3916307" h="1611218" extrusionOk="0">
                <a:moveTo>
                  <a:pt x="3452743" y="0"/>
                </a:moveTo>
                <a:cubicBezTo>
                  <a:pt x="3448687" y="0"/>
                  <a:pt x="3444631" y="0"/>
                  <a:pt x="3440575" y="338"/>
                </a:cubicBezTo>
                <a:lnTo>
                  <a:pt x="3432125" y="338"/>
                </a:lnTo>
                <a:lnTo>
                  <a:pt x="3424351" y="338"/>
                </a:lnTo>
                <a:cubicBezTo>
                  <a:pt x="3420633" y="338"/>
                  <a:pt x="3416915" y="338"/>
                  <a:pt x="3413535" y="338"/>
                </a:cubicBezTo>
                <a:cubicBezTo>
                  <a:pt x="3406100" y="676"/>
                  <a:pt x="3398326" y="6760"/>
                  <a:pt x="3394270" y="11830"/>
                </a:cubicBezTo>
                <a:cubicBezTo>
                  <a:pt x="3393594" y="11830"/>
                  <a:pt x="3392242" y="11830"/>
                  <a:pt x="3391228" y="11830"/>
                </a:cubicBezTo>
                <a:lnTo>
                  <a:pt x="3387848" y="11830"/>
                </a:lnTo>
                <a:lnTo>
                  <a:pt x="3384806" y="11492"/>
                </a:lnTo>
                <a:cubicBezTo>
                  <a:pt x="3383454" y="11492"/>
                  <a:pt x="3381764" y="11492"/>
                  <a:pt x="3380412" y="11830"/>
                </a:cubicBezTo>
                <a:cubicBezTo>
                  <a:pt x="3378046" y="12168"/>
                  <a:pt x="3375680" y="13182"/>
                  <a:pt x="3372638" y="14196"/>
                </a:cubicBezTo>
                <a:lnTo>
                  <a:pt x="3369596" y="14872"/>
                </a:lnTo>
                <a:cubicBezTo>
                  <a:pt x="3342895" y="15210"/>
                  <a:pt x="3313489" y="18252"/>
                  <a:pt x="3280028" y="23660"/>
                </a:cubicBezTo>
                <a:cubicBezTo>
                  <a:pt x="3259410" y="27378"/>
                  <a:pt x="3238793" y="31771"/>
                  <a:pt x="3218175" y="36165"/>
                </a:cubicBezTo>
                <a:lnTo>
                  <a:pt x="3201275" y="39545"/>
                </a:lnTo>
                <a:lnTo>
                  <a:pt x="3180658" y="44615"/>
                </a:lnTo>
                <a:lnTo>
                  <a:pt x="3163758" y="48333"/>
                </a:lnTo>
                <a:lnTo>
                  <a:pt x="3160040" y="49347"/>
                </a:lnTo>
                <a:cubicBezTo>
                  <a:pt x="3148886" y="52051"/>
                  <a:pt x="3137394" y="54417"/>
                  <a:pt x="3126240" y="56783"/>
                </a:cubicBezTo>
                <a:cubicBezTo>
                  <a:pt x="3096497" y="63205"/>
                  <a:pt x="3066754" y="68275"/>
                  <a:pt x="3046812" y="70979"/>
                </a:cubicBezTo>
                <a:cubicBezTo>
                  <a:pt x="3020110" y="75373"/>
                  <a:pt x="2993409" y="78415"/>
                  <a:pt x="2968059" y="80781"/>
                </a:cubicBezTo>
                <a:lnTo>
                  <a:pt x="2960961" y="81457"/>
                </a:lnTo>
                <a:cubicBezTo>
                  <a:pt x="2946428" y="83147"/>
                  <a:pt x="2931894" y="84499"/>
                  <a:pt x="2917360" y="85851"/>
                </a:cubicBezTo>
                <a:lnTo>
                  <a:pt x="2913642" y="86189"/>
                </a:lnTo>
                <a:lnTo>
                  <a:pt x="2893362" y="88554"/>
                </a:lnTo>
                <a:lnTo>
                  <a:pt x="2874097" y="90582"/>
                </a:lnTo>
                <a:lnTo>
                  <a:pt x="2834552" y="94976"/>
                </a:lnTo>
                <a:lnTo>
                  <a:pt x="2821032" y="96666"/>
                </a:lnTo>
                <a:cubicBezTo>
                  <a:pt x="2808526" y="98018"/>
                  <a:pt x="2796020" y="99370"/>
                  <a:pt x="2783852" y="100722"/>
                </a:cubicBezTo>
                <a:cubicBezTo>
                  <a:pt x="2754447" y="103764"/>
                  <a:pt x="2724703" y="106468"/>
                  <a:pt x="2695298" y="109172"/>
                </a:cubicBezTo>
                <a:cubicBezTo>
                  <a:pt x="2683806" y="110186"/>
                  <a:pt x="2672314" y="110862"/>
                  <a:pt x="2661161" y="111876"/>
                </a:cubicBezTo>
                <a:cubicBezTo>
                  <a:pt x="2643247" y="113228"/>
                  <a:pt x="2625671" y="114242"/>
                  <a:pt x="2607758" y="115932"/>
                </a:cubicBezTo>
                <a:cubicBezTo>
                  <a:pt x="2601336" y="116608"/>
                  <a:pt x="2594576" y="116946"/>
                  <a:pt x="2588154" y="117622"/>
                </a:cubicBezTo>
                <a:cubicBezTo>
                  <a:pt x="2578352" y="118298"/>
                  <a:pt x="2569902" y="118974"/>
                  <a:pt x="2561452" y="119988"/>
                </a:cubicBezTo>
                <a:cubicBezTo>
                  <a:pt x="2548271" y="121340"/>
                  <a:pt x="2534751" y="122692"/>
                  <a:pt x="2521569" y="123706"/>
                </a:cubicBezTo>
                <a:lnTo>
                  <a:pt x="2511091" y="124720"/>
                </a:lnTo>
                <a:cubicBezTo>
                  <a:pt x="2483714" y="127086"/>
                  <a:pt x="2458364" y="129452"/>
                  <a:pt x="2432339" y="130804"/>
                </a:cubicBezTo>
                <a:cubicBezTo>
                  <a:pt x="2410369" y="132156"/>
                  <a:pt x="2388399" y="133170"/>
                  <a:pt x="2366430" y="133846"/>
                </a:cubicBezTo>
                <a:lnTo>
                  <a:pt x="2344460" y="134860"/>
                </a:lnTo>
                <a:cubicBezTo>
                  <a:pt x="2319111" y="135874"/>
                  <a:pt x="2294099" y="137226"/>
                  <a:pt x="2268749" y="138578"/>
                </a:cubicBezTo>
                <a:lnTo>
                  <a:pt x="2217374" y="140944"/>
                </a:lnTo>
                <a:cubicBezTo>
                  <a:pt x="2176139" y="142972"/>
                  <a:pt x="2134904" y="144324"/>
                  <a:pt x="2093330" y="145675"/>
                </a:cubicBezTo>
                <a:lnTo>
                  <a:pt x="2051757" y="146689"/>
                </a:lnTo>
                <a:lnTo>
                  <a:pt x="2006804" y="147703"/>
                </a:lnTo>
                <a:lnTo>
                  <a:pt x="1995312" y="147703"/>
                </a:lnTo>
                <a:cubicBezTo>
                  <a:pt x="1950021" y="147703"/>
                  <a:pt x="1904730" y="148379"/>
                  <a:pt x="1859100" y="149055"/>
                </a:cubicBezTo>
                <a:lnTo>
                  <a:pt x="1826653" y="149393"/>
                </a:lnTo>
                <a:cubicBezTo>
                  <a:pt x="1799275" y="149731"/>
                  <a:pt x="1773588" y="150069"/>
                  <a:pt x="1747900" y="150069"/>
                </a:cubicBezTo>
                <a:lnTo>
                  <a:pt x="1740126" y="150069"/>
                </a:lnTo>
                <a:lnTo>
                  <a:pt x="1731339" y="150069"/>
                </a:lnTo>
                <a:cubicBezTo>
                  <a:pt x="1717819" y="150069"/>
                  <a:pt x="1704299" y="150407"/>
                  <a:pt x="1690441" y="150407"/>
                </a:cubicBezTo>
                <a:lnTo>
                  <a:pt x="1687061" y="150407"/>
                </a:lnTo>
                <a:cubicBezTo>
                  <a:pt x="1685371" y="150407"/>
                  <a:pt x="1683682" y="150407"/>
                  <a:pt x="1682329" y="150745"/>
                </a:cubicBezTo>
                <a:lnTo>
                  <a:pt x="1617773" y="152435"/>
                </a:lnTo>
                <a:lnTo>
                  <a:pt x="1613379" y="153111"/>
                </a:lnTo>
                <a:lnTo>
                  <a:pt x="1594451" y="152773"/>
                </a:lnTo>
                <a:lnTo>
                  <a:pt x="1577551" y="153111"/>
                </a:lnTo>
                <a:cubicBezTo>
                  <a:pt x="1544428" y="153787"/>
                  <a:pt x="1509952" y="154125"/>
                  <a:pt x="1475139" y="154125"/>
                </a:cubicBezTo>
                <a:cubicBezTo>
                  <a:pt x="1449113" y="154125"/>
                  <a:pt x="1423088" y="153787"/>
                  <a:pt x="1397400" y="153449"/>
                </a:cubicBezTo>
                <a:cubicBezTo>
                  <a:pt x="1335210" y="152435"/>
                  <a:pt x="1273019" y="151083"/>
                  <a:pt x="1210828" y="149055"/>
                </a:cubicBezTo>
                <a:cubicBezTo>
                  <a:pt x="1196970" y="148717"/>
                  <a:pt x="1183112" y="148041"/>
                  <a:pt x="1169254" y="147365"/>
                </a:cubicBezTo>
                <a:cubicBezTo>
                  <a:pt x="1153031" y="146351"/>
                  <a:pt x="1138497" y="145675"/>
                  <a:pt x="1123963" y="145000"/>
                </a:cubicBezTo>
                <a:cubicBezTo>
                  <a:pt x="1109091" y="144662"/>
                  <a:pt x="1094220" y="143648"/>
                  <a:pt x="1079348" y="142972"/>
                </a:cubicBezTo>
                <a:lnTo>
                  <a:pt x="1066166" y="142296"/>
                </a:lnTo>
                <a:lnTo>
                  <a:pt x="1038113" y="140944"/>
                </a:lnTo>
                <a:cubicBezTo>
                  <a:pt x="1017157" y="140268"/>
                  <a:pt x="995863" y="138916"/>
                  <a:pt x="974908" y="137902"/>
                </a:cubicBezTo>
                <a:lnTo>
                  <a:pt x="942798" y="135874"/>
                </a:lnTo>
                <a:cubicBezTo>
                  <a:pt x="918463" y="134522"/>
                  <a:pt x="892437" y="133846"/>
                  <a:pt x="855596" y="133508"/>
                </a:cubicBezTo>
                <a:lnTo>
                  <a:pt x="831598" y="133508"/>
                </a:lnTo>
                <a:cubicBezTo>
                  <a:pt x="805911" y="133508"/>
                  <a:pt x="780223" y="133846"/>
                  <a:pt x="754536" y="133846"/>
                </a:cubicBezTo>
                <a:lnTo>
                  <a:pt x="713976" y="134184"/>
                </a:lnTo>
                <a:cubicBezTo>
                  <a:pt x="686599" y="134522"/>
                  <a:pt x="658207" y="136550"/>
                  <a:pt x="634886" y="137902"/>
                </a:cubicBezTo>
                <a:lnTo>
                  <a:pt x="621704" y="138916"/>
                </a:lnTo>
                <a:cubicBezTo>
                  <a:pt x="611226" y="139592"/>
                  <a:pt x="601086" y="140268"/>
                  <a:pt x="590608" y="140606"/>
                </a:cubicBezTo>
                <a:cubicBezTo>
                  <a:pt x="587228" y="136888"/>
                  <a:pt x="582159" y="134522"/>
                  <a:pt x="576751" y="134184"/>
                </a:cubicBezTo>
                <a:lnTo>
                  <a:pt x="573709" y="133508"/>
                </a:lnTo>
                <a:cubicBezTo>
                  <a:pt x="571343" y="132832"/>
                  <a:pt x="570329" y="132494"/>
                  <a:pt x="568301" y="132494"/>
                </a:cubicBezTo>
                <a:cubicBezTo>
                  <a:pt x="563907" y="132494"/>
                  <a:pt x="560865" y="132494"/>
                  <a:pt x="557147" y="132832"/>
                </a:cubicBezTo>
                <a:cubicBezTo>
                  <a:pt x="552753" y="133508"/>
                  <a:pt x="548021" y="133846"/>
                  <a:pt x="543627" y="134184"/>
                </a:cubicBezTo>
                <a:lnTo>
                  <a:pt x="539909" y="134184"/>
                </a:lnTo>
                <a:cubicBezTo>
                  <a:pt x="527065" y="134184"/>
                  <a:pt x="514222" y="134860"/>
                  <a:pt x="501716" y="135198"/>
                </a:cubicBezTo>
                <a:lnTo>
                  <a:pt x="493604" y="135198"/>
                </a:lnTo>
                <a:lnTo>
                  <a:pt x="489210" y="135198"/>
                </a:lnTo>
                <a:lnTo>
                  <a:pt x="485154" y="135198"/>
                </a:lnTo>
                <a:lnTo>
                  <a:pt x="480760" y="135198"/>
                </a:lnTo>
                <a:cubicBezTo>
                  <a:pt x="473324" y="135536"/>
                  <a:pt x="465551" y="135874"/>
                  <a:pt x="458115" y="136212"/>
                </a:cubicBezTo>
                <a:lnTo>
                  <a:pt x="448989" y="136550"/>
                </a:lnTo>
                <a:cubicBezTo>
                  <a:pt x="417893" y="137226"/>
                  <a:pt x="387136" y="140944"/>
                  <a:pt x="361110" y="144662"/>
                </a:cubicBezTo>
                <a:cubicBezTo>
                  <a:pt x="328325" y="149393"/>
                  <a:pt x="296215" y="158181"/>
                  <a:pt x="269176" y="165955"/>
                </a:cubicBezTo>
                <a:lnTo>
                  <a:pt x="264782" y="167983"/>
                </a:lnTo>
                <a:cubicBezTo>
                  <a:pt x="258360" y="169335"/>
                  <a:pt x="250248" y="171363"/>
                  <a:pt x="241798" y="173391"/>
                </a:cubicBezTo>
                <a:lnTo>
                  <a:pt x="231997" y="176095"/>
                </a:lnTo>
                <a:cubicBezTo>
                  <a:pt x="210703" y="181165"/>
                  <a:pt x="191775" y="185897"/>
                  <a:pt x="172510" y="192319"/>
                </a:cubicBezTo>
                <a:cubicBezTo>
                  <a:pt x="144456" y="201783"/>
                  <a:pt x="118431" y="213612"/>
                  <a:pt x="95447" y="227470"/>
                </a:cubicBezTo>
                <a:cubicBezTo>
                  <a:pt x="82941" y="234906"/>
                  <a:pt x="67055" y="244370"/>
                  <a:pt x="53536" y="255524"/>
                </a:cubicBezTo>
                <a:cubicBezTo>
                  <a:pt x="47790" y="260256"/>
                  <a:pt x="42382" y="265663"/>
                  <a:pt x="37312" y="271409"/>
                </a:cubicBezTo>
                <a:lnTo>
                  <a:pt x="33594" y="275127"/>
                </a:lnTo>
                <a:cubicBezTo>
                  <a:pt x="27510" y="281549"/>
                  <a:pt x="23792" y="286619"/>
                  <a:pt x="21088" y="291013"/>
                </a:cubicBezTo>
                <a:cubicBezTo>
                  <a:pt x="15680" y="299125"/>
                  <a:pt x="11624" y="306899"/>
                  <a:pt x="8582" y="315011"/>
                </a:cubicBezTo>
                <a:cubicBezTo>
                  <a:pt x="4865" y="324474"/>
                  <a:pt x="2837" y="334952"/>
                  <a:pt x="1485" y="343064"/>
                </a:cubicBezTo>
                <a:cubicBezTo>
                  <a:pt x="471" y="349486"/>
                  <a:pt x="471" y="355908"/>
                  <a:pt x="133" y="362330"/>
                </a:cubicBezTo>
                <a:cubicBezTo>
                  <a:pt x="-205" y="373822"/>
                  <a:pt x="133" y="383285"/>
                  <a:pt x="809" y="392749"/>
                </a:cubicBezTo>
                <a:cubicBezTo>
                  <a:pt x="2161" y="409311"/>
                  <a:pt x="7568" y="425535"/>
                  <a:pt x="12638" y="439392"/>
                </a:cubicBezTo>
                <a:cubicBezTo>
                  <a:pt x="14328" y="443786"/>
                  <a:pt x="16356" y="448180"/>
                  <a:pt x="18384" y="452574"/>
                </a:cubicBezTo>
                <a:lnTo>
                  <a:pt x="20750" y="457982"/>
                </a:lnTo>
                <a:cubicBezTo>
                  <a:pt x="23454" y="464404"/>
                  <a:pt x="26496" y="471164"/>
                  <a:pt x="30552" y="476910"/>
                </a:cubicBezTo>
                <a:cubicBezTo>
                  <a:pt x="37988" y="489416"/>
                  <a:pt x="47452" y="504963"/>
                  <a:pt x="58944" y="517469"/>
                </a:cubicBezTo>
                <a:cubicBezTo>
                  <a:pt x="65027" y="524229"/>
                  <a:pt x="71787" y="530313"/>
                  <a:pt x="78547" y="536397"/>
                </a:cubicBezTo>
                <a:cubicBezTo>
                  <a:pt x="84293" y="541805"/>
                  <a:pt x="90377" y="546875"/>
                  <a:pt x="96461" y="551607"/>
                </a:cubicBezTo>
                <a:cubicBezTo>
                  <a:pt x="119783" y="568844"/>
                  <a:pt x="146146" y="583040"/>
                  <a:pt x="174876" y="594194"/>
                </a:cubicBezTo>
                <a:cubicBezTo>
                  <a:pt x="180621" y="596560"/>
                  <a:pt x="186029" y="598588"/>
                  <a:pt x="191775" y="600278"/>
                </a:cubicBezTo>
                <a:lnTo>
                  <a:pt x="197183" y="602306"/>
                </a:lnTo>
                <a:lnTo>
                  <a:pt x="201915" y="603996"/>
                </a:lnTo>
                <a:cubicBezTo>
                  <a:pt x="220505" y="610417"/>
                  <a:pt x="237067" y="616501"/>
                  <a:pt x="253290" y="623937"/>
                </a:cubicBezTo>
                <a:cubicBezTo>
                  <a:pt x="261402" y="627655"/>
                  <a:pt x="269514" y="631035"/>
                  <a:pt x="277288" y="635429"/>
                </a:cubicBezTo>
                <a:cubicBezTo>
                  <a:pt x="299257" y="648273"/>
                  <a:pt x="319199" y="663145"/>
                  <a:pt x="336437" y="679030"/>
                </a:cubicBezTo>
                <a:cubicBezTo>
                  <a:pt x="349957" y="692888"/>
                  <a:pt x="360772" y="705394"/>
                  <a:pt x="368884" y="718238"/>
                </a:cubicBezTo>
                <a:cubicBezTo>
                  <a:pt x="371926" y="723646"/>
                  <a:pt x="374630" y="729391"/>
                  <a:pt x="376658" y="735137"/>
                </a:cubicBezTo>
                <a:cubicBezTo>
                  <a:pt x="376996" y="737165"/>
                  <a:pt x="377334" y="739531"/>
                  <a:pt x="377334" y="741559"/>
                </a:cubicBezTo>
                <a:cubicBezTo>
                  <a:pt x="376996" y="745953"/>
                  <a:pt x="376658" y="750009"/>
                  <a:pt x="375644" y="753727"/>
                </a:cubicBezTo>
                <a:cubicBezTo>
                  <a:pt x="372940" y="763867"/>
                  <a:pt x="369560" y="772993"/>
                  <a:pt x="365842" y="780767"/>
                </a:cubicBezTo>
                <a:cubicBezTo>
                  <a:pt x="360096" y="789554"/>
                  <a:pt x="353336" y="797328"/>
                  <a:pt x="348605" y="802398"/>
                </a:cubicBezTo>
                <a:cubicBezTo>
                  <a:pt x="334071" y="816594"/>
                  <a:pt x="316833" y="830114"/>
                  <a:pt x="303313" y="840929"/>
                </a:cubicBezTo>
                <a:lnTo>
                  <a:pt x="293850" y="848365"/>
                </a:lnTo>
                <a:lnTo>
                  <a:pt x="286076" y="855125"/>
                </a:lnTo>
                <a:cubicBezTo>
                  <a:pt x="279992" y="860195"/>
                  <a:pt x="274246" y="865265"/>
                  <a:pt x="268162" y="870673"/>
                </a:cubicBezTo>
                <a:lnTo>
                  <a:pt x="260050" y="878109"/>
                </a:lnTo>
                <a:cubicBezTo>
                  <a:pt x="250586" y="886897"/>
                  <a:pt x="241460" y="896361"/>
                  <a:pt x="231997" y="907176"/>
                </a:cubicBezTo>
                <a:cubicBezTo>
                  <a:pt x="221519" y="919682"/>
                  <a:pt x="213069" y="931850"/>
                  <a:pt x="206985" y="943680"/>
                </a:cubicBezTo>
                <a:cubicBezTo>
                  <a:pt x="200563" y="955172"/>
                  <a:pt x="196845" y="967677"/>
                  <a:pt x="194479" y="982211"/>
                </a:cubicBezTo>
                <a:cubicBezTo>
                  <a:pt x="193803" y="986943"/>
                  <a:pt x="193803" y="992013"/>
                  <a:pt x="193803" y="997083"/>
                </a:cubicBezTo>
                <a:cubicBezTo>
                  <a:pt x="194141" y="1006885"/>
                  <a:pt x="194479" y="1014997"/>
                  <a:pt x="195493" y="1023108"/>
                </a:cubicBezTo>
                <a:cubicBezTo>
                  <a:pt x="197859" y="1038656"/>
                  <a:pt x="202591" y="1054204"/>
                  <a:pt x="206647" y="1066034"/>
                </a:cubicBezTo>
                <a:cubicBezTo>
                  <a:pt x="216449" y="1095439"/>
                  <a:pt x="235039" y="1122141"/>
                  <a:pt x="252276" y="1144110"/>
                </a:cubicBezTo>
                <a:cubicBezTo>
                  <a:pt x="269514" y="1165742"/>
                  <a:pt x="290470" y="1187036"/>
                  <a:pt x="316495" y="1209343"/>
                </a:cubicBezTo>
                <a:cubicBezTo>
                  <a:pt x="328325" y="1219483"/>
                  <a:pt x="340493" y="1228271"/>
                  <a:pt x="349957" y="1234693"/>
                </a:cubicBezTo>
                <a:cubicBezTo>
                  <a:pt x="364828" y="1245171"/>
                  <a:pt x="378348" y="1253620"/>
                  <a:pt x="391192" y="1260718"/>
                </a:cubicBezTo>
                <a:cubicBezTo>
                  <a:pt x="400656" y="1266126"/>
                  <a:pt x="410795" y="1270520"/>
                  <a:pt x="420597" y="1275252"/>
                </a:cubicBezTo>
                <a:lnTo>
                  <a:pt x="423301" y="1276604"/>
                </a:lnTo>
                <a:lnTo>
                  <a:pt x="426343" y="1277956"/>
                </a:lnTo>
                <a:lnTo>
                  <a:pt x="430399" y="1279646"/>
                </a:lnTo>
                <a:cubicBezTo>
                  <a:pt x="443919" y="1286068"/>
                  <a:pt x="458115" y="1292152"/>
                  <a:pt x="472310" y="1297560"/>
                </a:cubicBezTo>
                <a:cubicBezTo>
                  <a:pt x="497322" y="1307362"/>
                  <a:pt x="520982" y="1315811"/>
                  <a:pt x="544641" y="1323247"/>
                </a:cubicBezTo>
                <a:cubicBezTo>
                  <a:pt x="554443" y="1324937"/>
                  <a:pt x="563907" y="1326289"/>
                  <a:pt x="573371" y="1327303"/>
                </a:cubicBezTo>
                <a:lnTo>
                  <a:pt x="589594" y="1329331"/>
                </a:lnTo>
                <a:cubicBezTo>
                  <a:pt x="601424" y="1331021"/>
                  <a:pt x="611226" y="1332035"/>
                  <a:pt x="621366" y="1333049"/>
                </a:cubicBezTo>
                <a:lnTo>
                  <a:pt x="637252" y="1334739"/>
                </a:lnTo>
                <a:lnTo>
                  <a:pt x="651447" y="1336429"/>
                </a:lnTo>
                <a:cubicBezTo>
                  <a:pt x="658207" y="1337105"/>
                  <a:pt x="665305" y="1338119"/>
                  <a:pt x="672065" y="1338457"/>
                </a:cubicBezTo>
                <a:lnTo>
                  <a:pt x="721750" y="1342851"/>
                </a:lnTo>
                <a:cubicBezTo>
                  <a:pt x="732566" y="1343865"/>
                  <a:pt x="743382" y="1344879"/>
                  <a:pt x="754536" y="1345555"/>
                </a:cubicBezTo>
                <a:cubicBezTo>
                  <a:pt x="766365" y="1345217"/>
                  <a:pt x="776167" y="1345217"/>
                  <a:pt x="786307" y="1345217"/>
                </a:cubicBezTo>
                <a:lnTo>
                  <a:pt x="797123" y="1345217"/>
                </a:lnTo>
                <a:lnTo>
                  <a:pt x="801855" y="1345217"/>
                </a:lnTo>
                <a:cubicBezTo>
                  <a:pt x="808953" y="1345217"/>
                  <a:pt x="816388" y="1345217"/>
                  <a:pt x="823486" y="1344879"/>
                </a:cubicBezTo>
                <a:lnTo>
                  <a:pt x="839372" y="1344541"/>
                </a:lnTo>
                <a:lnTo>
                  <a:pt x="856610" y="1344203"/>
                </a:lnTo>
                <a:lnTo>
                  <a:pt x="863708" y="1344203"/>
                </a:lnTo>
                <a:lnTo>
                  <a:pt x="874523" y="1343865"/>
                </a:lnTo>
                <a:lnTo>
                  <a:pt x="885339" y="1343865"/>
                </a:lnTo>
                <a:lnTo>
                  <a:pt x="895479" y="1343865"/>
                </a:lnTo>
                <a:cubicBezTo>
                  <a:pt x="905619" y="1343865"/>
                  <a:pt x="915759" y="1343865"/>
                  <a:pt x="925899" y="1343527"/>
                </a:cubicBezTo>
                <a:cubicBezTo>
                  <a:pt x="932996" y="1343189"/>
                  <a:pt x="940094" y="1342851"/>
                  <a:pt x="947530" y="1342175"/>
                </a:cubicBezTo>
                <a:cubicBezTo>
                  <a:pt x="954628" y="1341499"/>
                  <a:pt x="961726" y="1340823"/>
                  <a:pt x="968824" y="1339809"/>
                </a:cubicBezTo>
                <a:cubicBezTo>
                  <a:pt x="983696" y="1337781"/>
                  <a:pt x="998229" y="1335753"/>
                  <a:pt x="1012763" y="1333387"/>
                </a:cubicBezTo>
                <a:lnTo>
                  <a:pt x="1023241" y="1331359"/>
                </a:lnTo>
                <a:lnTo>
                  <a:pt x="1034395" y="1329331"/>
                </a:lnTo>
                <a:lnTo>
                  <a:pt x="1043183" y="1327979"/>
                </a:lnTo>
                <a:cubicBezTo>
                  <a:pt x="1050618" y="1327303"/>
                  <a:pt x="1058054" y="1326627"/>
                  <a:pt x="1065828" y="1325951"/>
                </a:cubicBezTo>
                <a:cubicBezTo>
                  <a:pt x="1080362" y="1323923"/>
                  <a:pt x="1094558" y="1320881"/>
                  <a:pt x="1109091" y="1317839"/>
                </a:cubicBezTo>
                <a:lnTo>
                  <a:pt x="1125991" y="1315135"/>
                </a:lnTo>
                <a:lnTo>
                  <a:pt x="1131737" y="1314121"/>
                </a:lnTo>
                <a:cubicBezTo>
                  <a:pt x="1138159" y="1312769"/>
                  <a:pt x="1143905" y="1311755"/>
                  <a:pt x="1149651" y="1310741"/>
                </a:cubicBezTo>
                <a:lnTo>
                  <a:pt x="1154721" y="1309727"/>
                </a:lnTo>
                <a:cubicBezTo>
                  <a:pt x="1163170" y="1308038"/>
                  <a:pt x="1170268" y="1306348"/>
                  <a:pt x="1177366" y="1305333"/>
                </a:cubicBezTo>
                <a:lnTo>
                  <a:pt x="1181422" y="1304657"/>
                </a:lnTo>
                <a:lnTo>
                  <a:pt x="1206772" y="1300264"/>
                </a:lnTo>
                <a:lnTo>
                  <a:pt x="1213532" y="1299250"/>
                </a:lnTo>
                <a:lnTo>
                  <a:pt x="1220291" y="1298236"/>
                </a:lnTo>
                <a:lnTo>
                  <a:pt x="1234149" y="1295870"/>
                </a:lnTo>
                <a:lnTo>
                  <a:pt x="1247331" y="1293504"/>
                </a:lnTo>
                <a:lnTo>
                  <a:pt x="1254429" y="1292490"/>
                </a:lnTo>
                <a:cubicBezTo>
                  <a:pt x="1277413" y="1288096"/>
                  <a:pt x="1300396" y="1283026"/>
                  <a:pt x="1323042" y="1277618"/>
                </a:cubicBezTo>
                <a:cubicBezTo>
                  <a:pt x="1328112" y="1276942"/>
                  <a:pt x="1332844" y="1276604"/>
                  <a:pt x="1337575" y="1275928"/>
                </a:cubicBezTo>
                <a:cubicBezTo>
                  <a:pt x="1344335" y="1274914"/>
                  <a:pt x="1351095" y="1274238"/>
                  <a:pt x="1357855" y="1273900"/>
                </a:cubicBezTo>
                <a:lnTo>
                  <a:pt x="1374079" y="1272548"/>
                </a:lnTo>
                <a:lnTo>
                  <a:pt x="1391317" y="1271196"/>
                </a:lnTo>
                <a:lnTo>
                  <a:pt x="1398752" y="1270520"/>
                </a:lnTo>
                <a:lnTo>
                  <a:pt x="1403146" y="1270182"/>
                </a:lnTo>
                <a:cubicBezTo>
                  <a:pt x="1409906" y="1269506"/>
                  <a:pt x="1416666" y="1269168"/>
                  <a:pt x="1423426" y="1268830"/>
                </a:cubicBezTo>
                <a:cubicBezTo>
                  <a:pt x="1451479" y="1268830"/>
                  <a:pt x="1474801" y="1270520"/>
                  <a:pt x="1496433" y="1274576"/>
                </a:cubicBezTo>
                <a:cubicBezTo>
                  <a:pt x="1517388" y="1278294"/>
                  <a:pt x="1540372" y="1283026"/>
                  <a:pt x="1568763" y="1289786"/>
                </a:cubicBezTo>
                <a:cubicBezTo>
                  <a:pt x="1579917" y="1292490"/>
                  <a:pt x="1591071" y="1295532"/>
                  <a:pt x="1602225" y="1298574"/>
                </a:cubicBezTo>
                <a:cubicBezTo>
                  <a:pt x="1616421" y="1302292"/>
                  <a:pt x="1630278" y="1306686"/>
                  <a:pt x="1643798" y="1311755"/>
                </a:cubicBezTo>
                <a:cubicBezTo>
                  <a:pt x="1669824" y="1321219"/>
                  <a:pt x="1692807" y="1330007"/>
                  <a:pt x="1715453" y="1341837"/>
                </a:cubicBezTo>
                <a:cubicBezTo>
                  <a:pt x="1734043" y="1352315"/>
                  <a:pt x="1750604" y="1365158"/>
                  <a:pt x="1763110" y="1374622"/>
                </a:cubicBezTo>
                <a:cubicBezTo>
                  <a:pt x="1777306" y="1385438"/>
                  <a:pt x="1793868" y="1398620"/>
                  <a:pt x="1809077" y="1412816"/>
                </a:cubicBezTo>
                <a:lnTo>
                  <a:pt x="1817527" y="1421604"/>
                </a:lnTo>
                <a:cubicBezTo>
                  <a:pt x="1821583" y="1425659"/>
                  <a:pt x="1825639" y="1429377"/>
                  <a:pt x="1829695" y="1433095"/>
                </a:cubicBezTo>
                <a:lnTo>
                  <a:pt x="1832061" y="1435461"/>
                </a:lnTo>
                <a:lnTo>
                  <a:pt x="1839497" y="1442897"/>
                </a:lnTo>
                <a:lnTo>
                  <a:pt x="1846595" y="1450333"/>
                </a:lnTo>
                <a:lnTo>
                  <a:pt x="1859100" y="1460135"/>
                </a:lnTo>
                <a:lnTo>
                  <a:pt x="1866874" y="1467571"/>
                </a:lnTo>
                <a:cubicBezTo>
                  <a:pt x="1876000" y="1476697"/>
                  <a:pt x="1885126" y="1486160"/>
                  <a:pt x="1893914" y="1495624"/>
                </a:cubicBezTo>
                <a:cubicBezTo>
                  <a:pt x="1903716" y="1506102"/>
                  <a:pt x="1914870" y="1517932"/>
                  <a:pt x="1923995" y="1531452"/>
                </a:cubicBezTo>
                <a:cubicBezTo>
                  <a:pt x="1930079" y="1542267"/>
                  <a:pt x="1935149" y="1553759"/>
                  <a:pt x="1940557" y="1564575"/>
                </a:cubicBezTo>
                <a:cubicBezTo>
                  <a:pt x="1944613" y="1573025"/>
                  <a:pt x="1947317" y="1579447"/>
                  <a:pt x="1949683" y="1586207"/>
                </a:cubicBezTo>
                <a:cubicBezTo>
                  <a:pt x="1950697" y="1589587"/>
                  <a:pt x="1952049" y="1592629"/>
                  <a:pt x="1953401" y="1596009"/>
                </a:cubicBezTo>
                <a:cubicBezTo>
                  <a:pt x="1954077" y="1597699"/>
                  <a:pt x="1955091" y="1599388"/>
                  <a:pt x="1956105" y="1600740"/>
                </a:cubicBezTo>
                <a:cubicBezTo>
                  <a:pt x="1959485" y="1606486"/>
                  <a:pt x="1962865" y="1608176"/>
                  <a:pt x="1965569" y="1609528"/>
                </a:cubicBezTo>
                <a:cubicBezTo>
                  <a:pt x="1967597" y="1610542"/>
                  <a:pt x="1969625" y="1611218"/>
                  <a:pt x="1971990" y="1611218"/>
                </a:cubicBezTo>
                <a:cubicBezTo>
                  <a:pt x="1974356" y="1611218"/>
                  <a:pt x="1977060" y="1610880"/>
                  <a:pt x="1979088" y="1609866"/>
                </a:cubicBezTo>
                <a:lnTo>
                  <a:pt x="1979764" y="1600740"/>
                </a:lnTo>
                <a:cubicBezTo>
                  <a:pt x="1980102" y="1583165"/>
                  <a:pt x="1980440" y="1565927"/>
                  <a:pt x="1980440" y="1548351"/>
                </a:cubicBezTo>
                <a:lnTo>
                  <a:pt x="1977398" y="1537198"/>
                </a:lnTo>
                <a:cubicBezTo>
                  <a:pt x="1977398" y="1537198"/>
                  <a:pt x="1980440" y="1536860"/>
                  <a:pt x="1980440" y="1536860"/>
                </a:cubicBezTo>
                <a:cubicBezTo>
                  <a:pt x="1980440" y="1530776"/>
                  <a:pt x="1980102" y="1525030"/>
                  <a:pt x="1980102" y="1519622"/>
                </a:cubicBezTo>
                <a:cubicBezTo>
                  <a:pt x="1979764" y="1514214"/>
                  <a:pt x="1983144" y="1509144"/>
                  <a:pt x="1988890" y="1506440"/>
                </a:cubicBezTo>
                <a:lnTo>
                  <a:pt x="1987876" y="1498666"/>
                </a:lnTo>
                <a:lnTo>
                  <a:pt x="1989566" y="1493596"/>
                </a:lnTo>
                <a:lnTo>
                  <a:pt x="1993284" y="1486160"/>
                </a:lnTo>
                <a:lnTo>
                  <a:pt x="2004100" y="1463853"/>
                </a:lnTo>
                <a:lnTo>
                  <a:pt x="2005790" y="1460811"/>
                </a:lnTo>
                <a:cubicBezTo>
                  <a:pt x="2009170" y="1454389"/>
                  <a:pt x="2012550" y="1447967"/>
                  <a:pt x="2016268" y="1441545"/>
                </a:cubicBezTo>
                <a:cubicBezTo>
                  <a:pt x="2020662" y="1433433"/>
                  <a:pt x="2025732" y="1425997"/>
                  <a:pt x="2031139" y="1418562"/>
                </a:cubicBezTo>
                <a:cubicBezTo>
                  <a:pt x="2035871" y="1411802"/>
                  <a:pt x="2040603" y="1405380"/>
                  <a:pt x="2045673" y="1398620"/>
                </a:cubicBezTo>
                <a:cubicBezTo>
                  <a:pt x="2051081" y="1391860"/>
                  <a:pt x="2056827" y="1385438"/>
                  <a:pt x="2062573" y="1379016"/>
                </a:cubicBezTo>
                <a:cubicBezTo>
                  <a:pt x="2070685" y="1370228"/>
                  <a:pt x="2079811" y="1361103"/>
                  <a:pt x="2089274" y="1352653"/>
                </a:cubicBezTo>
                <a:cubicBezTo>
                  <a:pt x="2098738" y="1344203"/>
                  <a:pt x="2109892" y="1334401"/>
                  <a:pt x="2121722" y="1325951"/>
                </a:cubicBezTo>
                <a:cubicBezTo>
                  <a:pt x="2138284" y="1316149"/>
                  <a:pt x="2155521" y="1310065"/>
                  <a:pt x="2176139" y="1302630"/>
                </a:cubicBezTo>
                <a:cubicBezTo>
                  <a:pt x="2185603" y="1299250"/>
                  <a:pt x="2195405" y="1296208"/>
                  <a:pt x="2205206" y="1293166"/>
                </a:cubicBezTo>
                <a:cubicBezTo>
                  <a:pt x="2248132" y="1293504"/>
                  <a:pt x="2294437" y="1299588"/>
                  <a:pt x="2350882" y="1312431"/>
                </a:cubicBezTo>
                <a:lnTo>
                  <a:pt x="2355276" y="1313445"/>
                </a:lnTo>
                <a:lnTo>
                  <a:pt x="2358318" y="1314797"/>
                </a:lnTo>
                <a:lnTo>
                  <a:pt x="2370148" y="1318853"/>
                </a:lnTo>
                <a:cubicBezTo>
                  <a:pt x="2375894" y="1320881"/>
                  <a:pt x="2381639" y="1322909"/>
                  <a:pt x="2387385" y="1325275"/>
                </a:cubicBezTo>
                <a:lnTo>
                  <a:pt x="2405299" y="1331697"/>
                </a:lnTo>
                <a:lnTo>
                  <a:pt x="2415439" y="1335415"/>
                </a:lnTo>
                <a:lnTo>
                  <a:pt x="2431325" y="1341161"/>
                </a:lnTo>
                <a:lnTo>
                  <a:pt x="2446196" y="1346231"/>
                </a:lnTo>
                <a:lnTo>
                  <a:pt x="2466814" y="1353329"/>
                </a:lnTo>
                <a:lnTo>
                  <a:pt x="2476278" y="1356709"/>
                </a:lnTo>
                <a:lnTo>
                  <a:pt x="2489460" y="1361441"/>
                </a:lnTo>
                <a:cubicBezTo>
                  <a:pt x="2497233" y="1364482"/>
                  <a:pt x="2507035" y="1368200"/>
                  <a:pt x="2516837" y="1371918"/>
                </a:cubicBezTo>
                <a:lnTo>
                  <a:pt x="2526977" y="1375636"/>
                </a:lnTo>
                <a:lnTo>
                  <a:pt x="2542863" y="1381720"/>
                </a:lnTo>
                <a:lnTo>
                  <a:pt x="2563142" y="1389494"/>
                </a:lnTo>
                <a:lnTo>
                  <a:pt x="2573958" y="1393550"/>
                </a:lnTo>
                <a:lnTo>
                  <a:pt x="2580042" y="1395916"/>
                </a:lnTo>
                <a:lnTo>
                  <a:pt x="2588154" y="1398958"/>
                </a:lnTo>
                <a:lnTo>
                  <a:pt x="2596604" y="1402000"/>
                </a:lnTo>
                <a:cubicBezTo>
                  <a:pt x="2604378" y="1404704"/>
                  <a:pt x="2612151" y="1407408"/>
                  <a:pt x="2619925" y="1410112"/>
                </a:cubicBezTo>
                <a:cubicBezTo>
                  <a:pt x="2629727" y="1413492"/>
                  <a:pt x="2641219" y="1417210"/>
                  <a:pt x="2652711" y="1420928"/>
                </a:cubicBezTo>
                <a:lnTo>
                  <a:pt x="2666907" y="1425659"/>
                </a:lnTo>
                <a:lnTo>
                  <a:pt x="2685496" y="1431743"/>
                </a:lnTo>
                <a:cubicBezTo>
                  <a:pt x="2706452" y="1438503"/>
                  <a:pt x="2727408" y="1443573"/>
                  <a:pt x="2752757" y="1449657"/>
                </a:cubicBezTo>
                <a:cubicBezTo>
                  <a:pt x="2765263" y="1452699"/>
                  <a:pt x="2776417" y="1455065"/>
                  <a:pt x="2787570" y="1457431"/>
                </a:cubicBezTo>
                <a:lnTo>
                  <a:pt x="2799062" y="1459797"/>
                </a:lnTo>
                <a:cubicBezTo>
                  <a:pt x="2805822" y="1461149"/>
                  <a:pt x="2812920" y="1462501"/>
                  <a:pt x="2819680" y="1463853"/>
                </a:cubicBezTo>
                <a:lnTo>
                  <a:pt x="2830158" y="1465543"/>
                </a:lnTo>
                <a:lnTo>
                  <a:pt x="2843001" y="1467571"/>
                </a:lnTo>
                <a:lnTo>
                  <a:pt x="2850437" y="1467571"/>
                </a:lnTo>
                <a:lnTo>
                  <a:pt x="2857873" y="1467571"/>
                </a:lnTo>
                <a:cubicBezTo>
                  <a:pt x="2861591" y="1467571"/>
                  <a:pt x="2864971" y="1467233"/>
                  <a:pt x="2868689" y="1467233"/>
                </a:cubicBezTo>
                <a:lnTo>
                  <a:pt x="2873083" y="1467233"/>
                </a:lnTo>
                <a:lnTo>
                  <a:pt x="2883899" y="1466895"/>
                </a:lnTo>
                <a:lnTo>
                  <a:pt x="2895391" y="1466557"/>
                </a:lnTo>
                <a:lnTo>
                  <a:pt x="2904854" y="1465881"/>
                </a:lnTo>
                <a:lnTo>
                  <a:pt x="2912290" y="1465205"/>
                </a:lnTo>
                <a:lnTo>
                  <a:pt x="2918712" y="1464529"/>
                </a:lnTo>
                <a:cubicBezTo>
                  <a:pt x="2922092" y="1464529"/>
                  <a:pt x="2925472" y="1464191"/>
                  <a:pt x="2928514" y="1463853"/>
                </a:cubicBezTo>
                <a:lnTo>
                  <a:pt x="2946090" y="1462163"/>
                </a:lnTo>
                <a:cubicBezTo>
                  <a:pt x="2964341" y="1460473"/>
                  <a:pt x="2981917" y="1458783"/>
                  <a:pt x="2999155" y="1457093"/>
                </a:cubicBezTo>
                <a:lnTo>
                  <a:pt x="3022814" y="1454389"/>
                </a:lnTo>
                <a:lnTo>
                  <a:pt x="3025856" y="1454051"/>
                </a:lnTo>
                <a:cubicBezTo>
                  <a:pt x="3039376" y="1450671"/>
                  <a:pt x="3052896" y="1446615"/>
                  <a:pt x="3067091" y="1442221"/>
                </a:cubicBezTo>
                <a:lnTo>
                  <a:pt x="3081287" y="1437827"/>
                </a:lnTo>
                <a:cubicBezTo>
                  <a:pt x="3102581" y="1431067"/>
                  <a:pt x="3123537" y="1424646"/>
                  <a:pt x="3144492" y="1417210"/>
                </a:cubicBezTo>
                <a:cubicBezTo>
                  <a:pt x="3158350" y="1412478"/>
                  <a:pt x="3171870" y="1407408"/>
                  <a:pt x="3185052" y="1401324"/>
                </a:cubicBezTo>
                <a:cubicBezTo>
                  <a:pt x="3198233" y="1395240"/>
                  <a:pt x="3211415" y="1388818"/>
                  <a:pt x="3224597" y="1382058"/>
                </a:cubicBezTo>
                <a:cubicBezTo>
                  <a:pt x="3255016" y="1366172"/>
                  <a:pt x="3280704" y="1349949"/>
                  <a:pt x="3303350" y="1332373"/>
                </a:cubicBezTo>
                <a:cubicBezTo>
                  <a:pt x="3317207" y="1321557"/>
                  <a:pt x="3328023" y="1313107"/>
                  <a:pt x="3337825" y="1303644"/>
                </a:cubicBezTo>
                <a:cubicBezTo>
                  <a:pt x="3352021" y="1289786"/>
                  <a:pt x="3361822" y="1278294"/>
                  <a:pt x="3370272" y="1266464"/>
                </a:cubicBezTo>
                <a:cubicBezTo>
                  <a:pt x="3381426" y="1251254"/>
                  <a:pt x="3389538" y="1236045"/>
                  <a:pt x="3394608" y="1221173"/>
                </a:cubicBezTo>
                <a:cubicBezTo>
                  <a:pt x="3400016" y="1205287"/>
                  <a:pt x="3403734" y="1190077"/>
                  <a:pt x="3405762" y="1175882"/>
                </a:cubicBezTo>
                <a:cubicBezTo>
                  <a:pt x="3410156" y="1145800"/>
                  <a:pt x="3408465" y="1116733"/>
                  <a:pt x="3400354" y="1092059"/>
                </a:cubicBezTo>
                <a:cubicBezTo>
                  <a:pt x="3392580" y="1068062"/>
                  <a:pt x="3381764" y="1045754"/>
                  <a:pt x="3372300" y="1027164"/>
                </a:cubicBezTo>
                <a:lnTo>
                  <a:pt x="3367230" y="1017362"/>
                </a:lnTo>
                <a:cubicBezTo>
                  <a:pt x="3358442" y="999787"/>
                  <a:pt x="3349655" y="982211"/>
                  <a:pt x="3340191" y="964973"/>
                </a:cubicBezTo>
                <a:lnTo>
                  <a:pt x="3336811" y="958552"/>
                </a:lnTo>
                <a:cubicBezTo>
                  <a:pt x="3327009" y="940638"/>
                  <a:pt x="3317883" y="924414"/>
                  <a:pt x="3312137" y="906838"/>
                </a:cubicBezTo>
                <a:cubicBezTo>
                  <a:pt x="3305715" y="883179"/>
                  <a:pt x="3302335" y="859857"/>
                  <a:pt x="3301659" y="835184"/>
                </a:cubicBezTo>
                <a:cubicBezTo>
                  <a:pt x="3301659" y="821326"/>
                  <a:pt x="3303011" y="809158"/>
                  <a:pt x="3305377" y="797328"/>
                </a:cubicBezTo>
                <a:cubicBezTo>
                  <a:pt x="3308419" y="787188"/>
                  <a:pt x="3312475" y="777049"/>
                  <a:pt x="3317883" y="766909"/>
                </a:cubicBezTo>
                <a:cubicBezTo>
                  <a:pt x="3324981" y="755079"/>
                  <a:pt x="3334107" y="743587"/>
                  <a:pt x="3346275" y="730405"/>
                </a:cubicBezTo>
                <a:cubicBezTo>
                  <a:pt x="3362836" y="713844"/>
                  <a:pt x="3377708" y="700324"/>
                  <a:pt x="3393256" y="688494"/>
                </a:cubicBezTo>
                <a:cubicBezTo>
                  <a:pt x="3407452" y="677340"/>
                  <a:pt x="3423337" y="667539"/>
                  <a:pt x="3439561" y="657399"/>
                </a:cubicBezTo>
                <a:lnTo>
                  <a:pt x="3452405" y="649287"/>
                </a:lnTo>
                <a:cubicBezTo>
                  <a:pt x="3477079" y="634753"/>
                  <a:pt x="3499386" y="622923"/>
                  <a:pt x="3521356" y="613797"/>
                </a:cubicBezTo>
                <a:cubicBezTo>
                  <a:pt x="3548057" y="602644"/>
                  <a:pt x="3576111" y="592504"/>
                  <a:pt x="3603488" y="583040"/>
                </a:cubicBezTo>
                <a:lnTo>
                  <a:pt x="3614642" y="579322"/>
                </a:lnTo>
                <a:lnTo>
                  <a:pt x="3632218" y="573238"/>
                </a:lnTo>
                <a:cubicBezTo>
                  <a:pt x="3650469" y="567154"/>
                  <a:pt x="3668721" y="560732"/>
                  <a:pt x="3686973" y="553972"/>
                </a:cubicBezTo>
                <a:cubicBezTo>
                  <a:pt x="3715702" y="543157"/>
                  <a:pt x="3741728" y="532341"/>
                  <a:pt x="3766401" y="520173"/>
                </a:cubicBezTo>
                <a:cubicBezTo>
                  <a:pt x="3778569" y="514427"/>
                  <a:pt x="3790399" y="507667"/>
                  <a:pt x="3801891" y="500907"/>
                </a:cubicBezTo>
                <a:cubicBezTo>
                  <a:pt x="3818114" y="491444"/>
                  <a:pt x="3830282" y="483670"/>
                  <a:pt x="3841774" y="475558"/>
                </a:cubicBezTo>
                <a:cubicBezTo>
                  <a:pt x="3853604" y="466770"/>
                  <a:pt x="3864420" y="458658"/>
                  <a:pt x="3874222" y="449532"/>
                </a:cubicBezTo>
                <a:cubicBezTo>
                  <a:pt x="3888079" y="436012"/>
                  <a:pt x="3896867" y="423507"/>
                  <a:pt x="3902951" y="409311"/>
                </a:cubicBezTo>
                <a:cubicBezTo>
                  <a:pt x="3914781" y="381257"/>
                  <a:pt x="3918837" y="349148"/>
                  <a:pt x="3914781" y="316701"/>
                </a:cubicBezTo>
                <a:cubicBezTo>
                  <a:pt x="3913429" y="306899"/>
                  <a:pt x="3911401" y="297097"/>
                  <a:pt x="3909035" y="286957"/>
                </a:cubicBezTo>
                <a:lnTo>
                  <a:pt x="3907345" y="278507"/>
                </a:lnTo>
                <a:cubicBezTo>
                  <a:pt x="3903965" y="262283"/>
                  <a:pt x="3900247" y="248426"/>
                  <a:pt x="3895515" y="235244"/>
                </a:cubicBezTo>
                <a:cubicBezTo>
                  <a:pt x="3885037" y="205500"/>
                  <a:pt x="3868138" y="178123"/>
                  <a:pt x="3846506" y="155815"/>
                </a:cubicBezTo>
                <a:cubicBezTo>
                  <a:pt x="3827578" y="136212"/>
                  <a:pt x="3804257" y="119312"/>
                  <a:pt x="3782287" y="104102"/>
                </a:cubicBezTo>
                <a:cubicBezTo>
                  <a:pt x="3766401" y="92948"/>
                  <a:pt x="3751868" y="84161"/>
                  <a:pt x="3738686" y="76725"/>
                </a:cubicBezTo>
                <a:cubicBezTo>
                  <a:pt x="3725504" y="69627"/>
                  <a:pt x="3712322" y="63205"/>
                  <a:pt x="3698803" y="57121"/>
                </a:cubicBezTo>
                <a:cubicBezTo>
                  <a:pt x="3687311" y="51713"/>
                  <a:pt x="3675481" y="47657"/>
                  <a:pt x="3661285" y="43263"/>
                </a:cubicBezTo>
                <a:lnTo>
                  <a:pt x="3652835" y="40559"/>
                </a:lnTo>
                <a:lnTo>
                  <a:pt x="3649455" y="39545"/>
                </a:lnTo>
                <a:cubicBezTo>
                  <a:pt x="3640668" y="36503"/>
                  <a:pt x="3631542" y="33799"/>
                  <a:pt x="3622416" y="31433"/>
                </a:cubicBezTo>
                <a:lnTo>
                  <a:pt x="3597066" y="25350"/>
                </a:lnTo>
                <a:cubicBezTo>
                  <a:pt x="3572731" y="18928"/>
                  <a:pt x="3546367" y="12844"/>
                  <a:pt x="3519328" y="8788"/>
                </a:cubicBezTo>
                <a:cubicBezTo>
                  <a:pt x="3508512" y="7098"/>
                  <a:pt x="3497358" y="5746"/>
                  <a:pt x="3486880" y="4732"/>
                </a:cubicBezTo>
                <a:lnTo>
                  <a:pt x="3480120" y="4056"/>
                </a:lnTo>
                <a:cubicBezTo>
                  <a:pt x="3475388" y="3380"/>
                  <a:pt x="3470657" y="2704"/>
                  <a:pt x="3465925" y="2366"/>
                </a:cubicBezTo>
                <a:cubicBezTo>
                  <a:pt x="3460517" y="0"/>
                  <a:pt x="3456799" y="0"/>
                  <a:pt x="3452743" y="0"/>
                </a:cubicBezTo>
                <a:moveTo>
                  <a:pt x="1979088" y="1337443"/>
                </a:moveTo>
                <a:lnTo>
                  <a:pt x="1974356" y="1329669"/>
                </a:lnTo>
                <a:lnTo>
                  <a:pt x="1970977" y="1324599"/>
                </a:lnTo>
                <a:cubicBezTo>
                  <a:pt x="1968949" y="1321557"/>
                  <a:pt x="1966921" y="1318515"/>
                  <a:pt x="1964893" y="1315473"/>
                </a:cubicBezTo>
                <a:lnTo>
                  <a:pt x="1967259" y="1313107"/>
                </a:lnTo>
                <a:cubicBezTo>
                  <a:pt x="1968611" y="1315473"/>
                  <a:pt x="1969286" y="1316825"/>
                  <a:pt x="1969625" y="1318177"/>
                </a:cubicBezTo>
                <a:cubicBezTo>
                  <a:pt x="1972328" y="1324599"/>
                  <a:pt x="1978074" y="1329331"/>
                  <a:pt x="1984834" y="1331021"/>
                </a:cubicBezTo>
                <a:cubicBezTo>
                  <a:pt x="1983144" y="1331697"/>
                  <a:pt x="1981454" y="1333725"/>
                  <a:pt x="1979764" y="1336091"/>
                </a:cubicBezTo>
                <a:lnTo>
                  <a:pt x="1979088" y="1337443"/>
                </a:lnTo>
                <a:close/>
              </a:path>
            </a:pathLst>
          </a:custGeom>
          <a:solidFill>
            <a:srgbClr val="C6C4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457" name="Google Shape;457;p2"/>
          <p:cNvGrpSpPr/>
          <p:nvPr/>
        </p:nvGrpSpPr>
        <p:grpSpPr>
          <a:xfrm>
            <a:off x="544120" y="4563716"/>
            <a:ext cx="841680" cy="701097"/>
            <a:chOff x="6029366" y="3371852"/>
            <a:chExt cx="130719" cy="112578"/>
          </a:xfrm>
        </p:grpSpPr>
        <p:sp>
          <p:nvSpPr>
            <p:cNvPr id="458" name="Google Shape;458;p2"/>
            <p:cNvSpPr/>
            <p:nvPr/>
          </p:nvSpPr>
          <p:spPr>
            <a:xfrm>
              <a:off x="6112695" y="3392266"/>
              <a:ext cx="47390" cy="36309"/>
            </a:xfrm>
            <a:custGeom>
              <a:avLst/>
              <a:gdLst/>
              <a:ahLst/>
              <a:cxnLst/>
              <a:rect l="l" t="t" r="r" b="b"/>
              <a:pathLst>
                <a:path w="47390" h="36309" extrusionOk="0">
                  <a:moveTo>
                    <a:pt x="45789" y="11587"/>
                  </a:moveTo>
                  <a:cubicBezTo>
                    <a:pt x="33502" y="-7463"/>
                    <a:pt x="5117" y="-2700"/>
                    <a:pt x="259" y="23493"/>
                  </a:cubicBezTo>
                  <a:cubicBezTo>
                    <a:pt x="-4503" y="49687"/>
                    <a:pt x="58076" y="30637"/>
                    <a:pt x="45789" y="11587"/>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59" name="Google Shape;459;p2"/>
            <p:cNvSpPr/>
            <p:nvPr/>
          </p:nvSpPr>
          <p:spPr>
            <a:xfrm>
              <a:off x="6029366" y="3371852"/>
              <a:ext cx="49880" cy="40966"/>
            </a:xfrm>
            <a:custGeom>
              <a:avLst/>
              <a:gdLst/>
              <a:ahLst/>
              <a:cxnLst/>
              <a:rect l="l" t="t" r="r" b="b"/>
              <a:pathLst>
                <a:path w="49880" h="40966" extrusionOk="0">
                  <a:moveTo>
                    <a:pt x="47869" y="10570"/>
                  </a:moveTo>
                  <a:cubicBezTo>
                    <a:pt x="43392" y="-1241"/>
                    <a:pt x="5007" y="-9052"/>
                    <a:pt x="244" y="20381"/>
                  </a:cubicBezTo>
                  <a:cubicBezTo>
                    <a:pt x="-4518" y="49813"/>
                    <a:pt x="62157" y="48670"/>
                    <a:pt x="47869" y="10570"/>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60" name="Google Shape;460;p2"/>
            <p:cNvSpPr/>
            <p:nvPr/>
          </p:nvSpPr>
          <p:spPr>
            <a:xfrm>
              <a:off x="6049377" y="3448519"/>
              <a:ext cx="34625" cy="35911"/>
            </a:xfrm>
            <a:custGeom>
              <a:avLst/>
              <a:gdLst/>
              <a:ahLst/>
              <a:cxnLst/>
              <a:rect l="l" t="t" r="r" b="b"/>
              <a:pathLst>
                <a:path w="34625" h="35911" extrusionOk="0">
                  <a:moveTo>
                    <a:pt x="24238" y="579"/>
                  </a:moveTo>
                  <a:cubicBezTo>
                    <a:pt x="15856" y="-3993"/>
                    <a:pt x="-10909" y="19629"/>
                    <a:pt x="4903" y="32773"/>
                  </a:cubicBezTo>
                  <a:cubicBezTo>
                    <a:pt x="20714" y="45822"/>
                    <a:pt x="50432" y="14866"/>
                    <a:pt x="24238" y="579"/>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461" name="Google Shape;461;p2"/>
          <p:cNvSpPr/>
          <p:nvPr/>
        </p:nvSpPr>
        <p:spPr>
          <a:xfrm>
            <a:off x="372633" y="3443490"/>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62" name="Google Shape;462;p2"/>
          <p:cNvSpPr/>
          <p:nvPr/>
        </p:nvSpPr>
        <p:spPr>
          <a:xfrm>
            <a:off x="10064743" y="2014855"/>
            <a:ext cx="250981" cy="263730"/>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63" name="Google Shape;463;p2"/>
          <p:cNvSpPr/>
          <p:nvPr/>
        </p:nvSpPr>
        <p:spPr>
          <a:xfrm>
            <a:off x="11385208" y="825876"/>
            <a:ext cx="614611" cy="653489"/>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64" name="Google Shape;464;p2"/>
          <p:cNvSpPr/>
          <p:nvPr/>
        </p:nvSpPr>
        <p:spPr>
          <a:xfrm>
            <a:off x="7876963" y="605427"/>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535" name="Google Shape;535;p2"/>
          <p:cNvGrpSpPr/>
          <p:nvPr/>
        </p:nvGrpSpPr>
        <p:grpSpPr>
          <a:xfrm>
            <a:off x="5294090" y="1767338"/>
            <a:ext cx="210400" cy="182707"/>
            <a:chOff x="9117820" y="2027686"/>
            <a:chExt cx="210400" cy="182707"/>
          </a:xfrm>
        </p:grpSpPr>
        <p:sp>
          <p:nvSpPr>
            <p:cNvPr id="536" name="Google Shape;536;p2"/>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37" name="Google Shape;537;p2"/>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38" name="Google Shape;538;p2"/>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39" name="Google Shape;539;p2"/>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0" name="Google Shape;540;p2"/>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1" name="Google Shape;541;p2"/>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2" name="Google Shape;542;p2"/>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3" name="Google Shape;543;p2"/>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4" name="Google Shape;544;p2"/>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5" name="Google Shape;545;p2"/>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6" name="Google Shape;546;p2"/>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7" name="Google Shape;547;p2"/>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8" name="Google Shape;548;p2"/>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9" name="Google Shape;549;p2"/>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0" name="Google Shape;550;p2"/>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1" name="Google Shape;551;p2"/>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2" name="Google Shape;552;p2"/>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3" name="Google Shape;553;p2"/>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4" name="Google Shape;554;p2"/>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5" name="Google Shape;555;p2"/>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6" name="Google Shape;556;p2"/>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7" name="Google Shape;557;p2"/>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8" name="Google Shape;558;p2"/>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9" name="Google Shape;559;p2"/>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0" name="Google Shape;560;p2"/>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1" name="Google Shape;561;p2"/>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2" name="Google Shape;562;p2"/>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3" name="Google Shape;563;p2"/>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4" name="Google Shape;564;p2"/>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5" name="Google Shape;565;p2"/>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6" name="Google Shape;566;p2"/>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7" name="Google Shape;567;p2"/>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8" name="Google Shape;568;p2"/>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9" name="Google Shape;569;p2"/>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0" name="Google Shape;570;p2"/>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1" name="Google Shape;571;p2"/>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2" name="Google Shape;572;p2"/>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3" name="Google Shape;573;p2"/>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4" name="Google Shape;574;p2"/>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5" name="Google Shape;575;p2"/>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6" name="Google Shape;576;p2"/>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7" name="Google Shape;577;p2"/>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8" name="Google Shape;578;p2"/>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9" name="Google Shape;579;p2"/>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0" name="Google Shape;580;p2"/>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1" name="Google Shape;581;p2"/>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2" name="Google Shape;582;p2"/>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3" name="Google Shape;583;p2"/>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4" name="Google Shape;584;p2"/>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5" name="Google Shape;585;p2"/>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6" name="Google Shape;586;p2"/>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7" name="Google Shape;587;p2"/>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8" name="Google Shape;588;p2"/>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9" name="Google Shape;589;p2"/>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0" name="Google Shape;590;p2"/>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1" name="Google Shape;591;p2"/>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2" name="Google Shape;592;p2"/>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3" name="Google Shape;593;p2"/>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4" name="Google Shape;594;p2"/>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5" name="Google Shape;595;p2"/>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6" name="Google Shape;596;p2"/>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7" name="Google Shape;597;p2"/>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8" name="Google Shape;598;p2"/>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99" name="Google Shape;599;p2"/>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0" name="Google Shape;600;p2"/>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1" name="Google Shape;601;p2"/>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2" name="Google Shape;602;p2"/>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3" name="Google Shape;603;p2"/>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4" name="Google Shape;604;p2"/>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5" name="Google Shape;605;p2"/>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6" name="Google Shape;606;p2"/>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7" name="Google Shape;607;p2"/>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8" name="Google Shape;608;p2"/>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09" name="Google Shape;609;p2"/>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0" name="Google Shape;610;p2"/>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1" name="Google Shape;611;p2"/>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2" name="Google Shape;612;p2"/>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3" name="Google Shape;613;p2"/>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4" name="Google Shape;614;p2"/>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5" name="Google Shape;615;p2"/>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6" name="Google Shape;616;p2"/>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7" name="Google Shape;617;p2"/>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8" name="Google Shape;618;p2"/>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9" name="Google Shape;619;p2"/>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0" name="Google Shape;620;p2"/>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1" name="Google Shape;621;p2"/>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2" name="Google Shape;622;p2"/>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3" name="Google Shape;623;p2"/>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4" name="Google Shape;624;p2"/>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5" name="Google Shape;625;p2"/>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6" name="Google Shape;626;p2"/>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7" name="Google Shape;627;p2"/>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8" name="Google Shape;628;p2"/>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9" name="Google Shape;629;p2"/>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0" name="Google Shape;630;p2"/>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1" name="Google Shape;631;p2"/>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2" name="Google Shape;632;p2"/>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3" name="Google Shape;633;p2"/>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4" name="Google Shape;634;p2"/>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5" name="Google Shape;635;p2"/>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6" name="Google Shape;636;p2"/>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7" name="Google Shape;637;p2"/>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8" name="Google Shape;638;p2"/>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639" name="Google Shape;639;p2"/>
          <p:cNvSpPr/>
          <p:nvPr/>
        </p:nvSpPr>
        <p:spPr>
          <a:xfrm>
            <a:off x="2778108" y="3696944"/>
            <a:ext cx="250981" cy="263730"/>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40" name="Google Shape;640;p2"/>
          <p:cNvSpPr/>
          <p:nvPr/>
        </p:nvSpPr>
        <p:spPr>
          <a:xfrm>
            <a:off x="4192232" y="5189340"/>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55" name="Google Shape;655;p2"/>
          <p:cNvSpPr/>
          <p:nvPr/>
        </p:nvSpPr>
        <p:spPr>
          <a:xfrm>
            <a:off x="7954699" y="5304240"/>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14" name="Google Shape;368;p30"/>
          <p:cNvSpPr txBox="1">
            <a:spLocks/>
          </p:cNvSpPr>
          <p:nvPr/>
        </p:nvSpPr>
        <p:spPr>
          <a:xfrm>
            <a:off x="1160134" y="698026"/>
            <a:ext cx="5058290" cy="884138"/>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dirty="0" err="1">
                <a:solidFill>
                  <a:schemeClr val="bg1"/>
                </a:solidFill>
                <a:latin typeface="#Li-N SVN-Cookies" panose="02040603050506020204" pitchFamily="18" charset="0"/>
                <a:ea typeface="Lilita One"/>
                <a:cs typeface="Lilita One"/>
                <a:sym typeface="Lilita One"/>
              </a:rPr>
              <a:t>Tập</a:t>
            </a:r>
            <a:r>
              <a:rPr lang="en-US" dirty="0">
                <a:solidFill>
                  <a:schemeClr val="bg1"/>
                </a:solidFill>
                <a:latin typeface="#Li-N SVN-Cookies" panose="02040603050506020204" pitchFamily="18" charset="0"/>
                <a:ea typeface="Lilita One"/>
                <a:cs typeface="Lilita One"/>
                <a:sym typeface="Lilita One"/>
              </a:rPr>
              <a:t> </a:t>
            </a:r>
            <a:r>
              <a:rPr lang="en-US" dirty="0" err="1">
                <a:solidFill>
                  <a:schemeClr val="bg1"/>
                </a:solidFill>
                <a:latin typeface="#Li-N SVN-Cookies" panose="02040603050506020204" pitchFamily="18" charset="0"/>
                <a:ea typeface="Lilita One"/>
                <a:cs typeface="Lilita One"/>
                <a:sym typeface="Lilita One"/>
              </a:rPr>
              <a:t>làm</a:t>
            </a:r>
            <a:r>
              <a:rPr lang="en-US" dirty="0">
                <a:solidFill>
                  <a:schemeClr val="bg1"/>
                </a:solidFill>
                <a:latin typeface="#Li-N SVN-Cookies" panose="02040603050506020204" pitchFamily="18" charset="0"/>
                <a:ea typeface="Lilita One"/>
                <a:cs typeface="Lilita One"/>
                <a:sym typeface="Lilita One"/>
              </a:rPr>
              <a:t> </a:t>
            </a:r>
            <a:r>
              <a:rPr lang="en-US" dirty="0" err="1">
                <a:solidFill>
                  <a:schemeClr val="bg1"/>
                </a:solidFill>
                <a:latin typeface="#Li-N SVN-Cookies" panose="02040603050506020204" pitchFamily="18" charset="0"/>
                <a:ea typeface="Lilita One"/>
                <a:cs typeface="Lilita One"/>
                <a:sym typeface="Lilita One"/>
              </a:rPr>
              <a:t>văn</a:t>
            </a:r>
            <a:r>
              <a:rPr lang="en-US" dirty="0">
                <a:solidFill>
                  <a:schemeClr val="bg1"/>
                </a:solidFill>
                <a:latin typeface="#Li-N SVN-Cookies" panose="02040603050506020204" pitchFamily="18" charset="0"/>
                <a:ea typeface="Lilita One"/>
                <a:cs typeface="Lilita One"/>
                <a:sym typeface="Lilita One"/>
              </a:rPr>
              <a:t>                 </a:t>
            </a:r>
          </a:p>
        </p:txBody>
      </p:sp>
      <p:grpSp>
        <p:nvGrpSpPr>
          <p:cNvPr id="4" name="Group 3"/>
          <p:cNvGrpSpPr/>
          <p:nvPr/>
        </p:nvGrpSpPr>
        <p:grpSpPr>
          <a:xfrm>
            <a:off x="751309" y="1560599"/>
            <a:ext cx="6572918" cy="2355320"/>
            <a:chOff x="751309" y="1560599"/>
            <a:chExt cx="6572918" cy="2355320"/>
          </a:xfrm>
        </p:grpSpPr>
        <p:sp>
          <p:nvSpPr>
            <p:cNvPr id="715" name="Google Shape;3674;p42"/>
            <p:cNvSpPr txBox="1">
              <a:spLocks/>
            </p:cNvSpPr>
            <p:nvPr/>
          </p:nvSpPr>
          <p:spPr>
            <a:xfrm>
              <a:off x="1111175" y="2713219"/>
              <a:ext cx="5558100" cy="12027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b="1" dirty="0">
                  <a:solidFill>
                    <a:schemeClr val="accent2">
                      <a:lumMod val="60000"/>
                      <a:lumOff val="40000"/>
                    </a:schemeClr>
                  </a:solidFill>
                  <a:latin typeface="UTM Androgyne" panose="02040603050506020204" pitchFamily="18" charset="0"/>
                </a:rPr>
                <a:t>(Kiểm tra viết)</a:t>
              </a:r>
              <a:endParaRPr lang="en-US" b="1" dirty="0">
                <a:solidFill>
                  <a:schemeClr val="accent2">
                    <a:lumMod val="60000"/>
                    <a:lumOff val="40000"/>
                  </a:schemeClr>
                </a:solidFill>
                <a:latin typeface="UTM Androgyne" panose="02040603050506020204" pitchFamily="18" charset="0"/>
              </a:endParaRPr>
            </a:p>
          </p:txBody>
        </p:sp>
        <p:grpSp>
          <p:nvGrpSpPr>
            <p:cNvPr id="3" name="Group 2"/>
            <p:cNvGrpSpPr/>
            <p:nvPr/>
          </p:nvGrpSpPr>
          <p:grpSpPr>
            <a:xfrm>
              <a:off x="751309" y="1560599"/>
              <a:ext cx="6572918" cy="1522265"/>
              <a:chOff x="716839" y="1168556"/>
              <a:chExt cx="6572918" cy="1522265"/>
            </a:xfrm>
          </p:grpSpPr>
          <p:sp>
            <p:nvSpPr>
              <p:cNvPr id="716" name="TextBox 715"/>
              <p:cNvSpPr txBox="1"/>
              <p:nvPr/>
            </p:nvSpPr>
            <p:spPr>
              <a:xfrm>
                <a:off x="716839" y="1367382"/>
                <a:ext cx="6572918" cy="1323439"/>
              </a:xfrm>
              <a:prstGeom prst="rect">
                <a:avLst/>
              </a:prstGeom>
              <a:noFill/>
            </p:spPr>
            <p:txBody>
              <a:bodyPr wrap="square" rtlCol="0">
                <a:spAutoFit/>
              </a:bodyPr>
              <a:lstStyle/>
              <a:p>
                <a:pPr algn="ctr"/>
                <a:r>
                  <a:rPr lang="en-US" sz="8000" dirty="0">
                    <a:solidFill>
                      <a:srgbClr val="FFC000"/>
                    </a:solidFill>
                    <a:effectLst>
                      <a:outerShdw blurRad="38100" dist="38100" dir="2700000" algn="tl">
                        <a:srgbClr val="000000">
                          <a:alpha val="43137"/>
                        </a:srgbClr>
                      </a:outerShdw>
                    </a:effectLst>
                    <a:latin typeface="UTM Showcard" panose="02040603050506020204" pitchFamily="18" charset="0"/>
                  </a:rPr>
                  <a:t>TẢ</a:t>
                </a:r>
                <a:r>
                  <a:rPr lang="vi-VN" sz="8000" dirty="0">
                    <a:solidFill>
                      <a:srgbClr val="FFC000"/>
                    </a:solidFill>
                    <a:effectLst>
                      <a:outerShdw blurRad="38100" dist="38100" dir="2700000" algn="tl">
                        <a:srgbClr val="000000">
                          <a:alpha val="43137"/>
                        </a:srgbClr>
                      </a:outerShdw>
                    </a:effectLst>
                    <a:latin typeface="UTM Showcard" panose="02040603050506020204" pitchFamily="18" charset="0"/>
                  </a:rPr>
                  <a:t> ĐÔ VẬT</a:t>
                </a:r>
                <a:endParaRPr lang="en-US" sz="8000" dirty="0">
                  <a:solidFill>
                    <a:srgbClr val="FFC000"/>
                  </a:solidFill>
                  <a:effectLst>
                    <a:outerShdw blurRad="38100" dist="38100" dir="2700000" algn="tl">
                      <a:srgbClr val="000000">
                        <a:alpha val="43137"/>
                      </a:srgbClr>
                    </a:outerShdw>
                  </a:effectLst>
                  <a:latin typeface="UTM Showcard" panose="02040603050506020204" pitchFamily="18" charset="0"/>
                </a:endParaRPr>
              </a:p>
            </p:txBody>
          </p:sp>
          <p:sp>
            <p:nvSpPr>
              <p:cNvPr id="2" name="Freeform 1"/>
              <p:cNvSpPr/>
              <p:nvPr/>
            </p:nvSpPr>
            <p:spPr>
              <a:xfrm>
                <a:off x="4198677" y="1168556"/>
                <a:ext cx="304800" cy="230703"/>
              </a:xfrm>
              <a:custGeom>
                <a:avLst/>
                <a:gdLst>
                  <a:gd name="connsiteX0" fmla="*/ 76200 w 243383"/>
                  <a:gd name="connsiteY0" fmla="*/ 0 h 139700"/>
                  <a:gd name="connsiteX1" fmla="*/ 76200 w 243383"/>
                  <a:gd name="connsiteY1" fmla="*/ 0 h 139700"/>
                  <a:gd name="connsiteX2" fmla="*/ 0 w 243383"/>
                  <a:gd name="connsiteY2" fmla="*/ 88900 h 139700"/>
                  <a:gd name="connsiteX3" fmla="*/ 0 w 243383"/>
                  <a:gd name="connsiteY3" fmla="*/ 88900 h 139700"/>
                  <a:gd name="connsiteX4" fmla="*/ 114300 w 243383"/>
                  <a:gd name="connsiteY4" fmla="*/ 114300 h 139700"/>
                  <a:gd name="connsiteX5" fmla="*/ 241300 w 243383"/>
                  <a:gd name="connsiteY5" fmla="*/ 127000 h 139700"/>
                  <a:gd name="connsiteX6" fmla="*/ 203200 w 243383"/>
                  <a:gd name="connsiteY6" fmla="*/ 139700 h 139700"/>
                  <a:gd name="connsiteX7" fmla="*/ 76200 w 243383"/>
                  <a:gd name="connsiteY7"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83" h="139700">
                    <a:moveTo>
                      <a:pt x="76200" y="0"/>
                    </a:moveTo>
                    <a:lnTo>
                      <a:pt x="76200" y="0"/>
                    </a:lnTo>
                    <a:lnTo>
                      <a:pt x="0" y="88900"/>
                    </a:lnTo>
                    <a:lnTo>
                      <a:pt x="0" y="88900"/>
                    </a:lnTo>
                    <a:cubicBezTo>
                      <a:pt x="38100" y="97367"/>
                      <a:pt x="75748" y="108213"/>
                      <a:pt x="114300" y="114300"/>
                    </a:cubicBezTo>
                    <a:cubicBezTo>
                      <a:pt x="156324" y="120935"/>
                      <a:pt x="200392" y="115312"/>
                      <a:pt x="241300" y="127000"/>
                    </a:cubicBezTo>
                    <a:cubicBezTo>
                      <a:pt x="254172" y="130678"/>
                      <a:pt x="203200" y="139700"/>
                      <a:pt x="203200" y="139700"/>
                    </a:cubicBezTo>
                    <a:lnTo>
                      <a:pt x="76200" y="0"/>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pic>
        <p:nvPicPr>
          <p:cNvPr id="707" name="图片 100" descr="组 6-1"/>
          <p:cNvPicPr>
            <a:picLocks noChangeAspect="1"/>
          </p:cNvPicPr>
          <p:nvPr/>
        </p:nvPicPr>
        <p:blipFill>
          <a:blip r:embed="rId6"/>
          <a:stretch>
            <a:fillRect/>
          </a:stretch>
        </p:blipFill>
        <p:spPr>
          <a:xfrm>
            <a:off x="6592729" y="1356099"/>
            <a:ext cx="5993190" cy="5693105"/>
          </a:xfrm>
          <a:prstGeom prst="rect">
            <a:avLst/>
          </a:prstGeom>
        </p:spPr>
      </p:pic>
    </p:spTree>
    <p:extLst>
      <p:ext uri="{BB962C8B-B14F-4D97-AF65-F5344CB8AC3E}">
        <p14:creationId xmlns:p14="http://schemas.microsoft.com/office/powerpoint/2010/main" val="7941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barn(inVertical)">
                                      <p:cBhvr>
                                        <p:cTn id="7" dur="500"/>
                                        <p:tgtEl>
                                          <p:spTgt spid="7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07"/>
                                        </p:tgtEl>
                                        <p:attrNameLst>
                                          <p:attrName>style.visibility</p:attrName>
                                        </p:attrNameLst>
                                      </p:cBhvr>
                                      <p:to>
                                        <p:strVal val="visible"/>
                                      </p:to>
                                    </p:set>
                                    <p:animEffect transition="in" filter="barn(inVertical)">
                                      <p:cBhvr>
                                        <p:cTn id="17" dur="500"/>
                                        <p:tgtEl>
                                          <p:spTgt spid="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3"/>
              <a:stretch>
                <a:fillRect/>
              </a:stretch>
            </p:blipFill>
            <p:spPr>
              <a:xfrm>
                <a:off x="-1" y="0"/>
                <a:ext cx="19201" cy="10800"/>
              </a:xfrm>
              <a:prstGeom prst="rect">
                <a:avLst/>
              </a:prstGeom>
            </p:spPr>
          </p:pic>
          <p:pic>
            <p:nvPicPr>
              <p:cNvPr id="9"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5"/>
              <a:stretch>
                <a:fillRect/>
              </a:stretch>
            </p:blipFill>
            <p:spPr>
              <a:xfrm>
                <a:off x="-35" y="0"/>
                <a:ext cx="11250" cy="4410"/>
              </a:xfrm>
              <a:prstGeom prst="rect">
                <a:avLst/>
              </a:prstGeom>
            </p:spPr>
          </p:pic>
          <p:pic>
            <p:nvPicPr>
              <p:cNvPr id="50" name="图片 49" descr="组 11"/>
              <p:cNvPicPr>
                <a:picLocks noChangeAspect="1"/>
              </p:cNvPicPr>
              <p:nvPr/>
            </p:nvPicPr>
            <p:blipFill>
              <a:blip r:embed="rId5"/>
              <a:stretch>
                <a:fillRect/>
              </a:stretch>
            </p:blipFill>
            <p:spPr>
              <a:xfrm>
                <a:off x="12212" y="0"/>
                <a:ext cx="11250" cy="4410"/>
              </a:xfrm>
              <a:prstGeom prst="rect">
                <a:avLst/>
              </a:prstGeom>
            </p:spPr>
          </p:pic>
        </p:grpSp>
      </p:grpSp>
      <p:sp>
        <p:nvSpPr>
          <p:cNvPr id="69" name="Google Shape;531;p34"/>
          <p:cNvSpPr/>
          <p:nvPr/>
        </p:nvSpPr>
        <p:spPr>
          <a:xfrm rot="-1098394" flipH="1">
            <a:off x="-65878" y="1325549"/>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70" name="Google Shape;532;p34"/>
          <p:cNvSpPr/>
          <p:nvPr/>
        </p:nvSpPr>
        <p:spPr>
          <a:xfrm rot="-1098430" flipH="1">
            <a:off x="679515" y="930139"/>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71" name="Google Shape;533;p34"/>
          <p:cNvSpPr/>
          <p:nvPr/>
        </p:nvSpPr>
        <p:spPr>
          <a:xfrm flipH="1">
            <a:off x="921457" y="1718045"/>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73" name="Google Shape;534;p34"/>
          <p:cNvSpPr/>
          <p:nvPr/>
        </p:nvSpPr>
        <p:spPr>
          <a:xfrm rot="9715800" flipH="1">
            <a:off x="10912703" y="6626125"/>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74" name="Google Shape;535;p34"/>
          <p:cNvSpPr/>
          <p:nvPr/>
        </p:nvSpPr>
        <p:spPr>
          <a:xfrm rot="9715681" flipH="1">
            <a:off x="10281561" y="6840860"/>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75" name="Google Shape;537;p34"/>
          <p:cNvSpPr/>
          <p:nvPr/>
        </p:nvSpPr>
        <p:spPr>
          <a:xfrm rot="9715800" flipH="1">
            <a:off x="-4563" y="6552959"/>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76" name="Google Shape;538;p34"/>
          <p:cNvSpPr/>
          <p:nvPr/>
        </p:nvSpPr>
        <p:spPr>
          <a:xfrm rot="9719309" flipH="1">
            <a:off x="834223" y="7053757"/>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cxnSp>
        <p:nvCxnSpPr>
          <p:cNvPr id="77" name="Đường kết nối Mũi tên Thẳng 132">
            <a:extLst>
              <a:ext uri="{FF2B5EF4-FFF2-40B4-BE49-F238E27FC236}">
                <a16:creationId xmlns:a16="http://schemas.microsoft.com/office/drawing/2014/main" id="{C768E125-69B2-486A-A64C-FBB737247311}"/>
              </a:ext>
            </a:extLst>
          </p:cNvPr>
          <p:cNvCxnSpPr>
            <a:cxnSpLocks/>
          </p:cNvCxnSpPr>
          <p:nvPr/>
        </p:nvCxnSpPr>
        <p:spPr>
          <a:xfrm>
            <a:off x="4053902" y="1702110"/>
            <a:ext cx="112325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5" name="Google Shape;3630;p40">
            <a:extLst>
              <a:ext uri="{FF2B5EF4-FFF2-40B4-BE49-F238E27FC236}">
                <a16:creationId xmlns:a16="http://schemas.microsoft.com/office/drawing/2014/main" id="{1068C41D-5FA2-4A25-B06A-47C30FE00174}"/>
              </a:ext>
            </a:extLst>
          </p:cNvPr>
          <p:cNvSpPr/>
          <p:nvPr/>
        </p:nvSpPr>
        <p:spPr>
          <a:xfrm>
            <a:off x="1992745" y="1176534"/>
            <a:ext cx="2211251" cy="105115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121900" tIns="121900" rIns="121900" bIns="121900" anchor="ctr" anchorCtr="0">
            <a:noAutofit/>
          </a:bodyPr>
          <a:lstStyle/>
          <a:p>
            <a:pPr algn="ctr"/>
            <a:r>
              <a:rPr lang="en-US" sz="3200" b="1" dirty="0" err="1">
                <a:solidFill>
                  <a:schemeClr val="tx1"/>
                </a:solidFill>
              </a:rPr>
              <a:t>Mở</a:t>
            </a:r>
            <a:r>
              <a:rPr lang="en-US" sz="3200" b="1" dirty="0">
                <a:solidFill>
                  <a:schemeClr val="tx1"/>
                </a:solidFill>
              </a:rPr>
              <a:t> </a:t>
            </a:r>
            <a:r>
              <a:rPr lang="en-US" sz="3200" b="1" dirty="0" err="1">
                <a:solidFill>
                  <a:schemeClr val="tx1"/>
                </a:solidFill>
              </a:rPr>
              <a:t>bài</a:t>
            </a:r>
            <a:r>
              <a:rPr lang="en-US" sz="3200" b="1" dirty="0">
                <a:solidFill>
                  <a:schemeClr val="tx1"/>
                </a:solidFill>
              </a:rPr>
              <a:t> </a:t>
            </a:r>
            <a:r>
              <a:rPr lang="en-US" sz="3200" b="1" dirty="0" err="1">
                <a:solidFill>
                  <a:schemeClr val="tx1"/>
                </a:solidFill>
              </a:rPr>
              <a:t>trực</a:t>
            </a:r>
            <a:r>
              <a:rPr lang="en-US" sz="3200" b="1" dirty="0">
                <a:solidFill>
                  <a:schemeClr val="tx1"/>
                </a:solidFill>
              </a:rPr>
              <a:t> </a:t>
            </a:r>
            <a:r>
              <a:rPr lang="en-US" sz="3200" b="1" dirty="0" err="1">
                <a:solidFill>
                  <a:schemeClr val="tx1"/>
                </a:solidFill>
              </a:rPr>
              <a:t>tiếp</a:t>
            </a:r>
            <a:endParaRPr lang="en-US" sz="3200" b="1" dirty="0">
              <a:solidFill>
                <a:schemeClr val="tx1"/>
              </a:solidFill>
            </a:endParaRPr>
          </a:p>
        </p:txBody>
      </p:sp>
      <p:sp>
        <p:nvSpPr>
          <p:cNvPr id="86" name="Google Shape;3630;p40">
            <a:extLst>
              <a:ext uri="{FF2B5EF4-FFF2-40B4-BE49-F238E27FC236}">
                <a16:creationId xmlns:a16="http://schemas.microsoft.com/office/drawing/2014/main" id="{2B0DC874-C4DE-46D3-8190-65B96B65F34B}"/>
              </a:ext>
            </a:extLst>
          </p:cNvPr>
          <p:cNvSpPr/>
          <p:nvPr/>
        </p:nvSpPr>
        <p:spPr>
          <a:xfrm>
            <a:off x="73258" y="2941344"/>
            <a:ext cx="2144125" cy="1441460"/>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C000"/>
          </a:solidFill>
          <a:ln>
            <a:noFill/>
          </a:ln>
        </p:spPr>
        <p:txBody>
          <a:bodyPr spcFirstLastPara="1" wrap="square" lIns="121900" tIns="121900" rIns="121900" bIns="121900" anchor="ctr" anchorCtr="0">
            <a:noAutofit/>
          </a:bodyPr>
          <a:lstStyle/>
          <a:p>
            <a:pPr algn="ctr"/>
            <a:r>
              <a:rPr lang="en-US" sz="3200" b="1" dirty="0">
                <a:solidFill>
                  <a:schemeClr val="tx1"/>
                </a:solidFill>
              </a:rPr>
              <a:t>MỞ BÀI</a:t>
            </a:r>
            <a:endParaRPr sz="3200" b="1" dirty="0">
              <a:solidFill>
                <a:schemeClr val="tx1"/>
              </a:solidFill>
            </a:endParaRPr>
          </a:p>
        </p:txBody>
      </p:sp>
      <p:cxnSp>
        <p:nvCxnSpPr>
          <p:cNvPr id="87" name="Đường kết nối: Mũi tên Gấp khúc 18">
            <a:extLst>
              <a:ext uri="{FF2B5EF4-FFF2-40B4-BE49-F238E27FC236}">
                <a16:creationId xmlns:a16="http://schemas.microsoft.com/office/drawing/2014/main" id="{C40DC184-BA2C-4B83-A0CD-28D7DF05AB36}"/>
              </a:ext>
            </a:extLst>
          </p:cNvPr>
          <p:cNvCxnSpPr/>
          <p:nvPr/>
        </p:nvCxnSpPr>
        <p:spPr>
          <a:xfrm rot="5400000" flipH="1" flipV="1">
            <a:off x="878666" y="1905867"/>
            <a:ext cx="1190389" cy="823623"/>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8" name="Đường kết nối: Mũi tên Gấp khúc 21">
            <a:extLst>
              <a:ext uri="{FF2B5EF4-FFF2-40B4-BE49-F238E27FC236}">
                <a16:creationId xmlns:a16="http://schemas.microsoft.com/office/drawing/2014/main" id="{6B2A78CE-1434-4578-B2B0-796712EE6B68}"/>
              </a:ext>
            </a:extLst>
          </p:cNvPr>
          <p:cNvCxnSpPr>
            <a:cxnSpLocks/>
          </p:cNvCxnSpPr>
          <p:nvPr/>
        </p:nvCxnSpPr>
        <p:spPr>
          <a:xfrm rot="16200000" flipH="1">
            <a:off x="959643" y="4485211"/>
            <a:ext cx="985415" cy="78060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89" name="Google Shape;3630;p40">
            <a:extLst>
              <a:ext uri="{FF2B5EF4-FFF2-40B4-BE49-F238E27FC236}">
                <a16:creationId xmlns:a16="http://schemas.microsoft.com/office/drawing/2014/main" id="{C58CBD7A-88F0-4B7E-9011-9D463976D107}"/>
              </a:ext>
            </a:extLst>
          </p:cNvPr>
          <p:cNvSpPr/>
          <p:nvPr/>
        </p:nvSpPr>
        <p:spPr>
          <a:xfrm>
            <a:off x="1977113" y="4842643"/>
            <a:ext cx="2211251" cy="105115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121900" tIns="121900" rIns="121900" bIns="121900" anchor="ctr" anchorCtr="0">
            <a:noAutofit/>
          </a:bodyPr>
          <a:lstStyle/>
          <a:p>
            <a:pPr algn="ctr"/>
            <a:r>
              <a:rPr lang="en-US" sz="3200" b="1" dirty="0" err="1">
                <a:solidFill>
                  <a:schemeClr val="tx1"/>
                </a:solidFill>
              </a:rPr>
              <a:t>Mở</a:t>
            </a:r>
            <a:r>
              <a:rPr lang="en-US" sz="3200" b="1" dirty="0">
                <a:solidFill>
                  <a:schemeClr val="tx1"/>
                </a:solidFill>
              </a:rPr>
              <a:t> </a:t>
            </a:r>
            <a:r>
              <a:rPr lang="en-US" sz="3200" b="1" dirty="0" err="1">
                <a:solidFill>
                  <a:schemeClr val="tx1"/>
                </a:solidFill>
              </a:rPr>
              <a:t>bài</a:t>
            </a:r>
            <a:r>
              <a:rPr lang="en-US" sz="3200" b="1" dirty="0">
                <a:solidFill>
                  <a:schemeClr val="tx1"/>
                </a:solidFill>
              </a:rPr>
              <a:t> </a:t>
            </a:r>
            <a:r>
              <a:rPr lang="en-US" sz="3200" b="1" dirty="0" err="1">
                <a:solidFill>
                  <a:schemeClr val="tx1"/>
                </a:solidFill>
              </a:rPr>
              <a:t>gián</a:t>
            </a:r>
            <a:r>
              <a:rPr lang="en-US" sz="3200" b="1" dirty="0">
                <a:solidFill>
                  <a:schemeClr val="tx1"/>
                </a:solidFill>
              </a:rPr>
              <a:t> </a:t>
            </a:r>
            <a:r>
              <a:rPr lang="en-US" sz="3200" b="1" dirty="0" err="1">
                <a:solidFill>
                  <a:schemeClr val="tx1"/>
                </a:solidFill>
              </a:rPr>
              <a:t>tiếp</a:t>
            </a:r>
            <a:endParaRPr lang="en-US" sz="3200" b="1" dirty="0">
              <a:solidFill>
                <a:schemeClr val="tx1"/>
              </a:solidFill>
            </a:endParaRPr>
          </a:p>
        </p:txBody>
      </p:sp>
      <p:cxnSp>
        <p:nvCxnSpPr>
          <p:cNvPr id="90" name="Đường kết nối Mũi tên Thẳng 58">
            <a:extLst>
              <a:ext uri="{FF2B5EF4-FFF2-40B4-BE49-F238E27FC236}">
                <a16:creationId xmlns:a16="http://schemas.microsoft.com/office/drawing/2014/main" id="{AF75455A-207A-4B31-A0FA-BD38EB4CF467}"/>
              </a:ext>
            </a:extLst>
          </p:cNvPr>
          <p:cNvCxnSpPr>
            <a:cxnSpLocks/>
          </p:cNvCxnSpPr>
          <p:nvPr/>
        </p:nvCxnSpPr>
        <p:spPr>
          <a:xfrm>
            <a:off x="4165102" y="5350669"/>
            <a:ext cx="112325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2" name="Google Shape;3630;p40">
            <a:extLst>
              <a:ext uri="{FF2B5EF4-FFF2-40B4-BE49-F238E27FC236}">
                <a16:creationId xmlns:a16="http://schemas.microsoft.com/office/drawing/2014/main" id="{7E8F3A62-4093-4501-A21B-0EDF0E130472}"/>
              </a:ext>
            </a:extLst>
          </p:cNvPr>
          <p:cNvSpPr/>
          <p:nvPr/>
        </p:nvSpPr>
        <p:spPr>
          <a:xfrm>
            <a:off x="5288359" y="4612251"/>
            <a:ext cx="6370100" cy="151193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121900" tIns="121900" rIns="121900" bIns="121900" anchor="ctr" anchorCtr="0">
            <a:noAutofit/>
          </a:bodyPr>
          <a:lstStyle/>
          <a:p>
            <a:pPr algn="ctr"/>
            <a:r>
              <a:rPr lang="en-US" sz="3200" b="1" dirty="0" err="1">
                <a:solidFill>
                  <a:schemeClr val="bg1"/>
                </a:solidFill>
              </a:rPr>
              <a:t>Nói</a:t>
            </a:r>
            <a:r>
              <a:rPr lang="en-US" sz="3200" b="1" dirty="0">
                <a:solidFill>
                  <a:schemeClr val="bg1"/>
                </a:solidFill>
              </a:rPr>
              <a:t> </a:t>
            </a:r>
            <a:r>
              <a:rPr lang="en-US" sz="3200" b="1" dirty="0" err="1">
                <a:solidFill>
                  <a:schemeClr val="bg1"/>
                </a:solidFill>
              </a:rPr>
              <a:t>chuyện</a:t>
            </a:r>
            <a:r>
              <a:rPr lang="en-US" sz="3200" b="1" dirty="0">
                <a:solidFill>
                  <a:schemeClr val="bg1"/>
                </a:solidFill>
              </a:rPr>
              <a:t> </a:t>
            </a:r>
            <a:r>
              <a:rPr lang="en-US" sz="3200" b="1" dirty="0" err="1">
                <a:solidFill>
                  <a:schemeClr val="bg1"/>
                </a:solidFill>
              </a:rPr>
              <a:t>khác</a:t>
            </a:r>
            <a:r>
              <a:rPr lang="en-US" sz="3200" b="1" dirty="0">
                <a:solidFill>
                  <a:schemeClr val="bg1"/>
                </a:solidFill>
              </a:rPr>
              <a:t> </a:t>
            </a:r>
            <a:r>
              <a:rPr lang="en-US" sz="3200" b="1" dirty="0" err="1">
                <a:solidFill>
                  <a:schemeClr val="bg1"/>
                </a:solidFill>
              </a:rPr>
              <a:t>để</a:t>
            </a:r>
            <a:r>
              <a:rPr lang="en-US" sz="3200" b="1" dirty="0">
                <a:solidFill>
                  <a:schemeClr val="bg1"/>
                </a:solidFill>
              </a:rPr>
              <a:t> </a:t>
            </a:r>
            <a:r>
              <a:rPr lang="en-US" sz="3200" b="1" dirty="0" err="1">
                <a:solidFill>
                  <a:schemeClr val="bg1"/>
                </a:solidFill>
              </a:rPr>
              <a:t>dẫn</a:t>
            </a:r>
            <a:r>
              <a:rPr lang="en-US" sz="3200" b="1" dirty="0">
                <a:solidFill>
                  <a:schemeClr val="bg1"/>
                </a:solidFill>
              </a:rPr>
              <a:t> </a:t>
            </a:r>
            <a:r>
              <a:rPr lang="en-US" sz="3200" b="1" dirty="0" err="1">
                <a:solidFill>
                  <a:schemeClr val="bg1"/>
                </a:solidFill>
              </a:rPr>
              <a:t>vào</a:t>
            </a:r>
            <a:r>
              <a:rPr lang="en-US" sz="3200" b="1" dirty="0">
                <a:solidFill>
                  <a:schemeClr val="bg1"/>
                </a:solidFill>
              </a:rPr>
              <a:t> </a:t>
            </a:r>
            <a:r>
              <a:rPr lang="en-US" sz="3200" b="1" dirty="0" err="1">
                <a:solidFill>
                  <a:schemeClr val="bg1"/>
                </a:solidFill>
              </a:rPr>
              <a:t>giới</a:t>
            </a:r>
            <a:r>
              <a:rPr lang="en-US" sz="3200" b="1" dirty="0">
                <a:solidFill>
                  <a:schemeClr val="bg1"/>
                </a:solidFill>
              </a:rPr>
              <a:t> </a:t>
            </a:r>
            <a:r>
              <a:rPr lang="en-US" sz="3200" b="1" dirty="0" err="1">
                <a:solidFill>
                  <a:schemeClr val="bg1"/>
                </a:solidFill>
              </a:rPr>
              <a:t>thiệu</a:t>
            </a:r>
            <a:r>
              <a:rPr lang="en-US" sz="3200" b="1" dirty="0">
                <a:solidFill>
                  <a:schemeClr val="bg1"/>
                </a:solidFill>
              </a:rPr>
              <a:t> </a:t>
            </a:r>
            <a:r>
              <a:rPr lang="en-US" sz="3200" b="1" dirty="0" err="1">
                <a:solidFill>
                  <a:schemeClr val="bg1"/>
                </a:solidFill>
              </a:rPr>
              <a:t>đồ</a:t>
            </a:r>
            <a:r>
              <a:rPr lang="en-US" sz="3200" b="1" dirty="0">
                <a:solidFill>
                  <a:schemeClr val="bg1"/>
                </a:solidFill>
              </a:rPr>
              <a:t> </a:t>
            </a:r>
            <a:r>
              <a:rPr lang="en-US" sz="3200" b="1" dirty="0" err="1">
                <a:solidFill>
                  <a:schemeClr val="bg1"/>
                </a:solidFill>
              </a:rPr>
              <a:t>vật</a:t>
            </a:r>
            <a:r>
              <a:rPr lang="en-US" sz="3200" b="1" dirty="0">
                <a:solidFill>
                  <a:schemeClr val="bg1"/>
                </a:solidFill>
              </a:rPr>
              <a:t> </a:t>
            </a:r>
            <a:r>
              <a:rPr lang="en-US" sz="3200" b="1" dirty="0" err="1">
                <a:solidFill>
                  <a:schemeClr val="bg1"/>
                </a:solidFill>
              </a:rPr>
              <a:t>định</a:t>
            </a:r>
            <a:r>
              <a:rPr lang="en-US" sz="3200" b="1" dirty="0">
                <a:solidFill>
                  <a:schemeClr val="bg1"/>
                </a:solidFill>
              </a:rPr>
              <a:t> </a:t>
            </a:r>
            <a:r>
              <a:rPr lang="en-US" sz="3200" b="1" dirty="0" err="1">
                <a:solidFill>
                  <a:schemeClr val="bg1"/>
                </a:solidFill>
              </a:rPr>
              <a:t>tả</a:t>
            </a:r>
            <a:r>
              <a:rPr lang="en-US" sz="3200" b="1" dirty="0">
                <a:solidFill>
                  <a:schemeClr val="bg1"/>
                </a:solidFill>
              </a:rPr>
              <a:t>.</a:t>
            </a:r>
            <a:endParaRPr sz="3200" b="1" dirty="0">
              <a:solidFill>
                <a:schemeClr val="bg1"/>
              </a:solidFill>
            </a:endParaRPr>
          </a:p>
        </p:txBody>
      </p:sp>
      <p:sp>
        <p:nvSpPr>
          <p:cNvPr id="94" name="Google Shape;3630;p40">
            <a:extLst>
              <a:ext uri="{FF2B5EF4-FFF2-40B4-BE49-F238E27FC236}">
                <a16:creationId xmlns:a16="http://schemas.microsoft.com/office/drawing/2014/main" id="{82937FFC-80AF-4B54-A892-8F39C4F71DC4}"/>
              </a:ext>
            </a:extLst>
          </p:cNvPr>
          <p:cNvSpPr/>
          <p:nvPr/>
        </p:nvSpPr>
        <p:spPr>
          <a:xfrm>
            <a:off x="5148736" y="1365812"/>
            <a:ext cx="6337223" cy="71334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121900" tIns="121900" rIns="121900" bIns="121900" anchor="ctr" anchorCtr="0">
            <a:noAutofit/>
          </a:bodyPr>
          <a:lstStyle/>
          <a:p>
            <a:pPr algn="ctr"/>
            <a:r>
              <a:rPr lang="en-US" sz="3200" b="1" dirty="0" err="1">
                <a:solidFill>
                  <a:schemeClr val="bg1"/>
                </a:solidFill>
              </a:rPr>
              <a:t>Giới</a:t>
            </a:r>
            <a:r>
              <a:rPr lang="en-US" sz="3200" b="1" dirty="0">
                <a:solidFill>
                  <a:schemeClr val="bg1"/>
                </a:solidFill>
              </a:rPr>
              <a:t> </a:t>
            </a:r>
            <a:r>
              <a:rPr lang="en-US" sz="3200" b="1" dirty="0" err="1">
                <a:solidFill>
                  <a:schemeClr val="bg1"/>
                </a:solidFill>
              </a:rPr>
              <a:t>thiệu</a:t>
            </a:r>
            <a:r>
              <a:rPr lang="en-US" sz="3200" b="1" dirty="0">
                <a:solidFill>
                  <a:schemeClr val="bg1"/>
                </a:solidFill>
              </a:rPr>
              <a:t> </a:t>
            </a:r>
            <a:r>
              <a:rPr lang="en-US" sz="3200" b="1" dirty="0" err="1">
                <a:solidFill>
                  <a:schemeClr val="bg1"/>
                </a:solidFill>
              </a:rPr>
              <a:t>ngay</a:t>
            </a:r>
            <a:r>
              <a:rPr lang="en-US" sz="3200" b="1" dirty="0">
                <a:solidFill>
                  <a:schemeClr val="bg1"/>
                </a:solidFill>
              </a:rPr>
              <a:t> </a:t>
            </a:r>
            <a:r>
              <a:rPr lang="en-US" sz="3200" b="1" dirty="0" err="1">
                <a:solidFill>
                  <a:schemeClr val="bg1"/>
                </a:solidFill>
              </a:rPr>
              <a:t>đồ</a:t>
            </a:r>
            <a:r>
              <a:rPr lang="en-US" sz="3200" b="1" dirty="0">
                <a:solidFill>
                  <a:schemeClr val="bg1"/>
                </a:solidFill>
              </a:rPr>
              <a:t> </a:t>
            </a:r>
            <a:r>
              <a:rPr lang="en-US" sz="3200" b="1" dirty="0" err="1">
                <a:solidFill>
                  <a:schemeClr val="bg1"/>
                </a:solidFill>
              </a:rPr>
              <a:t>vật</a:t>
            </a:r>
            <a:r>
              <a:rPr lang="en-US" sz="3200" b="1" dirty="0">
                <a:solidFill>
                  <a:schemeClr val="bg1"/>
                </a:solidFill>
              </a:rPr>
              <a:t> </a:t>
            </a:r>
            <a:r>
              <a:rPr lang="en-US" sz="3200" b="1" dirty="0" err="1">
                <a:solidFill>
                  <a:schemeClr val="bg1"/>
                </a:solidFill>
              </a:rPr>
              <a:t>được</a:t>
            </a:r>
            <a:r>
              <a:rPr lang="en-US" sz="3200" b="1" dirty="0">
                <a:solidFill>
                  <a:schemeClr val="bg1"/>
                </a:solidFill>
              </a:rPr>
              <a:t> </a:t>
            </a:r>
            <a:r>
              <a:rPr lang="en-US" sz="3200" b="1" dirty="0" err="1">
                <a:solidFill>
                  <a:schemeClr val="bg1"/>
                </a:solidFill>
              </a:rPr>
              <a:t>tả</a:t>
            </a:r>
            <a:r>
              <a:rPr lang="vi-VN" sz="3200" b="1" dirty="0">
                <a:solidFill>
                  <a:schemeClr val="bg1"/>
                </a:solidFill>
              </a:rPr>
              <a:t>.</a:t>
            </a:r>
            <a:endParaRPr sz="3200" b="1"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barn(inVertical)">
                                      <p:cBhvr>
                                        <p:cTn id="7" dur="500"/>
                                        <p:tgtEl>
                                          <p:spTgt spid="8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barn(inVertical)">
                                      <p:cBhvr>
                                        <p:cTn id="10" dur="500"/>
                                        <p:tgtEl>
                                          <p:spTgt spid="8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barn(inVertical)">
                                      <p:cBhvr>
                                        <p:cTn id="15" dur="500"/>
                                        <p:tgtEl>
                                          <p:spTgt spid="7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arn(inVertical)">
                                      <p:cBhvr>
                                        <p:cTn id="18" dur="500"/>
                                        <p:tgtEl>
                                          <p:spTgt spid="9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barn(inVertical)">
                                      <p:cBhvr>
                                        <p:cTn id="23" dur="500"/>
                                        <p:tgtEl>
                                          <p:spTgt spid="8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barn(inVertical)">
                                      <p:cBhvr>
                                        <p:cTn id="26" dur="500"/>
                                        <p:tgtEl>
                                          <p:spTgt spid="8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barn(inVertical)">
                                      <p:cBhvr>
                                        <p:cTn id="31" dur="500"/>
                                        <p:tgtEl>
                                          <p:spTgt spid="9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barn(inVertical)">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9" grpId="0" animBg="1"/>
      <p:bldP spid="92" grpId="0" animBg="1"/>
      <p:bldP spid="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24" name="组合 71"/>
          <p:cNvGrpSpPr/>
          <p:nvPr/>
        </p:nvGrpSpPr>
        <p:grpSpPr>
          <a:xfrm>
            <a:off x="-635" y="0"/>
            <a:ext cx="12192000" cy="6858000"/>
            <a:chOff x="-1" y="0"/>
            <a:chExt cx="19200" cy="10800"/>
          </a:xfrm>
        </p:grpSpPr>
        <p:grpSp>
          <p:nvGrpSpPr>
            <p:cNvPr id="25" name="组合 45"/>
            <p:cNvGrpSpPr/>
            <p:nvPr/>
          </p:nvGrpSpPr>
          <p:grpSpPr>
            <a:xfrm>
              <a:off x="-1" y="0"/>
              <a:ext cx="19201" cy="10800"/>
              <a:chOff x="-1" y="0"/>
              <a:chExt cx="19201" cy="10800"/>
            </a:xfrm>
          </p:grpSpPr>
          <p:pic>
            <p:nvPicPr>
              <p:cNvPr id="29" name="图片 9" descr="背景"/>
              <p:cNvPicPr>
                <a:picLocks noChangeAspect="1"/>
              </p:cNvPicPr>
              <p:nvPr/>
            </p:nvPicPr>
            <p:blipFill>
              <a:blip r:embed="rId3"/>
              <a:stretch>
                <a:fillRect/>
              </a:stretch>
            </p:blipFill>
            <p:spPr>
              <a:xfrm>
                <a:off x="-1" y="0"/>
                <a:ext cx="19201" cy="10800"/>
              </a:xfrm>
              <a:prstGeom prst="rect">
                <a:avLst/>
              </a:prstGeom>
            </p:spPr>
          </p:pic>
          <p:pic>
            <p:nvPicPr>
              <p:cNvPr id="30"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26" name="组合 47"/>
            <p:cNvGrpSpPr/>
            <p:nvPr/>
          </p:nvGrpSpPr>
          <p:grpSpPr>
            <a:xfrm>
              <a:off x="1" y="0"/>
              <a:ext cx="19199" cy="3585"/>
              <a:chOff x="-35" y="0"/>
              <a:chExt cx="23497" cy="4410"/>
            </a:xfrm>
          </p:grpSpPr>
          <p:pic>
            <p:nvPicPr>
              <p:cNvPr id="27" name="图片 48" descr="组 11"/>
              <p:cNvPicPr>
                <a:picLocks noChangeAspect="1"/>
              </p:cNvPicPr>
              <p:nvPr/>
            </p:nvPicPr>
            <p:blipFill>
              <a:blip r:embed="rId5"/>
              <a:stretch>
                <a:fillRect/>
              </a:stretch>
            </p:blipFill>
            <p:spPr>
              <a:xfrm>
                <a:off x="-35" y="0"/>
                <a:ext cx="11250" cy="4410"/>
              </a:xfrm>
              <a:prstGeom prst="rect">
                <a:avLst/>
              </a:prstGeom>
            </p:spPr>
          </p:pic>
          <p:pic>
            <p:nvPicPr>
              <p:cNvPr id="28" name="图片 49" descr="组 11"/>
              <p:cNvPicPr>
                <a:picLocks noChangeAspect="1"/>
              </p:cNvPicPr>
              <p:nvPr/>
            </p:nvPicPr>
            <p:blipFill>
              <a:blip r:embed="rId5"/>
              <a:stretch>
                <a:fillRect/>
              </a:stretch>
            </p:blipFill>
            <p:spPr>
              <a:xfrm>
                <a:off x="12212" y="0"/>
                <a:ext cx="11250" cy="4410"/>
              </a:xfrm>
              <a:prstGeom prst="rect">
                <a:avLst/>
              </a:prstGeom>
            </p:spPr>
          </p:pic>
        </p:grpSp>
      </p:grpSp>
      <p:sp>
        <p:nvSpPr>
          <p:cNvPr id="531" name="Google Shape;531;p34"/>
          <p:cNvSpPr/>
          <p:nvPr/>
        </p:nvSpPr>
        <p:spPr>
          <a:xfrm rot="-1098394" flipH="1">
            <a:off x="235064" y="7120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532" name="Google Shape;532;p34"/>
          <p:cNvSpPr/>
          <p:nvPr/>
        </p:nvSpPr>
        <p:spPr>
          <a:xfrm rot="-1098430" flipH="1">
            <a:off x="980457" y="3166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533" name="Google Shape;533;p34"/>
          <p:cNvSpPr/>
          <p:nvPr/>
        </p:nvSpPr>
        <p:spPr>
          <a:xfrm flipH="1">
            <a:off x="1222399" y="11045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534" name="Google Shape;534;p34"/>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535" name="Google Shape;535;p34"/>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537" name="Google Shape;537;p34"/>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538" name="Google Shape;538;p34"/>
          <p:cNvSpPr/>
          <p:nvPr/>
        </p:nvSpPr>
        <p:spPr>
          <a:xfrm rot="9719309" flipH="1">
            <a:off x="1135165" y="64402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3733"/>
          </a:p>
        </p:txBody>
      </p:sp>
      <p:sp>
        <p:nvSpPr>
          <p:cNvPr id="20" name="Google Shape;3630;p40">
            <a:extLst>
              <a:ext uri="{FF2B5EF4-FFF2-40B4-BE49-F238E27FC236}">
                <a16:creationId xmlns:a16="http://schemas.microsoft.com/office/drawing/2014/main" id="{4288A5C2-6D72-4C4E-B98D-12891D063927}"/>
              </a:ext>
            </a:extLst>
          </p:cNvPr>
          <p:cNvSpPr/>
          <p:nvPr/>
        </p:nvSpPr>
        <p:spPr>
          <a:xfrm>
            <a:off x="2507419" y="660816"/>
            <a:ext cx="3466263" cy="105115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121900" tIns="121900" rIns="121900" bIns="121900" anchor="ctr" anchorCtr="0">
            <a:noAutofit/>
          </a:bodyPr>
          <a:lstStyle/>
          <a:p>
            <a:pPr algn="ctr"/>
            <a:r>
              <a:rPr lang="en-US" sz="3200" b="1" dirty="0" err="1">
                <a:solidFill>
                  <a:schemeClr val="tx1"/>
                </a:solidFill>
              </a:rPr>
              <a:t>Kết</a:t>
            </a:r>
            <a:r>
              <a:rPr lang="en-US" sz="3200" b="1" dirty="0">
                <a:solidFill>
                  <a:schemeClr val="tx1"/>
                </a:solidFill>
              </a:rPr>
              <a:t> </a:t>
            </a:r>
            <a:r>
              <a:rPr lang="en-US" sz="3200" b="1" dirty="0" err="1">
                <a:solidFill>
                  <a:schemeClr val="tx1"/>
                </a:solidFill>
              </a:rPr>
              <a:t>bài</a:t>
            </a:r>
            <a:r>
              <a:rPr lang="vi-VN" sz="3200" b="1" dirty="0">
                <a:solidFill>
                  <a:schemeClr val="tx1"/>
                </a:solidFill>
              </a:rPr>
              <a:t> </a:t>
            </a:r>
          </a:p>
          <a:p>
            <a:pPr algn="ctr"/>
            <a:r>
              <a:rPr lang="vi-VN" sz="3200" b="1" dirty="0">
                <a:solidFill>
                  <a:schemeClr val="tx1"/>
                </a:solidFill>
              </a:rPr>
              <a:t>không</a:t>
            </a:r>
            <a:r>
              <a:rPr lang="en-US" sz="3200" b="1" dirty="0">
                <a:solidFill>
                  <a:schemeClr val="tx1"/>
                </a:solidFill>
              </a:rPr>
              <a:t> </a:t>
            </a:r>
            <a:r>
              <a:rPr lang="en-US" sz="3200" b="1" dirty="0" err="1">
                <a:solidFill>
                  <a:schemeClr val="tx1"/>
                </a:solidFill>
              </a:rPr>
              <a:t>mở</a:t>
            </a:r>
            <a:r>
              <a:rPr lang="en-US" sz="3200" b="1" dirty="0">
                <a:solidFill>
                  <a:schemeClr val="tx1"/>
                </a:solidFill>
              </a:rPr>
              <a:t> </a:t>
            </a:r>
            <a:r>
              <a:rPr lang="en-US" sz="3200" b="1" dirty="0" err="1">
                <a:solidFill>
                  <a:schemeClr val="tx1"/>
                </a:solidFill>
              </a:rPr>
              <a:t>rộng</a:t>
            </a:r>
            <a:endParaRPr lang="en-US" sz="3200" b="1" dirty="0">
              <a:solidFill>
                <a:schemeClr val="tx1"/>
              </a:solidFill>
            </a:endParaRPr>
          </a:p>
        </p:txBody>
      </p:sp>
      <p:sp>
        <p:nvSpPr>
          <p:cNvPr id="21" name="Google Shape;3630;p40">
            <a:extLst>
              <a:ext uri="{FF2B5EF4-FFF2-40B4-BE49-F238E27FC236}">
                <a16:creationId xmlns:a16="http://schemas.microsoft.com/office/drawing/2014/main" id="{33A3CF28-1FC8-43D1-B3A1-BB20B2ADAB3B}"/>
              </a:ext>
            </a:extLst>
          </p:cNvPr>
          <p:cNvSpPr/>
          <p:nvPr/>
        </p:nvSpPr>
        <p:spPr>
          <a:xfrm>
            <a:off x="7053917" y="583908"/>
            <a:ext cx="4809635" cy="119038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121900" tIns="121900" rIns="121900" bIns="121900" anchor="ctr" anchorCtr="0">
            <a:noAutofit/>
          </a:bodyPr>
          <a:lstStyle/>
          <a:p>
            <a:pPr algn="ctr"/>
            <a:r>
              <a:rPr lang="en-US" sz="3200" b="1" dirty="0" err="1">
                <a:solidFill>
                  <a:schemeClr val="bg1"/>
                </a:solidFill>
              </a:rPr>
              <a:t>Nêu</a:t>
            </a:r>
            <a:r>
              <a:rPr lang="en-US" sz="3200" b="1" dirty="0">
                <a:solidFill>
                  <a:schemeClr val="bg1"/>
                </a:solidFill>
              </a:rPr>
              <a:t> </a:t>
            </a:r>
            <a:r>
              <a:rPr lang="en-US" sz="3200" b="1" dirty="0" err="1">
                <a:solidFill>
                  <a:schemeClr val="bg1"/>
                </a:solidFill>
              </a:rPr>
              <a:t>suy</a:t>
            </a:r>
            <a:r>
              <a:rPr lang="en-US" sz="3200" b="1" dirty="0">
                <a:solidFill>
                  <a:schemeClr val="bg1"/>
                </a:solidFill>
              </a:rPr>
              <a:t> </a:t>
            </a:r>
            <a:r>
              <a:rPr lang="en-US" sz="3200" b="1" dirty="0" err="1">
                <a:solidFill>
                  <a:schemeClr val="bg1"/>
                </a:solidFill>
              </a:rPr>
              <a:t>nghĩ</a:t>
            </a:r>
            <a:r>
              <a:rPr lang="en-US" sz="3200" b="1" dirty="0">
                <a:solidFill>
                  <a:schemeClr val="bg1"/>
                </a:solidFill>
              </a:rPr>
              <a:t>, </a:t>
            </a:r>
            <a:r>
              <a:rPr lang="en-US" sz="3200" b="1" dirty="0" err="1">
                <a:solidFill>
                  <a:schemeClr val="bg1"/>
                </a:solidFill>
              </a:rPr>
              <a:t>tình</a:t>
            </a:r>
            <a:r>
              <a:rPr lang="en-US" sz="3200" b="1" dirty="0">
                <a:solidFill>
                  <a:schemeClr val="bg1"/>
                </a:solidFill>
              </a:rPr>
              <a:t> </a:t>
            </a:r>
            <a:r>
              <a:rPr lang="en-US" sz="3200" b="1" dirty="0" err="1">
                <a:solidFill>
                  <a:schemeClr val="bg1"/>
                </a:solidFill>
              </a:rPr>
              <a:t>cảm</a:t>
            </a:r>
            <a:r>
              <a:rPr lang="en-US" sz="3200" b="1" dirty="0">
                <a:solidFill>
                  <a:schemeClr val="bg1"/>
                </a:solidFill>
              </a:rPr>
              <a:t> </a:t>
            </a:r>
            <a:r>
              <a:rPr lang="en-US" sz="3200" b="1" dirty="0" err="1">
                <a:solidFill>
                  <a:schemeClr val="bg1"/>
                </a:solidFill>
              </a:rPr>
              <a:t>với</a:t>
            </a:r>
            <a:r>
              <a:rPr lang="vi-VN" sz="3200" b="1" dirty="0">
                <a:solidFill>
                  <a:schemeClr val="bg1"/>
                </a:solidFill>
              </a:rPr>
              <a:t> đồ</a:t>
            </a:r>
            <a:r>
              <a:rPr lang="en-US" sz="3200" b="1" dirty="0">
                <a:solidFill>
                  <a:schemeClr val="bg1"/>
                </a:solidFill>
              </a:rPr>
              <a:t> </a:t>
            </a:r>
            <a:r>
              <a:rPr lang="en-US" sz="3200" b="1" dirty="0" err="1">
                <a:solidFill>
                  <a:schemeClr val="bg1"/>
                </a:solidFill>
              </a:rPr>
              <a:t>vật</a:t>
            </a:r>
            <a:r>
              <a:rPr lang="en-US" sz="3200" b="1" dirty="0">
                <a:solidFill>
                  <a:schemeClr val="bg1"/>
                </a:solidFill>
              </a:rPr>
              <a:t> </a:t>
            </a:r>
            <a:r>
              <a:rPr lang="en-US" sz="3200" b="1" dirty="0" err="1">
                <a:solidFill>
                  <a:schemeClr val="bg1"/>
                </a:solidFill>
              </a:rPr>
              <a:t>được</a:t>
            </a:r>
            <a:r>
              <a:rPr lang="en-US" sz="3200" b="1" dirty="0">
                <a:solidFill>
                  <a:schemeClr val="bg1"/>
                </a:solidFill>
              </a:rPr>
              <a:t> </a:t>
            </a:r>
            <a:r>
              <a:rPr lang="en-US" sz="3200" b="1" dirty="0" err="1">
                <a:solidFill>
                  <a:schemeClr val="bg1"/>
                </a:solidFill>
              </a:rPr>
              <a:t>tả</a:t>
            </a:r>
            <a:r>
              <a:rPr lang="vi-VN" sz="3200" b="1" dirty="0">
                <a:solidFill>
                  <a:schemeClr val="bg1"/>
                </a:solidFill>
              </a:rPr>
              <a:t>.</a:t>
            </a:r>
            <a:endParaRPr sz="3200" b="1" dirty="0">
              <a:solidFill>
                <a:schemeClr val="bg1"/>
              </a:solidFill>
            </a:endParaRPr>
          </a:p>
        </p:txBody>
      </p:sp>
      <p:sp>
        <p:nvSpPr>
          <p:cNvPr id="23" name="Google Shape;3630;p40">
            <a:extLst>
              <a:ext uri="{FF2B5EF4-FFF2-40B4-BE49-F238E27FC236}">
                <a16:creationId xmlns:a16="http://schemas.microsoft.com/office/drawing/2014/main" id="{E1A4CF52-9018-49F9-AA02-037D798F88A1}"/>
              </a:ext>
            </a:extLst>
          </p:cNvPr>
          <p:cNvSpPr/>
          <p:nvPr/>
        </p:nvSpPr>
        <p:spPr>
          <a:xfrm>
            <a:off x="695004" y="2397965"/>
            <a:ext cx="2144125" cy="1441460"/>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C000"/>
          </a:solidFill>
          <a:ln>
            <a:noFill/>
          </a:ln>
        </p:spPr>
        <p:txBody>
          <a:bodyPr spcFirstLastPara="1" wrap="square" lIns="121900" tIns="121900" rIns="121900" bIns="121900" anchor="ctr" anchorCtr="0">
            <a:noAutofit/>
          </a:bodyPr>
          <a:lstStyle/>
          <a:p>
            <a:pPr algn="ctr"/>
            <a:r>
              <a:rPr lang="en-US" sz="3200" b="1" dirty="0" err="1">
                <a:solidFill>
                  <a:schemeClr val="tx1"/>
                </a:solidFill>
              </a:rPr>
              <a:t>Kết</a:t>
            </a:r>
            <a:r>
              <a:rPr lang="en-US" sz="3200" b="1" dirty="0">
                <a:solidFill>
                  <a:schemeClr val="tx1"/>
                </a:solidFill>
              </a:rPr>
              <a:t> </a:t>
            </a:r>
            <a:r>
              <a:rPr lang="en-US" sz="3200" b="1" dirty="0" err="1">
                <a:solidFill>
                  <a:schemeClr val="tx1"/>
                </a:solidFill>
              </a:rPr>
              <a:t>bài</a:t>
            </a:r>
            <a:endParaRPr sz="3200" b="1" dirty="0">
              <a:solidFill>
                <a:schemeClr val="tx1"/>
              </a:solidFill>
            </a:endParaRPr>
          </a:p>
        </p:txBody>
      </p:sp>
      <p:cxnSp>
        <p:nvCxnSpPr>
          <p:cNvPr id="64" name="Đường kết nối: Mũi tên Gấp khúc 18">
            <a:extLst>
              <a:ext uri="{FF2B5EF4-FFF2-40B4-BE49-F238E27FC236}">
                <a16:creationId xmlns:a16="http://schemas.microsoft.com/office/drawing/2014/main" id="{458C0564-B374-4843-BA37-501B9B505760}"/>
              </a:ext>
            </a:extLst>
          </p:cNvPr>
          <p:cNvCxnSpPr/>
          <p:nvPr/>
        </p:nvCxnSpPr>
        <p:spPr>
          <a:xfrm rot="5400000" flipH="1" flipV="1">
            <a:off x="1500412" y="1362487"/>
            <a:ext cx="1190389" cy="823623"/>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DFF413D-A30E-4305-9A10-FDAE14FBA6F9}"/>
              </a:ext>
            </a:extLst>
          </p:cNvPr>
          <p:cNvCxnSpPr>
            <a:cxnSpLocks/>
          </p:cNvCxnSpPr>
          <p:nvPr/>
        </p:nvCxnSpPr>
        <p:spPr>
          <a:xfrm rot="16200000" flipH="1">
            <a:off x="1581389" y="3941832"/>
            <a:ext cx="985415" cy="78060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6" name="Đường kết nối Mũi tên Thẳng 62">
            <a:extLst>
              <a:ext uri="{FF2B5EF4-FFF2-40B4-BE49-F238E27FC236}">
                <a16:creationId xmlns:a16="http://schemas.microsoft.com/office/drawing/2014/main" id="{D67A34B7-BE3C-4966-9E14-89FC5988622F}"/>
              </a:ext>
            </a:extLst>
          </p:cNvPr>
          <p:cNvCxnSpPr>
            <a:cxnSpLocks/>
          </p:cNvCxnSpPr>
          <p:nvPr/>
        </p:nvCxnSpPr>
        <p:spPr>
          <a:xfrm>
            <a:off x="5930661" y="1230341"/>
            <a:ext cx="112325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7" name="Google Shape;3630;p40">
            <a:extLst>
              <a:ext uri="{FF2B5EF4-FFF2-40B4-BE49-F238E27FC236}">
                <a16:creationId xmlns:a16="http://schemas.microsoft.com/office/drawing/2014/main" id="{D59A9D7A-E75B-4104-8D74-ADA196D727E5}"/>
              </a:ext>
            </a:extLst>
          </p:cNvPr>
          <p:cNvSpPr/>
          <p:nvPr/>
        </p:nvSpPr>
        <p:spPr>
          <a:xfrm>
            <a:off x="7053917" y="3404531"/>
            <a:ext cx="4809635" cy="119038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121900" tIns="121900" rIns="121900" bIns="121900" anchor="ctr" anchorCtr="0">
            <a:noAutofit/>
          </a:bodyPr>
          <a:lstStyle/>
          <a:p>
            <a:pPr algn="ctr"/>
            <a:r>
              <a:rPr lang="en-US" sz="3200" b="1" dirty="0" err="1">
                <a:solidFill>
                  <a:schemeClr val="bg1"/>
                </a:solidFill>
              </a:rPr>
              <a:t>Nêu</a:t>
            </a:r>
            <a:r>
              <a:rPr lang="en-US" sz="3200" b="1" dirty="0">
                <a:solidFill>
                  <a:schemeClr val="bg1"/>
                </a:solidFill>
              </a:rPr>
              <a:t> </a:t>
            </a:r>
            <a:r>
              <a:rPr lang="en-US" sz="3200" b="1" dirty="0" err="1">
                <a:solidFill>
                  <a:schemeClr val="bg1"/>
                </a:solidFill>
              </a:rPr>
              <a:t>suy</a:t>
            </a:r>
            <a:r>
              <a:rPr lang="en-US" sz="3200" b="1" dirty="0">
                <a:solidFill>
                  <a:schemeClr val="bg1"/>
                </a:solidFill>
              </a:rPr>
              <a:t> </a:t>
            </a:r>
            <a:r>
              <a:rPr lang="en-US" sz="3200" b="1" dirty="0" err="1">
                <a:solidFill>
                  <a:schemeClr val="bg1"/>
                </a:solidFill>
              </a:rPr>
              <a:t>nghĩ</a:t>
            </a:r>
            <a:r>
              <a:rPr lang="en-US" sz="3200" b="1" dirty="0">
                <a:solidFill>
                  <a:schemeClr val="bg1"/>
                </a:solidFill>
              </a:rPr>
              <a:t>, </a:t>
            </a:r>
            <a:r>
              <a:rPr lang="en-US" sz="3200" b="1" dirty="0" err="1">
                <a:solidFill>
                  <a:schemeClr val="bg1"/>
                </a:solidFill>
              </a:rPr>
              <a:t>tình</a:t>
            </a:r>
            <a:r>
              <a:rPr lang="en-US" sz="3200" b="1" dirty="0">
                <a:solidFill>
                  <a:schemeClr val="bg1"/>
                </a:solidFill>
              </a:rPr>
              <a:t> </a:t>
            </a:r>
            <a:r>
              <a:rPr lang="en-US" sz="3200" b="1" dirty="0" err="1">
                <a:solidFill>
                  <a:schemeClr val="bg1"/>
                </a:solidFill>
              </a:rPr>
              <a:t>cảm</a:t>
            </a:r>
            <a:r>
              <a:rPr lang="en-US" sz="3200" b="1" dirty="0">
                <a:solidFill>
                  <a:schemeClr val="bg1"/>
                </a:solidFill>
              </a:rPr>
              <a:t> </a:t>
            </a:r>
            <a:r>
              <a:rPr lang="en-US" sz="3200" b="1" dirty="0" err="1">
                <a:solidFill>
                  <a:schemeClr val="bg1"/>
                </a:solidFill>
              </a:rPr>
              <a:t>với</a:t>
            </a:r>
            <a:r>
              <a:rPr lang="en-US" sz="3200" b="1" dirty="0">
                <a:solidFill>
                  <a:schemeClr val="bg1"/>
                </a:solidFill>
              </a:rPr>
              <a:t> </a:t>
            </a:r>
            <a:r>
              <a:rPr lang="vi-VN" sz="3200" b="1" dirty="0">
                <a:solidFill>
                  <a:schemeClr val="bg1"/>
                </a:solidFill>
              </a:rPr>
              <a:t>đồ </a:t>
            </a:r>
            <a:r>
              <a:rPr lang="en-US" sz="3200" b="1" dirty="0" err="1">
                <a:solidFill>
                  <a:schemeClr val="bg1"/>
                </a:solidFill>
              </a:rPr>
              <a:t>vật</a:t>
            </a:r>
            <a:r>
              <a:rPr lang="en-US" sz="3200" b="1" dirty="0">
                <a:solidFill>
                  <a:schemeClr val="bg1"/>
                </a:solidFill>
              </a:rPr>
              <a:t> </a:t>
            </a:r>
            <a:r>
              <a:rPr lang="en-US" sz="3200" b="1" dirty="0" err="1">
                <a:solidFill>
                  <a:schemeClr val="bg1"/>
                </a:solidFill>
              </a:rPr>
              <a:t>được</a:t>
            </a:r>
            <a:r>
              <a:rPr lang="en-US" sz="3200" b="1" dirty="0">
                <a:solidFill>
                  <a:schemeClr val="bg1"/>
                </a:solidFill>
              </a:rPr>
              <a:t> </a:t>
            </a:r>
            <a:r>
              <a:rPr lang="en-US" sz="3200" b="1" dirty="0" err="1">
                <a:solidFill>
                  <a:schemeClr val="bg1"/>
                </a:solidFill>
              </a:rPr>
              <a:t>tả</a:t>
            </a:r>
            <a:r>
              <a:rPr lang="vi-VN" sz="3200" b="1" dirty="0">
                <a:solidFill>
                  <a:schemeClr val="bg1"/>
                </a:solidFill>
              </a:rPr>
              <a:t>.</a:t>
            </a:r>
            <a:endParaRPr sz="3200" b="1" dirty="0">
              <a:solidFill>
                <a:schemeClr val="bg1"/>
              </a:solidFill>
            </a:endParaRPr>
          </a:p>
        </p:txBody>
      </p:sp>
      <p:sp>
        <p:nvSpPr>
          <p:cNvPr id="68" name="Google Shape;3630;p40">
            <a:extLst>
              <a:ext uri="{FF2B5EF4-FFF2-40B4-BE49-F238E27FC236}">
                <a16:creationId xmlns:a16="http://schemas.microsoft.com/office/drawing/2014/main" id="{54A8AADF-13AA-4550-913D-BFAF90D0A085}"/>
              </a:ext>
            </a:extLst>
          </p:cNvPr>
          <p:cNvSpPr/>
          <p:nvPr/>
        </p:nvSpPr>
        <p:spPr>
          <a:xfrm>
            <a:off x="7053917" y="4889197"/>
            <a:ext cx="4924481" cy="168447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121900" tIns="121900" rIns="121900" bIns="121900" anchor="ctr" anchorCtr="0">
            <a:noAutofit/>
          </a:bodyPr>
          <a:lstStyle/>
          <a:p>
            <a:pPr algn="ctr"/>
            <a:r>
              <a:rPr lang="en-US" sz="3200" b="1" dirty="0" err="1">
                <a:solidFill>
                  <a:schemeClr val="bg1"/>
                </a:solidFill>
              </a:rPr>
              <a:t>Liên</a:t>
            </a:r>
            <a:r>
              <a:rPr lang="en-US" sz="3200" b="1" dirty="0">
                <a:solidFill>
                  <a:schemeClr val="bg1"/>
                </a:solidFill>
              </a:rPr>
              <a:t> </a:t>
            </a:r>
            <a:r>
              <a:rPr lang="en-US" sz="3200" b="1" dirty="0" err="1">
                <a:solidFill>
                  <a:schemeClr val="bg1"/>
                </a:solidFill>
              </a:rPr>
              <a:t>hệ</a:t>
            </a:r>
            <a:r>
              <a:rPr lang="en-US" sz="3200" b="1" dirty="0">
                <a:solidFill>
                  <a:schemeClr val="bg1"/>
                </a:solidFill>
              </a:rPr>
              <a:t> </a:t>
            </a:r>
            <a:r>
              <a:rPr lang="en-US" sz="3200" b="1" dirty="0" err="1">
                <a:solidFill>
                  <a:schemeClr val="bg1"/>
                </a:solidFill>
              </a:rPr>
              <a:t>việc</a:t>
            </a:r>
            <a:r>
              <a:rPr lang="en-US" sz="3200" b="1" dirty="0">
                <a:solidFill>
                  <a:schemeClr val="bg1"/>
                </a:solidFill>
              </a:rPr>
              <a:t> </a:t>
            </a:r>
            <a:r>
              <a:rPr lang="en-US" sz="3200" b="1" dirty="0" err="1">
                <a:solidFill>
                  <a:schemeClr val="bg1"/>
                </a:solidFill>
              </a:rPr>
              <a:t>làm</a:t>
            </a:r>
            <a:r>
              <a:rPr lang="en-US" sz="3200" b="1" dirty="0">
                <a:solidFill>
                  <a:schemeClr val="bg1"/>
                </a:solidFill>
              </a:rPr>
              <a:t> </a:t>
            </a:r>
            <a:r>
              <a:rPr lang="en-US" sz="3200" b="1" dirty="0" err="1">
                <a:solidFill>
                  <a:schemeClr val="bg1"/>
                </a:solidFill>
              </a:rPr>
              <a:t>của</a:t>
            </a:r>
            <a:r>
              <a:rPr lang="en-US" sz="3200" b="1" dirty="0">
                <a:solidFill>
                  <a:schemeClr val="bg1"/>
                </a:solidFill>
              </a:rPr>
              <a:t> </a:t>
            </a:r>
            <a:r>
              <a:rPr lang="en-US" sz="3200" b="1" dirty="0" err="1">
                <a:solidFill>
                  <a:schemeClr val="bg1"/>
                </a:solidFill>
              </a:rPr>
              <a:t>bản</a:t>
            </a:r>
            <a:r>
              <a:rPr lang="en-US" sz="3200" b="1" dirty="0">
                <a:solidFill>
                  <a:schemeClr val="bg1"/>
                </a:solidFill>
              </a:rPr>
              <a:t> </a:t>
            </a:r>
            <a:r>
              <a:rPr lang="en-US" sz="3200" b="1" dirty="0" err="1">
                <a:solidFill>
                  <a:schemeClr val="bg1"/>
                </a:solidFill>
              </a:rPr>
              <a:t>thân</a:t>
            </a:r>
            <a:r>
              <a:rPr lang="en-US" sz="3200" b="1" dirty="0">
                <a:solidFill>
                  <a:schemeClr val="bg1"/>
                </a:solidFill>
              </a:rPr>
              <a:t> </a:t>
            </a:r>
            <a:r>
              <a:rPr lang="en-US" sz="3200" b="1" dirty="0" err="1">
                <a:solidFill>
                  <a:schemeClr val="bg1"/>
                </a:solidFill>
              </a:rPr>
              <a:t>để</a:t>
            </a:r>
            <a:r>
              <a:rPr lang="en-US" sz="3200" b="1" dirty="0">
                <a:solidFill>
                  <a:schemeClr val="bg1"/>
                </a:solidFill>
              </a:rPr>
              <a:t> </a:t>
            </a:r>
            <a:r>
              <a:rPr lang="en-US" sz="3200" b="1" dirty="0" err="1">
                <a:solidFill>
                  <a:schemeClr val="bg1"/>
                </a:solidFill>
              </a:rPr>
              <a:t>giữ</a:t>
            </a:r>
            <a:r>
              <a:rPr lang="en-US" sz="3200" b="1" dirty="0">
                <a:solidFill>
                  <a:schemeClr val="bg1"/>
                </a:solidFill>
              </a:rPr>
              <a:t> </a:t>
            </a:r>
            <a:r>
              <a:rPr lang="en-US" sz="3200" b="1" dirty="0" err="1">
                <a:solidFill>
                  <a:schemeClr val="bg1"/>
                </a:solidFill>
              </a:rPr>
              <a:t>gìn</a:t>
            </a:r>
            <a:r>
              <a:rPr lang="en-US" sz="3200" b="1" dirty="0">
                <a:solidFill>
                  <a:schemeClr val="bg1"/>
                </a:solidFill>
              </a:rPr>
              <a:t> </a:t>
            </a:r>
            <a:endParaRPr lang="vi-VN" sz="3200" b="1" dirty="0">
              <a:solidFill>
                <a:schemeClr val="bg1"/>
              </a:solidFill>
            </a:endParaRPr>
          </a:p>
          <a:p>
            <a:pPr algn="ctr"/>
            <a:r>
              <a:rPr lang="en-US" sz="3200" b="1" dirty="0" err="1">
                <a:solidFill>
                  <a:schemeClr val="bg1"/>
                </a:solidFill>
              </a:rPr>
              <a:t>đồ</a:t>
            </a:r>
            <a:r>
              <a:rPr lang="en-US" sz="3200" b="1" dirty="0">
                <a:solidFill>
                  <a:schemeClr val="bg1"/>
                </a:solidFill>
              </a:rPr>
              <a:t> </a:t>
            </a:r>
            <a:r>
              <a:rPr lang="en-US" sz="3200" b="1" dirty="0" err="1">
                <a:solidFill>
                  <a:schemeClr val="bg1"/>
                </a:solidFill>
              </a:rPr>
              <a:t>vật</a:t>
            </a:r>
            <a:r>
              <a:rPr lang="en-US" sz="3200" b="1" dirty="0">
                <a:solidFill>
                  <a:schemeClr val="bg1"/>
                </a:solidFill>
              </a:rPr>
              <a:t> </a:t>
            </a:r>
            <a:r>
              <a:rPr lang="en-US" sz="3200" b="1" dirty="0" err="1">
                <a:solidFill>
                  <a:schemeClr val="bg1"/>
                </a:solidFill>
              </a:rPr>
              <a:t>đó</a:t>
            </a:r>
            <a:r>
              <a:rPr lang="vi-VN" sz="3200" b="1" dirty="0">
                <a:solidFill>
                  <a:schemeClr val="bg1"/>
                </a:solidFill>
              </a:rPr>
              <a:t>.</a:t>
            </a:r>
            <a:endParaRPr sz="3200" b="1" dirty="0">
              <a:solidFill>
                <a:schemeClr val="bg1"/>
              </a:solidFill>
            </a:endParaRPr>
          </a:p>
        </p:txBody>
      </p:sp>
      <p:cxnSp>
        <p:nvCxnSpPr>
          <p:cNvPr id="69" name="Đường kết nối Mũi tên Thẳng 75">
            <a:extLst>
              <a:ext uri="{FF2B5EF4-FFF2-40B4-BE49-F238E27FC236}">
                <a16:creationId xmlns:a16="http://schemas.microsoft.com/office/drawing/2014/main" id="{EB871EB1-7CE3-4790-B1EF-5B63FFAFC98C}"/>
              </a:ext>
            </a:extLst>
          </p:cNvPr>
          <p:cNvCxnSpPr>
            <a:cxnSpLocks/>
          </p:cNvCxnSpPr>
          <p:nvPr/>
        </p:nvCxnSpPr>
        <p:spPr>
          <a:xfrm flipV="1">
            <a:off x="5850571" y="3912389"/>
            <a:ext cx="1203347" cy="86443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0" name="Đường kết nối Mũi tên Thẳng 76">
            <a:extLst>
              <a:ext uri="{FF2B5EF4-FFF2-40B4-BE49-F238E27FC236}">
                <a16:creationId xmlns:a16="http://schemas.microsoft.com/office/drawing/2014/main" id="{0FDDDE83-4271-4AEA-95F7-6FEFF19C9A45}"/>
              </a:ext>
            </a:extLst>
          </p:cNvPr>
          <p:cNvCxnSpPr>
            <a:cxnSpLocks/>
          </p:cNvCxnSpPr>
          <p:nvPr/>
        </p:nvCxnSpPr>
        <p:spPr>
          <a:xfrm>
            <a:off x="5850572" y="5087629"/>
            <a:ext cx="1203345" cy="54003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1" name="Google Shape;3630;p40">
            <a:extLst>
              <a:ext uri="{FF2B5EF4-FFF2-40B4-BE49-F238E27FC236}">
                <a16:creationId xmlns:a16="http://schemas.microsoft.com/office/drawing/2014/main" id="{8DDFF705-964A-410B-A6AB-6C6D50DDE531}"/>
              </a:ext>
            </a:extLst>
          </p:cNvPr>
          <p:cNvSpPr/>
          <p:nvPr/>
        </p:nvSpPr>
        <p:spPr>
          <a:xfrm>
            <a:off x="2464396" y="4332132"/>
            <a:ext cx="3466264" cy="105115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121900" tIns="121900" rIns="121900" bIns="121900" anchor="ctr" anchorCtr="0">
            <a:noAutofit/>
          </a:bodyPr>
          <a:lstStyle/>
          <a:p>
            <a:pPr algn="ctr"/>
            <a:r>
              <a:rPr lang="en-US" sz="3200" b="1" dirty="0" err="1">
                <a:solidFill>
                  <a:schemeClr val="tx1"/>
                </a:solidFill>
              </a:rPr>
              <a:t>Kết</a:t>
            </a:r>
            <a:r>
              <a:rPr lang="en-US" sz="3200" b="1" dirty="0">
                <a:solidFill>
                  <a:schemeClr val="tx1"/>
                </a:solidFill>
              </a:rPr>
              <a:t> </a:t>
            </a:r>
            <a:r>
              <a:rPr lang="en-US" sz="3200" b="1" dirty="0" err="1">
                <a:solidFill>
                  <a:schemeClr val="tx1"/>
                </a:solidFill>
              </a:rPr>
              <a:t>bài</a:t>
            </a:r>
            <a:r>
              <a:rPr lang="en-US" sz="3200" b="1" dirty="0">
                <a:solidFill>
                  <a:schemeClr val="tx1"/>
                </a:solidFill>
              </a:rPr>
              <a:t> </a:t>
            </a:r>
          </a:p>
          <a:p>
            <a:pPr algn="ctr"/>
            <a:r>
              <a:rPr lang="en-US" sz="3200" b="1" dirty="0" err="1">
                <a:solidFill>
                  <a:schemeClr val="tx1"/>
                </a:solidFill>
              </a:rPr>
              <a:t>mở</a:t>
            </a:r>
            <a:r>
              <a:rPr lang="en-US" sz="3200" b="1" dirty="0">
                <a:solidFill>
                  <a:schemeClr val="tx1"/>
                </a:solidFill>
              </a:rPr>
              <a:t> </a:t>
            </a:r>
            <a:r>
              <a:rPr lang="en-US" sz="3200" b="1" dirty="0" err="1">
                <a:solidFill>
                  <a:schemeClr val="tx1"/>
                </a:solidFill>
              </a:rPr>
              <a:t>rộng</a:t>
            </a:r>
            <a:endParaRPr lang="en-US" sz="3200" b="1" dirty="0">
              <a:solidFill>
                <a:schemeClr val="tx1"/>
              </a:solidFill>
            </a:endParaRPr>
          </a:p>
        </p:txBody>
      </p:sp>
    </p:spTree>
    <p:extLst>
      <p:ext uri="{BB962C8B-B14F-4D97-AF65-F5344CB8AC3E}">
        <p14:creationId xmlns:p14="http://schemas.microsoft.com/office/powerpoint/2010/main" val="2483268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randombar(horizontal)">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randombar(horizontal)">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down)">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randombar(horizontal)">
                                      <p:cBhvr>
                                        <p:cTn id="5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7" grpId="0" animBg="1"/>
      <p:bldP spid="68" grpId="0" animBg="1"/>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组合 71"/>
          <p:cNvGrpSpPr/>
          <p:nvPr/>
        </p:nvGrpSpPr>
        <p:grpSpPr>
          <a:xfrm>
            <a:off x="-635" y="0"/>
            <a:ext cx="12192000" cy="6858000"/>
            <a:chOff x="-1" y="0"/>
            <a:chExt cx="19200" cy="10800"/>
          </a:xfrm>
        </p:grpSpPr>
        <p:grpSp>
          <p:nvGrpSpPr>
            <p:cNvPr id="176" name="组合 45"/>
            <p:cNvGrpSpPr/>
            <p:nvPr/>
          </p:nvGrpSpPr>
          <p:grpSpPr>
            <a:xfrm>
              <a:off x="-1" y="0"/>
              <a:ext cx="19201" cy="10800"/>
              <a:chOff x="-1" y="0"/>
              <a:chExt cx="19201" cy="10800"/>
            </a:xfrm>
          </p:grpSpPr>
          <p:pic>
            <p:nvPicPr>
              <p:cNvPr id="180" name="图片 9" descr="背景"/>
              <p:cNvPicPr>
                <a:picLocks noChangeAspect="1"/>
              </p:cNvPicPr>
              <p:nvPr/>
            </p:nvPicPr>
            <p:blipFill>
              <a:blip r:embed="rId2"/>
              <a:stretch>
                <a:fillRect/>
              </a:stretch>
            </p:blipFill>
            <p:spPr>
              <a:xfrm>
                <a:off x="-1" y="0"/>
                <a:ext cx="19201" cy="10800"/>
              </a:xfrm>
              <a:prstGeom prst="rect">
                <a:avLst/>
              </a:prstGeom>
            </p:spPr>
          </p:pic>
          <p:pic>
            <p:nvPicPr>
              <p:cNvPr id="181" name="图片 8" descr="组 3"/>
              <p:cNvPicPr>
                <a:picLocks noChangeAspect="1"/>
              </p:cNvPicPr>
              <p:nvPr/>
            </p:nvPicPr>
            <p:blipFill>
              <a:blip r:embed="rId3"/>
              <a:srcRect t="62491"/>
              <a:stretch>
                <a:fillRect/>
              </a:stretch>
            </p:blipFill>
            <p:spPr>
              <a:xfrm>
                <a:off x="0" y="0"/>
                <a:ext cx="19201" cy="10800"/>
              </a:xfrm>
              <a:prstGeom prst="rect">
                <a:avLst/>
              </a:prstGeom>
            </p:spPr>
          </p:pic>
        </p:grpSp>
        <p:grpSp>
          <p:nvGrpSpPr>
            <p:cNvPr id="177" name="组合 47"/>
            <p:cNvGrpSpPr/>
            <p:nvPr/>
          </p:nvGrpSpPr>
          <p:grpSpPr>
            <a:xfrm>
              <a:off x="1" y="0"/>
              <a:ext cx="19199" cy="3585"/>
              <a:chOff x="-35" y="0"/>
              <a:chExt cx="23497" cy="4410"/>
            </a:xfrm>
          </p:grpSpPr>
          <p:pic>
            <p:nvPicPr>
              <p:cNvPr id="178" name="图片 48" descr="组 11"/>
              <p:cNvPicPr>
                <a:picLocks noChangeAspect="1"/>
              </p:cNvPicPr>
              <p:nvPr/>
            </p:nvPicPr>
            <p:blipFill>
              <a:blip r:embed="rId4"/>
              <a:stretch>
                <a:fillRect/>
              </a:stretch>
            </p:blipFill>
            <p:spPr>
              <a:xfrm>
                <a:off x="-35" y="0"/>
                <a:ext cx="11250" cy="4410"/>
              </a:xfrm>
              <a:prstGeom prst="rect">
                <a:avLst/>
              </a:prstGeom>
            </p:spPr>
          </p:pic>
          <p:pic>
            <p:nvPicPr>
              <p:cNvPr id="179" name="图片 49" descr="组 11"/>
              <p:cNvPicPr>
                <a:picLocks noChangeAspect="1"/>
              </p:cNvPicPr>
              <p:nvPr/>
            </p:nvPicPr>
            <p:blipFill>
              <a:blip r:embed="rId4"/>
              <a:stretch>
                <a:fillRect/>
              </a:stretch>
            </p:blipFill>
            <p:spPr>
              <a:xfrm>
                <a:off x="12212" y="0"/>
                <a:ext cx="11250" cy="4410"/>
              </a:xfrm>
              <a:prstGeom prst="rect">
                <a:avLst/>
              </a:prstGeom>
            </p:spPr>
          </p:pic>
        </p:grpSp>
      </p:grpSp>
      <p:sp>
        <p:nvSpPr>
          <p:cNvPr id="182" name="Google Shape;704;p3"/>
          <p:cNvSpPr/>
          <p:nvPr/>
        </p:nvSpPr>
        <p:spPr>
          <a:xfrm>
            <a:off x="133961" y="482616"/>
            <a:ext cx="8115402" cy="6135037"/>
          </a:xfrm>
          <a:custGeom>
            <a:avLst/>
            <a:gdLst/>
            <a:ahLst/>
            <a:cxnLst/>
            <a:rect l="l" t="t" r="r" b="b"/>
            <a:pathLst>
              <a:path w="4542917" h="4173599" extrusionOk="0">
                <a:moveTo>
                  <a:pt x="4374861" y="2001725"/>
                </a:moveTo>
                <a:cubicBezTo>
                  <a:pt x="4552884" y="1666064"/>
                  <a:pt x="4602414" y="1233343"/>
                  <a:pt x="4113400" y="1108185"/>
                </a:cubicBezTo>
                <a:cubicBezTo>
                  <a:pt x="3624387" y="983026"/>
                  <a:pt x="3417504" y="944069"/>
                  <a:pt x="3325397" y="534018"/>
                </a:cubicBezTo>
                <a:cubicBezTo>
                  <a:pt x="3263865" y="260174"/>
                  <a:pt x="2988497" y="108917"/>
                  <a:pt x="2577494" y="28240"/>
                </a:cubicBezTo>
                <a:cubicBezTo>
                  <a:pt x="2173157" y="-51198"/>
                  <a:pt x="1860642" y="31574"/>
                  <a:pt x="1593466" y="345232"/>
                </a:cubicBezTo>
                <a:cubicBezTo>
                  <a:pt x="1513170" y="439434"/>
                  <a:pt x="1374296" y="538304"/>
                  <a:pt x="1133980" y="595644"/>
                </a:cubicBezTo>
                <a:cubicBezTo>
                  <a:pt x="573148" y="729471"/>
                  <a:pt x="220818" y="920066"/>
                  <a:pt x="42796" y="1521189"/>
                </a:cubicBezTo>
                <a:cubicBezTo>
                  <a:pt x="-65694" y="1887520"/>
                  <a:pt x="53464" y="2175080"/>
                  <a:pt x="163097" y="2343863"/>
                </a:cubicBezTo>
                <a:cubicBezTo>
                  <a:pt x="215675" y="2424826"/>
                  <a:pt x="288731" y="2489691"/>
                  <a:pt x="371885" y="2538744"/>
                </a:cubicBezTo>
                <a:cubicBezTo>
                  <a:pt x="424653" y="2569891"/>
                  <a:pt x="484089" y="2634852"/>
                  <a:pt x="465039" y="2766868"/>
                </a:cubicBezTo>
                <a:cubicBezTo>
                  <a:pt x="432464" y="2993182"/>
                  <a:pt x="180432" y="3798997"/>
                  <a:pt x="1229135" y="4109512"/>
                </a:cubicBezTo>
                <a:cubicBezTo>
                  <a:pt x="1288094" y="4126943"/>
                  <a:pt x="1343339" y="4141230"/>
                  <a:pt x="1395346" y="4152565"/>
                </a:cubicBezTo>
                <a:cubicBezTo>
                  <a:pt x="1707004" y="4220574"/>
                  <a:pt x="2034664" y="4121418"/>
                  <a:pt x="2251834" y="3887770"/>
                </a:cubicBezTo>
                <a:cubicBezTo>
                  <a:pt x="2494340" y="3626785"/>
                  <a:pt x="2856767" y="3561253"/>
                  <a:pt x="3194142" y="3596591"/>
                </a:cubicBezTo>
                <a:cubicBezTo>
                  <a:pt x="3379404" y="3616022"/>
                  <a:pt x="3559521" y="3662980"/>
                  <a:pt x="3738972" y="3710796"/>
                </a:cubicBezTo>
                <a:cubicBezTo>
                  <a:pt x="3873180" y="3746514"/>
                  <a:pt x="4039772" y="3734608"/>
                  <a:pt x="4160644" y="3661742"/>
                </a:cubicBezTo>
                <a:cubicBezTo>
                  <a:pt x="4312758" y="3570016"/>
                  <a:pt x="4407532" y="3406853"/>
                  <a:pt x="4469349" y="3245023"/>
                </a:cubicBezTo>
                <a:cubicBezTo>
                  <a:pt x="4731001" y="2560366"/>
                  <a:pt x="4196744" y="2337386"/>
                  <a:pt x="4374861" y="2001725"/>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83" name="Google Shape;796;p3"/>
          <p:cNvGrpSpPr/>
          <p:nvPr/>
        </p:nvGrpSpPr>
        <p:grpSpPr>
          <a:xfrm>
            <a:off x="4998134" y="1842885"/>
            <a:ext cx="647899" cy="371235"/>
            <a:chOff x="9117820" y="2027686"/>
            <a:chExt cx="210400" cy="182707"/>
          </a:xfrm>
        </p:grpSpPr>
        <p:sp>
          <p:nvSpPr>
            <p:cNvPr id="184"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5"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6"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7"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8"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9"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0"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1"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2"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3"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4"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5"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6"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7"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8"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9"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0"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1"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2"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3"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4"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5"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6"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7"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8"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9"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0"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1"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2"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3"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4"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5"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6"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7"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8"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9"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0"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1"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2"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3"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4"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5"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6"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7"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8"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9"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0"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1"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2"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3"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4"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5"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6"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7"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8"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9"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0"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1"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2"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3"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4"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5"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6"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7"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8"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9"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0"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1"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2"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3"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4"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5"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6"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7"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8"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9"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0"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1"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2"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3"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4"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5"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6"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7"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8"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9"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0"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1"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2"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3"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4"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5"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6"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7"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8"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9"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0"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1"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2"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3"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4"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5"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6"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287" name="Google Shape;900;p3"/>
          <p:cNvSpPr/>
          <p:nvPr/>
        </p:nvSpPr>
        <p:spPr>
          <a:xfrm>
            <a:off x="822970" y="2845200"/>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8" name="Google Shape;902;p3"/>
          <p:cNvSpPr/>
          <p:nvPr/>
        </p:nvSpPr>
        <p:spPr>
          <a:xfrm>
            <a:off x="3525035" y="4666782"/>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9" name="TextBox 288">
            <a:extLst>
              <a:ext uri="{FF2B5EF4-FFF2-40B4-BE49-F238E27FC236}">
                <a16:creationId xmlns:a16="http://schemas.microsoft.com/office/drawing/2014/main" id="{86A2801E-2E6D-4A94-9B22-8AA96F5D876C}"/>
              </a:ext>
            </a:extLst>
          </p:cNvPr>
          <p:cNvSpPr txBox="1"/>
          <p:nvPr/>
        </p:nvSpPr>
        <p:spPr>
          <a:xfrm>
            <a:off x="979436" y="2744195"/>
            <a:ext cx="6891310" cy="1769715"/>
          </a:xfrm>
          <a:prstGeom prst="rect">
            <a:avLst/>
          </a:prstGeom>
          <a:noFill/>
        </p:spPr>
        <p:txBody>
          <a:bodyPr wrap="none" lIns="0" tIns="0" rIns="0" bIns="0" rtlCol="0">
            <a:spAutoFit/>
          </a:bodyPr>
          <a:lstStyle/>
          <a:p>
            <a:pPr algn="l"/>
            <a:r>
              <a:rPr lang="vi-VN" sz="11500" dirty="0">
                <a:solidFill>
                  <a:srgbClr val="002060"/>
                </a:solidFill>
                <a:latin typeface="#Li-N UTM Azuki" panose="02040603050506020204" pitchFamily="18" charset="0"/>
              </a:rPr>
              <a:t>KHÁM PHÁ</a:t>
            </a:r>
            <a:endParaRPr lang="en-US" sz="11500" dirty="0">
              <a:solidFill>
                <a:srgbClr val="002060"/>
              </a:solidFill>
              <a:latin typeface="#Li-N UTM Azuki" panose="02040603050506020204" pitchFamily="18" charset="0"/>
            </a:endParaRPr>
          </a:p>
        </p:txBody>
      </p:sp>
      <p:grpSp>
        <p:nvGrpSpPr>
          <p:cNvPr id="5" name="Google Shape;314;p2"/>
          <p:cNvGrpSpPr/>
          <p:nvPr/>
        </p:nvGrpSpPr>
        <p:grpSpPr>
          <a:xfrm flipH="1">
            <a:off x="7870285" y="2645356"/>
            <a:ext cx="2988115" cy="3927798"/>
            <a:chOff x="5438757" y="2547978"/>
            <a:chExt cx="1312574" cy="1765371"/>
          </a:xfrm>
        </p:grpSpPr>
        <p:grpSp>
          <p:nvGrpSpPr>
            <p:cNvPr id="6" name="Google Shape;315;p2"/>
            <p:cNvGrpSpPr/>
            <p:nvPr/>
          </p:nvGrpSpPr>
          <p:grpSpPr>
            <a:xfrm>
              <a:off x="5505432" y="2567028"/>
              <a:ext cx="1245899" cy="1746321"/>
              <a:chOff x="5505432" y="2567028"/>
              <a:chExt cx="1245899" cy="1746321"/>
            </a:xfrm>
          </p:grpSpPr>
          <p:sp>
            <p:nvSpPr>
              <p:cNvPr id="83" name="Google Shape;316;p2"/>
              <p:cNvSpPr/>
              <p:nvPr/>
            </p:nvSpPr>
            <p:spPr>
              <a:xfrm>
                <a:off x="5505432" y="3128063"/>
                <a:ext cx="1245899" cy="173777"/>
              </a:xfrm>
              <a:custGeom>
                <a:avLst/>
                <a:gdLst/>
                <a:ahLst/>
                <a:cxnLst/>
                <a:rect l="l" t="t" r="r" b="b"/>
                <a:pathLst>
                  <a:path w="1245899" h="173777" extrusionOk="0">
                    <a:moveTo>
                      <a:pt x="2875" y="123867"/>
                    </a:moveTo>
                    <a:cubicBezTo>
                      <a:pt x="44023" y="55096"/>
                      <a:pt x="124890" y="14234"/>
                      <a:pt x="205186" y="29855"/>
                    </a:cubicBezTo>
                    <a:cubicBezTo>
                      <a:pt x="266813" y="41761"/>
                      <a:pt x="311104" y="87767"/>
                      <a:pt x="359205" y="124248"/>
                    </a:cubicBezTo>
                    <a:cubicBezTo>
                      <a:pt x="449026" y="192351"/>
                      <a:pt x="537704" y="185874"/>
                      <a:pt x="634097" y="131296"/>
                    </a:cubicBezTo>
                    <a:cubicBezTo>
                      <a:pt x="698581" y="94720"/>
                      <a:pt x="755731" y="44714"/>
                      <a:pt x="825930" y="18806"/>
                    </a:cubicBezTo>
                    <a:cubicBezTo>
                      <a:pt x="918323" y="-15198"/>
                      <a:pt x="983188" y="21663"/>
                      <a:pt x="1062055" y="64621"/>
                    </a:cubicBezTo>
                    <a:cubicBezTo>
                      <a:pt x="1119872" y="96149"/>
                      <a:pt x="1207502" y="115389"/>
                      <a:pt x="1245697" y="45762"/>
                    </a:cubicBezTo>
                    <a:cubicBezTo>
                      <a:pt x="1246649" y="44047"/>
                      <a:pt x="1243982" y="42523"/>
                      <a:pt x="1243125" y="44238"/>
                    </a:cubicBezTo>
                    <a:cubicBezTo>
                      <a:pt x="1195976" y="130153"/>
                      <a:pt x="1091963" y="78242"/>
                      <a:pt x="1031003" y="42904"/>
                    </a:cubicBezTo>
                    <a:cubicBezTo>
                      <a:pt x="984617" y="16044"/>
                      <a:pt x="939849" y="-4626"/>
                      <a:pt x="884890" y="899"/>
                    </a:cubicBezTo>
                    <a:cubicBezTo>
                      <a:pt x="751540" y="14424"/>
                      <a:pt x="664862" y="141869"/>
                      <a:pt x="536275" y="168539"/>
                    </a:cubicBezTo>
                    <a:cubicBezTo>
                      <a:pt x="387018" y="199590"/>
                      <a:pt x="334916" y="51477"/>
                      <a:pt x="205948" y="26902"/>
                    </a:cubicBezTo>
                    <a:cubicBezTo>
                      <a:pt x="124033" y="11281"/>
                      <a:pt x="42308" y="52048"/>
                      <a:pt x="208" y="122343"/>
                    </a:cubicBezTo>
                    <a:cubicBezTo>
                      <a:pt x="-745" y="123962"/>
                      <a:pt x="1827" y="125486"/>
                      <a:pt x="2875" y="123867"/>
                    </a:cubicBezTo>
                    <a:lnTo>
                      <a:pt x="2875" y="123867"/>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 name="Google Shape;317;p2"/>
              <p:cNvSpPr/>
              <p:nvPr/>
            </p:nvSpPr>
            <p:spPr>
              <a:xfrm>
                <a:off x="6436518" y="4175664"/>
                <a:ext cx="158037" cy="105346"/>
              </a:xfrm>
              <a:custGeom>
                <a:avLst/>
                <a:gdLst/>
                <a:ahLst/>
                <a:cxnLst/>
                <a:rect l="l" t="t" r="r" b="b"/>
                <a:pathLst>
                  <a:path w="158037" h="105346" extrusionOk="0">
                    <a:moveTo>
                      <a:pt x="0" y="43243"/>
                    </a:moveTo>
                    <a:lnTo>
                      <a:pt x="36576" y="105346"/>
                    </a:lnTo>
                    <a:cubicBezTo>
                      <a:pt x="36576" y="105346"/>
                      <a:pt x="156019" y="80200"/>
                      <a:pt x="157925" y="74962"/>
                    </a:cubicBezTo>
                    <a:cubicBezTo>
                      <a:pt x="159734" y="69723"/>
                      <a:pt x="139732" y="49530"/>
                      <a:pt x="102965" y="45053"/>
                    </a:cubicBezTo>
                    <a:lnTo>
                      <a:pt x="86868" y="46577"/>
                    </a:lnTo>
                    <a:lnTo>
                      <a:pt x="66961" y="0"/>
                    </a:lnTo>
                    <a:lnTo>
                      <a:pt x="0" y="43243"/>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 name="Google Shape;318;p2"/>
              <p:cNvSpPr/>
              <p:nvPr/>
            </p:nvSpPr>
            <p:spPr>
              <a:xfrm>
                <a:off x="6514213" y="4218771"/>
                <a:ext cx="12027" cy="17622"/>
              </a:xfrm>
              <a:custGeom>
                <a:avLst/>
                <a:gdLst/>
                <a:ahLst/>
                <a:cxnLst/>
                <a:rect l="l" t="t" r="r" b="b"/>
                <a:pathLst>
                  <a:path w="12027" h="17622" extrusionOk="0">
                    <a:moveTo>
                      <a:pt x="2982" y="16615"/>
                    </a:moveTo>
                    <a:cubicBezTo>
                      <a:pt x="5173" y="11471"/>
                      <a:pt x="8030" y="6899"/>
                      <a:pt x="11650" y="2613"/>
                    </a:cubicBezTo>
                    <a:cubicBezTo>
                      <a:pt x="12888" y="1184"/>
                      <a:pt x="10793" y="-1007"/>
                      <a:pt x="9554" y="517"/>
                    </a:cubicBezTo>
                    <a:cubicBezTo>
                      <a:pt x="5554" y="5185"/>
                      <a:pt x="2506" y="10233"/>
                      <a:pt x="125" y="15853"/>
                    </a:cubicBezTo>
                    <a:cubicBezTo>
                      <a:pt x="-637" y="17567"/>
                      <a:pt x="2315" y="18424"/>
                      <a:pt x="2982" y="16615"/>
                    </a:cubicBezTo>
                    <a:lnTo>
                      <a:pt x="2982" y="16615"/>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 name="Google Shape;319;p2"/>
              <p:cNvSpPr/>
              <p:nvPr/>
            </p:nvSpPr>
            <p:spPr>
              <a:xfrm>
                <a:off x="6501101" y="4208222"/>
                <a:ext cx="17893" cy="15259"/>
              </a:xfrm>
              <a:custGeom>
                <a:avLst/>
                <a:gdLst/>
                <a:ahLst/>
                <a:cxnLst/>
                <a:rect l="l" t="t" r="r" b="b"/>
                <a:pathLst>
                  <a:path w="17893" h="15259" extrusionOk="0">
                    <a:moveTo>
                      <a:pt x="2474" y="14781"/>
                    </a:moveTo>
                    <a:cubicBezTo>
                      <a:pt x="6665" y="9828"/>
                      <a:pt x="11522" y="5923"/>
                      <a:pt x="17142" y="2780"/>
                    </a:cubicBezTo>
                    <a:cubicBezTo>
                      <a:pt x="18857" y="1827"/>
                      <a:pt x="17332" y="-744"/>
                      <a:pt x="15618" y="208"/>
                    </a:cubicBezTo>
                    <a:cubicBezTo>
                      <a:pt x="9713" y="3542"/>
                      <a:pt x="4759" y="7638"/>
                      <a:pt x="378" y="12686"/>
                    </a:cubicBezTo>
                    <a:cubicBezTo>
                      <a:pt x="-860" y="14115"/>
                      <a:pt x="1235" y="16210"/>
                      <a:pt x="2474" y="14781"/>
                    </a:cubicBezTo>
                    <a:lnTo>
                      <a:pt x="2474" y="14781"/>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 name="Google Shape;320;p2"/>
              <p:cNvSpPr/>
              <p:nvPr/>
            </p:nvSpPr>
            <p:spPr>
              <a:xfrm>
                <a:off x="6532496" y="4221645"/>
                <a:ext cx="8757" cy="18435"/>
              </a:xfrm>
              <a:custGeom>
                <a:avLst/>
                <a:gdLst/>
                <a:ahLst/>
                <a:cxnLst/>
                <a:rect l="l" t="t" r="r" b="b"/>
                <a:pathLst>
                  <a:path w="8757" h="18435" extrusionOk="0">
                    <a:moveTo>
                      <a:pt x="2891" y="17360"/>
                    </a:moveTo>
                    <a:cubicBezTo>
                      <a:pt x="3653" y="11740"/>
                      <a:pt x="5463" y="6977"/>
                      <a:pt x="8511" y="2215"/>
                    </a:cubicBezTo>
                    <a:cubicBezTo>
                      <a:pt x="9559" y="596"/>
                      <a:pt x="6987" y="-928"/>
                      <a:pt x="5939" y="691"/>
                    </a:cubicBezTo>
                    <a:cubicBezTo>
                      <a:pt x="2796" y="5644"/>
                      <a:pt x="796" y="10788"/>
                      <a:pt x="34" y="16598"/>
                    </a:cubicBezTo>
                    <a:cubicBezTo>
                      <a:pt x="-347" y="18407"/>
                      <a:pt x="2606" y="19265"/>
                      <a:pt x="2891" y="17360"/>
                    </a:cubicBezTo>
                    <a:lnTo>
                      <a:pt x="2891" y="1736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 name="Google Shape;321;p2"/>
              <p:cNvSpPr/>
              <p:nvPr/>
            </p:nvSpPr>
            <p:spPr>
              <a:xfrm>
                <a:off x="6548908" y="4222312"/>
                <a:ext cx="10666" cy="16742"/>
              </a:xfrm>
              <a:custGeom>
                <a:avLst/>
                <a:gdLst/>
                <a:ahLst/>
                <a:cxnLst/>
                <a:rect l="l" t="t" r="r" b="b"/>
                <a:pathLst>
                  <a:path w="10666" h="16742" extrusionOk="0">
                    <a:moveTo>
                      <a:pt x="3053" y="15740"/>
                    </a:moveTo>
                    <a:cubicBezTo>
                      <a:pt x="5053" y="10978"/>
                      <a:pt x="7529" y="6501"/>
                      <a:pt x="10387" y="2215"/>
                    </a:cubicBezTo>
                    <a:cubicBezTo>
                      <a:pt x="11530" y="596"/>
                      <a:pt x="8863" y="-928"/>
                      <a:pt x="7815" y="691"/>
                    </a:cubicBezTo>
                    <a:cubicBezTo>
                      <a:pt x="4767" y="5168"/>
                      <a:pt x="2196" y="9930"/>
                      <a:pt x="100" y="14883"/>
                    </a:cubicBezTo>
                    <a:cubicBezTo>
                      <a:pt x="-567" y="16693"/>
                      <a:pt x="2291" y="17550"/>
                      <a:pt x="3053" y="15740"/>
                    </a:cubicBezTo>
                    <a:lnTo>
                      <a:pt x="3053" y="1574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 name="Google Shape;322;p2"/>
              <p:cNvSpPr/>
              <p:nvPr/>
            </p:nvSpPr>
            <p:spPr>
              <a:xfrm>
                <a:off x="6456094" y="4244685"/>
                <a:ext cx="51744" cy="24406"/>
              </a:xfrm>
              <a:custGeom>
                <a:avLst/>
                <a:gdLst/>
                <a:ahLst/>
                <a:cxnLst/>
                <a:rect l="l" t="t" r="r" b="b"/>
                <a:pathLst>
                  <a:path w="51744" h="24406" extrusionOk="0">
                    <a:moveTo>
                      <a:pt x="2141" y="9560"/>
                    </a:moveTo>
                    <a:cubicBezTo>
                      <a:pt x="18905" y="-2822"/>
                      <a:pt x="42241" y="2702"/>
                      <a:pt x="48718" y="23372"/>
                    </a:cubicBezTo>
                    <a:cubicBezTo>
                      <a:pt x="49290" y="25181"/>
                      <a:pt x="52243" y="24419"/>
                      <a:pt x="51671" y="22610"/>
                    </a:cubicBezTo>
                    <a:cubicBezTo>
                      <a:pt x="44718" y="226"/>
                      <a:pt x="19096" y="-6632"/>
                      <a:pt x="712" y="6989"/>
                    </a:cubicBezTo>
                    <a:cubicBezTo>
                      <a:pt x="-907" y="8036"/>
                      <a:pt x="522" y="10703"/>
                      <a:pt x="2141" y="9560"/>
                    </a:cubicBezTo>
                    <a:lnTo>
                      <a:pt x="2141" y="956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 name="Google Shape;323;p2"/>
              <p:cNvSpPr/>
              <p:nvPr/>
            </p:nvSpPr>
            <p:spPr>
              <a:xfrm>
                <a:off x="6469473" y="4249526"/>
                <a:ext cx="125474" cy="29313"/>
              </a:xfrm>
              <a:custGeom>
                <a:avLst/>
                <a:gdLst/>
                <a:ahLst/>
                <a:cxnLst/>
                <a:rect l="l" t="t" r="r" b="b"/>
                <a:pathLst>
                  <a:path w="125474" h="29313" extrusionOk="0">
                    <a:moveTo>
                      <a:pt x="1907" y="29294"/>
                    </a:moveTo>
                    <a:cubicBezTo>
                      <a:pt x="43150" y="22245"/>
                      <a:pt x="83917" y="13482"/>
                      <a:pt x="124398" y="3005"/>
                    </a:cubicBezTo>
                    <a:cubicBezTo>
                      <a:pt x="126303" y="2528"/>
                      <a:pt x="125446" y="-424"/>
                      <a:pt x="123636" y="52"/>
                    </a:cubicBezTo>
                    <a:cubicBezTo>
                      <a:pt x="83155" y="10529"/>
                      <a:pt x="42388" y="19292"/>
                      <a:pt x="1145" y="26341"/>
                    </a:cubicBezTo>
                    <a:cubicBezTo>
                      <a:pt x="-856" y="26722"/>
                      <a:pt x="2" y="29579"/>
                      <a:pt x="1907" y="29294"/>
                    </a:cubicBezTo>
                    <a:lnTo>
                      <a:pt x="1907" y="29294"/>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 name="Google Shape;324;p2"/>
              <p:cNvSpPr/>
              <p:nvPr/>
            </p:nvSpPr>
            <p:spPr>
              <a:xfrm>
                <a:off x="5939218" y="4176140"/>
                <a:ext cx="108706" cy="136262"/>
              </a:xfrm>
              <a:custGeom>
                <a:avLst/>
                <a:gdLst/>
                <a:ahLst/>
                <a:cxnLst/>
                <a:rect l="l" t="t" r="r" b="b"/>
                <a:pathLst>
                  <a:path w="108706" h="136262" extrusionOk="0">
                    <a:moveTo>
                      <a:pt x="19717" y="0"/>
                    </a:moveTo>
                    <a:lnTo>
                      <a:pt x="0" y="69342"/>
                    </a:lnTo>
                    <a:cubicBezTo>
                      <a:pt x="0" y="69342"/>
                      <a:pt x="100584" y="138493"/>
                      <a:pt x="105727" y="136208"/>
                    </a:cubicBezTo>
                    <a:cubicBezTo>
                      <a:pt x="110871" y="133921"/>
                      <a:pt x="111538" y="105442"/>
                      <a:pt x="89535" y="75819"/>
                    </a:cubicBezTo>
                    <a:lnTo>
                      <a:pt x="77343" y="65246"/>
                    </a:lnTo>
                    <a:lnTo>
                      <a:pt x="97345" y="18669"/>
                    </a:lnTo>
                    <a:lnTo>
                      <a:pt x="19717" y="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 name="Google Shape;325;p2"/>
              <p:cNvSpPr/>
              <p:nvPr/>
            </p:nvSpPr>
            <p:spPr>
              <a:xfrm>
                <a:off x="6000483" y="4239479"/>
                <a:ext cx="19697" cy="6671"/>
              </a:xfrm>
              <a:custGeom>
                <a:avLst/>
                <a:gdLst/>
                <a:ahLst/>
                <a:cxnLst/>
                <a:rect l="l" t="t" r="r" b="b"/>
                <a:pathLst>
                  <a:path w="19697" h="6671" extrusionOk="0">
                    <a:moveTo>
                      <a:pt x="1886" y="6574"/>
                    </a:moveTo>
                    <a:cubicBezTo>
                      <a:pt x="7315" y="4574"/>
                      <a:pt x="12554" y="3431"/>
                      <a:pt x="18269" y="3050"/>
                    </a:cubicBezTo>
                    <a:cubicBezTo>
                      <a:pt x="20174" y="2955"/>
                      <a:pt x="20174" y="-93"/>
                      <a:pt x="18269" y="2"/>
                    </a:cubicBezTo>
                    <a:cubicBezTo>
                      <a:pt x="12268" y="383"/>
                      <a:pt x="6649" y="1526"/>
                      <a:pt x="1029" y="3622"/>
                    </a:cubicBezTo>
                    <a:cubicBezTo>
                      <a:pt x="-781" y="4288"/>
                      <a:pt x="-19" y="7241"/>
                      <a:pt x="1886" y="6574"/>
                    </a:cubicBezTo>
                    <a:lnTo>
                      <a:pt x="1886" y="6574"/>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 name="Google Shape;326;p2"/>
              <p:cNvSpPr/>
              <p:nvPr/>
            </p:nvSpPr>
            <p:spPr>
              <a:xfrm>
                <a:off x="6000833" y="4224337"/>
                <a:ext cx="22070" cy="5501"/>
              </a:xfrm>
              <a:custGeom>
                <a:avLst/>
                <a:gdLst/>
                <a:ahLst/>
                <a:cxnLst/>
                <a:rect l="l" t="t" r="r" b="b"/>
                <a:pathLst>
                  <a:path w="22070" h="5501" extrusionOk="0">
                    <a:moveTo>
                      <a:pt x="1441" y="3143"/>
                    </a:moveTo>
                    <a:cubicBezTo>
                      <a:pt x="7918" y="2762"/>
                      <a:pt x="14014" y="3524"/>
                      <a:pt x="20205" y="5429"/>
                    </a:cubicBezTo>
                    <a:cubicBezTo>
                      <a:pt x="22110" y="6000"/>
                      <a:pt x="22872" y="3048"/>
                      <a:pt x="20967" y="2476"/>
                    </a:cubicBezTo>
                    <a:cubicBezTo>
                      <a:pt x="14490" y="476"/>
                      <a:pt x="8108" y="-286"/>
                      <a:pt x="1346" y="95"/>
                    </a:cubicBezTo>
                    <a:cubicBezTo>
                      <a:pt x="-464" y="190"/>
                      <a:pt x="-464" y="3238"/>
                      <a:pt x="1441" y="3143"/>
                    </a:cubicBezTo>
                    <a:lnTo>
                      <a:pt x="1441" y="3143"/>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 name="Google Shape;327;p2"/>
              <p:cNvSpPr/>
              <p:nvPr/>
            </p:nvSpPr>
            <p:spPr>
              <a:xfrm>
                <a:off x="6010405" y="4252129"/>
                <a:ext cx="18117" cy="9640"/>
              </a:xfrm>
              <a:custGeom>
                <a:avLst/>
                <a:gdLst/>
                <a:ahLst/>
                <a:cxnLst/>
                <a:rect l="l" t="t" r="r" b="b"/>
                <a:pathLst>
                  <a:path w="18117" h="9640" extrusionOk="0">
                    <a:moveTo>
                      <a:pt x="2155" y="9355"/>
                    </a:moveTo>
                    <a:cubicBezTo>
                      <a:pt x="6727" y="6116"/>
                      <a:pt x="11490" y="4021"/>
                      <a:pt x="17014" y="2973"/>
                    </a:cubicBezTo>
                    <a:cubicBezTo>
                      <a:pt x="18919" y="2592"/>
                      <a:pt x="18157" y="-266"/>
                      <a:pt x="16252" y="20"/>
                    </a:cubicBezTo>
                    <a:cubicBezTo>
                      <a:pt x="10537" y="1163"/>
                      <a:pt x="5394" y="3259"/>
                      <a:pt x="631" y="6688"/>
                    </a:cubicBezTo>
                    <a:cubicBezTo>
                      <a:pt x="-893" y="7926"/>
                      <a:pt x="631" y="10498"/>
                      <a:pt x="2155" y="9355"/>
                    </a:cubicBezTo>
                    <a:lnTo>
                      <a:pt x="2155" y="9355"/>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5" name="Google Shape;328;p2"/>
              <p:cNvSpPr/>
              <p:nvPr/>
            </p:nvSpPr>
            <p:spPr>
              <a:xfrm>
                <a:off x="6022506" y="4265941"/>
                <a:ext cx="18208" cy="7167"/>
              </a:xfrm>
              <a:custGeom>
                <a:avLst/>
                <a:gdLst/>
                <a:ahLst/>
                <a:cxnLst/>
                <a:rect l="l" t="t" r="r" b="b"/>
                <a:pathLst>
                  <a:path w="18208" h="7167" extrusionOk="0">
                    <a:moveTo>
                      <a:pt x="1865" y="7068"/>
                    </a:moveTo>
                    <a:cubicBezTo>
                      <a:pt x="6818" y="5163"/>
                      <a:pt x="11867" y="3830"/>
                      <a:pt x="17105" y="2972"/>
                    </a:cubicBezTo>
                    <a:cubicBezTo>
                      <a:pt x="19010" y="2686"/>
                      <a:pt x="18248" y="-266"/>
                      <a:pt x="16343" y="19"/>
                    </a:cubicBezTo>
                    <a:cubicBezTo>
                      <a:pt x="11105" y="877"/>
                      <a:pt x="6056" y="2210"/>
                      <a:pt x="1103" y="4115"/>
                    </a:cubicBezTo>
                    <a:cubicBezTo>
                      <a:pt x="-802" y="4877"/>
                      <a:pt x="-40" y="7735"/>
                      <a:pt x="1865" y="7068"/>
                    </a:cubicBezTo>
                    <a:lnTo>
                      <a:pt x="1865" y="7068"/>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 name="Google Shape;329;p2"/>
              <p:cNvSpPr/>
              <p:nvPr/>
            </p:nvSpPr>
            <p:spPr>
              <a:xfrm>
                <a:off x="5947191" y="4213267"/>
                <a:ext cx="29968" cy="48396"/>
              </a:xfrm>
              <a:custGeom>
                <a:avLst/>
                <a:gdLst/>
                <a:ahLst/>
                <a:cxnLst/>
                <a:rect l="l" t="t" r="r" b="b"/>
                <a:pathLst>
                  <a:path w="29968" h="48396" extrusionOk="0">
                    <a:moveTo>
                      <a:pt x="1076" y="2878"/>
                    </a:moveTo>
                    <a:cubicBezTo>
                      <a:pt x="21555" y="6307"/>
                      <a:pt x="33652" y="27166"/>
                      <a:pt x="23174" y="46121"/>
                    </a:cubicBezTo>
                    <a:cubicBezTo>
                      <a:pt x="22222" y="47836"/>
                      <a:pt x="24793" y="49360"/>
                      <a:pt x="25746" y="47645"/>
                    </a:cubicBezTo>
                    <a:cubicBezTo>
                      <a:pt x="37081" y="27262"/>
                      <a:pt x="24412" y="3735"/>
                      <a:pt x="1838" y="20"/>
                    </a:cubicBezTo>
                    <a:cubicBezTo>
                      <a:pt x="28" y="-266"/>
                      <a:pt x="-829" y="2592"/>
                      <a:pt x="1076" y="2878"/>
                    </a:cubicBezTo>
                    <a:lnTo>
                      <a:pt x="1076" y="2878"/>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 name="Google Shape;330;p2"/>
              <p:cNvSpPr/>
              <p:nvPr/>
            </p:nvSpPr>
            <p:spPr>
              <a:xfrm>
                <a:off x="5938950" y="4239766"/>
                <a:ext cx="106400" cy="73583"/>
              </a:xfrm>
              <a:custGeom>
                <a:avLst/>
                <a:gdLst/>
                <a:ahLst/>
                <a:cxnLst/>
                <a:rect l="l" t="t" r="r" b="b"/>
                <a:pathLst>
                  <a:path w="106400" h="73583" extrusionOk="0">
                    <a:moveTo>
                      <a:pt x="649" y="2858"/>
                    </a:moveTo>
                    <a:cubicBezTo>
                      <a:pt x="34177" y="27814"/>
                      <a:pt x="68657" y="51340"/>
                      <a:pt x="104186" y="73343"/>
                    </a:cubicBezTo>
                    <a:cubicBezTo>
                      <a:pt x="105805" y="74391"/>
                      <a:pt x="107329" y="71724"/>
                      <a:pt x="105710" y="70771"/>
                    </a:cubicBezTo>
                    <a:cubicBezTo>
                      <a:pt x="70181" y="48769"/>
                      <a:pt x="35701" y="25242"/>
                      <a:pt x="2173" y="286"/>
                    </a:cubicBezTo>
                    <a:cubicBezTo>
                      <a:pt x="554" y="-857"/>
                      <a:pt x="-875" y="1715"/>
                      <a:pt x="649" y="2858"/>
                    </a:cubicBezTo>
                    <a:lnTo>
                      <a:pt x="649" y="2858"/>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 name="Google Shape;331;p2"/>
              <p:cNvSpPr/>
              <p:nvPr/>
            </p:nvSpPr>
            <p:spPr>
              <a:xfrm>
                <a:off x="5942742" y="3881722"/>
                <a:ext cx="282606" cy="354711"/>
              </a:xfrm>
              <a:custGeom>
                <a:avLst/>
                <a:gdLst/>
                <a:ahLst/>
                <a:cxnLst/>
                <a:rect l="l" t="t" r="r" b="b"/>
                <a:pathLst>
                  <a:path w="282606" h="354711" extrusionOk="0">
                    <a:moveTo>
                      <a:pt x="92297" y="0"/>
                    </a:moveTo>
                    <a:lnTo>
                      <a:pt x="0" y="333375"/>
                    </a:lnTo>
                    <a:lnTo>
                      <a:pt x="92774" y="354711"/>
                    </a:lnTo>
                    <a:lnTo>
                      <a:pt x="282607" y="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 name="Google Shape;332;p2"/>
              <p:cNvSpPr/>
              <p:nvPr/>
            </p:nvSpPr>
            <p:spPr>
              <a:xfrm>
                <a:off x="6192202" y="3881722"/>
                <a:ext cx="326707" cy="354711"/>
              </a:xfrm>
              <a:custGeom>
                <a:avLst/>
                <a:gdLst/>
                <a:ahLst/>
                <a:cxnLst/>
                <a:rect l="l" t="t" r="r" b="b"/>
                <a:pathLst>
                  <a:path w="326707" h="354711" extrusionOk="0">
                    <a:moveTo>
                      <a:pt x="0" y="0"/>
                    </a:moveTo>
                    <a:lnTo>
                      <a:pt x="240506" y="354711"/>
                    </a:lnTo>
                    <a:lnTo>
                      <a:pt x="326708" y="310420"/>
                    </a:lnTo>
                    <a:lnTo>
                      <a:pt x="187547" y="8668"/>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 name="Google Shape;333;p2"/>
              <p:cNvSpPr/>
              <p:nvPr/>
            </p:nvSpPr>
            <p:spPr>
              <a:xfrm>
                <a:off x="6220164" y="3895120"/>
                <a:ext cx="217538" cy="327133"/>
              </a:xfrm>
              <a:custGeom>
                <a:avLst/>
                <a:gdLst/>
                <a:ahLst/>
                <a:cxnLst/>
                <a:rect l="l" t="t" r="r" b="b"/>
                <a:pathLst>
                  <a:path w="217538" h="327133" extrusionOk="0">
                    <a:moveTo>
                      <a:pt x="327" y="3176"/>
                    </a:moveTo>
                    <a:cubicBezTo>
                      <a:pt x="66050" y="112809"/>
                      <a:pt x="136059" y="220060"/>
                      <a:pt x="208830" y="325121"/>
                    </a:cubicBezTo>
                    <a:cubicBezTo>
                      <a:pt x="212163" y="329883"/>
                      <a:pt x="220069" y="325311"/>
                      <a:pt x="216735" y="320549"/>
                    </a:cubicBezTo>
                    <a:cubicBezTo>
                      <a:pt x="143298" y="215679"/>
                      <a:pt x="72813" y="108999"/>
                      <a:pt x="4042" y="985"/>
                    </a:cubicBezTo>
                    <a:cubicBezTo>
                      <a:pt x="2518" y="-1301"/>
                      <a:pt x="-1101" y="795"/>
                      <a:pt x="327" y="3176"/>
                    </a:cubicBezTo>
                    <a:lnTo>
                      <a:pt x="327" y="3176"/>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 name="Google Shape;334;p2"/>
              <p:cNvSpPr/>
              <p:nvPr/>
            </p:nvSpPr>
            <p:spPr>
              <a:xfrm>
                <a:off x="6422469" y="4179406"/>
                <a:ext cx="89148" cy="44458"/>
              </a:xfrm>
              <a:custGeom>
                <a:avLst/>
                <a:gdLst/>
                <a:ahLst/>
                <a:cxnLst/>
                <a:rect l="l" t="t" r="r" b="b"/>
                <a:pathLst>
                  <a:path w="89148" h="44458" extrusionOk="0">
                    <a:moveTo>
                      <a:pt x="1096" y="44454"/>
                    </a:moveTo>
                    <a:cubicBezTo>
                      <a:pt x="14621" y="43977"/>
                      <a:pt x="28147" y="36262"/>
                      <a:pt x="40339" y="30738"/>
                    </a:cubicBezTo>
                    <a:cubicBezTo>
                      <a:pt x="56436" y="23404"/>
                      <a:pt x="72152" y="15117"/>
                      <a:pt x="87487" y="6354"/>
                    </a:cubicBezTo>
                    <a:cubicBezTo>
                      <a:pt x="91297" y="4163"/>
                      <a:pt x="87868" y="-1647"/>
                      <a:pt x="84058" y="448"/>
                    </a:cubicBezTo>
                    <a:cubicBezTo>
                      <a:pt x="69580" y="8640"/>
                      <a:pt x="54817" y="16355"/>
                      <a:pt x="39672" y="23404"/>
                    </a:cubicBezTo>
                    <a:cubicBezTo>
                      <a:pt x="26623" y="29500"/>
                      <a:pt x="11383" y="33309"/>
                      <a:pt x="334" y="42549"/>
                    </a:cubicBezTo>
                    <a:cubicBezTo>
                      <a:pt x="-428" y="43216"/>
                      <a:pt x="238" y="44549"/>
                      <a:pt x="1096" y="44454"/>
                    </a:cubicBezTo>
                    <a:lnTo>
                      <a:pt x="1096" y="44454"/>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 name="Google Shape;335;p2"/>
              <p:cNvSpPr/>
              <p:nvPr/>
            </p:nvSpPr>
            <p:spPr>
              <a:xfrm>
                <a:off x="6025114" y="3891969"/>
                <a:ext cx="170225" cy="304368"/>
              </a:xfrm>
              <a:custGeom>
                <a:avLst/>
                <a:gdLst/>
                <a:ahLst/>
                <a:cxnLst/>
                <a:rect l="l" t="t" r="r" b="b"/>
                <a:pathLst>
                  <a:path w="170225" h="304368" extrusionOk="0">
                    <a:moveTo>
                      <a:pt x="3544" y="303317"/>
                    </a:moveTo>
                    <a:cubicBezTo>
                      <a:pt x="57932" y="203304"/>
                      <a:pt x="116987" y="105482"/>
                      <a:pt x="169851" y="4613"/>
                    </a:cubicBezTo>
                    <a:cubicBezTo>
                      <a:pt x="171660" y="1088"/>
                      <a:pt x="166422" y="-1960"/>
                      <a:pt x="164612" y="1565"/>
                    </a:cubicBezTo>
                    <a:cubicBezTo>
                      <a:pt x="111367" y="101863"/>
                      <a:pt x="45168" y="196922"/>
                      <a:pt x="210" y="301316"/>
                    </a:cubicBezTo>
                    <a:cubicBezTo>
                      <a:pt x="-837" y="303602"/>
                      <a:pt x="2306" y="305698"/>
                      <a:pt x="3544" y="303317"/>
                    </a:cubicBezTo>
                    <a:lnTo>
                      <a:pt x="3544" y="303317"/>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3" name="Google Shape;336;p2"/>
              <p:cNvSpPr/>
              <p:nvPr/>
            </p:nvSpPr>
            <p:spPr>
              <a:xfrm>
                <a:off x="5955579" y="4175275"/>
                <a:ext cx="99263" cy="30100"/>
              </a:xfrm>
              <a:custGeom>
                <a:avLst/>
                <a:gdLst/>
                <a:ahLst/>
                <a:cxnLst/>
                <a:rect l="l" t="t" r="r" b="b"/>
                <a:pathLst>
                  <a:path w="99263" h="30100" extrusionOk="0">
                    <a:moveTo>
                      <a:pt x="5832" y="2675"/>
                    </a:moveTo>
                    <a:cubicBezTo>
                      <a:pt x="5166" y="2008"/>
                      <a:pt x="4499" y="1436"/>
                      <a:pt x="3832" y="770"/>
                    </a:cubicBezTo>
                    <a:cubicBezTo>
                      <a:pt x="3070" y="2008"/>
                      <a:pt x="2403" y="3246"/>
                      <a:pt x="1641" y="4484"/>
                    </a:cubicBezTo>
                    <a:cubicBezTo>
                      <a:pt x="32312" y="14486"/>
                      <a:pt x="64506" y="19915"/>
                      <a:pt x="95272" y="29916"/>
                    </a:cubicBezTo>
                    <a:cubicBezTo>
                      <a:pt x="99273" y="31250"/>
                      <a:pt x="100987" y="24963"/>
                      <a:pt x="96987" y="23630"/>
                    </a:cubicBezTo>
                    <a:cubicBezTo>
                      <a:pt x="66792" y="13628"/>
                      <a:pt x="34026" y="2294"/>
                      <a:pt x="2213" y="8"/>
                    </a:cubicBezTo>
                    <a:cubicBezTo>
                      <a:pt x="117" y="-183"/>
                      <a:pt x="-930" y="3246"/>
                      <a:pt x="1070" y="4199"/>
                    </a:cubicBezTo>
                    <a:cubicBezTo>
                      <a:pt x="1927" y="4580"/>
                      <a:pt x="2784" y="4961"/>
                      <a:pt x="3642" y="5342"/>
                    </a:cubicBezTo>
                    <a:cubicBezTo>
                      <a:pt x="5451" y="6104"/>
                      <a:pt x="7356" y="4199"/>
                      <a:pt x="5832" y="2675"/>
                    </a:cubicBezTo>
                    <a:lnTo>
                      <a:pt x="5832" y="2675"/>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 name="Google Shape;337;p2"/>
              <p:cNvSpPr/>
              <p:nvPr/>
            </p:nvSpPr>
            <p:spPr>
              <a:xfrm>
                <a:off x="6265735" y="3064518"/>
                <a:ext cx="396360" cy="404866"/>
              </a:xfrm>
              <a:custGeom>
                <a:avLst/>
                <a:gdLst/>
                <a:ahLst/>
                <a:cxnLst/>
                <a:rect l="l" t="t" r="r" b="b"/>
                <a:pathLst>
                  <a:path w="396360" h="404866" extrusionOk="0">
                    <a:moveTo>
                      <a:pt x="0" y="259039"/>
                    </a:moveTo>
                    <a:cubicBezTo>
                      <a:pt x="0" y="259039"/>
                      <a:pt x="94679" y="238370"/>
                      <a:pt x="206788" y="152264"/>
                    </a:cubicBezTo>
                    <a:cubicBezTo>
                      <a:pt x="239554" y="127118"/>
                      <a:pt x="280321" y="78731"/>
                      <a:pt x="280321" y="78731"/>
                    </a:cubicBezTo>
                    <a:cubicBezTo>
                      <a:pt x="280321" y="78731"/>
                      <a:pt x="260414" y="11103"/>
                      <a:pt x="280321" y="5198"/>
                    </a:cubicBezTo>
                    <a:cubicBezTo>
                      <a:pt x="300228" y="-803"/>
                      <a:pt x="395573" y="-8709"/>
                      <a:pt x="395573" y="27105"/>
                    </a:cubicBezTo>
                    <a:cubicBezTo>
                      <a:pt x="395573" y="62919"/>
                      <a:pt x="402431" y="114640"/>
                      <a:pt x="375666" y="120545"/>
                    </a:cubicBezTo>
                    <a:cubicBezTo>
                      <a:pt x="361569" y="123689"/>
                      <a:pt x="323279" y="276660"/>
                      <a:pt x="67151" y="404867"/>
                    </a:cubicBezTo>
                    <a:lnTo>
                      <a:pt x="0" y="259039"/>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 name="Google Shape;338;p2"/>
              <p:cNvSpPr/>
              <p:nvPr/>
            </p:nvSpPr>
            <p:spPr>
              <a:xfrm>
                <a:off x="6018752" y="3292220"/>
                <a:ext cx="380523" cy="595979"/>
              </a:xfrm>
              <a:custGeom>
                <a:avLst/>
                <a:gdLst/>
                <a:ahLst/>
                <a:cxnLst/>
                <a:rect l="l" t="t" r="r" b="b"/>
                <a:pathLst>
                  <a:path w="380523" h="595979" extrusionOk="0">
                    <a:moveTo>
                      <a:pt x="149162" y="0"/>
                    </a:moveTo>
                    <a:cubicBezTo>
                      <a:pt x="149162" y="0"/>
                      <a:pt x="68485" y="14478"/>
                      <a:pt x="41053" y="84487"/>
                    </a:cubicBezTo>
                    <a:cubicBezTo>
                      <a:pt x="13621" y="154496"/>
                      <a:pt x="0" y="595979"/>
                      <a:pt x="0" y="595979"/>
                    </a:cubicBezTo>
                    <a:lnTo>
                      <a:pt x="380524" y="595979"/>
                    </a:lnTo>
                    <a:cubicBezTo>
                      <a:pt x="380524" y="595979"/>
                      <a:pt x="367094" y="37910"/>
                      <a:pt x="206978" y="0"/>
                    </a:cubicBezTo>
                    <a:lnTo>
                      <a:pt x="149162" y="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 name="Google Shape;339;p2"/>
              <p:cNvSpPr/>
              <p:nvPr/>
            </p:nvSpPr>
            <p:spPr>
              <a:xfrm>
                <a:off x="5873481" y="2949909"/>
                <a:ext cx="102979" cy="134860"/>
              </a:xfrm>
              <a:custGeom>
                <a:avLst/>
                <a:gdLst/>
                <a:ahLst/>
                <a:cxnLst/>
                <a:rect l="l" t="t" r="r" b="b"/>
                <a:pathLst>
                  <a:path w="102979" h="134860" extrusionOk="0">
                    <a:moveTo>
                      <a:pt x="102980" y="22842"/>
                    </a:moveTo>
                    <a:cubicBezTo>
                      <a:pt x="87835" y="-304"/>
                      <a:pt x="53164" y="-6685"/>
                      <a:pt x="29542" y="7507"/>
                    </a:cubicBezTo>
                    <a:cubicBezTo>
                      <a:pt x="5825" y="21699"/>
                      <a:pt x="-5129" y="53036"/>
                      <a:pt x="2301" y="79706"/>
                    </a:cubicBezTo>
                    <a:cubicBezTo>
                      <a:pt x="9730" y="106376"/>
                      <a:pt x="33447" y="127046"/>
                      <a:pt x="60308" y="133237"/>
                    </a:cubicBezTo>
                    <a:cubicBezTo>
                      <a:pt x="73643" y="136380"/>
                      <a:pt x="89359" y="135523"/>
                      <a:pt x="98884" y="125617"/>
                    </a:cubicBezTo>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7" name="Google Shape;340;p2"/>
              <p:cNvSpPr/>
              <p:nvPr/>
            </p:nvSpPr>
            <p:spPr>
              <a:xfrm>
                <a:off x="5908998" y="2972886"/>
                <a:ext cx="57100" cy="90070"/>
              </a:xfrm>
              <a:custGeom>
                <a:avLst/>
                <a:gdLst/>
                <a:ahLst/>
                <a:cxnLst/>
                <a:rect l="l" t="t" r="r" b="b"/>
                <a:pathLst>
                  <a:path w="57100" h="90070" extrusionOk="0">
                    <a:moveTo>
                      <a:pt x="3931" y="6533"/>
                    </a:moveTo>
                    <a:cubicBezTo>
                      <a:pt x="24409" y="6152"/>
                      <a:pt x="41650" y="17296"/>
                      <a:pt x="49651" y="36156"/>
                    </a:cubicBezTo>
                    <a:cubicBezTo>
                      <a:pt x="51556" y="34251"/>
                      <a:pt x="53365" y="32441"/>
                      <a:pt x="55270" y="30536"/>
                    </a:cubicBezTo>
                    <a:cubicBezTo>
                      <a:pt x="37078" y="17391"/>
                      <a:pt x="10884" y="22440"/>
                      <a:pt x="2311" y="44347"/>
                    </a:cubicBezTo>
                    <a:cubicBezTo>
                      <a:pt x="-6071" y="65874"/>
                      <a:pt x="9360" y="89305"/>
                      <a:pt x="32220" y="90067"/>
                    </a:cubicBezTo>
                    <a:cubicBezTo>
                      <a:pt x="36697" y="90258"/>
                      <a:pt x="37649" y="83304"/>
                      <a:pt x="33268" y="82257"/>
                    </a:cubicBezTo>
                    <a:cubicBezTo>
                      <a:pt x="17551" y="78447"/>
                      <a:pt x="2978" y="65016"/>
                      <a:pt x="10693" y="47205"/>
                    </a:cubicBezTo>
                    <a:cubicBezTo>
                      <a:pt x="18028" y="30345"/>
                      <a:pt x="36792" y="27107"/>
                      <a:pt x="51175" y="37489"/>
                    </a:cubicBezTo>
                    <a:cubicBezTo>
                      <a:pt x="54889" y="40251"/>
                      <a:pt x="58128" y="35108"/>
                      <a:pt x="56794" y="31869"/>
                    </a:cubicBezTo>
                    <a:cubicBezTo>
                      <a:pt x="47841" y="10629"/>
                      <a:pt x="26981" y="-1944"/>
                      <a:pt x="4026" y="246"/>
                    </a:cubicBezTo>
                    <a:cubicBezTo>
                      <a:pt x="121" y="723"/>
                      <a:pt x="-70" y="6628"/>
                      <a:pt x="3931" y="6533"/>
                    </a:cubicBezTo>
                    <a:lnTo>
                      <a:pt x="3931" y="6533"/>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8" name="Google Shape;341;p2"/>
              <p:cNvSpPr/>
              <p:nvPr/>
            </p:nvSpPr>
            <p:spPr>
              <a:xfrm>
                <a:off x="5891589" y="2981724"/>
                <a:ext cx="80468" cy="88149"/>
              </a:xfrm>
              <a:custGeom>
                <a:avLst/>
                <a:gdLst/>
                <a:ahLst/>
                <a:cxnLst/>
                <a:rect l="l" t="t" r="r" b="b"/>
                <a:pathLst>
                  <a:path w="80468" h="88149" extrusionOk="0">
                    <a:moveTo>
                      <a:pt x="38009" y="9601"/>
                    </a:moveTo>
                    <a:cubicBezTo>
                      <a:pt x="34485" y="1124"/>
                      <a:pt x="23055" y="-2210"/>
                      <a:pt x="14673" y="1505"/>
                    </a:cubicBezTo>
                    <a:cubicBezTo>
                      <a:pt x="6291" y="5220"/>
                      <a:pt x="1147" y="14269"/>
                      <a:pt x="195" y="23413"/>
                    </a:cubicBezTo>
                    <a:cubicBezTo>
                      <a:pt x="-758" y="32557"/>
                      <a:pt x="1909" y="41701"/>
                      <a:pt x="5529" y="50178"/>
                    </a:cubicBezTo>
                    <a:cubicBezTo>
                      <a:pt x="10767" y="62370"/>
                      <a:pt x="18483" y="73990"/>
                      <a:pt x="29627" y="81229"/>
                    </a:cubicBezTo>
                    <a:cubicBezTo>
                      <a:pt x="40771" y="88468"/>
                      <a:pt x="55725" y="90754"/>
                      <a:pt x="67536" y="84563"/>
                    </a:cubicBezTo>
                    <a:cubicBezTo>
                      <a:pt x="74299" y="81039"/>
                      <a:pt x="79728" y="74467"/>
                      <a:pt x="80395" y="66942"/>
                    </a:cubicBezTo>
                    <a:cubicBezTo>
                      <a:pt x="80967" y="60560"/>
                      <a:pt x="78109" y="54274"/>
                      <a:pt x="74966" y="48749"/>
                    </a:cubicBezTo>
                    <a:cubicBezTo>
                      <a:pt x="65631" y="32366"/>
                      <a:pt x="52582" y="18174"/>
                      <a:pt x="37056" y="7506"/>
                    </a:cubicBezTo>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9" name="Google Shape;342;p2"/>
              <p:cNvSpPr/>
              <p:nvPr/>
            </p:nvSpPr>
            <p:spPr>
              <a:xfrm>
                <a:off x="5852691" y="2567028"/>
                <a:ext cx="642535" cy="466111"/>
              </a:xfrm>
              <a:custGeom>
                <a:avLst/>
                <a:gdLst/>
                <a:ahLst/>
                <a:cxnLst/>
                <a:rect l="l" t="t" r="r" b="b"/>
                <a:pathLst>
                  <a:path w="642535" h="466111" extrusionOk="0">
                    <a:moveTo>
                      <a:pt x="582208" y="466112"/>
                    </a:moveTo>
                    <a:cubicBezTo>
                      <a:pt x="583065" y="415248"/>
                      <a:pt x="586113" y="313236"/>
                      <a:pt x="586970" y="262372"/>
                    </a:cubicBezTo>
                    <a:cubicBezTo>
                      <a:pt x="622689" y="255609"/>
                      <a:pt x="648692" y="216462"/>
                      <a:pt x="641263" y="180933"/>
                    </a:cubicBezTo>
                    <a:cubicBezTo>
                      <a:pt x="633738" y="145405"/>
                      <a:pt x="594114" y="120164"/>
                      <a:pt x="558681" y="128355"/>
                    </a:cubicBezTo>
                    <a:cubicBezTo>
                      <a:pt x="577159" y="93684"/>
                      <a:pt x="564777" y="47107"/>
                      <a:pt x="534297" y="22342"/>
                    </a:cubicBezTo>
                    <a:cubicBezTo>
                      <a:pt x="503817" y="-2423"/>
                      <a:pt x="459145" y="-6042"/>
                      <a:pt x="422759" y="8721"/>
                    </a:cubicBezTo>
                    <a:cubicBezTo>
                      <a:pt x="386374" y="23485"/>
                      <a:pt x="358084" y="54822"/>
                      <a:pt x="341797" y="90541"/>
                    </a:cubicBezTo>
                    <a:cubicBezTo>
                      <a:pt x="327700" y="46440"/>
                      <a:pt x="277312" y="17389"/>
                      <a:pt x="232069" y="27390"/>
                    </a:cubicBezTo>
                    <a:cubicBezTo>
                      <a:pt x="186825" y="37392"/>
                      <a:pt x="153297" y="84921"/>
                      <a:pt x="159202" y="130927"/>
                    </a:cubicBezTo>
                    <a:cubicBezTo>
                      <a:pt x="143962" y="99685"/>
                      <a:pt x="107672" y="80159"/>
                      <a:pt x="73192" y="84540"/>
                    </a:cubicBezTo>
                    <a:cubicBezTo>
                      <a:pt x="38711" y="88922"/>
                      <a:pt x="8517" y="116925"/>
                      <a:pt x="1564" y="151025"/>
                    </a:cubicBezTo>
                    <a:cubicBezTo>
                      <a:pt x="-5390" y="185124"/>
                      <a:pt x="11374" y="222653"/>
                      <a:pt x="41378" y="240274"/>
                    </a:cubicBezTo>
                    <a:cubicBezTo>
                      <a:pt x="21376" y="245037"/>
                      <a:pt x="5564" y="263515"/>
                      <a:pt x="3754" y="283994"/>
                    </a:cubicBezTo>
                    <a:cubicBezTo>
                      <a:pt x="2040" y="304473"/>
                      <a:pt x="14518" y="325332"/>
                      <a:pt x="33377" y="333429"/>
                    </a:cubicBezTo>
                    <a:cubicBezTo>
                      <a:pt x="44140" y="338096"/>
                      <a:pt x="56332" y="338763"/>
                      <a:pt x="67286" y="343049"/>
                    </a:cubicBezTo>
                    <a:cubicBezTo>
                      <a:pt x="93575" y="353241"/>
                      <a:pt x="108339" y="386102"/>
                      <a:pt x="98719" y="412581"/>
                    </a:cubicBezTo>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0" name="Google Shape;343;p2"/>
              <p:cNvSpPr/>
              <p:nvPr/>
            </p:nvSpPr>
            <p:spPr>
              <a:xfrm>
                <a:off x="5955093" y="2727608"/>
                <a:ext cx="483667" cy="635763"/>
              </a:xfrm>
              <a:custGeom>
                <a:avLst/>
                <a:gdLst/>
                <a:ahLst/>
                <a:cxnLst/>
                <a:rect l="l" t="t" r="r" b="b"/>
                <a:pathLst>
                  <a:path w="483667" h="635763" extrusionOk="0">
                    <a:moveTo>
                      <a:pt x="171958" y="3399"/>
                    </a:moveTo>
                    <a:cubicBezTo>
                      <a:pt x="304450" y="-10793"/>
                      <a:pt x="469423" y="15305"/>
                      <a:pt x="480949" y="161514"/>
                    </a:cubicBezTo>
                    <a:cubicBezTo>
                      <a:pt x="485330" y="217426"/>
                      <a:pt x="485616" y="279814"/>
                      <a:pt x="472662" y="338488"/>
                    </a:cubicBezTo>
                    <a:cubicBezTo>
                      <a:pt x="435800" y="506128"/>
                      <a:pt x="274447" y="524035"/>
                      <a:pt x="274447" y="524035"/>
                    </a:cubicBezTo>
                    <a:lnTo>
                      <a:pt x="276066" y="590710"/>
                    </a:lnTo>
                    <a:cubicBezTo>
                      <a:pt x="276066" y="615571"/>
                      <a:pt x="255873" y="635764"/>
                      <a:pt x="231013" y="635764"/>
                    </a:cubicBezTo>
                    <a:lnTo>
                      <a:pt x="231013" y="635764"/>
                    </a:lnTo>
                    <a:cubicBezTo>
                      <a:pt x="203390" y="635764"/>
                      <a:pt x="182340" y="611094"/>
                      <a:pt x="186531" y="583852"/>
                    </a:cubicBezTo>
                    <a:lnTo>
                      <a:pt x="188626" y="526988"/>
                    </a:lnTo>
                    <a:cubicBezTo>
                      <a:pt x="188626" y="526988"/>
                      <a:pt x="-7493" y="492031"/>
                      <a:pt x="222" y="237428"/>
                    </a:cubicBezTo>
                    <a:cubicBezTo>
                      <a:pt x="6127" y="45595"/>
                      <a:pt x="38227" y="17782"/>
                      <a:pt x="171958" y="3399"/>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 name="Google Shape;344;p2"/>
              <p:cNvSpPr/>
              <p:nvPr/>
            </p:nvSpPr>
            <p:spPr>
              <a:xfrm>
                <a:off x="6057049" y="2902608"/>
                <a:ext cx="101193" cy="35934"/>
              </a:xfrm>
              <a:custGeom>
                <a:avLst/>
                <a:gdLst/>
                <a:ahLst/>
                <a:cxnLst/>
                <a:rect l="l" t="t" r="r" b="b"/>
                <a:pathLst>
                  <a:path w="101193" h="35934" extrusionOk="0">
                    <a:moveTo>
                      <a:pt x="565" y="31758"/>
                    </a:moveTo>
                    <a:cubicBezTo>
                      <a:pt x="-1435" y="28043"/>
                      <a:pt x="1899" y="21566"/>
                      <a:pt x="10185" y="15089"/>
                    </a:cubicBezTo>
                    <a:cubicBezTo>
                      <a:pt x="18472" y="8707"/>
                      <a:pt x="31902" y="2706"/>
                      <a:pt x="47619" y="706"/>
                    </a:cubicBezTo>
                    <a:cubicBezTo>
                      <a:pt x="63335" y="-1294"/>
                      <a:pt x="77908" y="1182"/>
                      <a:pt x="87528" y="5278"/>
                    </a:cubicBezTo>
                    <a:cubicBezTo>
                      <a:pt x="97244" y="9469"/>
                      <a:pt x="102102" y="14898"/>
                      <a:pt x="101054" y="18994"/>
                    </a:cubicBezTo>
                    <a:cubicBezTo>
                      <a:pt x="98577" y="27471"/>
                      <a:pt x="76575" y="28424"/>
                      <a:pt x="51619" y="31853"/>
                    </a:cubicBezTo>
                    <a:cubicBezTo>
                      <a:pt x="26568" y="34806"/>
                      <a:pt x="5042" y="39378"/>
                      <a:pt x="565" y="31758"/>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 name="Google Shape;345;p2"/>
              <p:cNvSpPr/>
              <p:nvPr/>
            </p:nvSpPr>
            <p:spPr>
              <a:xfrm>
                <a:off x="6303541" y="2903805"/>
                <a:ext cx="101713" cy="33903"/>
              </a:xfrm>
              <a:custGeom>
                <a:avLst/>
                <a:gdLst/>
                <a:ahLst/>
                <a:cxnLst/>
                <a:rect l="l" t="t" r="r" b="b"/>
                <a:pathLst>
                  <a:path w="101713" h="33903" extrusionOk="0">
                    <a:moveTo>
                      <a:pt x="199" y="21131"/>
                    </a:moveTo>
                    <a:cubicBezTo>
                      <a:pt x="-1039" y="17035"/>
                      <a:pt x="3533" y="11416"/>
                      <a:pt x="13058" y="6748"/>
                    </a:cubicBezTo>
                    <a:cubicBezTo>
                      <a:pt x="22487" y="2176"/>
                      <a:pt x="36870" y="-967"/>
                      <a:pt x="52682" y="271"/>
                    </a:cubicBezTo>
                    <a:cubicBezTo>
                      <a:pt x="68493" y="1510"/>
                      <a:pt x="82209" y="6844"/>
                      <a:pt x="90782" y="12844"/>
                    </a:cubicBezTo>
                    <a:cubicBezTo>
                      <a:pt x="99450" y="18845"/>
                      <a:pt x="103069" y="25227"/>
                      <a:pt x="101259" y="29037"/>
                    </a:cubicBezTo>
                    <a:cubicBezTo>
                      <a:pt x="97068" y="36847"/>
                      <a:pt x="75446" y="33323"/>
                      <a:pt x="50205" y="31609"/>
                    </a:cubicBezTo>
                    <a:cubicBezTo>
                      <a:pt x="25059" y="29323"/>
                      <a:pt x="3056" y="29513"/>
                      <a:pt x="199" y="21131"/>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 name="Google Shape;346;p2"/>
              <p:cNvSpPr/>
              <p:nvPr/>
            </p:nvSpPr>
            <p:spPr>
              <a:xfrm>
                <a:off x="6227407" y="2919221"/>
                <a:ext cx="62918" cy="177492"/>
              </a:xfrm>
              <a:custGeom>
                <a:avLst/>
                <a:gdLst/>
                <a:ahLst/>
                <a:cxnLst/>
                <a:rect l="l" t="t" r="r" b="b"/>
                <a:pathLst>
                  <a:path w="62918" h="177492" extrusionOk="0">
                    <a:moveTo>
                      <a:pt x="20421" y="176403"/>
                    </a:moveTo>
                    <a:cubicBezTo>
                      <a:pt x="34232" y="159734"/>
                      <a:pt x="64998" y="136588"/>
                      <a:pt x="62807" y="112871"/>
                    </a:cubicBezTo>
                    <a:cubicBezTo>
                      <a:pt x="62617" y="110871"/>
                      <a:pt x="61760" y="108299"/>
                      <a:pt x="59664" y="107442"/>
                    </a:cubicBezTo>
                    <a:cubicBezTo>
                      <a:pt x="40709" y="99251"/>
                      <a:pt x="20231" y="113157"/>
                      <a:pt x="3086" y="121920"/>
                    </a:cubicBezTo>
                    <a:cubicBezTo>
                      <a:pt x="6229" y="124301"/>
                      <a:pt x="9372" y="126778"/>
                      <a:pt x="12515" y="129159"/>
                    </a:cubicBezTo>
                    <a:cubicBezTo>
                      <a:pt x="20326" y="88678"/>
                      <a:pt x="26136" y="47911"/>
                      <a:pt x="29946" y="6858"/>
                    </a:cubicBezTo>
                    <a:cubicBezTo>
                      <a:pt x="30803" y="-2286"/>
                      <a:pt x="16421" y="-2286"/>
                      <a:pt x="15659" y="6858"/>
                    </a:cubicBezTo>
                    <a:cubicBezTo>
                      <a:pt x="12611" y="46768"/>
                      <a:pt x="7372" y="86392"/>
                      <a:pt x="133" y="125825"/>
                    </a:cubicBezTo>
                    <a:cubicBezTo>
                      <a:pt x="-915" y="131350"/>
                      <a:pt x="4419" y="135827"/>
                      <a:pt x="9563" y="133064"/>
                    </a:cubicBezTo>
                    <a:cubicBezTo>
                      <a:pt x="20897" y="127159"/>
                      <a:pt x="50330" y="107728"/>
                      <a:pt x="44519" y="129445"/>
                    </a:cubicBezTo>
                    <a:cubicBezTo>
                      <a:pt x="40995" y="142494"/>
                      <a:pt x="22802" y="161163"/>
                      <a:pt x="14992" y="172403"/>
                    </a:cubicBezTo>
                    <a:cubicBezTo>
                      <a:pt x="12992" y="175451"/>
                      <a:pt x="17945" y="179451"/>
                      <a:pt x="20421" y="176403"/>
                    </a:cubicBezTo>
                    <a:lnTo>
                      <a:pt x="20421" y="176403"/>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 name="Google Shape;347;p2"/>
              <p:cNvSpPr/>
              <p:nvPr/>
            </p:nvSpPr>
            <p:spPr>
              <a:xfrm>
                <a:off x="6032448" y="3041548"/>
                <a:ext cx="122039" cy="63003"/>
              </a:xfrm>
              <a:custGeom>
                <a:avLst/>
                <a:gdLst/>
                <a:ahLst/>
                <a:cxnLst/>
                <a:rect l="l" t="t" r="r" b="b"/>
                <a:pathLst>
                  <a:path w="122039" h="63003" extrusionOk="0">
                    <a:moveTo>
                      <a:pt x="20" y="33598"/>
                    </a:moveTo>
                    <a:cubicBezTo>
                      <a:pt x="-837" y="16262"/>
                      <a:pt x="26023" y="1213"/>
                      <a:pt x="59932" y="70"/>
                    </a:cubicBezTo>
                    <a:cubicBezTo>
                      <a:pt x="93936" y="-1073"/>
                      <a:pt x="121749" y="11976"/>
                      <a:pt x="122035" y="29407"/>
                    </a:cubicBezTo>
                    <a:cubicBezTo>
                      <a:pt x="122416" y="46742"/>
                      <a:pt x="95556" y="61792"/>
                      <a:pt x="62123" y="62935"/>
                    </a:cubicBezTo>
                    <a:cubicBezTo>
                      <a:pt x="28690" y="64078"/>
                      <a:pt x="877" y="50933"/>
                      <a:pt x="20" y="33598"/>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 name="Google Shape;348;p2"/>
              <p:cNvSpPr/>
              <p:nvPr/>
            </p:nvSpPr>
            <p:spPr>
              <a:xfrm>
                <a:off x="6172007" y="3089355"/>
                <a:ext cx="112433" cy="55640"/>
              </a:xfrm>
              <a:custGeom>
                <a:avLst/>
                <a:gdLst/>
                <a:ahLst/>
                <a:cxnLst/>
                <a:rect l="l" t="t" r="r" b="b"/>
                <a:pathLst>
                  <a:path w="112433" h="55640" extrusionOk="0">
                    <a:moveTo>
                      <a:pt x="109254" y="23700"/>
                    </a:moveTo>
                    <a:cubicBezTo>
                      <a:pt x="96681" y="45131"/>
                      <a:pt x="70296" y="53989"/>
                      <a:pt x="47151" y="45703"/>
                    </a:cubicBezTo>
                    <a:cubicBezTo>
                      <a:pt x="25910" y="38178"/>
                      <a:pt x="15528" y="20652"/>
                      <a:pt x="6003" y="1602"/>
                    </a:cubicBezTo>
                    <a:cubicBezTo>
                      <a:pt x="4288" y="-1732"/>
                      <a:pt x="-760" y="649"/>
                      <a:pt x="97" y="4078"/>
                    </a:cubicBezTo>
                    <a:cubicBezTo>
                      <a:pt x="12194" y="54656"/>
                      <a:pt x="86965" y="79040"/>
                      <a:pt x="112206" y="25414"/>
                    </a:cubicBezTo>
                    <a:cubicBezTo>
                      <a:pt x="113254" y="23414"/>
                      <a:pt x="110397" y="21700"/>
                      <a:pt x="109254" y="23700"/>
                    </a:cubicBezTo>
                    <a:lnTo>
                      <a:pt x="109254" y="2370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 name="Google Shape;349;p2"/>
              <p:cNvSpPr/>
              <p:nvPr/>
            </p:nvSpPr>
            <p:spPr>
              <a:xfrm>
                <a:off x="6149877" y="3089806"/>
                <a:ext cx="47192" cy="25312"/>
              </a:xfrm>
              <a:custGeom>
                <a:avLst/>
                <a:gdLst/>
                <a:ahLst/>
                <a:cxnLst/>
                <a:rect l="l" t="t" r="r" b="b"/>
                <a:pathLst>
                  <a:path w="47192" h="25312" extrusionOk="0">
                    <a:moveTo>
                      <a:pt x="45658" y="3246"/>
                    </a:moveTo>
                    <a:cubicBezTo>
                      <a:pt x="29275" y="-4660"/>
                      <a:pt x="6606" y="2198"/>
                      <a:pt x="224" y="20296"/>
                    </a:cubicBezTo>
                    <a:cubicBezTo>
                      <a:pt x="-1300" y="24582"/>
                      <a:pt x="5368" y="27344"/>
                      <a:pt x="7558" y="23439"/>
                    </a:cubicBezTo>
                    <a:cubicBezTo>
                      <a:pt x="14702" y="10485"/>
                      <a:pt x="28704" y="3341"/>
                      <a:pt x="43087" y="9247"/>
                    </a:cubicBezTo>
                    <a:cubicBezTo>
                      <a:pt x="46516" y="10485"/>
                      <a:pt x="48897" y="4770"/>
                      <a:pt x="45658" y="3246"/>
                    </a:cubicBezTo>
                    <a:lnTo>
                      <a:pt x="45658" y="3246"/>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 name="Google Shape;350;p2"/>
              <p:cNvSpPr/>
              <p:nvPr/>
            </p:nvSpPr>
            <p:spPr>
              <a:xfrm>
                <a:off x="6173488" y="3195826"/>
                <a:ext cx="58259" cy="24607"/>
              </a:xfrm>
              <a:custGeom>
                <a:avLst/>
                <a:gdLst/>
                <a:ahLst/>
                <a:cxnLst/>
                <a:rect l="l" t="t" r="r" b="b"/>
                <a:pathLst>
                  <a:path w="58259" h="24607" extrusionOk="0">
                    <a:moveTo>
                      <a:pt x="54242" y="954"/>
                    </a:moveTo>
                    <a:cubicBezTo>
                      <a:pt x="48051" y="9812"/>
                      <a:pt x="39383" y="17051"/>
                      <a:pt x="27858" y="16765"/>
                    </a:cubicBezTo>
                    <a:cubicBezTo>
                      <a:pt x="17190" y="16479"/>
                      <a:pt x="12523" y="9050"/>
                      <a:pt x="3950" y="4764"/>
                    </a:cubicBezTo>
                    <a:cubicBezTo>
                      <a:pt x="1760" y="3716"/>
                      <a:pt x="-336" y="5430"/>
                      <a:pt x="45" y="7812"/>
                    </a:cubicBezTo>
                    <a:cubicBezTo>
                      <a:pt x="2141" y="20099"/>
                      <a:pt x="20048" y="25528"/>
                      <a:pt x="30811" y="24480"/>
                    </a:cubicBezTo>
                    <a:cubicBezTo>
                      <a:pt x="43289" y="23337"/>
                      <a:pt x="54528" y="14670"/>
                      <a:pt x="58148" y="2668"/>
                    </a:cubicBezTo>
                    <a:cubicBezTo>
                      <a:pt x="58910" y="192"/>
                      <a:pt x="55576" y="-951"/>
                      <a:pt x="54242" y="954"/>
                    </a:cubicBezTo>
                    <a:lnTo>
                      <a:pt x="54242" y="954"/>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 name="Google Shape;351;p2"/>
              <p:cNvSpPr/>
              <p:nvPr/>
            </p:nvSpPr>
            <p:spPr>
              <a:xfrm>
                <a:off x="6334530" y="2974466"/>
                <a:ext cx="28645" cy="28592"/>
              </a:xfrm>
              <a:custGeom>
                <a:avLst/>
                <a:gdLst/>
                <a:ahLst/>
                <a:cxnLst/>
                <a:rect l="l" t="t" r="r" b="b"/>
                <a:pathLst>
                  <a:path w="28645" h="28592" extrusionOk="0">
                    <a:moveTo>
                      <a:pt x="15215" y="0"/>
                    </a:moveTo>
                    <a:cubicBezTo>
                      <a:pt x="22454" y="476"/>
                      <a:pt x="28645" y="7144"/>
                      <a:pt x="28645" y="14383"/>
                    </a:cubicBezTo>
                    <a:cubicBezTo>
                      <a:pt x="28550" y="21622"/>
                      <a:pt x="22264" y="28194"/>
                      <a:pt x="15025" y="28575"/>
                    </a:cubicBezTo>
                    <a:cubicBezTo>
                      <a:pt x="7786" y="28956"/>
                      <a:pt x="832" y="22955"/>
                      <a:pt x="70" y="15811"/>
                    </a:cubicBezTo>
                    <a:cubicBezTo>
                      <a:pt x="-692" y="8668"/>
                      <a:pt x="4833" y="1333"/>
                      <a:pt x="11977" y="191"/>
                    </a:cubicBezTo>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 name="Google Shape;352;p2"/>
              <p:cNvSpPr/>
              <p:nvPr/>
            </p:nvSpPr>
            <p:spPr>
              <a:xfrm>
                <a:off x="6105715" y="2974466"/>
                <a:ext cx="28645" cy="28592"/>
              </a:xfrm>
              <a:custGeom>
                <a:avLst/>
                <a:gdLst/>
                <a:ahLst/>
                <a:cxnLst/>
                <a:rect l="l" t="t" r="r" b="b"/>
                <a:pathLst>
                  <a:path w="28645" h="28592" extrusionOk="0">
                    <a:moveTo>
                      <a:pt x="13430" y="0"/>
                    </a:moveTo>
                    <a:cubicBezTo>
                      <a:pt x="6191" y="476"/>
                      <a:pt x="0" y="7144"/>
                      <a:pt x="0" y="14383"/>
                    </a:cubicBezTo>
                    <a:cubicBezTo>
                      <a:pt x="95" y="21622"/>
                      <a:pt x="6382" y="28194"/>
                      <a:pt x="13621" y="28575"/>
                    </a:cubicBezTo>
                    <a:cubicBezTo>
                      <a:pt x="20860" y="28956"/>
                      <a:pt x="27813" y="22955"/>
                      <a:pt x="28575" y="15811"/>
                    </a:cubicBezTo>
                    <a:cubicBezTo>
                      <a:pt x="29337" y="8668"/>
                      <a:pt x="23813" y="1333"/>
                      <a:pt x="16669" y="191"/>
                    </a:cubicBezTo>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 name="Google Shape;353;p2"/>
              <p:cNvSpPr/>
              <p:nvPr/>
            </p:nvSpPr>
            <p:spPr>
              <a:xfrm>
                <a:off x="5949561" y="2676680"/>
                <a:ext cx="484127" cy="351320"/>
              </a:xfrm>
              <a:custGeom>
                <a:avLst/>
                <a:gdLst/>
                <a:ahLst/>
                <a:cxnLst/>
                <a:rect l="l" t="t" r="r" b="b"/>
                <a:pathLst>
                  <a:path w="484127" h="351320" extrusionOk="0">
                    <a:moveTo>
                      <a:pt x="30424" y="351031"/>
                    </a:moveTo>
                    <a:cubicBezTo>
                      <a:pt x="45092" y="277974"/>
                      <a:pt x="69095" y="214061"/>
                      <a:pt x="50998" y="133385"/>
                    </a:cubicBezTo>
                    <a:cubicBezTo>
                      <a:pt x="74620" y="161293"/>
                      <a:pt x="126722" y="173485"/>
                      <a:pt x="158916" y="170151"/>
                    </a:cubicBezTo>
                    <a:cubicBezTo>
                      <a:pt x="191111" y="166817"/>
                      <a:pt x="220734" y="145196"/>
                      <a:pt x="233688" y="115573"/>
                    </a:cubicBezTo>
                    <a:cubicBezTo>
                      <a:pt x="245689" y="145577"/>
                      <a:pt x="275121" y="167960"/>
                      <a:pt x="307220" y="171580"/>
                    </a:cubicBezTo>
                    <a:cubicBezTo>
                      <a:pt x="339415" y="175199"/>
                      <a:pt x="372943" y="159864"/>
                      <a:pt x="391326" y="133194"/>
                    </a:cubicBezTo>
                    <a:cubicBezTo>
                      <a:pt x="396184" y="156626"/>
                      <a:pt x="421235" y="173866"/>
                      <a:pt x="444857" y="170056"/>
                    </a:cubicBezTo>
                    <a:cubicBezTo>
                      <a:pt x="468479" y="166151"/>
                      <a:pt x="486767" y="141862"/>
                      <a:pt x="483814" y="118049"/>
                    </a:cubicBezTo>
                    <a:cubicBezTo>
                      <a:pt x="482099" y="103667"/>
                      <a:pt x="473813" y="90998"/>
                      <a:pt x="464478" y="79949"/>
                    </a:cubicBezTo>
                    <a:cubicBezTo>
                      <a:pt x="432665" y="42230"/>
                      <a:pt x="386278" y="18608"/>
                      <a:pt x="338082" y="7940"/>
                    </a:cubicBezTo>
                    <a:cubicBezTo>
                      <a:pt x="289885" y="-2728"/>
                      <a:pt x="239688" y="-1394"/>
                      <a:pt x="190730" y="4607"/>
                    </a:cubicBezTo>
                    <a:cubicBezTo>
                      <a:pt x="155392" y="8893"/>
                      <a:pt x="119864" y="15751"/>
                      <a:pt x="87764" y="31277"/>
                    </a:cubicBezTo>
                    <a:cubicBezTo>
                      <a:pt x="55665" y="46802"/>
                      <a:pt x="27185" y="71853"/>
                      <a:pt x="13279" y="104619"/>
                    </a:cubicBezTo>
                    <a:cubicBezTo>
                      <a:pt x="2325" y="130337"/>
                      <a:pt x="992" y="159007"/>
                      <a:pt x="420" y="187010"/>
                    </a:cubicBezTo>
                    <a:cubicBezTo>
                      <a:pt x="-532" y="232635"/>
                      <a:pt x="134" y="278260"/>
                      <a:pt x="2420" y="323885"/>
                    </a:cubicBezTo>
                    <a:cubicBezTo>
                      <a:pt x="2706" y="329028"/>
                      <a:pt x="2992" y="334457"/>
                      <a:pt x="5659" y="338839"/>
                    </a:cubicBezTo>
                    <a:cubicBezTo>
                      <a:pt x="8326" y="343316"/>
                      <a:pt x="25757" y="353126"/>
                      <a:pt x="30424" y="351031"/>
                    </a:cubicBezTo>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1" name="Google Shape;354;p2"/>
              <p:cNvSpPr/>
              <p:nvPr/>
            </p:nvSpPr>
            <p:spPr>
              <a:xfrm>
                <a:off x="5946859" y="2588183"/>
                <a:ext cx="52653" cy="60263"/>
              </a:xfrm>
              <a:custGeom>
                <a:avLst/>
                <a:gdLst/>
                <a:ahLst/>
                <a:cxnLst/>
                <a:rect l="l" t="t" r="r" b="b"/>
                <a:pathLst>
                  <a:path w="52653" h="60263" extrusionOk="0">
                    <a:moveTo>
                      <a:pt x="52652" y="56813"/>
                    </a:moveTo>
                    <a:cubicBezTo>
                      <a:pt x="52366" y="45098"/>
                      <a:pt x="43603" y="33763"/>
                      <a:pt x="36555" y="25000"/>
                    </a:cubicBezTo>
                    <a:cubicBezTo>
                      <a:pt x="29506" y="16237"/>
                      <a:pt x="18838" y="2616"/>
                      <a:pt x="7408" y="140"/>
                    </a:cubicBezTo>
                    <a:cubicBezTo>
                      <a:pt x="2646" y="-908"/>
                      <a:pt x="-1926" y="4140"/>
                      <a:pt x="836" y="8617"/>
                    </a:cubicBezTo>
                    <a:cubicBezTo>
                      <a:pt x="6456" y="17761"/>
                      <a:pt x="17791" y="23666"/>
                      <a:pt x="25125" y="31858"/>
                    </a:cubicBezTo>
                    <a:cubicBezTo>
                      <a:pt x="32745" y="40335"/>
                      <a:pt x="37984" y="52146"/>
                      <a:pt x="46556" y="59385"/>
                    </a:cubicBezTo>
                    <a:cubicBezTo>
                      <a:pt x="48842" y="61195"/>
                      <a:pt x="52747" y="60147"/>
                      <a:pt x="52652" y="56813"/>
                    </a:cubicBezTo>
                    <a:lnTo>
                      <a:pt x="52652" y="56813"/>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 name="Google Shape;355;p2"/>
              <p:cNvSpPr/>
              <p:nvPr/>
            </p:nvSpPr>
            <p:spPr>
              <a:xfrm>
                <a:off x="5997729" y="2574746"/>
                <a:ext cx="14834" cy="60046"/>
              </a:xfrm>
              <a:custGeom>
                <a:avLst/>
                <a:gdLst/>
                <a:ahLst/>
                <a:cxnLst/>
                <a:rect l="l" t="t" r="r" b="b"/>
                <a:pathLst>
                  <a:path w="14834" h="60046" extrusionOk="0">
                    <a:moveTo>
                      <a:pt x="8926" y="55868"/>
                    </a:moveTo>
                    <a:cubicBezTo>
                      <a:pt x="9783" y="39008"/>
                      <a:pt x="14355" y="22435"/>
                      <a:pt x="14832" y="5671"/>
                    </a:cubicBezTo>
                    <a:cubicBezTo>
                      <a:pt x="15022" y="-997"/>
                      <a:pt x="5211" y="-2140"/>
                      <a:pt x="3402" y="4147"/>
                    </a:cubicBezTo>
                    <a:cubicBezTo>
                      <a:pt x="-1266" y="20149"/>
                      <a:pt x="163" y="39389"/>
                      <a:pt x="354" y="55868"/>
                    </a:cubicBezTo>
                    <a:cubicBezTo>
                      <a:pt x="354" y="61487"/>
                      <a:pt x="8640" y="61392"/>
                      <a:pt x="8926" y="55868"/>
                    </a:cubicBezTo>
                    <a:lnTo>
                      <a:pt x="8926" y="55868"/>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 name="Google Shape;356;p2"/>
              <p:cNvSpPr/>
              <p:nvPr/>
            </p:nvSpPr>
            <p:spPr>
              <a:xfrm>
                <a:off x="6132820" y="3286378"/>
                <a:ext cx="111414" cy="80033"/>
              </a:xfrm>
              <a:custGeom>
                <a:avLst/>
                <a:gdLst/>
                <a:ahLst/>
                <a:cxnLst/>
                <a:rect l="l" t="t" r="r" b="b"/>
                <a:pathLst>
                  <a:path w="111414" h="80033" extrusionOk="0">
                    <a:moveTo>
                      <a:pt x="3851" y="10890"/>
                    </a:moveTo>
                    <a:cubicBezTo>
                      <a:pt x="-11389" y="46228"/>
                      <a:pt x="21187" y="78232"/>
                      <a:pt x="56239" y="79947"/>
                    </a:cubicBezTo>
                    <a:cubicBezTo>
                      <a:pt x="99863" y="82138"/>
                      <a:pt x="120437" y="42228"/>
                      <a:pt x="107674" y="4223"/>
                    </a:cubicBezTo>
                    <a:cubicBezTo>
                      <a:pt x="105197" y="-3111"/>
                      <a:pt x="93958" y="-158"/>
                      <a:pt x="96053" y="7461"/>
                    </a:cubicBezTo>
                    <a:cubicBezTo>
                      <a:pt x="103768" y="36036"/>
                      <a:pt x="94815" y="68517"/>
                      <a:pt x="59287" y="68231"/>
                    </a:cubicBezTo>
                    <a:cubicBezTo>
                      <a:pt x="30902" y="68040"/>
                      <a:pt x="1470" y="43847"/>
                      <a:pt x="9471" y="13272"/>
                    </a:cubicBezTo>
                    <a:cubicBezTo>
                      <a:pt x="10328" y="10033"/>
                      <a:pt x="5280" y="7652"/>
                      <a:pt x="3851" y="10890"/>
                    </a:cubicBezTo>
                    <a:lnTo>
                      <a:pt x="3851" y="1089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4" name="Google Shape;357;p2"/>
              <p:cNvSpPr/>
              <p:nvPr/>
            </p:nvSpPr>
            <p:spPr>
              <a:xfrm>
                <a:off x="6256743" y="3197446"/>
                <a:ext cx="374847" cy="285153"/>
              </a:xfrm>
              <a:custGeom>
                <a:avLst/>
                <a:gdLst/>
                <a:ahLst/>
                <a:cxnLst/>
                <a:rect l="l" t="t" r="r" b="b"/>
                <a:pathLst>
                  <a:path w="374847" h="285153" extrusionOk="0">
                    <a:moveTo>
                      <a:pt x="8992" y="126111"/>
                    </a:moveTo>
                    <a:cubicBezTo>
                      <a:pt x="95098" y="95631"/>
                      <a:pt x="169774" y="54578"/>
                      <a:pt x="229591" y="0"/>
                    </a:cubicBezTo>
                    <a:lnTo>
                      <a:pt x="374847" y="476"/>
                    </a:lnTo>
                    <a:cubicBezTo>
                      <a:pt x="374847" y="476"/>
                      <a:pt x="318078" y="160020"/>
                      <a:pt x="87192" y="273653"/>
                    </a:cubicBezTo>
                    <a:cubicBezTo>
                      <a:pt x="-39109" y="335756"/>
                      <a:pt x="8992" y="126111"/>
                      <a:pt x="8992" y="126111"/>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5" name="Google Shape;358;p2"/>
              <p:cNvSpPr/>
              <p:nvPr/>
            </p:nvSpPr>
            <p:spPr>
              <a:xfrm>
                <a:off x="6233641" y="3287264"/>
                <a:ext cx="168016" cy="603185"/>
              </a:xfrm>
              <a:custGeom>
                <a:avLst/>
                <a:gdLst/>
                <a:ahLst/>
                <a:cxnLst/>
                <a:rect l="l" t="t" r="r" b="b"/>
                <a:pathLst>
                  <a:path w="168016" h="603185" extrusionOk="0">
                    <a:moveTo>
                      <a:pt x="756" y="3527"/>
                    </a:moveTo>
                    <a:cubicBezTo>
                      <a:pt x="53239" y="49438"/>
                      <a:pt x="82671" y="113922"/>
                      <a:pt x="103436" y="179359"/>
                    </a:cubicBezTo>
                    <a:cubicBezTo>
                      <a:pt x="146489" y="315471"/>
                      <a:pt x="154681" y="459489"/>
                      <a:pt x="163348" y="600935"/>
                    </a:cubicBezTo>
                    <a:cubicBezTo>
                      <a:pt x="163539" y="603888"/>
                      <a:pt x="168111" y="603983"/>
                      <a:pt x="168015" y="600935"/>
                    </a:cubicBezTo>
                    <a:cubicBezTo>
                      <a:pt x="164015" y="456822"/>
                      <a:pt x="151347" y="304612"/>
                      <a:pt x="105531" y="166881"/>
                    </a:cubicBezTo>
                    <a:cubicBezTo>
                      <a:pt x="85053" y="105349"/>
                      <a:pt x="55906" y="41437"/>
                      <a:pt x="3804" y="479"/>
                    </a:cubicBezTo>
                    <a:cubicBezTo>
                      <a:pt x="1614" y="-1140"/>
                      <a:pt x="-1434" y="1717"/>
                      <a:pt x="756" y="3527"/>
                    </a:cubicBezTo>
                    <a:lnTo>
                      <a:pt x="756" y="3527"/>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6" name="Google Shape;359;p2"/>
              <p:cNvSpPr/>
              <p:nvPr/>
            </p:nvSpPr>
            <p:spPr>
              <a:xfrm>
                <a:off x="6264398" y="3195358"/>
                <a:ext cx="224813" cy="124440"/>
              </a:xfrm>
              <a:custGeom>
                <a:avLst/>
                <a:gdLst/>
                <a:ahLst/>
                <a:cxnLst/>
                <a:rect l="l" t="t" r="r" b="b"/>
                <a:pathLst>
                  <a:path w="224813" h="124440" extrusionOk="0">
                    <a:moveTo>
                      <a:pt x="2004" y="124389"/>
                    </a:moveTo>
                    <a:cubicBezTo>
                      <a:pt x="49057" y="113816"/>
                      <a:pt x="92777" y="92385"/>
                      <a:pt x="135163" y="69716"/>
                    </a:cubicBezTo>
                    <a:cubicBezTo>
                      <a:pt x="167072" y="52666"/>
                      <a:pt x="205362" y="37235"/>
                      <a:pt x="224412" y="4755"/>
                    </a:cubicBezTo>
                    <a:cubicBezTo>
                      <a:pt x="226127" y="1802"/>
                      <a:pt x="221936" y="-1722"/>
                      <a:pt x="219555" y="945"/>
                    </a:cubicBezTo>
                    <a:cubicBezTo>
                      <a:pt x="168120" y="60381"/>
                      <a:pt x="72679" y="94100"/>
                      <a:pt x="1241" y="121151"/>
                    </a:cubicBezTo>
                    <a:cubicBezTo>
                      <a:pt x="-854" y="121913"/>
                      <a:pt x="-92" y="124865"/>
                      <a:pt x="2004" y="124389"/>
                    </a:cubicBezTo>
                    <a:lnTo>
                      <a:pt x="2004" y="124389"/>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7" name="Google Shape;360;p2"/>
              <p:cNvSpPr/>
              <p:nvPr/>
            </p:nvSpPr>
            <p:spPr>
              <a:xfrm>
                <a:off x="6495260" y="3090182"/>
                <a:ext cx="58606" cy="52604"/>
              </a:xfrm>
              <a:custGeom>
                <a:avLst/>
                <a:gdLst/>
                <a:ahLst/>
                <a:cxnLst/>
                <a:rect l="l" t="t" r="r" b="b"/>
                <a:pathLst>
                  <a:path w="58606" h="52604" extrusionOk="0">
                    <a:moveTo>
                      <a:pt x="49367" y="11348"/>
                    </a:moveTo>
                    <a:cubicBezTo>
                      <a:pt x="42414" y="17063"/>
                      <a:pt x="31269" y="16968"/>
                      <a:pt x="24412" y="11157"/>
                    </a:cubicBezTo>
                    <a:cubicBezTo>
                      <a:pt x="21935" y="9062"/>
                      <a:pt x="20030" y="6300"/>
                      <a:pt x="17649" y="4014"/>
                    </a:cubicBezTo>
                    <a:cubicBezTo>
                      <a:pt x="15267" y="1728"/>
                      <a:pt x="12219" y="-177"/>
                      <a:pt x="8981" y="13"/>
                    </a:cubicBezTo>
                    <a:cubicBezTo>
                      <a:pt x="4504" y="204"/>
                      <a:pt x="980" y="4395"/>
                      <a:pt x="218" y="8776"/>
                    </a:cubicBezTo>
                    <a:cubicBezTo>
                      <a:pt x="-544" y="13158"/>
                      <a:pt x="790" y="17634"/>
                      <a:pt x="2694" y="21730"/>
                    </a:cubicBezTo>
                    <a:cubicBezTo>
                      <a:pt x="7838" y="32970"/>
                      <a:pt x="16792" y="42495"/>
                      <a:pt x="27745" y="48210"/>
                    </a:cubicBezTo>
                    <a:cubicBezTo>
                      <a:pt x="32794" y="50877"/>
                      <a:pt x="38318" y="52782"/>
                      <a:pt x="44033" y="52591"/>
                    </a:cubicBezTo>
                    <a:cubicBezTo>
                      <a:pt x="49653" y="52401"/>
                      <a:pt x="55463" y="49829"/>
                      <a:pt x="58606" y="45066"/>
                    </a:cubicBezTo>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8" name="Google Shape;361;p2"/>
              <p:cNvSpPr/>
              <p:nvPr/>
            </p:nvSpPr>
            <p:spPr>
              <a:xfrm>
                <a:off x="6479906" y="3121151"/>
                <a:ext cx="269889" cy="76771"/>
              </a:xfrm>
              <a:custGeom>
                <a:avLst/>
                <a:gdLst/>
                <a:ahLst/>
                <a:cxnLst/>
                <a:rect l="l" t="t" r="r" b="b"/>
                <a:pathLst>
                  <a:path w="269889" h="76771" extrusionOk="0">
                    <a:moveTo>
                      <a:pt x="9761" y="0"/>
                    </a:moveTo>
                    <a:lnTo>
                      <a:pt x="207119" y="10858"/>
                    </a:lnTo>
                    <a:lnTo>
                      <a:pt x="269889" y="49625"/>
                    </a:lnTo>
                    <a:lnTo>
                      <a:pt x="203023" y="76771"/>
                    </a:lnTo>
                    <a:lnTo>
                      <a:pt x="6428" y="76295"/>
                    </a:lnTo>
                    <a:cubicBezTo>
                      <a:pt x="6428" y="76200"/>
                      <a:pt x="-10051" y="33052"/>
                      <a:pt x="9761" y="0"/>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9" name="Google Shape;362;p2"/>
              <p:cNvSpPr/>
              <p:nvPr/>
            </p:nvSpPr>
            <p:spPr>
              <a:xfrm>
                <a:off x="6682930" y="3132009"/>
                <a:ext cx="38100" cy="65912"/>
              </a:xfrm>
              <a:custGeom>
                <a:avLst/>
                <a:gdLst/>
                <a:ahLst/>
                <a:cxnLst/>
                <a:rect l="l" t="t" r="r" b="b"/>
                <a:pathLst>
                  <a:path w="38100" h="65912" extrusionOk="0">
                    <a:moveTo>
                      <a:pt x="38100" y="20955"/>
                    </a:moveTo>
                    <a:lnTo>
                      <a:pt x="38100" y="49911"/>
                    </a:lnTo>
                    <a:lnTo>
                      <a:pt x="0" y="65913"/>
                    </a:lnTo>
                    <a:lnTo>
                      <a:pt x="4191" y="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0" name="Google Shape;363;p2"/>
              <p:cNvSpPr/>
              <p:nvPr/>
            </p:nvSpPr>
            <p:spPr>
              <a:xfrm>
                <a:off x="6478826" y="3121056"/>
                <a:ext cx="30751" cy="75723"/>
              </a:xfrm>
              <a:custGeom>
                <a:avLst/>
                <a:gdLst/>
                <a:ahLst/>
                <a:cxnLst/>
                <a:rect l="l" t="t" r="r" b="b"/>
                <a:pathLst>
                  <a:path w="30751" h="75723" extrusionOk="0">
                    <a:moveTo>
                      <a:pt x="7127" y="75724"/>
                    </a:moveTo>
                    <a:cubicBezTo>
                      <a:pt x="20272" y="68675"/>
                      <a:pt x="29416" y="54674"/>
                      <a:pt x="30654" y="39719"/>
                    </a:cubicBezTo>
                    <a:cubicBezTo>
                      <a:pt x="31797" y="24860"/>
                      <a:pt x="22748" y="9049"/>
                      <a:pt x="10937" y="0"/>
                    </a:cubicBezTo>
                    <a:cubicBezTo>
                      <a:pt x="10937" y="0"/>
                      <a:pt x="1031" y="10001"/>
                      <a:pt x="79" y="39052"/>
                    </a:cubicBezTo>
                    <a:cubicBezTo>
                      <a:pt x="-874" y="64675"/>
                      <a:pt x="7127" y="75724"/>
                      <a:pt x="7127" y="75724"/>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1" name="Google Shape;364;p2"/>
              <p:cNvSpPr/>
              <p:nvPr/>
            </p:nvSpPr>
            <p:spPr>
              <a:xfrm>
                <a:off x="6502336" y="3180544"/>
                <a:ext cx="182665" cy="7894"/>
              </a:xfrm>
              <a:custGeom>
                <a:avLst/>
                <a:gdLst/>
                <a:ahLst/>
                <a:cxnLst/>
                <a:rect l="l" t="t" r="r" b="b"/>
                <a:pathLst>
                  <a:path w="182665" h="7894" extrusionOk="0">
                    <a:moveTo>
                      <a:pt x="857" y="2329"/>
                    </a:moveTo>
                    <a:cubicBezTo>
                      <a:pt x="60389" y="4329"/>
                      <a:pt x="121063" y="9378"/>
                      <a:pt x="180594" y="7473"/>
                    </a:cubicBezTo>
                    <a:cubicBezTo>
                      <a:pt x="183356" y="7377"/>
                      <a:pt x="183356" y="3377"/>
                      <a:pt x="180594" y="3282"/>
                    </a:cubicBezTo>
                    <a:cubicBezTo>
                      <a:pt x="121063" y="805"/>
                      <a:pt x="60389" y="-909"/>
                      <a:pt x="857" y="519"/>
                    </a:cubicBezTo>
                    <a:cubicBezTo>
                      <a:pt x="-286" y="519"/>
                      <a:pt x="-286" y="2234"/>
                      <a:pt x="857" y="2329"/>
                    </a:cubicBezTo>
                    <a:lnTo>
                      <a:pt x="857" y="2329"/>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2" name="Google Shape;365;p2"/>
              <p:cNvSpPr/>
              <p:nvPr/>
            </p:nvSpPr>
            <p:spPr>
              <a:xfrm>
                <a:off x="6506848" y="3148676"/>
                <a:ext cx="181606" cy="9528"/>
              </a:xfrm>
              <a:custGeom>
                <a:avLst/>
                <a:gdLst/>
                <a:ahLst/>
                <a:cxnLst/>
                <a:rect l="l" t="t" r="r" b="b"/>
                <a:pathLst>
                  <a:path w="181606" h="9528" extrusionOk="0">
                    <a:moveTo>
                      <a:pt x="1108" y="2288"/>
                    </a:moveTo>
                    <a:cubicBezTo>
                      <a:pt x="60448" y="6574"/>
                      <a:pt x="120170" y="7622"/>
                      <a:pt x="179606" y="9527"/>
                    </a:cubicBezTo>
                    <a:cubicBezTo>
                      <a:pt x="182273" y="9622"/>
                      <a:pt x="182273" y="5527"/>
                      <a:pt x="179606" y="5431"/>
                    </a:cubicBezTo>
                    <a:cubicBezTo>
                      <a:pt x="120170" y="3050"/>
                      <a:pt x="60544" y="-93"/>
                      <a:pt x="1108" y="2"/>
                    </a:cubicBezTo>
                    <a:cubicBezTo>
                      <a:pt x="-416" y="2"/>
                      <a:pt x="-321" y="2193"/>
                      <a:pt x="1108" y="2288"/>
                    </a:cubicBezTo>
                    <a:lnTo>
                      <a:pt x="1108" y="2288"/>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3" name="Google Shape;366;p2"/>
              <p:cNvSpPr/>
              <p:nvPr/>
            </p:nvSpPr>
            <p:spPr>
              <a:xfrm>
                <a:off x="6553295" y="3117341"/>
                <a:ext cx="87837" cy="64664"/>
              </a:xfrm>
              <a:custGeom>
                <a:avLst/>
                <a:gdLst/>
                <a:ahLst/>
                <a:cxnLst/>
                <a:rect l="l" t="t" r="r" b="b"/>
                <a:pathLst>
                  <a:path w="87837" h="64664" extrusionOk="0">
                    <a:moveTo>
                      <a:pt x="0" y="0"/>
                    </a:moveTo>
                    <a:cubicBezTo>
                      <a:pt x="3524" y="15907"/>
                      <a:pt x="14859" y="39433"/>
                      <a:pt x="22860" y="53721"/>
                    </a:cubicBezTo>
                    <a:cubicBezTo>
                      <a:pt x="25051" y="57626"/>
                      <a:pt x="27718" y="61722"/>
                      <a:pt x="32004" y="62865"/>
                    </a:cubicBezTo>
                    <a:cubicBezTo>
                      <a:pt x="37719" y="64389"/>
                      <a:pt x="43434" y="59817"/>
                      <a:pt x="46387" y="54673"/>
                    </a:cubicBezTo>
                    <a:cubicBezTo>
                      <a:pt x="54007" y="41815"/>
                      <a:pt x="51911" y="25718"/>
                      <a:pt x="49530" y="10954"/>
                    </a:cubicBezTo>
                    <a:cubicBezTo>
                      <a:pt x="50482" y="25718"/>
                      <a:pt x="53816" y="40291"/>
                      <a:pt x="59341" y="54007"/>
                    </a:cubicBezTo>
                    <a:cubicBezTo>
                      <a:pt x="61150" y="58674"/>
                      <a:pt x="64103" y="63818"/>
                      <a:pt x="69056" y="64579"/>
                    </a:cubicBezTo>
                    <a:cubicBezTo>
                      <a:pt x="74867" y="65437"/>
                      <a:pt x="79534" y="59627"/>
                      <a:pt x="81820" y="54197"/>
                    </a:cubicBezTo>
                    <a:cubicBezTo>
                      <a:pt x="86868" y="42386"/>
                      <a:pt x="89821" y="12478"/>
                      <a:pt x="86296" y="95"/>
                    </a:cubicBezTo>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4" name="Google Shape;367;p2"/>
              <p:cNvSpPr/>
              <p:nvPr/>
            </p:nvSpPr>
            <p:spPr>
              <a:xfrm>
                <a:off x="6550459" y="3113844"/>
                <a:ext cx="95725" cy="72900"/>
              </a:xfrm>
              <a:custGeom>
                <a:avLst/>
                <a:gdLst/>
                <a:ahLst/>
                <a:cxnLst/>
                <a:rect l="l" t="t" r="r" b="b"/>
                <a:pathLst>
                  <a:path w="95725" h="72900" extrusionOk="0">
                    <a:moveTo>
                      <a:pt x="73" y="4259"/>
                    </a:moveTo>
                    <a:cubicBezTo>
                      <a:pt x="3693" y="23309"/>
                      <a:pt x="10741" y="65219"/>
                      <a:pt x="34363" y="70553"/>
                    </a:cubicBezTo>
                    <a:cubicBezTo>
                      <a:pt x="62367" y="76840"/>
                      <a:pt x="58842" y="27500"/>
                      <a:pt x="56652" y="13213"/>
                    </a:cubicBezTo>
                    <a:cubicBezTo>
                      <a:pt x="55890" y="8450"/>
                      <a:pt x="47793" y="9498"/>
                      <a:pt x="48174" y="14356"/>
                    </a:cubicBezTo>
                    <a:cubicBezTo>
                      <a:pt x="49317" y="27310"/>
                      <a:pt x="56366" y="88556"/>
                      <a:pt x="81988" y="69125"/>
                    </a:cubicBezTo>
                    <a:cubicBezTo>
                      <a:pt x="97228" y="57504"/>
                      <a:pt x="98085" y="18737"/>
                      <a:pt x="92751" y="2545"/>
                    </a:cubicBezTo>
                    <a:cubicBezTo>
                      <a:pt x="91513" y="-1170"/>
                      <a:pt x="84941" y="-789"/>
                      <a:pt x="85512" y="3497"/>
                    </a:cubicBezTo>
                    <a:cubicBezTo>
                      <a:pt x="87227" y="17309"/>
                      <a:pt x="86846" y="31120"/>
                      <a:pt x="83798" y="44741"/>
                    </a:cubicBezTo>
                    <a:cubicBezTo>
                      <a:pt x="83322" y="46931"/>
                      <a:pt x="83036" y="49979"/>
                      <a:pt x="81893" y="51980"/>
                    </a:cubicBezTo>
                    <a:cubicBezTo>
                      <a:pt x="73701" y="66362"/>
                      <a:pt x="67415" y="58742"/>
                      <a:pt x="64367" y="50265"/>
                    </a:cubicBezTo>
                    <a:cubicBezTo>
                      <a:pt x="60176" y="38645"/>
                      <a:pt x="57985" y="26643"/>
                      <a:pt x="56747" y="14356"/>
                    </a:cubicBezTo>
                    <a:cubicBezTo>
                      <a:pt x="53889" y="14737"/>
                      <a:pt x="51127" y="15118"/>
                      <a:pt x="48270" y="15499"/>
                    </a:cubicBezTo>
                    <a:cubicBezTo>
                      <a:pt x="49889" y="25500"/>
                      <a:pt x="51889" y="36740"/>
                      <a:pt x="49317" y="46836"/>
                    </a:cubicBezTo>
                    <a:cubicBezTo>
                      <a:pt x="47317" y="54742"/>
                      <a:pt x="39697" y="61790"/>
                      <a:pt x="30553" y="58457"/>
                    </a:cubicBezTo>
                    <a:cubicBezTo>
                      <a:pt x="27029" y="57123"/>
                      <a:pt x="23695" y="49503"/>
                      <a:pt x="22076" y="46455"/>
                    </a:cubicBezTo>
                    <a:cubicBezTo>
                      <a:pt x="14646" y="32739"/>
                      <a:pt x="9598" y="17785"/>
                      <a:pt x="5693" y="2831"/>
                    </a:cubicBezTo>
                    <a:cubicBezTo>
                      <a:pt x="4740" y="-979"/>
                      <a:pt x="-689" y="545"/>
                      <a:pt x="73" y="4259"/>
                    </a:cubicBezTo>
                    <a:lnTo>
                      <a:pt x="73" y="4259"/>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5" name="Google Shape;368;p2"/>
              <p:cNvSpPr/>
              <p:nvPr/>
            </p:nvSpPr>
            <p:spPr>
              <a:xfrm>
                <a:off x="6202870" y="3447954"/>
                <a:ext cx="95059" cy="268042"/>
              </a:xfrm>
              <a:custGeom>
                <a:avLst/>
                <a:gdLst/>
                <a:ahLst/>
                <a:cxnLst/>
                <a:rect l="l" t="t" r="r" b="b"/>
                <a:pathLst>
                  <a:path w="95059" h="268042" extrusionOk="0">
                    <a:moveTo>
                      <a:pt x="0" y="254127"/>
                    </a:moveTo>
                    <a:lnTo>
                      <a:pt x="29908" y="58769"/>
                    </a:lnTo>
                    <a:lnTo>
                      <a:pt x="74486" y="0"/>
                    </a:lnTo>
                    <a:lnTo>
                      <a:pt x="95059" y="69152"/>
                    </a:lnTo>
                    <a:lnTo>
                      <a:pt x="75629" y="264795"/>
                    </a:lnTo>
                    <a:cubicBezTo>
                      <a:pt x="75533" y="264795"/>
                      <a:pt x="30956" y="276987"/>
                      <a:pt x="0" y="254127"/>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6" name="Google Shape;369;p2"/>
              <p:cNvSpPr/>
              <p:nvPr/>
            </p:nvSpPr>
            <p:spPr>
              <a:xfrm>
                <a:off x="6232683" y="3474909"/>
                <a:ext cx="65151" cy="42195"/>
              </a:xfrm>
              <a:custGeom>
                <a:avLst/>
                <a:gdLst/>
                <a:ahLst/>
                <a:cxnLst/>
                <a:rect l="l" t="t" r="r" b="b"/>
                <a:pathLst>
                  <a:path w="65151" h="42195" extrusionOk="0">
                    <a:moveTo>
                      <a:pt x="24098" y="0"/>
                    </a:moveTo>
                    <a:lnTo>
                      <a:pt x="52959" y="2762"/>
                    </a:lnTo>
                    <a:lnTo>
                      <a:pt x="65151" y="42196"/>
                    </a:lnTo>
                    <a:lnTo>
                      <a:pt x="0" y="31718"/>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 name="Google Shape;370;p2"/>
              <p:cNvSpPr/>
              <p:nvPr/>
            </p:nvSpPr>
            <p:spPr>
              <a:xfrm>
                <a:off x="6202870" y="3685663"/>
                <a:ext cx="74961" cy="31845"/>
              </a:xfrm>
              <a:custGeom>
                <a:avLst/>
                <a:gdLst/>
                <a:ahLst/>
                <a:cxnLst/>
                <a:rect l="l" t="t" r="r" b="b"/>
                <a:pathLst>
                  <a:path w="74961" h="31845" extrusionOk="0">
                    <a:moveTo>
                      <a:pt x="74962" y="27371"/>
                    </a:moveTo>
                    <a:cubicBezTo>
                      <a:pt x="69247" y="13560"/>
                      <a:pt x="56102" y="3082"/>
                      <a:pt x="41434" y="511"/>
                    </a:cubicBezTo>
                    <a:cubicBezTo>
                      <a:pt x="26765" y="-2061"/>
                      <a:pt x="10192" y="5368"/>
                      <a:pt x="0" y="16322"/>
                    </a:cubicBezTo>
                    <a:cubicBezTo>
                      <a:pt x="0" y="16322"/>
                      <a:pt x="8954" y="27181"/>
                      <a:pt x="37814" y="30895"/>
                    </a:cubicBezTo>
                    <a:cubicBezTo>
                      <a:pt x="63151" y="34324"/>
                      <a:pt x="74962" y="27371"/>
                      <a:pt x="74962" y="27371"/>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8" name="Google Shape;371;p2"/>
              <p:cNvSpPr/>
              <p:nvPr/>
            </p:nvSpPr>
            <p:spPr>
              <a:xfrm>
                <a:off x="6220774" y="3507771"/>
                <a:ext cx="29070" cy="182765"/>
              </a:xfrm>
              <a:custGeom>
                <a:avLst/>
                <a:gdLst/>
                <a:ahLst/>
                <a:cxnLst/>
                <a:rect l="l" t="t" r="r" b="b"/>
                <a:pathLst>
                  <a:path w="29070" h="182765" extrusionOk="0">
                    <a:moveTo>
                      <a:pt x="2384" y="181928"/>
                    </a:moveTo>
                    <a:cubicBezTo>
                      <a:pt x="12576" y="122110"/>
                      <a:pt x="21148" y="61817"/>
                      <a:pt x="29054" y="1714"/>
                    </a:cubicBezTo>
                    <a:cubicBezTo>
                      <a:pt x="29340" y="-571"/>
                      <a:pt x="25816" y="-571"/>
                      <a:pt x="25435" y="1714"/>
                    </a:cubicBezTo>
                    <a:cubicBezTo>
                      <a:pt x="17434" y="61722"/>
                      <a:pt x="7432" y="121539"/>
                      <a:pt x="3" y="181642"/>
                    </a:cubicBezTo>
                    <a:cubicBezTo>
                      <a:pt x="-92" y="182880"/>
                      <a:pt x="2194" y="183261"/>
                      <a:pt x="2384" y="181928"/>
                    </a:cubicBezTo>
                    <a:lnTo>
                      <a:pt x="2384" y="181928"/>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 name="Google Shape;372;p2"/>
              <p:cNvSpPr/>
              <p:nvPr/>
            </p:nvSpPr>
            <p:spPr>
              <a:xfrm>
                <a:off x="6245444" y="3513490"/>
                <a:ext cx="29072" cy="177768"/>
              </a:xfrm>
              <a:custGeom>
                <a:avLst/>
                <a:gdLst/>
                <a:ahLst/>
                <a:cxnLst/>
                <a:rect l="l" t="t" r="r" b="b"/>
                <a:pathLst>
                  <a:path w="29072" h="177768" extrusionOk="0">
                    <a:moveTo>
                      <a:pt x="2384" y="176970"/>
                    </a:moveTo>
                    <a:cubicBezTo>
                      <a:pt x="12385" y="118867"/>
                      <a:pt x="19720" y="60193"/>
                      <a:pt x="29054" y="1996"/>
                    </a:cubicBezTo>
                    <a:cubicBezTo>
                      <a:pt x="29340" y="-4"/>
                      <a:pt x="26197" y="-862"/>
                      <a:pt x="25911" y="1138"/>
                    </a:cubicBezTo>
                    <a:cubicBezTo>
                      <a:pt x="17720" y="59717"/>
                      <a:pt x="7528" y="118010"/>
                      <a:pt x="3" y="176684"/>
                    </a:cubicBezTo>
                    <a:cubicBezTo>
                      <a:pt x="-92" y="177923"/>
                      <a:pt x="2099" y="178208"/>
                      <a:pt x="2384" y="176970"/>
                    </a:cubicBezTo>
                    <a:lnTo>
                      <a:pt x="2384" y="176970"/>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 name="Google Shape;373;p2"/>
              <p:cNvSpPr/>
              <p:nvPr/>
            </p:nvSpPr>
            <p:spPr>
              <a:xfrm>
                <a:off x="6269637" y="3515581"/>
                <a:ext cx="24213" cy="190846"/>
              </a:xfrm>
              <a:custGeom>
                <a:avLst/>
                <a:gdLst/>
                <a:ahLst/>
                <a:cxnLst/>
                <a:rect l="l" t="t" r="r" b="b"/>
                <a:pathLst>
                  <a:path w="24213" h="190846" extrusionOk="0">
                    <a:moveTo>
                      <a:pt x="1909" y="190119"/>
                    </a:moveTo>
                    <a:cubicBezTo>
                      <a:pt x="11148" y="127635"/>
                      <a:pt x="16863" y="64484"/>
                      <a:pt x="24197" y="1714"/>
                    </a:cubicBezTo>
                    <a:cubicBezTo>
                      <a:pt x="24483" y="-571"/>
                      <a:pt x="20863" y="-571"/>
                      <a:pt x="20673" y="1714"/>
                    </a:cubicBezTo>
                    <a:cubicBezTo>
                      <a:pt x="14005" y="64389"/>
                      <a:pt x="5147" y="126968"/>
                      <a:pt x="4" y="189833"/>
                    </a:cubicBezTo>
                    <a:cubicBezTo>
                      <a:pt x="-92" y="190976"/>
                      <a:pt x="1718" y="191262"/>
                      <a:pt x="1909" y="190119"/>
                    </a:cubicBezTo>
                    <a:lnTo>
                      <a:pt x="1909" y="190119"/>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1" name="Google Shape;374;p2"/>
              <p:cNvSpPr/>
              <p:nvPr/>
            </p:nvSpPr>
            <p:spPr>
              <a:xfrm>
                <a:off x="6176676" y="3552907"/>
                <a:ext cx="110595" cy="113645"/>
              </a:xfrm>
              <a:custGeom>
                <a:avLst/>
                <a:gdLst/>
                <a:ahLst/>
                <a:cxnLst/>
                <a:rect l="l" t="t" r="r" b="b"/>
                <a:pathLst>
                  <a:path w="110595" h="113645" extrusionOk="0">
                    <a:moveTo>
                      <a:pt x="0" y="51733"/>
                    </a:moveTo>
                    <a:lnTo>
                      <a:pt x="36767" y="37255"/>
                    </a:lnTo>
                    <a:lnTo>
                      <a:pt x="43529" y="394"/>
                    </a:lnTo>
                    <a:cubicBezTo>
                      <a:pt x="58102" y="-4464"/>
                      <a:pt x="52292" y="37255"/>
                      <a:pt x="52292" y="37255"/>
                    </a:cubicBezTo>
                    <a:cubicBezTo>
                      <a:pt x="52292" y="37255"/>
                      <a:pt x="98774" y="-4464"/>
                      <a:pt x="100775" y="4299"/>
                    </a:cubicBezTo>
                    <a:cubicBezTo>
                      <a:pt x="102679" y="13062"/>
                      <a:pt x="70771" y="49066"/>
                      <a:pt x="70771" y="49066"/>
                    </a:cubicBezTo>
                    <a:cubicBezTo>
                      <a:pt x="70771" y="49066"/>
                      <a:pt x="118205" y="5823"/>
                      <a:pt x="109538" y="25825"/>
                    </a:cubicBezTo>
                    <a:cubicBezTo>
                      <a:pt x="100775" y="45923"/>
                      <a:pt x="72771" y="70117"/>
                      <a:pt x="72771" y="70117"/>
                    </a:cubicBezTo>
                    <a:cubicBezTo>
                      <a:pt x="72771" y="70117"/>
                      <a:pt x="109538" y="42018"/>
                      <a:pt x="103727" y="55543"/>
                    </a:cubicBezTo>
                    <a:cubicBezTo>
                      <a:pt x="97917" y="69069"/>
                      <a:pt x="15526" y="113646"/>
                      <a:pt x="15526" y="113646"/>
                    </a:cubicBezTo>
                    <a:lnTo>
                      <a:pt x="0" y="51733"/>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2" name="Google Shape;375;p2"/>
              <p:cNvSpPr/>
              <p:nvPr/>
            </p:nvSpPr>
            <p:spPr>
              <a:xfrm>
                <a:off x="5955717" y="3341035"/>
                <a:ext cx="242391" cy="407830"/>
              </a:xfrm>
              <a:custGeom>
                <a:avLst/>
                <a:gdLst/>
                <a:ahLst/>
                <a:cxnLst/>
                <a:rect l="l" t="t" r="r" b="b"/>
                <a:pathLst>
                  <a:path w="242391" h="407830" extrusionOk="0">
                    <a:moveTo>
                      <a:pt x="123614" y="6811"/>
                    </a:moveTo>
                    <a:cubicBezTo>
                      <a:pt x="123614" y="6811"/>
                      <a:pt x="3409" y="216837"/>
                      <a:pt x="361" y="294466"/>
                    </a:cubicBezTo>
                    <a:cubicBezTo>
                      <a:pt x="-2687" y="372094"/>
                      <a:pt x="12553" y="422291"/>
                      <a:pt x="85609" y="404098"/>
                    </a:cubicBezTo>
                    <a:cubicBezTo>
                      <a:pt x="158666" y="385810"/>
                      <a:pt x="242391" y="341710"/>
                      <a:pt x="242391" y="341710"/>
                    </a:cubicBezTo>
                    <a:lnTo>
                      <a:pt x="214959" y="256461"/>
                    </a:lnTo>
                    <a:lnTo>
                      <a:pt x="138854" y="257985"/>
                    </a:lnTo>
                    <a:lnTo>
                      <a:pt x="224103" y="113395"/>
                    </a:lnTo>
                    <a:cubicBezTo>
                      <a:pt x="224103" y="113395"/>
                      <a:pt x="245439" y="-32813"/>
                      <a:pt x="123614" y="6811"/>
                    </a:cubicBez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3" name="Google Shape;376;p2"/>
              <p:cNvSpPr/>
              <p:nvPr/>
            </p:nvSpPr>
            <p:spPr>
              <a:xfrm>
                <a:off x="5950819" y="3292497"/>
                <a:ext cx="250859" cy="461861"/>
              </a:xfrm>
              <a:custGeom>
                <a:avLst/>
                <a:gdLst/>
                <a:ahLst/>
                <a:cxnLst/>
                <a:rect l="l" t="t" r="r" b="b"/>
                <a:pathLst>
                  <a:path w="250859" h="461861" extrusionOk="0">
                    <a:moveTo>
                      <a:pt x="225857" y="160029"/>
                    </a:moveTo>
                    <a:cubicBezTo>
                      <a:pt x="197472" y="208225"/>
                      <a:pt x="168993" y="256422"/>
                      <a:pt x="140608" y="304618"/>
                    </a:cubicBezTo>
                    <a:cubicBezTo>
                      <a:pt x="139275" y="307000"/>
                      <a:pt x="140989" y="310143"/>
                      <a:pt x="143751" y="310048"/>
                    </a:cubicBezTo>
                    <a:cubicBezTo>
                      <a:pt x="160039" y="309762"/>
                      <a:pt x="204045" y="300808"/>
                      <a:pt x="217761" y="308524"/>
                    </a:cubicBezTo>
                    <a:cubicBezTo>
                      <a:pt x="222618" y="311286"/>
                      <a:pt x="236525" y="361864"/>
                      <a:pt x="238144" y="373389"/>
                    </a:cubicBezTo>
                    <a:cubicBezTo>
                      <a:pt x="240525" y="390724"/>
                      <a:pt x="243669" y="382723"/>
                      <a:pt x="239001" y="390343"/>
                    </a:cubicBezTo>
                    <a:cubicBezTo>
                      <a:pt x="231572" y="402535"/>
                      <a:pt x="191186" y="412822"/>
                      <a:pt x="178613" y="418061"/>
                    </a:cubicBezTo>
                    <a:cubicBezTo>
                      <a:pt x="118701" y="443207"/>
                      <a:pt x="21165" y="483879"/>
                      <a:pt x="10211" y="387676"/>
                    </a:cubicBezTo>
                    <a:cubicBezTo>
                      <a:pt x="781" y="304809"/>
                      <a:pt x="43929" y="225942"/>
                      <a:pt x="80029" y="154123"/>
                    </a:cubicBezTo>
                    <a:cubicBezTo>
                      <a:pt x="106128" y="102117"/>
                      <a:pt x="132131" y="31346"/>
                      <a:pt x="190138" y="7248"/>
                    </a:cubicBezTo>
                    <a:cubicBezTo>
                      <a:pt x="194424" y="5533"/>
                      <a:pt x="192519" y="-1515"/>
                      <a:pt x="188233" y="295"/>
                    </a:cubicBezTo>
                    <a:cubicBezTo>
                      <a:pt x="142323" y="19345"/>
                      <a:pt x="122987" y="56968"/>
                      <a:pt x="100889" y="98212"/>
                    </a:cubicBezTo>
                    <a:cubicBezTo>
                      <a:pt x="64980" y="165268"/>
                      <a:pt x="25260" y="236705"/>
                      <a:pt x="7068" y="311095"/>
                    </a:cubicBezTo>
                    <a:cubicBezTo>
                      <a:pt x="-3219" y="353291"/>
                      <a:pt x="-9125" y="434254"/>
                      <a:pt x="39738" y="455780"/>
                    </a:cubicBezTo>
                    <a:cubicBezTo>
                      <a:pt x="97746" y="481307"/>
                      <a:pt x="198139" y="419871"/>
                      <a:pt x="249098" y="393391"/>
                    </a:cubicBezTo>
                    <a:cubicBezTo>
                      <a:pt x="250431" y="392725"/>
                      <a:pt x="251193" y="390724"/>
                      <a:pt x="250717" y="389296"/>
                    </a:cubicBezTo>
                    <a:cubicBezTo>
                      <a:pt x="241573" y="360911"/>
                      <a:pt x="232429" y="332431"/>
                      <a:pt x="223285" y="304047"/>
                    </a:cubicBezTo>
                    <a:cubicBezTo>
                      <a:pt x="222809" y="302523"/>
                      <a:pt x="221380" y="301380"/>
                      <a:pt x="219761" y="301380"/>
                    </a:cubicBezTo>
                    <a:cubicBezTo>
                      <a:pt x="202425" y="301761"/>
                      <a:pt x="166707" y="309857"/>
                      <a:pt x="151562" y="302713"/>
                    </a:cubicBezTo>
                    <a:cubicBezTo>
                      <a:pt x="138894" y="296808"/>
                      <a:pt x="149657" y="312143"/>
                      <a:pt x="148990" y="304618"/>
                    </a:cubicBezTo>
                    <a:cubicBezTo>
                      <a:pt x="148514" y="299380"/>
                      <a:pt x="161182" y="284044"/>
                      <a:pt x="163754" y="279663"/>
                    </a:cubicBezTo>
                    <a:cubicBezTo>
                      <a:pt x="186519" y="240991"/>
                      <a:pt x="209283" y="202415"/>
                      <a:pt x="232143" y="163744"/>
                    </a:cubicBezTo>
                    <a:cubicBezTo>
                      <a:pt x="234525" y="159648"/>
                      <a:pt x="228238" y="156028"/>
                      <a:pt x="225857" y="160029"/>
                    </a:cubicBezTo>
                    <a:lnTo>
                      <a:pt x="225857" y="160029"/>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4" name="Google Shape;377;p2"/>
              <p:cNvSpPr/>
              <p:nvPr/>
            </p:nvSpPr>
            <p:spPr>
              <a:xfrm>
                <a:off x="6039706" y="3595876"/>
                <a:ext cx="65075" cy="11436"/>
              </a:xfrm>
              <a:custGeom>
                <a:avLst/>
                <a:gdLst/>
                <a:ahLst/>
                <a:cxnLst/>
                <a:rect l="l" t="t" r="r" b="b"/>
                <a:pathLst>
                  <a:path w="65075" h="11436" extrusionOk="0">
                    <a:moveTo>
                      <a:pt x="2572" y="11431"/>
                    </a:moveTo>
                    <a:cubicBezTo>
                      <a:pt x="22479" y="10479"/>
                      <a:pt x="42768" y="9621"/>
                      <a:pt x="62580" y="6859"/>
                    </a:cubicBezTo>
                    <a:cubicBezTo>
                      <a:pt x="66485" y="6288"/>
                      <a:pt x="65533" y="-94"/>
                      <a:pt x="61627" y="1"/>
                    </a:cubicBezTo>
                    <a:cubicBezTo>
                      <a:pt x="41910" y="858"/>
                      <a:pt x="22099" y="3525"/>
                      <a:pt x="2572" y="6097"/>
                    </a:cubicBezTo>
                    <a:cubicBezTo>
                      <a:pt x="-762" y="6573"/>
                      <a:pt x="-952" y="11622"/>
                      <a:pt x="2572" y="11431"/>
                    </a:cubicBezTo>
                    <a:lnTo>
                      <a:pt x="2572" y="11431"/>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5" name="Google Shape;378;p2"/>
              <p:cNvSpPr/>
              <p:nvPr/>
            </p:nvSpPr>
            <p:spPr>
              <a:xfrm>
                <a:off x="6148750" y="3594190"/>
                <a:ext cx="31594" cy="102069"/>
              </a:xfrm>
              <a:custGeom>
                <a:avLst/>
                <a:gdLst/>
                <a:ahLst/>
                <a:cxnLst/>
                <a:rect l="l" t="t" r="r" b="b"/>
                <a:pathLst>
                  <a:path w="31594" h="102069" extrusionOk="0">
                    <a:moveTo>
                      <a:pt x="18" y="2449"/>
                    </a:moveTo>
                    <a:cubicBezTo>
                      <a:pt x="4686" y="35024"/>
                      <a:pt x="15163" y="67790"/>
                      <a:pt x="24212" y="99413"/>
                    </a:cubicBezTo>
                    <a:cubicBezTo>
                      <a:pt x="25545" y="104080"/>
                      <a:pt x="32689" y="102080"/>
                      <a:pt x="31451" y="97413"/>
                    </a:cubicBezTo>
                    <a:cubicBezTo>
                      <a:pt x="23355" y="65504"/>
                      <a:pt x="16020" y="31976"/>
                      <a:pt x="3733" y="1401"/>
                    </a:cubicBezTo>
                    <a:cubicBezTo>
                      <a:pt x="2876" y="-980"/>
                      <a:pt x="-267" y="-123"/>
                      <a:pt x="18" y="2449"/>
                    </a:cubicBezTo>
                    <a:lnTo>
                      <a:pt x="18" y="2449"/>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6" name="Google Shape;379;p2"/>
              <p:cNvSpPr/>
              <p:nvPr/>
            </p:nvSpPr>
            <p:spPr>
              <a:xfrm>
                <a:off x="6015079" y="3883340"/>
                <a:ext cx="388412" cy="14330"/>
              </a:xfrm>
              <a:custGeom>
                <a:avLst/>
                <a:gdLst/>
                <a:ahLst/>
                <a:cxnLst/>
                <a:rect l="l" t="t" r="r" b="b"/>
                <a:pathLst>
                  <a:path w="388412" h="14330" extrusionOk="0">
                    <a:moveTo>
                      <a:pt x="1768" y="4859"/>
                    </a:moveTo>
                    <a:cubicBezTo>
                      <a:pt x="127403" y="24767"/>
                      <a:pt x="257419" y="5907"/>
                      <a:pt x="384197" y="13337"/>
                    </a:cubicBezTo>
                    <a:cubicBezTo>
                      <a:pt x="389912" y="13622"/>
                      <a:pt x="389721" y="5050"/>
                      <a:pt x="384197" y="4573"/>
                    </a:cubicBezTo>
                    <a:cubicBezTo>
                      <a:pt x="257324" y="-6380"/>
                      <a:pt x="129689" y="8384"/>
                      <a:pt x="2435" y="1"/>
                    </a:cubicBezTo>
                    <a:cubicBezTo>
                      <a:pt x="-327" y="-94"/>
                      <a:pt x="-994" y="4478"/>
                      <a:pt x="1768" y="4859"/>
                    </a:cubicBezTo>
                    <a:lnTo>
                      <a:pt x="1768" y="4859"/>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7" name="Google Shape;380;p2"/>
              <p:cNvSpPr/>
              <p:nvPr/>
            </p:nvSpPr>
            <p:spPr>
              <a:xfrm>
                <a:off x="6013980" y="3750087"/>
                <a:ext cx="9916" cy="138112"/>
              </a:xfrm>
              <a:custGeom>
                <a:avLst/>
                <a:gdLst/>
                <a:ahLst/>
                <a:cxnLst/>
                <a:rect l="l" t="t" r="r" b="b"/>
                <a:pathLst>
                  <a:path w="9916" h="138112" extrusionOk="0">
                    <a:moveTo>
                      <a:pt x="7058" y="135255"/>
                    </a:moveTo>
                    <a:cubicBezTo>
                      <a:pt x="10297" y="91821"/>
                      <a:pt x="9249" y="47815"/>
                      <a:pt x="9916" y="4286"/>
                    </a:cubicBezTo>
                    <a:cubicBezTo>
                      <a:pt x="10011" y="-1429"/>
                      <a:pt x="1057" y="-1429"/>
                      <a:pt x="1057" y="4286"/>
                    </a:cubicBezTo>
                    <a:cubicBezTo>
                      <a:pt x="772" y="47815"/>
                      <a:pt x="-1229" y="91821"/>
                      <a:pt x="1153" y="135255"/>
                    </a:cubicBezTo>
                    <a:cubicBezTo>
                      <a:pt x="1248" y="139065"/>
                      <a:pt x="6772" y="139065"/>
                      <a:pt x="7058" y="135255"/>
                    </a:cubicBezTo>
                    <a:lnTo>
                      <a:pt x="7058" y="135255"/>
                    </a:lnTo>
                    <a:close/>
                  </a:path>
                </a:pathLst>
              </a:custGeom>
              <a:solidFill>
                <a:srgbClr val="3531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 name="Google Shape;381;p2"/>
            <p:cNvGrpSpPr/>
            <p:nvPr/>
          </p:nvGrpSpPr>
          <p:grpSpPr>
            <a:xfrm>
              <a:off x="5438757" y="2547978"/>
              <a:ext cx="1245899" cy="1746321"/>
              <a:chOff x="5438757" y="2547978"/>
              <a:chExt cx="1245899" cy="1746321"/>
            </a:xfrm>
          </p:grpSpPr>
          <p:sp>
            <p:nvSpPr>
              <p:cNvPr id="8" name="Google Shape;382;p2"/>
              <p:cNvSpPr/>
              <p:nvPr/>
            </p:nvSpPr>
            <p:spPr>
              <a:xfrm>
                <a:off x="5438757" y="3109013"/>
                <a:ext cx="1245899" cy="173777"/>
              </a:xfrm>
              <a:custGeom>
                <a:avLst/>
                <a:gdLst/>
                <a:ahLst/>
                <a:cxnLst/>
                <a:rect l="l" t="t" r="r" b="b"/>
                <a:pathLst>
                  <a:path w="1245899" h="173777" extrusionOk="0">
                    <a:moveTo>
                      <a:pt x="2875" y="123867"/>
                    </a:moveTo>
                    <a:cubicBezTo>
                      <a:pt x="44023" y="55096"/>
                      <a:pt x="124890" y="14234"/>
                      <a:pt x="205186" y="29855"/>
                    </a:cubicBezTo>
                    <a:cubicBezTo>
                      <a:pt x="266813" y="41761"/>
                      <a:pt x="311104" y="87767"/>
                      <a:pt x="359205" y="124248"/>
                    </a:cubicBezTo>
                    <a:cubicBezTo>
                      <a:pt x="449026" y="192351"/>
                      <a:pt x="537704" y="185874"/>
                      <a:pt x="634097" y="131296"/>
                    </a:cubicBezTo>
                    <a:cubicBezTo>
                      <a:pt x="698581" y="94720"/>
                      <a:pt x="755731" y="44714"/>
                      <a:pt x="825930" y="18806"/>
                    </a:cubicBezTo>
                    <a:cubicBezTo>
                      <a:pt x="918323" y="-15198"/>
                      <a:pt x="983188" y="21663"/>
                      <a:pt x="1062055" y="64621"/>
                    </a:cubicBezTo>
                    <a:cubicBezTo>
                      <a:pt x="1119872" y="96149"/>
                      <a:pt x="1207502" y="115389"/>
                      <a:pt x="1245697" y="45762"/>
                    </a:cubicBezTo>
                    <a:cubicBezTo>
                      <a:pt x="1246649" y="44047"/>
                      <a:pt x="1243982" y="42523"/>
                      <a:pt x="1243125" y="44238"/>
                    </a:cubicBezTo>
                    <a:cubicBezTo>
                      <a:pt x="1195976" y="130153"/>
                      <a:pt x="1091963" y="78242"/>
                      <a:pt x="1031003" y="42904"/>
                    </a:cubicBezTo>
                    <a:cubicBezTo>
                      <a:pt x="984617" y="16044"/>
                      <a:pt x="939849" y="-4626"/>
                      <a:pt x="884890" y="899"/>
                    </a:cubicBezTo>
                    <a:cubicBezTo>
                      <a:pt x="751540" y="14424"/>
                      <a:pt x="664862" y="141869"/>
                      <a:pt x="536275" y="168539"/>
                    </a:cubicBezTo>
                    <a:cubicBezTo>
                      <a:pt x="387018" y="199590"/>
                      <a:pt x="334916" y="51477"/>
                      <a:pt x="205948" y="26902"/>
                    </a:cubicBezTo>
                    <a:cubicBezTo>
                      <a:pt x="124033" y="11281"/>
                      <a:pt x="42308" y="52048"/>
                      <a:pt x="208" y="122343"/>
                    </a:cubicBezTo>
                    <a:cubicBezTo>
                      <a:pt x="-745" y="123962"/>
                      <a:pt x="1827" y="125486"/>
                      <a:pt x="2875" y="123867"/>
                    </a:cubicBezTo>
                    <a:lnTo>
                      <a:pt x="2875" y="123867"/>
                    </a:lnTo>
                    <a:close/>
                  </a:path>
                </a:pathLst>
              </a:custGeom>
              <a:solidFill>
                <a:srgbClr val="F5D4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 name="Google Shape;383;p2"/>
              <p:cNvGrpSpPr/>
              <p:nvPr/>
            </p:nvGrpSpPr>
            <p:grpSpPr>
              <a:xfrm>
                <a:off x="6369843" y="4156614"/>
                <a:ext cx="158429" cy="105346"/>
                <a:chOff x="6369843" y="4156614"/>
                <a:chExt cx="158429" cy="105346"/>
              </a:xfrm>
            </p:grpSpPr>
            <p:sp>
              <p:nvSpPr>
                <p:cNvPr id="76" name="Google Shape;384;p2"/>
                <p:cNvSpPr/>
                <p:nvPr/>
              </p:nvSpPr>
              <p:spPr>
                <a:xfrm>
                  <a:off x="6369843" y="4156614"/>
                  <a:ext cx="158037" cy="105346"/>
                </a:xfrm>
                <a:custGeom>
                  <a:avLst/>
                  <a:gdLst/>
                  <a:ahLst/>
                  <a:cxnLst/>
                  <a:rect l="l" t="t" r="r" b="b"/>
                  <a:pathLst>
                    <a:path w="158037" h="105346" extrusionOk="0">
                      <a:moveTo>
                        <a:pt x="0" y="43243"/>
                      </a:moveTo>
                      <a:lnTo>
                        <a:pt x="36576" y="105346"/>
                      </a:lnTo>
                      <a:cubicBezTo>
                        <a:pt x="36576" y="105346"/>
                        <a:pt x="156019" y="80200"/>
                        <a:pt x="157925" y="74962"/>
                      </a:cubicBezTo>
                      <a:cubicBezTo>
                        <a:pt x="159734" y="69723"/>
                        <a:pt x="139732" y="49530"/>
                        <a:pt x="102965" y="45053"/>
                      </a:cubicBezTo>
                      <a:lnTo>
                        <a:pt x="86868" y="46577"/>
                      </a:lnTo>
                      <a:lnTo>
                        <a:pt x="66961" y="0"/>
                      </a:lnTo>
                      <a:lnTo>
                        <a:pt x="0" y="43243"/>
                      </a:lnTo>
                      <a:close/>
                    </a:path>
                  </a:pathLst>
                </a:custGeom>
                <a:solidFill>
                  <a:srgbClr val="F4CB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7" name="Google Shape;385;p2"/>
                <p:cNvSpPr/>
                <p:nvPr/>
              </p:nvSpPr>
              <p:spPr>
                <a:xfrm>
                  <a:off x="6447538" y="4199721"/>
                  <a:ext cx="12027" cy="17622"/>
                </a:xfrm>
                <a:custGeom>
                  <a:avLst/>
                  <a:gdLst/>
                  <a:ahLst/>
                  <a:cxnLst/>
                  <a:rect l="l" t="t" r="r" b="b"/>
                  <a:pathLst>
                    <a:path w="12027" h="17622" extrusionOk="0">
                      <a:moveTo>
                        <a:pt x="2982" y="16615"/>
                      </a:moveTo>
                      <a:cubicBezTo>
                        <a:pt x="5173" y="11471"/>
                        <a:pt x="8030" y="6899"/>
                        <a:pt x="11650" y="2613"/>
                      </a:cubicBezTo>
                      <a:cubicBezTo>
                        <a:pt x="12888" y="1184"/>
                        <a:pt x="10793" y="-1007"/>
                        <a:pt x="9554" y="517"/>
                      </a:cubicBezTo>
                      <a:cubicBezTo>
                        <a:pt x="5554" y="5185"/>
                        <a:pt x="2506" y="10233"/>
                        <a:pt x="125" y="15853"/>
                      </a:cubicBezTo>
                      <a:cubicBezTo>
                        <a:pt x="-637" y="17567"/>
                        <a:pt x="2315" y="18424"/>
                        <a:pt x="2982" y="16615"/>
                      </a:cubicBezTo>
                      <a:lnTo>
                        <a:pt x="2982" y="166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8" name="Google Shape;386;p2"/>
                <p:cNvSpPr/>
                <p:nvPr/>
              </p:nvSpPr>
              <p:spPr>
                <a:xfrm>
                  <a:off x="6434426" y="4189172"/>
                  <a:ext cx="17893" cy="15259"/>
                </a:xfrm>
                <a:custGeom>
                  <a:avLst/>
                  <a:gdLst/>
                  <a:ahLst/>
                  <a:cxnLst/>
                  <a:rect l="l" t="t" r="r" b="b"/>
                  <a:pathLst>
                    <a:path w="17893" h="15259" extrusionOk="0">
                      <a:moveTo>
                        <a:pt x="2474" y="14781"/>
                      </a:moveTo>
                      <a:cubicBezTo>
                        <a:pt x="6665" y="9828"/>
                        <a:pt x="11522" y="5923"/>
                        <a:pt x="17142" y="2780"/>
                      </a:cubicBezTo>
                      <a:cubicBezTo>
                        <a:pt x="18857" y="1827"/>
                        <a:pt x="17332" y="-744"/>
                        <a:pt x="15618" y="208"/>
                      </a:cubicBezTo>
                      <a:cubicBezTo>
                        <a:pt x="9713" y="3542"/>
                        <a:pt x="4759" y="7638"/>
                        <a:pt x="378" y="12686"/>
                      </a:cubicBezTo>
                      <a:cubicBezTo>
                        <a:pt x="-860" y="14115"/>
                        <a:pt x="1235" y="16210"/>
                        <a:pt x="2474" y="14781"/>
                      </a:cubicBezTo>
                      <a:lnTo>
                        <a:pt x="2474" y="1478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9" name="Google Shape;387;p2"/>
                <p:cNvSpPr/>
                <p:nvPr/>
              </p:nvSpPr>
              <p:spPr>
                <a:xfrm>
                  <a:off x="6465821" y="4202595"/>
                  <a:ext cx="8757" cy="18435"/>
                </a:xfrm>
                <a:custGeom>
                  <a:avLst/>
                  <a:gdLst/>
                  <a:ahLst/>
                  <a:cxnLst/>
                  <a:rect l="l" t="t" r="r" b="b"/>
                  <a:pathLst>
                    <a:path w="8757" h="18435" extrusionOk="0">
                      <a:moveTo>
                        <a:pt x="2891" y="17360"/>
                      </a:moveTo>
                      <a:cubicBezTo>
                        <a:pt x="3653" y="11740"/>
                        <a:pt x="5463" y="6977"/>
                        <a:pt x="8511" y="2215"/>
                      </a:cubicBezTo>
                      <a:cubicBezTo>
                        <a:pt x="9559" y="596"/>
                        <a:pt x="6987" y="-928"/>
                        <a:pt x="5939" y="691"/>
                      </a:cubicBezTo>
                      <a:cubicBezTo>
                        <a:pt x="2796" y="5644"/>
                        <a:pt x="796" y="10788"/>
                        <a:pt x="34" y="16598"/>
                      </a:cubicBezTo>
                      <a:cubicBezTo>
                        <a:pt x="-347" y="18407"/>
                        <a:pt x="2606" y="19265"/>
                        <a:pt x="2891" y="17360"/>
                      </a:cubicBezTo>
                      <a:lnTo>
                        <a:pt x="2891" y="1736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 name="Google Shape;388;p2"/>
                <p:cNvSpPr/>
                <p:nvPr/>
              </p:nvSpPr>
              <p:spPr>
                <a:xfrm>
                  <a:off x="6482233" y="4203262"/>
                  <a:ext cx="10666" cy="16742"/>
                </a:xfrm>
                <a:custGeom>
                  <a:avLst/>
                  <a:gdLst/>
                  <a:ahLst/>
                  <a:cxnLst/>
                  <a:rect l="l" t="t" r="r" b="b"/>
                  <a:pathLst>
                    <a:path w="10666" h="16742" extrusionOk="0">
                      <a:moveTo>
                        <a:pt x="3053" y="15740"/>
                      </a:moveTo>
                      <a:cubicBezTo>
                        <a:pt x="5053" y="10978"/>
                        <a:pt x="7529" y="6501"/>
                        <a:pt x="10387" y="2215"/>
                      </a:cubicBezTo>
                      <a:cubicBezTo>
                        <a:pt x="11530" y="596"/>
                        <a:pt x="8863" y="-928"/>
                        <a:pt x="7815" y="691"/>
                      </a:cubicBezTo>
                      <a:cubicBezTo>
                        <a:pt x="4767" y="5168"/>
                        <a:pt x="2196" y="9930"/>
                        <a:pt x="100" y="14883"/>
                      </a:cubicBezTo>
                      <a:cubicBezTo>
                        <a:pt x="-567" y="16693"/>
                        <a:pt x="2291" y="17550"/>
                        <a:pt x="3053" y="15740"/>
                      </a:cubicBezTo>
                      <a:lnTo>
                        <a:pt x="3053" y="157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 name="Google Shape;389;p2"/>
                <p:cNvSpPr/>
                <p:nvPr/>
              </p:nvSpPr>
              <p:spPr>
                <a:xfrm>
                  <a:off x="6389419" y="4225635"/>
                  <a:ext cx="51744" cy="24406"/>
                </a:xfrm>
                <a:custGeom>
                  <a:avLst/>
                  <a:gdLst/>
                  <a:ahLst/>
                  <a:cxnLst/>
                  <a:rect l="l" t="t" r="r" b="b"/>
                  <a:pathLst>
                    <a:path w="51744" h="24406" extrusionOk="0">
                      <a:moveTo>
                        <a:pt x="2141" y="9560"/>
                      </a:moveTo>
                      <a:cubicBezTo>
                        <a:pt x="18905" y="-2822"/>
                        <a:pt x="42241" y="2702"/>
                        <a:pt x="48718" y="23372"/>
                      </a:cubicBezTo>
                      <a:cubicBezTo>
                        <a:pt x="49290" y="25181"/>
                        <a:pt x="52243" y="24419"/>
                        <a:pt x="51671" y="22610"/>
                      </a:cubicBezTo>
                      <a:cubicBezTo>
                        <a:pt x="44718" y="226"/>
                        <a:pt x="19096" y="-6632"/>
                        <a:pt x="712" y="6989"/>
                      </a:cubicBezTo>
                      <a:cubicBezTo>
                        <a:pt x="-907" y="8036"/>
                        <a:pt x="522" y="10703"/>
                        <a:pt x="2141" y="9560"/>
                      </a:cubicBezTo>
                      <a:lnTo>
                        <a:pt x="2141" y="956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 name="Google Shape;390;p2"/>
                <p:cNvSpPr/>
                <p:nvPr/>
              </p:nvSpPr>
              <p:spPr>
                <a:xfrm>
                  <a:off x="6402798" y="4230476"/>
                  <a:ext cx="125474" cy="29313"/>
                </a:xfrm>
                <a:custGeom>
                  <a:avLst/>
                  <a:gdLst/>
                  <a:ahLst/>
                  <a:cxnLst/>
                  <a:rect l="l" t="t" r="r" b="b"/>
                  <a:pathLst>
                    <a:path w="125474" h="29313" extrusionOk="0">
                      <a:moveTo>
                        <a:pt x="1907" y="29294"/>
                      </a:moveTo>
                      <a:cubicBezTo>
                        <a:pt x="43150" y="22245"/>
                        <a:pt x="83917" y="13482"/>
                        <a:pt x="124398" y="3005"/>
                      </a:cubicBezTo>
                      <a:cubicBezTo>
                        <a:pt x="126303" y="2528"/>
                        <a:pt x="125446" y="-424"/>
                        <a:pt x="123636" y="52"/>
                      </a:cubicBezTo>
                      <a:cubicBezTo>
                        <a:pt x="83155" y="10529"/>
                        <a:pt x="42388" y="19292"/>
                        <a:pt x="1145" y="26341"/>
                      </a:cubicBezTo>
                      <a:cubicBezTo>
                        <a:pt x="-856" y="26722"/>
                        <a:pt x="2" y="29579"/>
                        <a:pt x="1907" y="29294"/>
                      </a:cubicBezTo>
                      <a:lnTo>
                        <a:pt x="1907" y="292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 name="Google Shape;391;p2"/>
              <p:cNvGrpSpPr/>
              <p:nvPr/>
            </p:nvGrpSpPr>
            <p:grpSpPr>
              <a:xfrm>
                <a:off x="5872275" y="4157090"/>
                <a:ext cx="108974" cy="137209"/>
                <a:chOff x="5872275" y="4157090"/>
                <a:chExt cx="108974" cy="137209"/>
              </a:xfrm>
            </p:grpSpPr>
            <p:sp>
              <p:nvSpPr>
                <p:cNvPr id="69" name="Google Shape;392;p2"/>
                <p:cNvSpPr/>
                <p:nvPr/>
              </p:nvSpPr>
              <p:spPr>
                <a:xfrm>
                  <a:off x="5872543" y="4157090"/>
                  <a:ext cx="108706" cy="136262"/>
                </a:xfrm>
                <a:custGeom>
                  <a:avLst/>
                  <a:gdLst/>
                  <a:ahLst/>
                  <a:cxnLst/>
                  <a:rect l="l" t="t" r="r" b="b"/>
                  <a:pathLst>
                    <a:path w="108706" h="136262" extrusionOk="0">
                      <a:moveTo>
                        <a:pt x="19717" y="0"/>
                      </a:moveTo>
                      <a:lnTo>
                        <a:pt x="0" y="69342"/>
                      </a:lnTo>
                      <a:cubicBezTo>
                        <a:pt x="0" y="69342"/>
                        <a:pt x="100584" y="138493"/>
                        <a:pt x="105727" y="136208"/>
                      </a:cubicBezTo>
                      <a:cubicBezTo>
                        <a:pt x="110871" y="133921"/>
                        <a:pt x="111538" y="105442"/>
                        <a:pt x="89535" y="75819"/>
                      </a:cubicBezTo>
                      <a:lnTo>
                        <a:pt x="77343" y="65246"/>
                      </a:lnTo>
                      <a:lnTo>
                        <a:pt x="97345" y="18669"/>
                      </a:lnTo>
                      <a:lnTo>
                        <a:pt x="19717" y="0"/>
                      </a:lnTo>
                      <a:close/>
                    </a:path>
                  </a:pathLst>
                </a:custGeom>
                <a:solidFill>
                  <a:srgbClr val="F4CB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0" name="Google Shape;393;p2"/>
                <p:cNvSpPr/>
                <p:nvPr/>
              </p:nvSpPr>
              <p:spPr>
                <a:xfrm>
                  <a:off x="5933808" y="4220429"/>
                  <a:ext cx="19697" cy="6671"/>
                </a:xfrm>
                <a:custGeom>
                  <a:avLst/>
                  <a:gdLst/>
                  <a:ahLst/>
                  <a:cxnLst/>
                  <a:rect l="l" t="t" r="r" b="b"/>
                  <a:pathLst>
                    <a:path w="19697" h="6671" extrusionOk="0">
                      <a:moveTo>
                        <a:pt x="1886" y="6574"/>
                      </a:moveTo>
                      <a:cubicBezTo>
                        <a:pt x="7315" y="4574"/>
                        <a:pt x="12554" y="3431"/>
                        <a:pt x="18269" y="3050"/>
                      </a:cubicBezTo>
                      <a:cubicBezTo>
                        <a:pt x="20174" y="2955"/>
                        <a:pt x="20174" y="-93"/>
                        <a:pt x="18269" y="2"/>
                      </a:cubicBezTo>
                      <a:cubicBezTo>
                        <a:pt x="12268" y="383"/>
                        <a:pt x="6649" y="1526"/>
                        <a:pt x="1029" y="3622"/>
                      </a:cubicBezTo>
                      <a:cubicBezTo>
                        <a:pt x="-781" y="4288"/>
                        <a:pt x="-19" y="7241"/>
                        <a:pt x="1886" y="6574"/>
                      </a:cubicBezTo>
                      <a:lnTo>
                        <a:pt x="1886" y="65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1" name="Google Shape;394;p2"/>
                <p:cNvSpPr/>
                <p:nvPr/>
              </p:nvSpPr>
              <p:spPr>
                <a:xfrm>
                  <a:off x="5934158" y="4205287"/>
                  <a:ext cx="22070" cy="5501"/>
                </a:xfrm>
                <a:custGeom>
                  <a:avLst/>
                  <a:gdLst/>
                  <a:ahLst/>
                  <a:cxnLst/>
                  <a:rect l="l" t="t" r="r" b="b"/>
                  <a:pathLst>
                    <a:path w="22070" h="5501" extrusionOk="0">
                      <a:moveTo>
                        <a:pt x="1441" y="3143"/>
                      </a:moveTo>
                      <a:cubicBezTo>
                        <a:pt x="7918" y="2762"/>
                        <a:pt x="14014" y="3524"/>
                        <a:pt x="20205" y="5429"/>
                      </a:cubicBezTo>
                      <a:cubicBezTo>
                        <a:pt x="22110" y="6000"/>
                        <a:pt x="22872" y="3048"/>
                        <a:pt x="20967" y="2476"/>
                      </a:cubicBezTo>
                      <a:cubicBezTo>
                        <a:pt x="14490" y="476"/>
                        <a:pt x="8108" y="-286"/>
                        <a:pt x="1346" y="95"/>
                      </a:cubicBezTo>
                      <a:cubicBezTo>
                        <a:pt x="-464" y="190"/>
                        <a:pt x="-464" y="3238"/>
                        <a:pt x="1441" y="3143"/>
                      </a:cubicBezTo>
                      <a:lnTo>
                        <a:pt x="1441" y="31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2" name="Google Shape;395;p2"/>
                <p:cNvSpPr/>
                <p:nvPr/>
              </p:nvSpPr>
              <p:spPr>
                <a:xfrm>
                  <a:off x="5943730" y="4233079"/>
                  <a:ext cx="18117" cy="9640"/>
                </a:xfrm>
                <a:custGeom>
                  <a:avLst/>
                  <a:gdLst/>
                  <a:ahLst/>
                  <a:cxnLst/>
                  <a:rect l="l" t="t" r="r" b="b"/>
                  <a:pathLst>
                    <a:path w="18117" h="9640" extrusionOk="0">
                      <a:moveTo>
                        <a:pt x="2155" y="9355"/>
                      </a:moveTo>
                      <a:cubicBezTo>
                        <a:pt x="6727" y="6116"/>
                        <a:pt x="11490" y="4021"/>
                        <a:pt x="17014" y="2973"/>
                      </a:cubicBezTo>
                      <a:cubicBezTo>
                        <a:pt x="18919" y="2592"/>
                        <a:pt x="18157" y="-266"/>
                        <a:pt x="16252" y="20"/>
                      </a:cubicBezTo>
                      <a:cubicBezTo>
                        <a:pt x="10537" y="1163"/>
                        <a:pt x="5394" y="3259"/>
                        <a:pt x="631" y="6688"/>
                      </a:cubicBezTo>
                      <a:cubicBezTo>
                        <a:pt x="-893" y="7926"/>
                        <a:pt x="631" y="10498"/>
                        <a:pt x="2155" y="9355"/>
                      </a:cubicBezTo>
                      <a:lnTo>
                        <a:pt x="2155" y="93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3" name="Google Shape;396;p2"/>
                <p:cNvSpPr/>
                <p:nvPr/>
              </p:nvSpPr>
              <p:spPr>
                <a:xfrm>
                  <a:off x="5955831" y="4246891"/>
                  <a:ext cx="18208" cy="7167"/>
                </a:xfrm>
                <a:custGeom>
                  <a:avLst/>
                  <a:gdLst/>
                  <a:ahLst/>
                  <a:cxnLst/>
                  <a:rect l="l" t="t" r="r" b="b"/>
                  <a:pathLst>
                    <a:path w="18208" h="7167" extrusionOk="0">
                      <a:moveTo>
                        <a:pt x="1865" y="7068"/>
                      </a:moveTo>
                      <a:cubicBezTo>
                        <a:pt x="6818" y="5163"/>
                        <a:pt x="11867" y="3830"/>
                        <a:pt x="17105" y="2972"/>
                      </a:cubicBezTo>
                      <a:cubicBezTo>
                        <a:pt x="19010" y="2686"/>
                        <a:pt x="18248" y="-266"/>
                        <a:pt x="16343" y="19"/>
                      </a:cubicBezTo>
                      <a:cubicBezTo>
                        <a:pt x="11105" y="877"/>
                        <a:pt x="6056" y="2210"/>
                        <a:pt x="1103" y="4115"/>
                      </a:cubicBezTo>
                      <a:cubicBezTo>
                        <a:pt x="-802" y="4877"/>
                        <a:pt x="-40" y="7735"/>
                        <a:pt x="1865" y="7068"/>
                      </a:cubicBezTo>
                      <a:lnTo>
                        <a:pt x="1865" y="70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4" name="Google Shape;397;p2"/>
                <p:cNvSpPr/>
                <p:nvPr/>
              </p:nvSpPr>
              <p:spPr>
                <a:xfrm>
                  <a:off x="5880516" y="4194217"/>
                  <a:ext cx="29968" cy="48396"/>
                </a:xfrm>
                <a:custGeom>
                  <a:avLst/>
                  <a:gdLst/>
                  <a:ahLst/>
                  <a:cxnLst/>
                  <a:rect l="l" t="t" r="r" b="b"/>
                  <a:pathLst>
                    <a:path w="29968" h="48396" extrusionOk="0">
                      <a:moveTo>
                        <a:pt x="1076" y="2878"/>
                      </a:moveTo>
                      <a:cubicBezTo>
                        <a:pt x="21555" y="6307"/>
                        <a:pt x="33652" y="27166"/>
                        <a:pt x="23174" y="46121"/>
                      </a:cubicBezTo>
                      <a:cubicBezTo>
                        <a:pt x="22222" y="47836"/>
                        <a:pt x="24793" y="49360"/>
                        <a:pt x="25746" y="47645"/>
                      </a:cubicBezTo>
                      <a:cubicBezTo>
                        <a:pt x="37081" y="27262"/>
                        <a:pt x="24412" y="3735"/>
                        <a:pt x="1838" y="20"/>
                      </a:cubicBezTo>
                      <a:cubicBezTo>
                        <a:pt x="28" y="-266"/>
                        <a:pt x="-829" y="2592"/>
                        <a:pt x="1076" y="2878"/>
                      </a:cubicBezTo>
                      <a:lnTo>
                        <a:pt x="1076" y="28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5" name="Google Shape;398;p2"/>
                <p:cNvSpPr/>
                <p:nvPr/>
              </p:nvSpPr>
              <p:spPr>
                <a:xfrm>
                  <a:off x="5872275" y="4220716"/>
                  <a:ext cx="106400" cy="73583"/>
                </a:xfrm>
                <a:custGeom>
                  <a:avLst/>
                  <a:gdLst/>
                  <a:ahLst/>
                  <a:cxnLst/>
                  <a:rect l="l" t="t" r="r" b="b"/>
                  <a:pathLst>
                    <a:path w="106400" h="73583" extrusionOk="0">
                      <a:moveTo>
                        <a:pt x="649" y="2858"/>
                      </a:moveTo>
                      <a:cubicBezTo>
                        <a:pt x="34177" y="27814"/>
                        <a:pt x="68657" y="51340"/>
                        <a:pt x="104186" y="73343"/>
                      </a:cubicBezTo>
                      <a:cubicBezTo>
                        <a:pt x="105805" y="74391"/>
                        <a:pt x="107329" y="71724"/>
                        <a:pt x="105710" y="70771"/>
                      </a:cubicBezTo>
                      <a:cubicBezTo>
                        <a:pt x="70181" y="48769"/>
                        <a:pt x="35701" y="25242"/>
                        <a:pt x="2173" y="286"/>
                      </a:cubicBezTo>
                      <a:cubicBezTo>
                        <a:pt x="554" y="-857"/>
                        <a:pt x="-875" y="1715"/>
                        <a:pt x="649" y="2858"/>
                      </a:cubicBezTo>
                      <a:lnTo>
                        <a:pt x="649" y="285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1" name="Google Shape;399;p2"/>
              <p:cNvGrpSpPr/>
              <p:nvPr/>
            </p:nvGrpSpPr>
            <p:grpSpPr>
              <a:xfrm>
                <a:off x="5876067" y="3862672"/>
                <a:ext cx="576167" cy="354711"/>
                <a:chOff x="5876067" y="3862672"/>
                <a:chExt cx="576167" cy="354711"/>
              </a:xfrm>
            </p:grpSpPr>
            <p:sp>
              <p:nvSpPr>
                <p:cNvPr id="63" name="Google Shape;400;p2"/>
                <p:cNvSpPr/>
                <p:nvPr/>
              </p:nvSpPr>
              <p:spPr>
                <a:xfrm>
                  <a:off x="5876067" y="3862672"/>
                  <a:ext cx="282606" cy="354711"/>
                </a:xfrm>
                <a:custGeom>
                  <a:avLst/>
                  <a:gdLst/>
                  <a:ahLst/>
                  <a:cxnLst/>
                  <a:rect l="l" t="t" r="r" b="b"/>
                  <a:pathLst>
                    <a:path w="282606" h="354711" extrusionOk="0">
                      <a:moveTo>
                        <a:pt x="92297" y="0"/>
                      </a:moveTo>
                      <a:lnTo>
                        <a:pt x="0" y="333375"/>
                      </a:lnTo>
                      <a:lnTo>
                        <a:pt x="92774" y="354711"/>
                      </a:lnTo>
                      <a:lnTo>
                        <a:pt x="282607" y="0"/>
                      </a:lnTo>
                      <a:close/>
                    </a:path>
                  </a:pathLst>
                </a:custGeom>
                <a:solidFill>
                  <a:srgbClr val="8D74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4" name="Google Shape;401;p2"/>
                <p:cNvSpPr/>
                <p:nvPr/>
              </p:nvSpPr>
              <p:spPr>
                <a:xfrm>
                  <a:off x="6125527" y="3862672"/>
                  <a:ext cx="326707" cy="354711"/>
                </a:xfrm>
                <a:custGeom>
                  <a:avLst/>
                  <a:gdLst/>
                  <a:ahLst/>
                  <a:cxnLst/>
                  <a:rect l="l" t="t" r="r" b="b"/>
                  <a:pathLst>
                    <a:path w="326707" h="354711" extrusionOk="0">
                      <a:moveTo>
                        <a:pt x="0" y="0"/>
                      </a:moveTo>
                      <a:lnTo>
                        <a:pt x="240506" y="354711"/>
                      </a:lnTo>
                      <a:lnTo>
                        <a:pt x="326708" y="310420"/>
                      </a:lnTo>
                      <a:lnTo>
                        <a:pt x="187547" y="8668"/>
                      </a:lnTo>
                      <a:close/>
                    </a:path>
                  </a:pathLst>
                </a:custGeom>
                <a:solidFill>
                  <a:srgbClr val="8D74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5" name="Google Shape;402;p2"/>
                <p:cNvSpPr/>
                <p:nvPr/>
              </p:nvSpPr>
              <p:spPr>
                <a:xfrm>
                  <a:off x="6153489" y="3876070"/>
                  <a:ext cx="217538" cy="327133"/>
                </a:xfrm>
                <a:custGeom>
                  <a:avLst/>
                  <a:gdLst/>
                  <a:ahLst/>
                  <a:cxnLst/>
                  <a:rect l="l" t="t" r="r" b="b"/>
                  <a:pathLst>
                    <a:path w="217538" h="327133" extrusionOk="0">
                      <a:moveTo>
                        <a:pt x="327" y="3176"/>
                      </a:moveTo>
                      <a:cubicBezTo>
                        <a:pt x="66050" y="112809"/>
                        <a:pt x="136059" y="220060"/>
                        <a:pt x="208830" y="325121"/>
                      </a:cubicBezTo>
                      <a:cubicBezTo>
                        <a:pt x="212163" y="329883"/>
                        <a:pt x="220069" y="325311"/>
                        <a:pt x="216735" y="320549"/>
                      </a:cubicBezTo>
                      <a:cubicBezTo>
                        <a:pt x="143298" y="215679"/>
                        <a:pt x="72813" y="108999"/>
                        <a:pt x="4042" y="985"/>
                      </a:cubicBezTo>
                      <a:cubicBezTo>
                        <a:pt x="2518" y="-1301"/>
                        <a:pt x="-1101" y="795"/>
                        <a:pt x="327" y="3176"/>
                      </a:cubicBezTo>
                      <a:lnTo>
                        <a:pt x="327" y="3176"/>
                      </a:lnTo>
                      <a:close/>
                    </a:path>
                  </a:pathLst>
                </a:custGeom>
                <a:solidFill>
                  <a:srgbClr val="816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6" name="Google Shape;403;p2"/>
                <p:cNvSpPr/>
                <p:nvPr/>
              </p:nvSpPr>
              <p:spPr>
                <a:xfrm>
                  <a:off x="6355794" y="4160356"/>
                  <a:ext cx="89148" cy="44458"/>
                </a:xfrm>
                <a:custGeom>
                  <a:avLst/>
                  <a:gdLst/>
                  <a:ahLst/>
                  <a:cxnLst/>
                  <a:rect l="l" t="t" r="r" b="b"/>
                  <a:pathLst>
                    <a:path w="89148" h="44458" extrusionOk="0">
                      <a:moveTo>
                        <a:pt x="1096" y="44454"/>
                      </a:moveTo>
                      <a:cubicBezTo>
                        <a:pt x="14621" y="43977"/>
                        <a:pt x="28147" y="36262"/>
                        <a:pt x="40339" y="30738"/>
                      </a:cubicBezTo>
                      <a:cubicBezTo>
                        <a:pt x="56436" y="23404"/>
                        <a:pt x="72152" y="15117"/>
                        <a:pt x="87487" y="6354"/>
                      </a:cubicBezTo>
                      <a:cubicBezTo>
                        <a:pt x="91297" y="4163"/>
                        <a:pt x="87868" y="-1647"/>
                        <a:pt x="84058" y="448"/>
                      </a:cubicBezTo>
                      <a:cubicBezTo>
                        <a:pt x="69580" y="8640"/>
                        <a:pt x="54817" y="16355"/>
                        <a:pt x="39672" y="23404"/>
                      </a:cubicBezTo>
                      <a:cubicBezTo>
                        <a:pt x="26623" y="29500"/>
                        <a:pt x="11383" y="33309"/>
                        <a:pt x="334" y="42549"/>
                      </a:cubicBezTo>
                      <a:cubicBezTo>
                        <a:pt x="-428" y="43216"/>
                        <a:pt x="238" y="44549"/>
                        <a:pt x="1096" y="44454"/>
                      </a:cubicBezTo>
                      <a:lnTo>
                        <a:pt x="1096" y="44454"/>
                      </a:lnTo>
                      <a:close/>
                    </a:path>
                  </a:pathLst>
                </a:custGeom>
                <a:solidFill>
                  <a:srgbClr val="816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7" name="Google Shape;404;p2"/>
                <p:cNvSpPr/>
                <p:nvPr/>
              </p:nvSpPr>
              <p:spPr>
                <a:xfrm>
                  <a:off x="5958439" y="3872919"/>
                  <a:ext cx="170225" cy="304368"/>
                </a:xfrm>
                <a:custGeom>
                  <a:avLst/>
                  <a:gdLst/>
                  <a:ahLst/>
                  <a:cxnLst/>
                  <a:rect l="l" t="t" r="r" b="b"/>
                  <a:pathLst>
                    <a:path w="170225" h="304368" extrusionOk="0">
                      <a:moveTo>
                        <a:pt x="3544" y="303317"/>
                      </a:moveTo>
                      <a:cubicBezTo>
                        <a:pt x="57932" y="203304"/>
                        <a:pt x="116987" y="105482"/>
                        <a:pt x="169851" y="4613"/>
                      </a:cubicBezTo>
                      <a:cubicBezTo>
                        <a:pt x="171660" y="1088"/>
                        <a:pt x="166422" y="-1960"/>
                        <a:pt x="164612" y="1565"/>
                      </a:cubicBezTo>
                      <a:cubicBezTo>
                        <a:pt x="111367" y="101863"/>
                        <a:pt x="45168" y="196922"/>
                        <a:pt x="210" y="301316"/>
                      </a:cubicBezTo>
                      <a:cubicBezTo>
                        <a:pt x="-837" y="303602"/>
                        <a:pt x="2306" y="305698"/>
                        <a:pt x="3544" y="303317"/>
                      </a:cubicBezTo>
                      <a:lnTo>
                        <a:pt x="3544" y="303317"/>
                      </a:lnTo>
                      <a:close/>
                    </a:path>
                  </a:pathLst>
                </a:custGeom>
                <a:solidFill>
                  <a:srgbClr val="816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8" name="Google Shape;405;p2"/>
                <p:cNvSpPr/>
                <p:nvPr/>
              </p:nvSpPr>
              <p:spPr>
                <a:xfrm>
                  <a:off x="5888904" y="4156225"/>
                  <a:ext cx="99263" cy="30100"/>
                </a:xfrm>
                <a:custGeom>
                  <a:avLst/>
                  <a:gdLst/>
                  <a:ahLst/>
                  <a:cxnLst/>
                  <a:rect l="l" t="t" r="r" b="b"/>
                  <a:pathLst>
                    <a:path w="99263" h="30100" extrusionOk="0">
                      <a:moveTo>
                        <a:pt x="5832" y="2675"/>
                      </a:moveTo>
                      <a:cubicBezTo>
                        <a:pt x="5166" y="2008"/>
                        <a:pt x="4499" y="1436"/>
                        <a:pt x="3832" y="770"/>
                      </a:cubicBezTo>
                      <a:cubicBezTo>
                        <a:pt x="3070" y="2008"/>
                        <a:pt x="2403" y="3246"/>
                        <a:pt x="1641" y="4484"/>
                      </a:cubicBezTo>
                      <a:cubicBezTo>
                        <a:pt x="32312" y="14486"/>
                        <a:pt x="64506" y="19915"/>
                        <a:pt x="95272" y="29916"/>
                      </a:cubicBezTo>
                      <a:cubicBezTo>
                        <a:pt x="99273" y="31250"/>
                        <a:pt x="100987" y="24963"/>
                        <a:pt x="96987" y="23630"/>
                      </a:cubicBezTo>
                      <a:cubicBezTo>
                        <a:pt x="66792" y="13628"/>
                        <a:pt x="34026" y="2294"/>
                        <a:pt x="2213" y="8"/>
                      </a:cubicBezTo>
                      <a:cubicBezTo>
                        <a:pt x="117" y="-183"/>
                        <a:pt x="-930" y="3246"/>
                        <a:pt x="1070" y="4199"/>
                      </a:cubicBezTo>
                      <a:cubicBezTo>
                        <a:pt x="1927" y="4580"/>
                        <a:pt x="2784" y="4961"/>
                        <a:pt x="3642" y="5342"/>
                      </a:cubicBezTo>
                      <a:cubicBezTo>
                        <a:pt x="5451" y="6104"/>
                        <a:pt x="7356" y="4199"/>
                        <a:pt x="5832" y="2675"/>
                      </a:cubicBezTo>
                      <a:lnTo>
                        <a:pt x="5832" y="2675"/>
                      </a:lnTo>
                      <a:close/>
                    </a:path>
                  </a:pathLst>
                </a:custGeom>
                <a:solidFill>
                  <a:srgbClr val="816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2" name="Google Shape;406;p2"/>
              <p:cNvSpPr/>
              <p:nvPr/>
            </p:nvSpPr>
            <p:spPr>
              <a:xfrm>
                <a:off x="6199060" y="3045468"/>
                <a:ext cx="396360" cy="404866"/>
              </a:xfrm>
              <a:custGeom>
                <a:avLst/>
                <a:gdLst/>
                <a:ahLst/>
                <a:cxnLst/>
                <a:rect l="l" t="t" r="r" b="b"/>
                <a:pathLst>
                  <a:path w="396360" h="404866" extrusionOk="0">
                    <a:moveTo>
                      <a:pt x="0" y="259039"/>
                    </a:moveTo>
                    <a:cubicBezTo>
                      <a:pt x="0" y="259039"/>
                      <a:pt x="94679" y="238370"/>
                      <a:pt x="206788" y="152264"/>
                    </a:cubicBezTo>
                    <a:cubicBezTo>
                      <a:pt x="239554" y="127118"/>
                      <a:pt x="280321" y="78731"/>
                      <a:pt x="280321" y="78731"/>
                    </a:cubicBezTo>
                    <a:cubicBezTo>
                      <a:pt x="280321" y="78731"/>
                      <a:pt x="260414" y="11103"/>
                      <a:pt x="280321" y="5198"/>
                    </a:cubicBezTo>
                    <a:cubicBezTo>
                      <a:pt x="300228" y="-803"/>
                      <a:pt x="395573" y="-8709"/>
                      <a:pt x="395573" y="27105"/>
                    </a:cubicBezTo>
                    <a:cubicBezTo>
                      <a:pt x="395573" y="62919"/>
                      <a:pt x="402431" y="114640"/>
                      <a:pt x="375666" y="120545"/>
                    </a:cubicBezTo>
                    <a:cubicBezTo>
                      <a:pt x="361569" y="123689"/>
                      <a:pt x="323279" y="276660"/>
                      <a:pt x="67151" y="404867"/>
                    </a:cubicBezTo>
                    <a:lnTo>
                      <a:pt x="0" y="259039"/>
                    </a:lnTo>
                    <a:close/>
                  </a:path>
                </a:pathLst>
              </a:custGeom>
              <a:solidFill>
                <a:srgbClr val="F5D4BF"/>
              </a:solidFill>
              <a:ln w="9525" cap="flat" cmpd="sng">
                <a:solidFill>
                  <a:srgbClr val="35353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 name="Google Shape;407;p2"/>
              <p:cNvSpPr/>
              <p:nvPr/>
            </p:nvSpPr>
            <p:spPr>
              <a:xfrm>
                <a:off x="5952077" y="3273170"/>
                <a:ext cx="380523" cy="595979"/>
              </a:xfrm>
              <a:custGeom>
                <a:avLst/>
                <a:gdLst/>
                <a:ahLst/>
                <a:cxnLst/>
                <a:rect l="l" t="t" r="r" b="b"/>
                <a:pathLst>
                  <a:path w="380523" h="595979" extrusionOk="0">
                    <a:moveTo>
                      <a:pt x="149162" y="0"/>
                    </a:moveTo>
                    <a:cubicBezTo>
                      <a:pt x="149162" y="0"/>
                      <a:pt x="68485" y="14478"/>
                      <a:pt x="41053" y="84487"/>
                    </a:cubicBezTo>
                    <a:cubicBezTo>
                      <a:pt x="13621" y="154496"/>
                      <a:pt x="0" y="595979"/>
                      <a:pt x="0" y="595979"/>
                    </a:cubicBezTo>
                    <a:lnTo>
                      <a:pt x="380524" y="595979"/>
                    </a:lnTo>
                    <a:cubicBezTo>
                      <a:pt x="380524" y="595979"/>
                      <a:pt x="367094" y="37910"/>
                      <a:pt x="206978" y="0"/>
                    </a:cubicBezTo>
                    <a:lnTo>
                      <a:pt x="149162" y="0"/>
                    </a:lnTo>
                    <a:close/>
                  </a:path>
                </a:pathLst>
              </a:custGeom>
              <a:solidFill>
                <a:srgbClr val="297D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4" name="Google Shape;408;p2"/>
              <p:cNvGrpSpPr/>
              <p:nvPr/>
            </p:nvGrpSpPr>
            <p:grpSpPr>
              <a:xfrm>
                <a:off x="5806806" y="2930859"/>
                <a:ext cx="102979" cy="134860"/>
                <a:chOff x="5806806" y="2930859"/>
                <a:chExt cx="102979" cy="134860"/>
              </a:xfrm>
            </p:grpSpPr>
            <p:grpSp>
              <p:nvGrpSpPr>
                <p:cNvPr id="59" name="Google Shape;409;p2"/>
                <p:cNvGrpSpPr/>
                <p:nvPr/>
              </p:nvGrpSpPr>
              <p:grpSpPr>
                <a:xfrm>
                  <a:off x="5806806" y="2930859"/>
                  <a:ext cx="102979" cy="134860"/>
                  <a:chOff x="5806806" y="2930859"/>
                  <a:chExt cx="102979" cy="134860"/>
                </a:xfrm>
              </p:grpSpPr>
              <p:sp>
                <p:nvSpPr>
                  <p:cNvPr id="61" name="Google Shape;410;p2"/>
                  <p:cNvSpPr/>
                  <p:nvPr/>
                </p:nvSpPr>
                <p:spPr>
                  <a:xfrm>
                    <a:off x="5806806" y="2930859"/>
                    <a:ext cx="102979" cy="134860"/>
                  </a:xfrm>
                  <a:custGeom>
                    <a:avLst/>
                    <a:gdLst/>
                    <a:ahLst/>
                    <a:cxnLst/>
                    <a:rect l="l" t="t" r="r" b="b"/>
                    <a:pathLst>
                      <a:path w="102979" h="134860" extrusionOk="0">
                        <a:moveTo>
                          <a:pt x="102980" y="22842"/>
                        </a:moveTo>
                        <a:cubicBezTo>
                          <a:pt x="87835" y="-304"/>
                          <a:pt x="53164" y="-6685"/>
                          <a:pt x="29542" y="7507"/>
                        </a:cubicBezTo>
                        <a:cubicBezTo>
                          <a:pt x="5825" y="21699"/>
                          <a:pt x="-5129" y="53036"/>
                          <a:pt x="2301" y="79706"/>
                        </a:cubicBezTo>
                        <a:cubicBezTo>
                          <a:pt x="9730" y="106376"/>
                          <a:pt x="33447" y="127046"/>
                          <a:pt x="60308" y="133237"/>
                        </a:cubicBezTo>
                        <a:cubicBezTo>
                          <a:pt x="73643" y="136380"/>
                          <a:pt x="89359" y="135523"/>
                          <a:pt x="98884" y="125617"/>
                        </a:cubicBezTo>
                      </a:path>
                    </a:pathLst>
                  </a:custGeom>
                  <a:solidFill>
                    <a:srgbClr val="F5D4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 name="Google Shape;411;p2"/>
                  <p:cNvSpPr/>
                  <p:nvPr/>
                </p:nvSpPr>
                <p:spPr>
                  <a:xfrm>
                    <a:off x="5842323" y="2953836"/>
                    <a:ext cx="57100" cy="90070"/>
                  </a:xfrm>
                  <a:custGeom>
                    <a:avLst/>
                    <a:gdLst/>
                    <a:ahLst/>
                    <a:cxnLst/>
                    <a:rect l="l" t="t" r="r" b="b"/>
                    <a:pathLst>
                      <a:path w="57100" h="90070" extrusionOk="0">
                        <a:moveTo>
                          <a:pt x="3931" y="6533"/>
                        </a:moveTo>
                        <a:cubicBezTo>
                          <a:pt x="24409" y="6152"/>
                          <a:pt x="41650" y="17296"/>
                          <a:pt x="49651" y="36156"/>
                        </a:cubicBezTo>
                        <a:cubicBezTo>
                          <a:pt x="51556" y="34251"/>
                          <a:pt x="53365" y="32441"/>
                          <a:pt x="55270" y="30536"/>
                        </a:cubicBezTo>
                        <a:cubicBezTo>
                          <a:pt x="37078" y="17391"/>
                          <a:pt x="10884" y="22440"/>
                          <a:pt x="2311" y="44347"/>
                        </a:cubicBezTo>
                        <a:cubicBezTo>
                          <a:pt x="-6071" y="65874"/>
                          <a:pt x="9360" y="89305"/>
                          <a:pt x="32220" y="90067"/>
                        </a:cubicBezTo>
                        <a:cubicBezTo>
                          <a:pt x="36697" y="90258"/>
                          <a:pt x="37649" y="83304"/>
                          <a:pt x="33268" y="82257"/>
                        </a:cubicBezTo>
                        <a:cubicBezTo>
                          <a:pt x="17551" y="78447"/>
                          <a:pt x="2978" y="65016"/>
                          <a:pt x="10693" y="47205"/>
                        </a:cubicBezTo>
                        <a:cubicBezTo>
                          <a:pt x="18028" y="30345"/>
                          <a:pt x="36792" y="27107"/>
                          <a:pt x="51175" y="37489"/>
                        </a:cubicBezTo>
                        <a:cubicBezTo>
                          <a:pt x="54889" y="40251"/>
                          <a:pt x="58128" y="35108"/>
                          <a:pt x="56794" y="31869"/>
                        </a:cubicBezTo>
                        <a:cubicBezTo>
                          <a:pt x="47841" y="10629"/>
                          <a:pt x="26981" y="-1944"/>
                          <a:pt x="4026" y="246"/>
                        </a:cubicBezTo>
                        <a:cubicBezTo>
                          <a:pt x="121" y="723"/>
                          <a:pt x="-70" y="6628"/>
                          <a:pt x="3931" y="6533"/>
                        </a:cubicBezTo>
                        <a:lnTo>
                          <a:pt x="3931" y="6533"/>
                        </a:lnTo>
                        <a:close/>
                      </a:path>
                    </a:pathLst>
                  </a:custGeom>
                  <a:solidFill>
                    <a:srgbClr val="8E5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60" name="Google Shape;412;p2"/>
                <p:cNvSpPr/>
                <p:nvPr/>
              </p:nvSpPr>
              <p:spPr>
                <a:xfrm>
                  <a:off x="5824914" y="2962674"/>
                  <a:ext cx="80468" cy="88149"/>
                </a:xfrm>
                <a:custGeom>
                  <a:avLst/>
                  <a:gdLst/>
                  <a:ahLst/>
                  <a:cxnLst/>
                  <a:rect l="l" t="t" r="r" b="b"/>
                  <a:pathLst>
                    <a:path w="80468" h="88149" extrusionOk="0">
                      <a:moveTo>
                        <a:pt x="38009" y="9601"/>
                      </a:moveTo>
                      <a:cubicBezTo>
                        <a:pt x="34485" y="1124"/>
                        <a:pt x="23055" y="-2210"/>
                        <a:pt x="14673" y="1505"/>
                      </a:cubicBezTo>
                      <a:cubicBezTo>
                        <a:pt x="6291" y="5220"/>
                        <a:pt x="1147" y="14269"/>
                        <a:pt x="195" y="23413"/>
                      </a:cubicBezTo>
                      <a:cubicBezTo>
                        <a:pt x="-758" y="32557"/>
                        <a:pt x="1909" y="41701"/>
                        <a:pt x="5529" y="50178"/>
                      </a:cubicBezTo>
                      <a:cubicBezTo>
                        <a:pt x="10767" y="62370"/>
                        <a:pt x="18483" y="73990"/>
                        <a:pt x="29627" y="81229"/>
                      </a:cubicBezTo>
                      <a:cubicBezTo>
                        <a:pt x="40771" y="88468"/>
                        <a:pt x="55725" y="90754"/>
                        <a:pt x="67536" y="84563"/>
                      </a:cubicBezTo>
                      <a:cubicBezTo>
                        <a:pt x="74299" y="81039"/>
                        <a:pt x="79728" y="74467"/>
                        <a:pt x="80395" y="66942"/>
                      </a:cubicBezTo>
                      <a:cubicBezTo>
                        <a:pt x="80967" y="60560"/>
                        <a:pt x="78109" y="54274"/>
                        <a:pt x="74966" y="48749"/>
                      </a:cubicBezTo>
                      <a:cubicBezTo>
                        <a:pt x="65631" y="32366"/>
                        <a:pt x="52582" y="18174"/>
                        <a:pt x="37056" y="7506"/>
                      </a:cubicBezTo>
                    </a:path>
                  </a:pathLst>
                </a:custGeom>
                <a:solidFill>
                  <a:srgbClr val="F5D4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5" name="Google Shape;413;p2"/>
              <p:cNvGrpSpPr/>
              <p:nvPr/>
            </p:nvGrpSpPr>
            <p:grpSpPr>
              <a:xfrm>
                <a:off x="5786016" y="2547978"/>
                <a:ext cx="642535" cy="796343"/>
                <a:chOff x="5786016" y="2547978"/>
                <a:chExt cx="642535" cy="796343"/>
              </a:xfrm>
            </p:grpSpPr>
            <p:sp>
              <p:nvSpPr>
                <p:cNvPr id="48" name="Google Shape;414;p2"/>
                <p:cNvSpPr/>
                <p:nvPr/>
              </p:nvSpPr>
              <p:spPr>
                <a:xfrm>
                  <a:off x="5786016" y="2547978"/>
                  <a:ext cx="642535" cy="466111"/>
                </a:xfrm>
                <a:custGeom>
                  <a:avLst/>
                  <a:gdLst/>
                  <a:ahLst/>
                  <a:cxnLst/>
                  <a:rect l="l" t="t" r="r" b="b"/>
                  <a:pathLst>
                    <a:path w="642535" h="466111" extrusionOk="0">
                      <a:moveTo>
                        <a:pt x="582208" y="466112"/>
                      </a:moveTo>
                      <a:cubicBezTo>
                        <a:pt x="583065" y="415248"/>
                        <a:pt x="586113" y="313236"/>
                        <a:pt x="586970" y="262372"/>
                      </a:cubicBezTo>
                      <a:cubicBezTo>
                        <a:pt x="622689" y="255609"/>
                        <a:pt x="648692" y="216462"/>
                        <a:pt x="641263" y="180933"/>
                      </a:cubicBezTo>
                      <a:cubicBezTo>
                        <a:pt x="633738" y="145405"/>
                        <a:pt x="594114" y="120164"/>
                        <a:pt x="558681" y="128355"/>
                      </a:cubicBezTo>
                      <a:cubicBezTo>
                        <a:pt x="577159" y="93684"/>
                        <a:pt x="564777" y="47107"/>
                        <a:pt x="534297" y="22342"/>
                      </a:cubicBezTo>
                      <a:cubicBezTo>
                        <a:pt x="503817" y="-2423"/>
                        <a:pt x="459145" y="-6042"/>
                        <a:pt x="422759" y="8721"/>
                      </a:cubicBezTo>
                      <a:cubicBezTo>
                        <a:pt x="386374" y="23485"/>
                        <a:pt x="358084" y="54822"/>
                        <a:pt x="341797" y="90541"/>
                      </a:cubicBezTo>
                      <a:cubicBezTo>
                        <a:pt x="327700" y="46440"/>
                        <a:pt x="277312" y="17389"/>
                        <a:pt x="232069" y="27390"/>
                      </a:cubicBezTo>
                      <a:cubicBezTo>
                        <a:pt x="186825" y="37392"/>
                        <a:pt x="153297" y="84921"/>
                        <a:pt x="159202" y="130927"/>
                      </a:cubicBezTo>
                      <a:cubicBezTo>
                        <a:pt x="143962" y="99685"/>
                        <a:pt x="107672" y="80159"/>
                        <a:pt x="73192" y="84540"/>
                      </a:cubicBezTo>
                      <a:cubicBezTo>
                        <a:pt x="38711" y="88922"/>
                        <a:pt x="8517" y="116925"/>
                        <a:pt x="1564" y="151025"/>
                      </a:cubicBezTo>
                      <a:cubicBezTo>
                        <a:pt x="-5390" y="185124"/>
                        <a:pt x="11374" y="222653"/>
                        <a:pt x="41378" y="240274"/>
                      </a:cubicBezTo>
                      <a:cubicBezTo>
                        <a:pt x="21376" y="245037"/>
                        <a:pt x="5564" y="263515"/>
                        <a:pt x="3754" y="283994"/>
                      </a:cubicBezTo>
                      <a:cubicBezTo>
                        <a:pt x="2040" y="304473"/>
                        <a:pt x="14518" y="325332"/>
                        <a:pt x="33377" y="333429"/>
                      </a:cubicBezTo>
                      <a:cubicBezTo>
                        <a:pt x="44140" y="338096"/>
                        <a:pt x="56332" y="338763"/>
                        <a:pt x="67286" y="343049"/>
                      </a:cubicBezTo>
                      <a:cubicBezTo>
                        <a:pt x="93575" y="353241"/>
                        <a:pt x="108339" y="386102"/>
                        <a:pt x="98719" y="412581"/>
                      </a:cubicBezTo>
                    </a:path>
                  </a:pathLst>
                </a:custGeom>
                <a:solidFill>
                  <a:srgbClr val="40404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9" name="Google Shape;415;p2"/>
                <p:cNvSpPr/>
                <p:nvPr/>
              </p:nvSpPr>
              <p:spPr>
                <a:xfrm>
                  <a:off x="5888418" y="2708558"/>
                  <a:ext cx="483667" cy="635763"/>
                </a:xfrm>
                <a:custGeom>
                  <a:avLst/>
                  <a:gdLst/>
                  <a:ahLst/>
                  <a:cxnLst/>
                  <a:rect l="l" t="t" r="r" b="b"/>
                  <a:pathLst>
                    <a:path w="483667" h="635763" extrusionOk="0">
                      <a:moveTo>
                        <a:pt x="171958" y="3399"/>
                      </a:moveTo>
                      <a:cubicBezTo>
                        <a:pt x="304450" y="-10793"/>
                        <a:pt x="469423" y="15305"/>
                        <a:pt x="480949" y="161514"/>
                      </a:cubicBezTo>
                      <a:cubicBezTo>
                        <a:pt x="485330" y="217426"/>
                        <a:pt x="485616" y="279814"/>
                        <a:pt x="472662" y="338488"/>
                      </a:cubicBezTo>
                      <a:cubicBezTo>
                        <a:pt x="435800" y="506128"/>
                        <a:pt x="274447" y="524035"/>
                        <a:pt x="274447" y="524035"/>
                      </a:cubicBezTo>
                      <a:lnTo>
                        <a:pt x="276066" y="590710"/>
                      </a:lnTo>
                      <a:cubicBezTo>
                        <a:pt x="276066" y="615571"/>
                        <a:pt x="255873" y="635764"/>
                        <a:pt x="231013" y="635764"/>
                      </a:cubicBezTo>
                      <a:lnTo>
                        <a:pt x="231013" y="635764"/>
                      </a:lnTo>
                      <a:cubicBezTo>
                        <a:pt x="203390" y="635764"/>
                        <a:pt x="182340" y="611094"/>
                        <a:pt x="186531" y="583852"/>
                      </a:cubicBezTo>
                      <a:lnTo>
                        <a:pt x="188626" y="526988"/>
                      </a:lnTo>
                      <a:cubicBezTo>
                        <a:pt x="188626" y="526988"/>
                        <a:pt x="-7493" y="492031"/>
                        <a:pt x="222" y="237428"/>
                      </a:cubicBezTo>
                      <a:cubicBezTo>
                        <a:pt x="6127" y="45595"/>
                        <a:pt x="38227" y="17782"/>
                        <a:pt x="171958" y="3399"/>
                      </a:cubicBezTo>
                      <a:close/>
                    </a:path>
                  </a:pathLst>
                </a:custGeom>
                <a:solidFill>
                  <a:srgbClr val="F5D4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0" name="Google Shape;416;p2"/>
                <p:cNvSpPr/>
                <p:nvPr/>
              </p:nvSpPr>
              <p:spPr>
                <a:xfrm>
                  <a:off x="5990374" y="2883558"/>
                  <a:ext cx="101193" cy="35934"/>
                </a:xfrm>
                <a:custGeom>
                  <a:avLst/>
                  <a:gdLst/>
                  <a:ahLst/>
                  <a:cxnLst/>
                  <a:rect l="l" t="t" r="r" b="b"/>
                  <a:pathLst>
                    <a:path w="101193" h="35934" extrusionOk="0">
                      <a:moveTo>
                        <a:pt x="565" y="31758"/>
                      </a:moveTo>
                      <a:cubicBezTo>
                        <a:pt x="-1435" y="28043"/>
                        <a:pt x="1899" y="21566"/>
                        <a:pt x="10185" y="15089"/>
                      </a:cubicBezTo>
                      <a:cubicBezTo>
                        <a:pt x="18472" y="8707"/>
                        <a:pt x="31902" y="2706"/>
                        <a:pt x="47619" y="706"/>
                      </a:cubicBezTo>
                      <a:cubicBezTo>
                        <a:pt x="63335" y="-1294"/>
                        <a:pt x="77908" y="1182"/>
                        <a:pt x="87528" y="5278"/>
                      </a:cubicBezTo>
                      <a:cubicBezTo>
                        <a:pt x="97244" y="9469"/>
                        <a:pt x="102102" y="14898"/>
                        <a:pt x="101054" y="18994"/>
                      </a:cubicBezTo>
                      <a:cubicBezTo>
                        <a:pt x="98577" y="27471"/>
                        <a:pt x="76575" y="28424"/>
                        <a:pt x="51619" y="31853"/>
                      </a:cubicBezTo>
                      <a:cubicBezTo>
                        <a:pt x="26568" y="34806"/>
                        <a:pt x="5042" y="39378"/>
                        <a:pt x="565" y="31758"/>
                      </a:cubicBezTo>
                      <a:close/>
                    </a:path>
                  </a:pathLst>
                </a:custGeom>
                <a:solidFill>
                  <a:srgbClr val="3525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1" name="Google Shape;417;p2"/>
                <p:cNvSpPr/>
                <p:nvPr/>
              </p:nvSpPr>
              <p:spPr>
                <a:xfrm>
                  <a:off x="6236866" y="2884755"/>
                  <a:ext cx="101713" cy="33903"/>
                </a:xfrm>
                <a:custGeom>
                  <a:avLst/>
                  <a:gdLst/>
                  <a:ahLst/>
                  <a:cxnLst/>
                  <a:rect l="l" t="t" r="r" b="b"/>
                  <a:pathLst>
                    <a:path w="101713" h="33903" extrusionOk="0">
                      <a:moveTo>
                        <a:pt x="199" y="21131"/>
                      </a:moveTo>
                      <a:cubicBezTo>
                        <a:pt x="-1039" y="17035"/>
                        <a:pt x="3533" y="11416"/>
                        <a:pt x="13058" y="6748"/>
                      </a:cubicBezTo>
                      <a:cubicBezTo>
                        <a:pt x="22487" y="2176"/>
                        <a:pt x="36870" y="-967"/>
                        <a:pt x="52682" y="271"/>
                      </a:cubicBezTo>
                      <a:cubicBezTo>
                        <a:pt x="68493" y="1510"/>
                        <a:pt x="82209" y="6844"/>
                        <a:pt x="90782" y="12844"/>
                      </a:cubicBezTo>
                      <a:cubicBezTo>
                        <a:pt x="99450" y="18845"/>
                        <a:pt x="103069" y="25227"/>
                        <a:pt x="101259" y="29037"/>
                      </a:cubicBezTo>
                      <a:cubicBezTo>
                        <a:pt x="97068" y="36847"/>
                        <a:pt x="75446" y="33323"/>
                        <a:pt x="50205" y="31609"/>
                      </a:cubicBezTo>
                      <a:cubicBezTo>
                        <a:pt x="25059" y="29323"/>
                        <a:pt x="3056" y="29513"/>
                        <a:pt x="199" y="21131"/>
                      </a:cubicBezTo>
                      <a:close/>
                    </a:path>
                  </a:pathLst>
                </a:custGeom>
                <a:solidFill>
                  <a:srgbClr val="3525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2" name="Google Shape;418;p2"/>
                <p:cNvSpPr/>
                <p:nvPr/>
              </p:nvSpPr>
              <p:spPr>
                <a:xfrm>
                  <a:off x="6160732" y="2900171"/>
                  <a:ext cx="62918" cy="177492"/>
                </a:xfrm>
                <a:custGeom>
                  <a:avLst/>
                  <a:gdLst/>
                  <a:ahLst/>
                  <a:cxnLst/>
                  <a:rect l="l" t="t" r="r" b="b"/>
                  <a:pathLst>
                    <a:path w="62918" h="177492" extrusionOk="0">
                      <a:moveTo>
                        <a:pt x="20421" y="176403"/>
                      </a:moveTo>
                      <a:cubicBezTo>
                        <a:pt x="34232" y="159734"/>
                        <a:pt x="64998" y="136588"/>
                        <a:pt x="62807" y="112871"/>
                      </a:cubicBezTo>
                      <a:cubicBezTo>
                        <a:pt x="62617" y="110871"/>
                        <a:pt x="61760" y="108299"/>
                        <a:pt x="59664" y="107442"/>
                      </a:cubicBezTo>
                      <a:cubicBezTo>
                        <a:pt x="40709" y="99251"/>
                        <a:pt x="20231" y="113157"/>
                        <a:pt x="3086" y="121920"/>
                      </a:cubicBezTo>
                      <a:cubicBezTo>
                        <a:pt x="6229" y="124301"/>
                        <a:pt x="9372" y="126778"/>
                        <a:pt x="12515" y="129159"/>
                      </a:cubicBezTo>
                      <a:cubicBezTo>
                        <a:pt x="20326" y="88678"/>
                        <a:pt x="26136" y="47911"/>
                        <a:pt x="29946" y="6858"/>
                      </a:cubicBezTo>
                      <a:cubicBezTo>
                        <a:pt x="30803" y="-2286"/>
                        <a:pt x="16421" y="-2286"/>
                        <a:pt x="15659" y="6858"/>
                      </a:cubicBezTo>
                      <a:cubicBezTo>
                        <a:pt x="12611" y="46768"/>
                        <a:pt x="7372" y="86392"/>
                        <a:pt x="133" y="125825"/>
                      </a:cubicBezTo>
                      <a:cubicBezTo>
                        <a:pt x="-915" y="131350"/>
                        <a:pt x="4419" y="135827"/>
                        <a:pt x="9563" y="133064"/>
                      </a:cubicBezTo>
                      <a:cubicBezTo>
                        <a:pt x="20897" y="127159"/>
                        <a:pt x="50330" y="107728"/>
                        <a:pt x="44519" y="129445"/>
                      </a:cubicBezTo>
                      <a:cubicBezTo>
                        <a:pt x="40995" y="142494"/>
                        <a:pt x="22802" y="161163"/>
                        <a:pt x="14992" y="172403"/>
                      </a:cubicBezTo>
                      <a:cubicBezTo>
                        <a:pt x="12992" y="175451"/>
                        <a:pt x="17945" y="179451"/>
                        <a:pt x="20421" y="176403"/>
                      </a:cubicBezTo>
                      <a:lnTo>
                        <a:pt x="20421" y="176403"/>
                      </a:lnTo>
                      <a:close/>
                    </a:path>
                  </a:pathLst>
                </a:custGeom>
                <a:solidFill>
                  <a:srgbClr val="8E5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3" name="Google Shape;419;p2"/>
                <p:cNvSpPr/>
                <p:nvPr/>
              </p:nvSpPr>
              <p:spPr>
                <a:xfrm>
                  <a:off x="5965773" y="3022498"/>
                  <a:ext cx="122039" cy="63003"/>
                </a:xfrm>
                <a:custGeom>
                  <a:avLst/>
                  <a:gdLst/>
                  <a:ahLst/>
                  <a:cxnLst/>
                  <a:rect l="l" t="t" r="r" b="b"/>
                  <a:pathLst>
                    <a:path w="122039" h="63003" extrusionOk="0">
                      <a:moveTo>
                        <a:pt x="20" y="33598"/>
                      </a:moveTo>
                      <a:cubicBezTo>
                        <a:pt x="-837" y="16262"/>
                        <a:pt x="26023" y="1213"/>
                        <a:pt x="59932" y="70"/>
                      </a:cubicBezTo>
                      <a:cubicBezTo>
                        <a:pt x="93936" y="-1073"/>
                        <a:pt x="121749" y="11976"/>
                        <a:pt x="122035" y="29407"/>
                      </a:cubicBezTo>
                      <a:cubicBezTo>
                        <a:pt x="122416" y="46742"/>
                        <a:pt x="95556" y="61792"/>
                        <a:pt x="62123" y="62935"/>
                      </a:cubicBezTo>
                      <a:cubicBezTo>
                        <a:pt x="28690" y="64078"/>
                        <a:pt x="877" y="50933"/>
                        <a:pt x="20" y="33598"/>
                      </a:cubicBezTo>
                      <a:close/>
                    </a:path>
                  </a:pathLst>
                </a:custGeom>
                <a:solidFill>
                  <a:srgbClr val="F7BD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 name="Google Shape;420;p2"/>
                <p:cNvSpPr/>
                <p:nvPr/>
              </p:nvSpPr>
              <p:spPr>
                <a:xfrm>
                  <a:off x="6105332" y="3070305"/>
                  <a:ext cx="112433" cy="55640"/>
                </a:xfrm>
                <a:custGeom>
                  <a:avLst/>
                  <a:gdLst/>
                  <a:ahLst/>
                  <a:cxnLst/>
                  <a:rect l="l" t="t" r="r" b="b"/>
                  <a:pathLst>
                    <a:path w="112433" h="55640" extrusionOk="0">
                      <a:moveTo>
                        <a:pt x="109254" y="23700"/>
                      </a:moveTo>
                      <a:cubicBezTo>
                        <a:pt x="96681" y="45131"/>
                        <a:pt x="70296" y="53989"/>
                        <a:pt x="47151" y="45703"/>
                      </a:cubicBezTo>
                      <a:cubicBezTo>
                        <a:pt x="25910" y="38178"/>
                        <a:pt x="15528" y="20652"/>
                        <a:pt x="6003" y="1602"/>
                      </a:cubicBezTo>
                      <a:cubicBezTo>
                        <a:pt x="4288" y="-1732"/>
                        <a:pt x="-760" y="649"/>
                        <a:pt x="97" y="4078"/>
                      </a:cubicBezTo>
                      <a:cubicBezTo>
                        <a:pt x="12194" y="54656"/>
                        <a:pt x="86965" y="79040"/>
                        <a:pt x="112206" y="25414"/>
                      </a:cubicBezTo>
                      <a:cubicBezTo>
                        <a:pt x="113254" y="23414"/>
                        <a:pt x="110397" y="21700"/>
                        <a:pt x="109254" y="23700"/>
                      </a:cubicBezTo>
                      <a:lnTo>
                        <a:pt x="109254" y="23700"/>
                      </a:lnTo>
                      <a:close/>
                    </a:path>
                  </a:pathLst>
                </a:custGeom>
                <a:solidFill>
                  <a:srgbClr val="8E5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5" name="Google Shape;421;p2"/>
                <p:cNvSpPr/>
                <p:nvPr/>
              </p:nvSpPr>
              <p:spPr>
                <a:xfrm>
                  <a:off x="6083202" y="3070756"/>
                  <a:ext cx="47192" cy="25312"/>
                </a:xfrm>
                <a:custGeom>
                  <a:avLst/>
                  <a:gdLst/>
                  <a:ahLst/>
                  <a:cxnLst/>
                  <a:rect l="l" t="t" r="r" b="b"/>
                  <a:pathLst>
                    <a:path w="47192" h="25312" extrusionOk="0">
                      <a:moveTo>
                        <a:pt x="45658" y="3246"/>
                      </a:moveTo>
                      <a:cubicBezTo>
                        <a:pt x="29275" y="-4660"/>
                        <a:pt x="6606" y="2198"/>
                        <a:pt x="224" y="20296"/>
                      </a:cubicBezTo>
                      <a:cubicBezTo>
                        <a:pt x="-1300" y="24582"/>
                        <a:pt x="5368" y="27344"/>
                        <a:pt x="7558" y="23439"/>
                      </a:cubicBezTo>
                      <a:cubicBezTo>
                        <a:pt x="14702" y="10485"/>
                        <a:pt x="28704" y="3341"/>
                        <a:pt x="43087" y="9247"/>
                      </a:cubicBezTo>
                      <a:cubicBezTo>
                        <a:pt x="46516" y="10485"/>
                        <a:pt x="48897" y="4770"/>
                        <a:pt x="45658" y="3246"/>
                      </a:cubicBezTo>
                      <a:lnTo>
                        <a:pt x="45658" y="3246"/>
                      </a:lnTo>
                      <a:close/>
                    </a:path>
                  </a:pathLst>
                </a:custGeom>
                <a:solidFill>
                  <a:srgbClr val="8E5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 name="Google Shape;422;p2"/>
                <p:cNvSpPr/>
                <p:nvPr/>
              </p:nvSpPr>
              <p:spPr>
                <a:xfrm>
                  <a:off x="6106813" y="3176776"/>
                  <a:ext cx="58259" cy="24607"/>
                </a:xfrm>
                <a:custGeom>
                  <a:avLst/>
                  <a:gdLst/>
                  <a:ahLst/>
                  <a:cxnLst/>
                  <a:rect l="l" t="t" r="r" b="b"/>
                  <a:pathLst>
                    <a:path w="58259" h="24607" extrusionOk="0">
                      <a:moveTo>
                        <a:pt x="54242" y="954"/>
                      </a:moveTo>
                      <a:cubicBezTo>
                        <a:pt x="48051" y="9812"/>
                        <a:pt x="39383" y="17051"/>
                        <a:pt x="27858" y="16765"/>
                      </a:cubicBezTo>
                      <a:cubicBezTo>
                        <a:pt x="17190" y="16479"/>
                        <a:pt x="12523" y="9050"/>
                        <a:pt x="3950" y="4764"/>
                      </a:cubicBezTo>
                      <a:cubicBezTo>
                        <a:pt x="1760" y="3716"/>
                        <a:pt x="-336" y="5430"/>
                        <a:pt x="45" y="7812"/>
                      </a:cubicBezTo>
                      <a:cubicBezTo>
                        <a:pt x="2141" y="20099"/>
                        <a:pt x="20048" y="25528"/>
                        <a:pt x="30811" y="24480"/>
                      </a:cubicBezTo>
                      <a:cubicBezTo>
                        <a:pt x="43289" y="23337"/>
                        <a:pt x="54528" y="14670"/>
                        <a:pt x="58148" y="2668"/>
                      </a:cubicBezTo>
                      <a:cubicBezTo>
                        <a:pt x="58910" y="192"/>
                        <a:pt x="55576" y="-951"/>
                        <a:pt x="54242" y="954"/>
                      </a:cubicBezTo>
                      <a:lnTo>
                        <a:pt x="54242" y="954"/>
                      </a:lnTo>
                      <a:close/>
                    </a:path>
                  </a:pathLst>
                </a:custGeom>
                <a:solidFill>
                  <a:srgbClr val="8E5B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7" name="Google Shape;423;p2"/>
                <p:cNvSpPr/>
                <p:nvPr/>
              </p:nvSpPr>
              <p:spPr>
                <a:xfrm>
                  <a:off x="6267855" y="2955416"/>
                  <a:ext cx="28645" cy="28592"/>
                </a:xfrm>
                <a:custGeom>
                  <a:avLst/>
                  <a:gdLst/>
                  <a:ahLst/>
                  <a:cxnLst/>
                  <a:rect l="l" t="t" r="r" b="b"/>
                  <a:pathLst>
                    <a:path w="28645" h="28592" extrusionOk="0">
                      <a:moveTo>
                        <a:pt x="15215" y="0"/>
                      </a:moveTo>
                      <a:cubicBezTo>
                        <a:pt x="22454" y="476"/>
                        <a:pt x="28645" y="7144"/>
                        <a:pt x="28645" y="14383"/>
                      </a:cubicBezTo>
                      <a:cubicBezTo>
                        <a:pt x="28550" y="21622"/>
                        <a:pt x="22264" y="28194"/>
                        <a:pt x="15025" y="28575"/>
                      </a:cubicBezTo>
                      <a:cubicBezTo>
                        <a:pt x="7786" y="28956"/>
                        <a:pt x="832" y="22955"/>
                        <a:pt x="70" y="15811"/>
                      </a:cubicBezTo>
                      <a:cubicBezTo>
                        <a:pt x="-692" y="8668"/>
                        <a:pt x="4833" y="1333"/>
                        <a:pt x="11977" y="191"/>
                      </a:cubicBezTo>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8" name="Google Shape;424;p2"/>
                <p:cNvSpPr/>
                <p:nvPr/>
              </p:nvSpPr>
              <p:spPr>
                <a:xfrm>
                  <a:off x="6039040" y="2955416"/>
                  <a:ext cx="28645" cy="28592"/>
                </a:xfrm>
                <a:custGeom>
                  <a:avLst/>
                  <a:gdLst/>
                  <a:ahLst/>
                  <a:cxnLst/>
                  <a:rect l="l" t="t" r="r" b="b"/>
                  <a:pathLst>
                    <a:path w="28645" h="28592" extrusionOk="0">
                      <a:moveTo>
                        <a:pt x="13430" y="0"/>
                      </a:moveTo>
                      <a:cubicBezTo>
                        <a:pt x="6191" y="476"/>
                        <a:pt x="0" y="7144"/>
                        <a:pt x="0" y="14383"/>
                      </a:cubicBezTo>
                      <a:cubicBezTo>
                        <a:pt x="95" y="21622"/>
                        <a:pt x="6382" y="28194"/>
                        <a:pt x="13621" y="28575"/>
                      </a:cubicBezTo>
                      <a:cubicBezTo>
                        <a:pt x="20860" y="28956"/>
                        <a:pt x="27813" y="22955"/>
                        <a:pt x="28575" y="15811"/>
                      </a:cubicBezTo>
                      <a:cubicBezTo>
                        <a:pt x="29337" y="8668"/>
                        <a:pt x="23812" y="1333"/>
                        <a:pt x="16669" y="191"/>
                      </a:cubicBezTo>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6" name="Google Shape;425;p2"/>
              <p:cNvSpPr/>
              <p:nvPr/>
            </p:nvSpPr>
            <p:spPr>
              <a:xfrm>
                <a:off x="5882886" y="2657630"/>
                <a:ext cx="484127" cy="351320"/>
              </a:xfrm>
              <a:custGeom>
                <a:avLst/>
                <a:gdLst/>
                <a:ahLst/>
                <a:cxnLst/>
                <a:rect l="l" t="t" r="r" b="b"/>
                <a:pathLst>
                  <a:path w="484127" h="351320" extrusionOk="0">
                    <a:moveTo>
                      <a:pt x="30424" y="351031"/>
                    </a:moveTo>
                    <a:cubicBezTo>
                      <a:pt x="45092" y="277974"/>
                      <a:pt x="69095" y="214061"/>
                      <a:pt x="50998" y="133385"/>
                    </a:cubicBezTo>
                    <a:cubicBezTo>
                      <a:pt x="74620" y="161293"/>
                      <a:pt x="126722" y="173485"/>
                      <a:pt x="158916" y="170151"/>
                    </a:cubicBezTo>
                    <a:cubicBezTo>
                      <a:pt x="191111" y="166817"/>
                      <a:pt x="220734" y="145196"/>
                      <a:pt x="233688" y="115573"/>
                    </a:cubicBezTo>
                    <a:cubicBezTo>
                      <a:pt x="245689" y="145577"/>
                      <a:pt x="275121" y="167960"/>
                      <a:pt x="307220" y="171580"/>
                    </a:cubicBezTo>
                    <a:cubicBezTo>
                      <a:pt x="339415" y="175199"/>
                      <a:pt x="372943" y="159864"/>
                      <a:pt x="391326" y="133194"/>
                    </a:cubicBezTo>
                    <a:cubicBezTo>
                      <a:pt x="396184" y="156626"/>
                      <a:pt x="421235" y="173866"/>
                      <a:pt x="444857" y="170056"/>
                    </a:cubicBezTo>
                    <a:cubicBezTo>
                      <a:pt x="468479" y="166151"/>
                      <a:pt x="486767" y="141862"/>
                      <a:pt x="483814" y="118049"/>
                    </a:cubicBezTo>
                    <a:cubicBezTo>
                      <a:pt x="482099" y="103667"/>
                      <a:pt x="473813" y="90998"/>
                      <a:pt x="464478" y="79949"/>
                    </a:cubicBezTo>
                    <a:cubicBezTo>
                      <a:pt x="432665" y="42230"/>
                      <a:pt x="386278" y="18608"/>
                      <a:pt x="338082" y="7940"/>
                    </a:cubicBezTo>
                    <a:cubicBezTo>
                      <a:pt x="289885" y="-2728"/>
                      <a:pt x="239688" y="-1394"/>
                      <a:pt x="190730" y="4607"/>
                    </a:cubicBezTo>
                    <a:cubicBezTo>
                      <a:pt x="155392" y="8893"/>
                      <a:pt x="119864" y="15751"/>
                      <a:pt x="87764" y="31277"/>
                    </a:cubicBezTo>
                    <a:cubicBezTo>
                      <a:pt x="55665" y="46802"/>
                      <a:pt x="27185" y="71853"/>
                      <a:pt x="13279" y="104619"/>
                    </a:cubicBezTo>
                    <a:cubicBezTo>
                      <a:pt x="2325" y="130337"/>
                      <a:pt x="992" y="159007"/>
                      <a:pt x="420" y="187010"/>
                    </a:cubicBezTo>
                    <a:cubicBezTo>
                      <a:pt x="-532" y="232635"/>
                      <a:pt x="134" y="278260"/>
                      <a:pt x="2420" y="323885"/>
                    </a:cubicBezTo>
                    <a:cubicBezTo>
                      <a:pt x="2706" y="329028"/>
                      <a:pt x="2992" y="334457"/>
                      <a:pt x="5659" y="338839"/>
                    </a:cubicBezTo>
                    <a:cubicBezTo>
                      <a:pt x="8326" y="343316"/>
                      <a:pt x="25757" y="353126"/>
                      <a:pt x="30424" y="351031"/>
                    </a:cubicBezTo>
                  </a:path>
                </a:pathLst>
              </a:custGeom>
              <a:solidFill>
                <a:srgbClr val="40404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 name="Google Shape;426;p2"/>
              <p:cNvSpPr/>
              <p:nvPr/>
            </p:nvSpPr>
            <p:spPr>
              <a:xfrm>
                <a:off x="5880184" y="2569133"/>
                <a:ext cx="52653" cy="60263"/>
              </a:xfrm>
              <a:custGeom>
                <a:avLst/>
                <a:gdLst/>
                <a:ahLst/>
                <a:cxnLst/>
                <a:rect l="l" t="t" r="r" b="b"/>
                <a:pathLst>
                  <a:path w="52653" h="60263" extrusionOk="0">
                    <a:moveTo>
                      <a:pt x="52652" y="56813"/>
                    </a:moveTo>
                    <a:cubicBezTo>
                      <a:pt x="52366" y="45098"/>
                      <a:pt x="43603" y="33763"/>
                      <a:pt x="36555" y="25000"/>
                    </a:cubicBezTo>
                    <a:cubicBezTo>
                      <a:pt x="29506" y="16237"/>
                      <a:pt x="18838" y="2616"/>
                      <a:pt x="7408" y="140"/>
                    </a:cubicBezTo>
                    <a:cubicBezTo>
                      <a:pt x="2646" y="-908"/>
                      <a:pt x="-1926" y="4140"/>
                      <a:pt x="836" y="8617"/>
                    </a:cubicBezTo>
                    <a:cubicBezTo>
                      <a:pt x="6456" y="17761"/>
                      <a:pt x="17791" y="23666"/>
                      <a:pt x="25125" y="31858"/>
                    </a:cubicBezTo>
                    <a:cubicBezTo>
                      <a:pt x="32745" y="40335"/>
                      <a:pt x="37984" y="52146"/>
                      <a:pt x="46556" y="59385"/>
                    </a:cubicBezTo>
                    <a:cubicBezTo>
                      <a:pt x="48842" y="61195"/>
                      <a:pt x="52747" y="60147"/>
                      <a:pt x="52652" y="56813"/>
                    </a:cubicBezTo>
                    <a:lnTo>
                      <a:pt x="52652" y="56813"/>
                    </a:lnTo>
                    <a:close/>
                  </a:path>
                </a:pathLst>
              </a:custGeom>
              <a:solidFill>
                <a:srgbClr val="F7BD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 name="Google Shape;427;p2"/>
              <p:cNvSpPr/>
              <p:nvPr/>
            </p:nvSpPr>
            <p:spPr>
              <a:xfrm>
                <a:off x="5931054" y="2555696"/>
                <a:ext cx="14834" cy="60046"/>
              </a:xfrm>
              <a:custGeom>
                <a:avLst/>
                <a:gdLst/>
                <a:ahLst/>
                <a:cxnLst/>
                <a:rect l="l" t="t" r="r" b="b"/>
                <a:pathLst>
                  <a:path w="14834" h="60046" extrusionOk="0">
                    <a:moveTo>
                      <a:pt x="8926" y="55868"/>
                    </a:moveTo>
                    <a:cubicBezTo>
                      <a:pt x="9783" y="39008"/>
                      <a:pt x="14355" y="22435"/>
                      <a:pt x="14832" y="5671"/>
                    </a:cubicBezTo>
                    <a:cubicBezTo>
                      <a:pt x="15022" y="-997"/>
                      <a:pt x="5211" y="-2140"/>
                      <a:pt x="3402" y="4147"/>
                    </a:cubicBezTo>
                    <a:cubicBezTo>
                      <a:pt x="-1266" y="20149"/>
                      <a:pt x="163" y="39389"/>
                      <a:pt x="354" y="55868"/>
                    </a:cubicBezTo>
                    <a:cubicBezTo>
                      <a:pt x="354" y="61487"/>
                      <a:pt x="8640" y="61392"/>
                      <a:pt x="8926" y="55868"/>
                    </a:cubicBezTo>
                    <a:lnTo>
                      <a:pt x="8926" y="55868"/>
                    </a:lnTo>
                    <a:close/>
                  </a:path>
                </a:pathLst>
              </a:custGeom>
              <a:solidFill>
                <a:srgbClr val="F7BD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 name="Google Shape;428;p2"/>
              <p:cNvSpPr/>
              <p:nvPr/>
            </p:nvSpPr>
            <p:spPr>
              <a:xfrm>
                <a:off x="6066145" y="3267328"/>
                <a:ext cx="111414" cy="80033"/>
              </a:xfrm>
              <a:custGeom>
                <a:avLst/>
                <a:gdLst/>
                <a:ahLst/>
                <a:cxnLst/>
                <a:rect l="l" t="t" r="r" b="b"/>
                <a:pathLst>
                  <a:path w="111414" h="80033" extrusionOk="0">
                    <a:moveTo>
                      <a:pt x="3851" y="10890"/>
                    </a:moveTo>
                    <a:cubicBezTo>
                      <a:pt x="-11389" y="46228"/>
                      <a:pt x="21187" y="78232"/>
                      <a:pt x="56239" y="79947"/>
                    </a:cubicBezTo>
                    <a:cubicBezTo>
                      <a:pt x="99863" y="82138"/>
                      <a:pt x="120437" y="42228"/>
                      <a:pt x="107674" y="4223"/>
                    </a:cubicBezTo>
                    <a:cubicBezTo>
                      <a:pt x="105197" y="-3111"/>
                      <a:pt x="93958" y="-158"/>
                      <a:pt x="96053" y="7461"/>
                    </a:cubicBezTo>
                    <a:cubicBezTo>
                      <a:pt x="103768" y="36036"/>
                      <a:pt x="94815" y="68517"/>
                      <a:pt x="59287" y="68231"/>
                    </a:cubicBezTo>
                    <a:cubicBezTo>
                      <a:pt x="30902" y="68040"/>
                      <a:pt x="1470" y="43847"/>
                      <a:pt x="9471" y="13272"/>
                    </a:cubicBezTo>
                    <a:cubicBezTo>
                      <a:pt x="10328" y="10033"/>
                      <a:pt x="5280" y="7652"/>
                      <a:pt x="3851" y="10890"/>
                    </a:cubicBezTo>
                    <a:lnTo>
                      <a:pt x="3851" y="10890"/>
                    </a:lnTo>
                    <a:close/>
                  </a:path>
                </a:pathLst>
              </a:custGeom>
              <a:solidFill>
                <a:srgbClr val="5653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 name="Google Shape;429;p2"/>
              <p:cNvSpPr/>
              <p:nvPr/>
            </p:nvSpPr>
            <p:spPr>
              <a:xfrm>
                <a:off x="6190068" y="3178396"/>
                <a:ext cx="374847" cy="285153"/>
              </a:xfrm>
              <a:custGeom>
                <a:avLst/>
                <a:gdLst/>
                <a:ahLst/>
                <a:cxnLst/>
                <a:rect l="l" t="t" r="r" b="b"/>
                <a:pathLst>
                  <a:path w="374847" h="285153" extrusionOk="0">
                    <a:moveTo>
                      <a:pt x="8992" y="126111"/>
                    </a:moveTo>
                    <a:cubicBezTo>
                      <a:pt x="95098" y="95631"/>
                      <a:pt x="169774" y="54578"/>
                      <a:pt x="229591" y="0"/>
                    </a:cubicBezTo>
                    <a:lnTo>
                      <a:pt x="374847" y="476"/>
                    </a:lnTo>
                    <a:cubicBezTo>
                      <a:pt x="374847" y="476"/>
                      <a:pt x="318078" y="160020"/>
                      <a:pt x="87192" y="273653"/>
                    </a:cubicBezTo>
                    <a:cubicBezTo>
                      <a:pt x="-39109" y="335756"/>
                      <a:pt x="8992" y="126111"/>
                      <a:pt x="8992" y="126111"/>
                    </a:cubicBezTo>
                    <a:close/>
                  </a:path>
                </a:pathLst>
              </a:custGeom>
              <a:solidFill>
                <a:srgbClr val="297D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 name="Google Shape;430;p2"/>
              <p:cNvSpPr/>
              <p:nvPr/>
            </p:nvSpPr>
            <p:spPr>
              <a:xfrm>
                <a:off x="6166966" y="3268214"/>
                <a:ext cx="168016" cy="603185"/>
              </a:xfrm>
              <a:custGeom>
                <a:avLst/>
                <a:gdLst/>
                <a:ahLst/>
                <a:cxnLst/>
                <a:rect l="l" t="t" r="r" b="b"/>
                <a:pathLst>
                  <a:path w="168016" h="603185" extrusionOk="0">
                    <a:moveTo>
                      <a:pt x="756" y="3527"/>
                    </a:moveTo>
                    <a:cubicBezTo>
                      <a:pt x="53239" y="49438"/>
                      <a:pt x="82671" y="113922"/>
                      <a:pt x="103436" y="179359"/>
                    </a:cubicBezTo>
                    <a:cubicBezTo>
                      <a:pt x="146489" y="315471"/>
                      <a:pt x="154681" y="459489"/>
                      <a:pt x="163348" y="600935"/>
                    </a:cubicBezTo>
                    <a:cubicBezTo>
                      <a:pt x="163539" y="603888"/>
                      <a:pt x="168111" y="603983"/>
                      <a:pt x="168015" y="600935"/>
                    </a:cubicBezTo>
                    <a:cubicBezTo>
                      <a:pt x="164015" y="456822"/>
                      <a:pt x="151347" y="304612"/>
                      <a:pt x="105531" y="166881"/>
                    </a:cubicBezTo>
                    <a:cubicBezTo>
                      <a:pt x="85053" y="105349"/>
                      <a:pt x="55906" y="41437"/>
                      <a:pt x="3804" y="479"/>
                    </a:cubicBezTo>
                    <a:cubicBezTo>
                      <a:pt x="1614" y="-1140"/>
                      <a:pt x="-1434" y="1717"/>
                      <a:pt x="756" y="3527"/>
                    </a:cubicBezTo>
                    <a:lnTo>
                      <a:pt x="756" y="3527"/>
                    </a:lnTo>
                    <a:close/>
                  </a:path>
                </a:pathLst>
              </a:custGeom>
              <a:solidFill>
                <a:srgbClr val="5653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 name="Google Shape;431;p2"/>
              <p:cNvSpPr/>
              <p:nvPr/>
            </p:nvSpPr>
            <p:spPr>
              <a:xfrm>
                <a:off x="6197723" y="3176308"/>
                <a:ext cx="224813" cy="124440"/>
              </a:xfrm>
              <a:custGeom>
                <a:avLst/>
                <a:gdLst/>
                <a:ahLst/>
                <a:cxnLst/>
                <a:rect l="l" t="t" r="r" b="b"/>
                <a:pathLst>
                  <a:path w="224813" h="124440" extrusionOk="0">
                    <a:moveTo>
                      <a:pt x="2004" y="124389"/>
                    </a:moveTo>
                    <a:cubicBezTo>
                      <a:pt x="49057" y="113816"/>
                      <a:pt x="92777" y="92385"/>
                      <a:pt x="135163" y="69716"/>
                    </a:cubicBezTo>
                    <a:cubicBezTo>
                      <a:pt x="167072" y="52666"/>
                      <a:pt x="205362" y="37235"/>
                      <a:pt x="224412" y="4755"/>
                    </a:cubicBezTo>
                    <a:cubicBezTo>
                      <a:pt x="226127" y="1802"/>
                      <a:pt x="221936" y="-1722"/>
                      <a:pt x="219555" y="945"/>
                    </a:cubicBezTo>
                    <a:cubicBezTo>
                      <a:pt x="168120" y="60381"/>
                      <a:pt x="72679" y="94100"/>
                      <a:pt x="1241" y="121151"/>
                    </a:cubicBezTo>
                    <a:cubicBezTo>
                      <a:pt x="-854" y="121913"/>
                      <a:pt x="-92" y="124865"/>
                      <a:pt x="2004" y="124389"/>
                    </a:cubicBezTo>
                    <a:lnTo>
                      <a:pt x="2004" y="124389"/>
                    </a:lnTo>
                    <a:close/>
                  </a:path>
                </a:pathLst>
              </a:custGeom>
              <a:solidFill>
                <a:srgbClr val="5653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23" name="Google Shape;432;p2"/>
              <p:cNvGrpSpPr/>
              <p:nvPr/>
            </p:nvGrpSpPr>
            <p:grpSpPr>
              <a:xfrm>
                <a:off x="6412151" y="3071132"/>
                <a:ext cx="270969" cy="107740"/>
                <a:chOff x="6412151" y="3071132"/>
                <a:chExt cx="270969" cy="107740"/>
              </a:xfrm>
            </p:grpSpPr>
            <p:sp>
              <p:nvSpPr>
                <p:cNvPr id="44" name="Google Shape;433;p2"/>
                <p:cNvSpPr/>
                <p:nvPr/>
              </p:nvSpPr>
              <p:spPr>
                <a:xfrm>
                  <a:off x="6428585" y="3071132"/>
                  <a:ext cx="58606" cy="52604"/>
                </a:xfrm>
                <a:custGeom>
                  <a:avLst/>
                  <a:gdLst/>
                  <a:ahLst/>
                  <a:cxnLst/>
                  <a:rect l="l" t="t" r="r" b="b"/>
                  <a:pathLst>
                    <a:path w="58606" h="52604" extrusionOk="0">
                      <a:moveTo>
                        <a:pt x="49367" y="11348"/>
                      </a:moveTo>
                      <a:cubicBezTo>
                        <a:pt x="42414" y="17063"/>
                        <a:pt x="31269" y="16968"/>
                        <a:pt x="24412" y="11157"/>
                      </a:cubicBezTo>
                      <a:cubicBezTo>
                        <a:pt x="21935" y="9062"/>
                        <a:pt x="20030" y="6300"/>
                        <a:pt x="17649" y="4014"/>
                      </a:cubicBezTo>
                      <a:cubicBezTo>
                        <a:pt x="15267" y="1728"/>
                        <a:pt x="12219" y="-177"/>
                        <a:pt x="8981" y="13"/>
                      </a:cubicBezTo>
                      <a:cubicBezTo>
                        <a:pt x="4504" y="204"/>
                        <a:pt x="980" y="4395"/>
                        <a:pt x="218" y="8776"/>
                      </a:cubicBezTo>
                      <a:cubicBezTo>
                        <a:pt x="-544" y="13158"/>
                        <a:pt x="790" y="17634"/>
                        <a:pt x="2694" y="21730"/>
                      </a:cubicBezTo>
                      <a:cubicBezTo>
                        <a:pt x="7838" y="32970"/>
                        <a:pt x="16792" y="42495"/>
                        <a:pt x="27745" y="48210"/>
                      </a:cubicBezTo>
                      <a:cubicBezTo>
                        <a:pt x="32794" y="50877"/>
                        <a:pt x="38318" y="52782"/>
                        <a:pt x="44033" y="52591"/>
                      </a:cubicBezTo>
                      <a:cubicBezTo>
                        <a:pt x="49653" y="52401"/>
                        <a:pt x="55463" y="49829"/>
                        <a:pt x="58606" y="45066"/>
                      </a:cubicBezTo>
                    </a:path>
                  </a:pathLst>
                </a:custGeom>
                <a:solidFill>
                  <a:srgbClr val="F5D4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5" name="Google Shape;434;p2"/>
                <p:cNvSpPr/>
                <p:nvPr/>
              </p:nvSpPr>
              <p:spPr>
                <a:xfrm>
                  <a:off x="6413231" y="3102101"/>
                  <a:ext cx="269889" cy="76771"/>
                </a:xfrm>
                <a:custGeom>
                  <a:avLst/>
                  <a:gdLst/>
                  <a:ahLst/>
                  <a:cxnLst/>
                  <a:rect l="l" t="t" r="r" b="b"/>
                  <a:pathLst>
                    <a:path w="269889" h="76771" extrusionOk="0">
                      <a:moveTo>
                        <a:pt x="9761" y="0"/>
                      </a:moveTo>
                      <a:lnTo>
                        <a:pt x="207119" y="10858"/>
                      </a:lnTo>
                      <a:lnTo>
                        <a:pt x="269889" y="49625"/>
                      </a:lnTo>
                      <a:lnTo>
                        <a:pt x="203024" y="76771"/>
                      </a:lnTo>
                      <a:lnTo>
                        <a:pt x="6428" y="76295"/>
                      </a:lnTo>
                      <a:cubicBezTo>
                        <a:pt x="6428" y="76200"/>
                        <a:pt x="-10051" y="33052"/>
                        <a:pt x="9761" y="0"/>
                      </a:cubicBezTo>
                      <a:close/>
                    </a:path>
                  </a:pathLst>
                </a:custGeom>
                <a:solidFill>
                  <a:srgbClr val="616E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6" name="Google Shape;435;p2"/>
                <p:cNvSpPr/>
                <p:nvPr/>
              </p:nvSpPr>
              <p:spPr>
                <a:xfrm>
                  <a:off x="6616255" y="3112959"/>
                  <a:ext cx="38100" cy="65912"/>
                </a:xfrm>
                <a:custGeom>
                  <a:avLst/>
                  <a:gdLst/>
                  <a:ahLst/>
                  <a:cxnLst/>
                  <a:rect l="l" t="t" r="r" b="b"/>
                  <a:pathLst>
                    <a:path w="38100" h="65912" extrusionOk="0">
                      <a:moveTo>
                        <a:pt x="38100" y="20955"/>
                      </a:moveTo>
                      <a:lnTo>
                        <a:pt x="38100" y="49911"/>
                      </a:lnTo>
                      <a:lnTo>
                        <a:pt x="0" y="65913"/>
                      </a:lnTo>
                      <a:lnTo>
                        <a:pt x="4191" y="0"/>
                      </a:lnTo>
                      <a:close/>
                    </a:path>
                  </a:pathLst>
                </a:custGeom>
                <a:solidFill>
                  <a:srgbClr val="E8A18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7" name="Google Shape;436;p2"/>
                <p:cNvSpPr/>
                <p:nvPr/>
              </p:nvSpPr>
              <p:spPr>
                <a:xfrm>
                  <a:off x="6412151" y="3102006"/>
                  <a:ext cx="30751" cy="75723"/>
                </a:xfrm>
                <a:custGeom>
                  <a:avLst/>
                  <a:gdLst/>
                  <a:ahLst/>
                  <a:cxnLst/>
                  <a:rect l="l" t="t" r="r" b="b"/>
                  <a:pathLst>
                    <a:path w="30751" h="75723" extrusionOk="0">
                      <a:moveTo>
                        <a:pt x="7127" y="75724"/>
                      </a:moveTo>
                      <a:cubicBezTo>
                        <a:pt x="20272" y="68675"/>
                        <a:pt x="29416" y="54674"/>
                        <a:pt x="30654" y="39719"/>
                      </a:cubicBezTo>
                      <a:cubicBezTo>
                        <a:pt x="31797" y="24860"/>
                        <a:pt x="22748" y="9049"/>
                        <a:pt x="10937" y="0"/>
                      </a:cubicBezTo>
                      <a:cubicBezTo>
                        <a:pt x="10937" y="0"/>
                        <a:pt x="1031" y="10001"/>
                        <a:pt x="79" y="39053"/>
                      </a:cubicBezTo>
                      <a:cubicBezTo>
                        <a:pt x="-874" y="64675"/>
                        <a:pt x="7127" y="75724"/>
                        <a:pt x="7127" y="75724"/>
                      </a:cubicBezTo>
                      <a:close/>
                    </a:path>
                  </a:pathLst>
                </a:custGeom>
                <a:solidFill>
                  <a:srgbClr val="3E4C7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24" name="Google Shape;437;p2"/>
              <p:cNvSpPr/>
              <p:nvPr/>
            </p:nvSpPr>
            <p:spPr>
              <a:xfrm>
                <a:off x="6435661" y="3161494"/>
                <a:ext cx="182665" cy="7894"/>
              </a:xfrm>
              <a:custGeom>
                <a:avLst/>
                <a:gdLst/>
                <a:ahLst/>
                <a:cxnLst/>
                <a:rect l="l" t="t" r="r" b="b"/>
                <a:pathLst>
                  <a:path w="182665" h="7894" extrusionOk="0">
                    <a:moveTo>
                      <a:pt x="857" y="2329"/>
                    </a:moveTo>
                    <a:cubicBezTo>
                      <a:pt x="60389" y="4329"/>
                      <a:pt x="121063" y="9378"/>
                      <a:pt x="180594" y="7473"/>
                    </a:cubicBezTo>
                    <a:cubicBezTo>
                      <a:pt x="183356" y="7377"/>
                      <a:pt x="183356" y="3377"/>
                      <a:pt x="180594" y="3282"/>
                    </a:cubicBezTo>
                    <a:cubicBezTo>
                      <a:pt x="121063" y="805"/>
                      <a:pt x="60389" y="-909"/>
                      <a:pt x="857" y="519"/>
                    </a:cubicBezTo>
                    <a:cubicBezTo>
                      <a:pt x="-286" y="519"/>
                      <a:pt x="-286" y="2234"/>
                      <a:pt x="857" y="2329"/>
                    </a:cubicBezTo>
                    <a:lnTo>
                      <a:pt x="857" y="2329"/>
                    </a:lnTo>
                    <a:close/>
                  </a:path>
                </a:pathLst>
              </a:custGeom>
              <a:solidFill>
                <a:srgbClr val="3E4C7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 name="Google Shape;438;p2"/>
              <p:cNvSpPr/>
              <p:nvPr/>
            </p:nvSpPr>
            <p:spPr>
              <a:xfrm>
                <a:off x="6440173" y="3129626"/>
                <a:ext cx="181606" cy="9528"/>
              </a:xfrm>
              <a:custGeom>
                <a:avLst/>
                <a:gdLst/>
                <a:ahLst/>
                <a:cxnLst/>
                <a:rect l="l" t="t" r="r" b="b"/>
                <a:pathLst>
                  <a:path w="181606" h="9528" extrusionOk="0">
                    <a:moveTo>
                      <a:pt x="1108" y="2288"/>
                    </a:moveTo>
                    <a:cubicBezTo>
                      <a:pt x="60448" y="6574"/>
                      <a:pt x="120170" y="7622"/>
                      <a:pt x="179606" y="9527"/>
                    </a:cubicBezTo>
                    <a:cubicBezTo>
                      <a:pt x="182273" y="9622"/>
                      <a:pt x="182273" y="5527"/>
                      <a:pt x="179606" y="5431"/>
                    </a:cubicBezTo>
                    <a:cubicBezTo>
                      <a:pt x="120170" y="3050"/>
                      <a:pt x="60544" y="-93"/>
                      <a:pt x="1108" y="2"/>
                    </a:cubicBezTo>
                    <a:cubicBezTo>
                      <a:pt x="-416" y="2"/>
                      <a:pt x="-321" y="2193"/>
                      <a:pt x="1108" y="2288"/>
                    </a:cubicBezTo>
                    <a:lnTo>
                      <a:pt x="1108" y="2288"/>
                    </a:lnTo>
                    <a:close/>
                  </a:path>
                </a:pathLst>
              </a:custGeom>
              <a:solidFill>
                <a:srgbClr val="3E4C7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 name="Google Shape;439;p2"/>
              <p:cNvSpPr/>
              <p:nvPr/>
            </p:nvSpPr>
            <p:spPr>
              <a:xfrm>
                <a:off x="6486620" y="3098291"/>
                <a:ext cx="87837" cy="64664"/>
              </a:xfrm>
              <a:custGeom>
                <a:avLst/>
                <a:gdLst/>
                <a:ahLst/>
                <a:cxnLst/>
                <a:rect l="l" t="t" r="r" b="b"/>
                <a:pathLst>
                  <a:path w="87837" h="64664" extrusionOk="0">
                    <a:moveTo>
                      <a:pt x="0" y="0"/>
                    </a:moveTo>
                    <a:cubicBezTo>
                      <a:pt x="3524" y="15907"/>
                      <a:pt x="14859" y="39433"/>
                      <a:pt x="22860" y="53721"/>
                    </a:cubicBezTo>
                    <a:cubicBezTo>
                      <a:pt x="25051" y="57626"/>
                      <a:pt x="27718" y="61722"/>
                      <a:pt x="32004" y="62865"/>
                    </a:cubicBezTo>
                    <a:cubicBezTo>
                      <a:pt x="37719" y="64389"/>
                      <a:pt x="43434" y="59817"/>
                      <a:pt x="46387" y="54674"/>
                    </a:cubicBezTo>
                    <a:cubicBezTo>
                      <a:pt x="54007" y="41815"/>
                      <a:pt x="51911" y="25718"/>
                      <a:pt x="49530" y="10954"/>
                    </a:cubicBezTo>
                    <a:cubicBezTo>
                      <a:pt x="50482" y="25718"/>
                      <a:pt x="53816" y="40291"/>
                      <a:pt x="59341" y="54007"/>
                    </a:cubicBezTo>
                    <a:cubicBezTo>
                      <a:pt x="61150" y="58674"/>
                      <a:pt x="64103" y="63818"/>
                      <a:pt x="69056" y="64579"/>
                    </a:cubicBezTo>
                    <a:cubicBezTo>
                      <a:pt x="74867" y="65437"/>
                      <a:pt x="79534" y="59627"/>
                      <a:pt x="81820" y="54197"/>
                    </a:cubicBezTo>
                    <a:cubicBezTo>
                      <a:pt x="86868" y="42386"/>
                      <a:pt x="89821" y="12478"/>
                      <a:pt x="86296" y="95"/>
                    </a:cubicBezTo>
                  </a:path>
                </a:pathLst>
              </a:custGeom>
              <a:solidFill>
                <a:srgbClr val="F5D4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 name="Google Shape;440;p2"/>
              <p:cNvSpPr/>
              <p:nvPr/>
            </p:nvSpPr>
            <p:spPr>
              <a:xfrm>
                <a:off x="6483784" y="3094794"/>
                <a:ext cx="95725" cy="72900"/>
              </a:xfrm>
              <a:custGeom>
                <a:avLst/>
                <a:gdLst/>
                <a:ahLst/>
                <a:cxnLst/>
                <a:rect l="l" t="t" r="r" b="b"/>
                <a:pathLst>
                  <a:path w="95725" h="72900" extrusionOk="0">
                    <a:moveTo>
                      <a:pt x="73" y="4259"/>
                    </a:moveTo>
                    <a:cubicBezTo>
                      <a:pt x="3693" y="23309"/>
                      <a:pt x="10741" y="65219"/>
                      <a:pt x="34363" y="70553"/>
                    </a:cubicBezTo>
                    <a:cubicBezTo>
                      <a:pt x="62367" y="76840"/>
                      <a:pt x="58842" y="27500"/>
                      <a:pt x="56652" y="13213"/>
                    </a:cubicBezTo>
                    <a:cubicBezTo>
                      <a:pt x="55890" y="8450"/>
                      <a:pt x="47793" y="9498"/>
                      <a:pt x="48174" y="14356"/>
                    </a:cubicBezTo>
                    <a:cubicBezTo>
                      <a:pt x="49317" y="27310"/>
                      <a:pt x="56366" y="88556"/>
                      <a:pt x="81988" y="69125"/>
                    </a:cubicBezTo>
                    <a:cubicBezTo>
                      <a:pt x="97228" y="57504"/>
                      <a:pt x="98085" y="18737"/>
                      <a:pt x="92751" y="2545"/>
                    </a:cubicBezTo>
                    <a:cubicBezTo>
                      <a:pt x="91513" y="-1170"/>
                      <a:pt x="84941" y="-789"/>
                      <a:pt x="85512" y="3497"/>
                    </a:cubicBezTo>
                    <a:cubicBezTo>
                      <a:pt x="87227" y="17309"/>
                      <a:pt x="86846" y="31120"/>
                      <a:pt x="83798" y="44741"/>
                    </a:cubicBezTo>
                    <a:cubicBezTo>
                      <a:pt x="83322" y="46931"/>
                      <a:pt x="83036" y="49979"/>
                      <a:pt x="81893" y="51980"/>
                    </a:cubicBezTo>
                    <a:cubicBezTo>
                      <a:pt x="73701" y="66362"/>
                      <a:pt x="67415" y="58742"/>
                      <a:pt x="64367" y="50265"/>
                    </a:cubicBezTo>
                    <a:cubicBezTo>
                      <a:pt x="60176" y="38645"/>
                      <a:pt x="57985" y="26643"/>
                      <a:pt x="56747" y="14356"/>
                    </a:cubicBezTo>
                    <a:cubicBezTo>
                      <a:pt x="53889" y="14737"/>
                      <a:pt x="51127" y="15118"/>
                      <a:pt x="48270" y="15499"/>
                    </a:cubicBezTo>
                    <a:cubicBezTo>
                      <a:pt x="49889" y="25500"/>
                      <a:pt x="51889" y="36740"/>
                      <a:pt x="49317" y="46836"/>
                    </a:cubicBezTo>
                    <a:cubicBezTo>
                      <a:pt x="47317" y="54742"/>
                      <a:pt x="39697" y="61790"/>
                      <a:pt x="30553" y="58457"/>
                    </a:cubicBezTo>
                    <a:cubicBezTo>
                      <a:pt x="27029" y="57123"/>
                      <a:pt x="23695" y="49503"/>
                      <a:pt x="22076" y="46455"/>
                    </a:cubicBezTo>
                    <a:cubicBezTo>
                      <a:pt x="14646" y="32739"/>
                      <a:pt x="9598" y="17785"/>
                      <a:pt x="5693" y="2831"/>
                    </a:cubicBezTo>
                    <a:cubicBezTo>
                      <a:pt x="4740" y="-979"/>
                      <a:pt x="-689" y="545"/>
                      <a:pt x="73" y="4259"/>
                    </a:cubicBezTo>
                    <a:lnTo>
                      <a:pt x="73" y="4259"/>
                    </a:lnTo>
                    <a:close/>
                  </a:path>
                </a:pathLst>
              </a:custGeom>
              <a:solidFill>
                <a:srgbClr val="3535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28" name="Google Shape;441;p2"/>
              <p:cNvGrpSpPr/>
              <p:nvPr/>
            </p:nvGrpSpPr>
            <p:grpSpPr>
              <a:xfrm>
                <a:off x="5884144" y="3273447"/>
                <a:ext cx="347110" cy="461861"/>
                <a:chOff x="5884144" y="3273447"/>
                <a:chExt cx="347110" cy="461861"/>
              </a:xfrm>
            </p:grpSpPr>
            <p:grpSp>
              <p:nvGrpSpPr>
                <p:cNvPr id="31" name="Google Shape;442;p2"/>
                <p:cNvGrpSpPr/>
                <p:nvPr/>
              </p:nvGrpSpPr>
              <p:grpSpPr>
                <a:xfrm>
                  <a:off x="6136195" y="3428904"/>
                  <a:ext cx="95059" cy="269554"/>
                  <a:chOff x="6136195" y="3428904"/>
                  <a:chExt cx="95059" cy="269554"/>
                </a:xfrm>
              </p:grpSpPr>
              <p:sp>
                <p:nvSpPr>
                  <p:cNvPr id="38" name="Google Shape;443;p2"/>
                  <p:cNvSpPr/>
                  <p:nvPr/>
                </p:nvSpPr>
                <p:spPr>
                  <a:xfrm>
                    <a:off x="6136195" y="3428904"/>
                    <a:ext cx="95059" cy="268042"/>
                  </a:xfrm>
                  <a:custGeom>
                    <a:avLst/>
                    <a:gdLst/>
                    <a:ahLst/>
                    <a:cxnLst/>
                    <a:rect l="l" t="t" r="r" b="b"/>
                    <a:pathLst>
                      <a:path w="95059" h="268042" extrusionOk="0">
                        <a:moveTo>
                          <a:pt x="0" y="254127"/>
                        </a:moveTo>
                        <a:lnTo>
                          <a:pt x="29908" y="58769"/>
                        </a:lnTo>
                        <a:lnTo>
                          <a:pt x="74486" y="0"/>
                        </a:lnTo>
                        <a:lnTo>
                          <a:pt x="95059" y="69152"/>
                        </a:lnTo>
                        <a:lnTo>
                          <a:pt x="75629" y="264795"/>
                        </a:lnTo>
                        <a:cubicBezTo>
                          <a:pt x="75533" y="264795"/>
                          <a:pt x="30956" y="276987"/>
                          <a:pt x="0" y="254127"/>
                        </a:cubicBezTo>
                        <a:close/>
                      </a:path>
                    </a:pathLst>
                  </a:custGeom>
                  <a:solidFill>
                    <a:srgbClr val="8C23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9" name="Google Shape;444;p2"/>
                  <p:cNvSpPr/>
                  <p:nvPr/>
                </p:nvSpPr>
                <p:spPr>
                  <a:xfrm>
                    <a:off x="6166008" y="3455859"/>
                    <a:ext cx="65151" cy="42195"/>
                  </a:xfrm>
                  <a:custGeom>
                    <a:avLst/>
                    <a:gdLst/>
                    <a:ahLst/>
                    <a:cxnLst/>
                    <a:rect l="l" t="t" r="r" b="b"/>
                    <a:pathLst>
                      <a:path w="65151" h="42195" extrusionOk="0">
                        <a:moveTo>
                          <a:pt x="24098" y="0"/>
                        </a:moveTo>
                        <a:lnTo>
                          <a:pt x="52959" y="2762"/>
                        </a:lnTo>
                        <a:lnTo>
                          <a:pt x="65151" y="42196"/>
                        </a:lnTo>
                        <a:lnTo>
                          <a:pt x="0" y="31718"/>
                        </a:lnTo>
                        <a:close/>
                      </a:path>
                    </a:pathLst>
                  </a:custGeom>
                  <a:solidFill>
                    <a:srgbClr val="E8A18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0" name="Google Shape;445;p2"/>
                  <p:cNvSpPr/>
                  <p:nvPr/>
                </p:nvSpPr>
                <p:spPr>
                  <a:xfrm>
                    <a:off x="6136195" y="3666613"/>
                    <a:ext cx="74961" cy="31845"/>
                  </a:xfrm>
                  <a:custGeom>
                    <a:avLst/>
                    <a:gdLst/>
                    <a:ahLst/>
                    <a:cxnLst/>
                    <a:rect l="l" t="t" r="r" b="b"/>
                    <a:pathLst>
                      <a:path w="74961" h="31845" extrusionOk="0">
                        <a:moveTo>
                          <a:pt x="74962" y="27371"/>
                        </a:moveTo>
                        <a:cubicBezTo>
                          <a:pt x="69247" y="13560"/>
                          <a:pt x="56102" y="3082"/>
                          <a:pt x="41434" y="511"/>
                        </a:cubicBezTo>
                        <a:cubicBezTo>
                          <a:pt x="26765" y="-2061"/>
                          <a:pt x="10192" y="5368"/>
                          <a:pt x="0" y="16322"/>
                        </a:cubicBezTo>
                        <a:cubicBezTo>
                          <a:pt x="0" y="16322"/>
                          <a:pt x="8954" y="27181"/>
                          <a:pt x="37814" y="30895"/>
                        </a:cubicBezTo>
                        <a:cubicBezTo>
                          <a:pt x="63151" y="34324"/>
                          <a:pt x="74962" y="27371"/>
                          <a:pt x="74962" y="27371"/>
                        </a:cubicBezTo>
                        <a:close/>
                      </a:path>
                    </a:pathLst>
                  </a:custGeom>
                  <a:solidFill>
                    <a:srgbClr val="5417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1" name="Google Shape;446;p2"/>
                  <p:cNvSpPr/>
                  <p:nvPr/>
                </p:nvSpPr>
                <p:spPr>
                  <a:xfrm>
                    <a:off x="6154099" y="3488721"/>
                    <a:ext cx="29070" cy="182765"/>
                  </a:xfrm>
                  <a:custGeom>
                    <a:avLst/>
                    <a:gdLst/>
                    <a:ahLst/>
                    <a:cxnLst/>
                    <a:rect l="l" t="t" r="r" b="b"/>
                    <a:pathLst>
                      <a:path w="29070" h="182765" extrusionOk="0">
                        <a:moveTo>
                          <a:pt x="2384" y="181928"/>
                        </a:moveTo>
                        <a:cubicBezTo>
                          <a:pt x="12576" y="122110"/>
                          <a:pt x="21148" y="61817"/>
                          <a:pt x="29054" y="1714"/>
                        </a:cubicBezTo>
                        <a:cubicBezTo>
                          <a:pt x="29340" y="-571"/>
                          <a:pt x="25816" y="-571"/>
                          <a:pt x="25435" y="1714"/>
                        </a:cubicBezTo>
                        <a:cubicBezTo>
                          <a:pt x="17434" y="61722"/>
                          <a:pt x="7432" y="121539"/>
                          <a:pt x="3" y="181642"/>
                        </a:cubicBezTo>
                        <a:cubicBezTo>
                          <a:pt x="-92" y="182880"/>
                          <a:pt x="2194" y="183261"/>
                          <a:pt x="2384" y="181928"/>
                        </a:cubicBezTo>
                        <a:lnTo>
                          <a:pt x="2384" y="181928"/>
                        </a:lnTo>
                        <a:close/>
                      </a:path>
                    </a:pathLst>
                  </a:custGeom>
                  <a:solidFill>
                    <a:srgbClr val="5417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2" name="Google Shape;447;p2"/>
                  <p:cNvSpPr/>
                  <p:nvPr/>
                </p:nvSpPr>
                <p:spPr>
                  <a:xfrm>
                    <a:off x="6178769" y="3494440"/>
                    <a:ext cx="29072" cy="177768"/>
                  </a:xfrm>
                  <a:custGeom>
                    <a:avLst/>
                    <a:gdLst/>
                    <a:ahLst/>
                    <a:cxnLst/>
                    <a:rect l="l" t="t" r="r" b="b"/>
                    <a:pathLst>
                      <a:path w="29072" h="177768" extrusionOk="0">
                        <a:moveTo>
                          <a:pt x="2384" y="176970"/>
                        </a:moveTo>
                        <a:cubicBezTo>
                          <a:pt x="12385" y="118867"/>
                          <a:pt x="19720" y="60193"/>
                          <a:pt x="29054" y="1996"/>
                        </a:cubicBezTo>
                        <a:cubicBezTo>
                          <a:pt x="29340" y="-4"/>
                          <a:pt x="26197" y="-862"/>
                          <a:pt x="25911" y="1138"/>
                        </a:cubicBezTo>
                        <a:cubicBezTo>
                          <a:pt x="17720" y="59717"/>
                          <a:pt x="7528" y="118010"/>
                          <a:pt x="3" y="176684"/>
                        </a:cubicBezTo>
                        <a:cubicBezTo>
                          <a:pt x="-92" y="177923"/>
                          <a:pt x="2099" y="178208"/>
                          <a:pt x="2384" y="176970"/>
                        </a:cubicBezTo>
                        <a:lnTo>
                          <a:pt x="2384" y="176970"/>
                        </a:lnTo>
                        <a:close/>
                      </a:path>
                    </a:pathLst>
                  </a:custGeom>
                  <a:solidFill>
                    <a:srgbClr val="5417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3" name="Google Shape;448;p2"/>
                  <p:cNvSpPr/>
                  <p:nvPr/>
                </p:nvSpPr>
                <p:spPr>
                  <a:xfrm>
                    <a:off x="6202962" y="3496531"/>
                    <a:ext cx="24213" cy="190846"/>
                  </a:xfrm>
                  <a:custGeom>
                    <a:avLst/>
                    <a:gdLst/>
                    <a:ahLst/>
                    <a:cxnLst/>
                    <a:rect l="l" t="t" r="r" b="b"/>
                    <a:pathLst>
                      <a:path w="24213" h="190846" extrusionOk="0">
                        <a:moveTo>
                          <a:pt x="1909" y="190119"/>
                        </a:moveTo>
                        <a:cubicBezTo>
                          <a:pt x="11148" y="127635"/>
                          <a:pt x="16863" y="64484"/>
                          <a:pt x="24197" y="1714"/>
                        </a:cubicBezTo>
                        <a:cubicBezTo>
                          <a:pt x="24483" y="-571"/>
                          <a:pt x="20863" y="-571"/>
                          <a:pt x="20673" y="1714"/>
                        </a:cubicBezTo>
                        <a:cubicBezTo>
                          <a:pt x="14005" y="64389"/>
                          <a:pt x="5147" y="126968"/>
                          <a:pt x="4" y="189833"/>
                        </a:cubicBezTo>
                        <a:cubicBezTo>
                          <a:pt x="-92" y="190976"/>
                          <a:pt x="1718" y="191262"/>
                          <a:pt x="1909" y="190119"/>
                        </a:cubicBezTo>
                        <a:lnTo>
                          <a:pt x="1909" y="190119"/>
                        </a:lnTo>
                        <a:close/>
                      </a:path>
                    </a:pathLst>
                  </a:custGeom>
                  <a:solidFill>
                    <a:srgbClr val="5417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32" name="Google Shape;449;p2"/>
                <p:cNvSpPr/>
                <p:nvPr/>
              </p:nvSpPr>
              <p:spPr>
                <a:xfrm>
                  <a:off x="6110001" y="3533857"/>
                  <a:ext cx="110595" cy="113645"/>
                </a:xfrm>
                <a:custGeom>
                  <a:avLst/>
                  <a:gdLst/>
                  <a:ahLst/>
                  <a:cxnLst/>
                  <a:rect l="l" t="t" r="r" b="b"/>
                  <a:pathLst>
                    <a:path w="110595" h="113645" extrusionOk="0">
                      <a:moveTo>
                        <a:pt x="0" y="51733"/>
                      </a:moveTo>
                      <a:lnTo>
                        <a:pt x="36767" y="37255"/>
                      </a:lnTo>
                      <a:lnTo>
                        <a:pt x="43529" y="394"/>
                      </a:lnTo>
                      <a:cubicBezTo>
                        <a:pt x="58102" y="-4464"/>
                        <a:pt x="52292" y="37255"/>
                        <a:pt x="52292" y="37255"/>
                      </a:cubicBezTo>
                      <a:cubicBezTo>
                        <a:pt x="52292" y="37255"/>
                        <a:pt x="98774" y="-4464"/>
                        <a:pt x="100775" y="4299"/>
                      </a:cubicBezTo>
                      <a:cubicBezTo>
                        <a:pt x="102679" y="13062"/>
                        <a:pt x="70771" y="49066"/>
                        <a:pt x="70771" y="49066"/>
                      </a:cubicBezTo>
                      <a:cubicBezTo>
                        <a:pt x="70771" y="49066"/>
                        <a:pt x="118205" y="5823"/>
                        <a:pt x="109538" y="25825"/>
                      </a:cubicBezTo>
                      <a:cubicBezTo>
                        <a:pt x="100775" y="45923"/>
                        <a:pt x="72771" y="70117"/>
                        <a:pt x="72771" y="70117"/>
                      </a:cubicBezTo>
                      <a:cubicBezTo>
                        <a:pt x="72771" y="70117"/>
                        <a:pt x="109538" y="42018"/>
                        <a:pt x="103727" y="55543"/>
                      </a:cubicBezTo>
                      <a:cubicBezTo>
                        <a:pt x="97917" y="69069"/>
                        <a:pt x="15526" y="113646"/>
                        <a:pt x="15526" y="113646"/>
                      </a:cubicBezTo>
                      <a:lnTo>
                        <a:pt x="0" y="51733"/>
                      </a:lnTo>
                      <a:close/>
                    </a:path>
                  </a:pathLst>
                </a:custGeom>
                <a:solidFill>
                  <a:srgbClr val="A77C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33" name="Google Shape;450;p2"/>
                <p:cNvGrpSpPr/>
                <p:nvPr/>
              </p:nvGrpSpPr>
              <p:grpSpPr>
                <a:xfrm>
                  <a:off x="5884144" y="3273447"/>
                  <a:ext cx="250859" cy="461861"/>
                  <a:chOff x="5884144" y="3273447"/>
                  <a:chExt cx="250859" cy="461861"/>
                </a:xfrm>
              </p:grpSpPr>
              <p:sp>
                <p:nvSpPr>
                  <p:cNvPr id="34" name="Google Shape;451;p2"/>
                  <p:cNvSpPr/>
                  <p:nvPr/>
                </p:nvSpPr>
                <p:spPr>
                  <a:xfrm>
                    <a:off x="5889042" y="3321985"/>
                    <a:ext cx="242391" cy="407830"/>
                  </a:xfrm>
                  <a:custGeom>
                    <a:avLst/>
                    <a:gdLst/>
                    <a:ahLst/>
                    <a:cxnLst/>
                    <a:rect l="l" t="t" r="r" b="b"/>
                    <a:pathLst>
                      <a:path w="242391" h="407830" extrusionOk="0">
                        <a:moveTo>
                          <a:pt x="123614" y="6811"/>
                        </a:moveTo>
                        <a:cubicBezTo>
                          <a:pt x="123614" y="6811"/>
                          <a:pt x="3409" y="216837"/>
                          <a:pt x="361" y="294466"/>
                        </a:cubicBezTo>
                        <a:cubicBezTo>
                          <a:pt x="-2687" y="372094"/>
                          <a:pt x="12553" y="422291"/>
                          <a:pt x="85609" y="404098"/>
                        </a:cubicBezTo>
                        <a:cubicBezTo>
                          <a:pt x="158666" y="385810"/>
                          <a:pt x="242391" y="341710"/>
                          <a:pt x="242391" y="341710"/>
                        </a:cubicBezTo>
                        <a:lnTo>
                          <a:pt x="214959" y="256461"/>
                        </a:lnTo>
                        <a:lnTo>
                          <a:pt x="138854" y="257985"/>
                        </a:lnTo>
                        <a:lnTo>
                          <a:pt x="224103" y="113395"/>
                        </a:lnTo>
                        <a:cubicBezTo>
                          <a:pt x="224103" y="113395"/>
                          <a:pt x="245439" y="-32813"/>
                          <a:pt x="123614" y="6811"/>
                        </a:cubicBezTo>
                        <a:close/>
                      </a:path>
                    </a:pathLst>
                  </a:custGeom>
                  <a:solidFill>
                    <a:srgbClr val="297D9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5" name="Google Shape;452;p2"/>
                  <p:cNvSpPr/>
                  <p:nvPr/>
                </p:nvSpPr>
                <p:spPr>
                  <a:xfrm>
                    <a:off x="5884144" y="3273447"/>
                    <a:ext cx="250859" cy="461861"/>
                  </a:xfrm>
                  <a:custGeom>
                    <a:avLst/>
                    <a:gdLst/>
                    <a:ahLst/>
                    <a:cxnLst/>
                    <a:rect l="l" t="t" r="r" b="b"/>
                    <a:pathLst>
                      <a:path w="250859" h="461861" extrusionOk="0">
                        <a:moveTo>
                          <a:pt x="225857" y="160029"/>
                        </a:moveTo>
                        <a:cubicBezTo>
                          <a:pt x="197472" y="208225"/>
                          <a:pt x="168993" y="256422"/>
                          <a:pt x="140608" y="304618"/>
                        </a:cubicBezTo>
                        <a:cubicBezTo>
                          <a:pt x="139275" y="307000"/>
                          <a:pt x="140989" y="310143"/>
                          <a:pt x="143751" y="310048"/>
                        </a:cubicBezTo>
                        <a:cubicBezTo>
                          <a:pt x="160039" y="309762"/>
                          <a:pt x="204045" y="300808"/>
                          <a:pt x="217761" y="308524"/>
                        </a:cubicBezTo>
                        <a:cubicBezTo>
                          <a:pt x="222618" y="311286"/>
                          <a:pt x="236525" y="361864"/>
                          <a:pt x="238144" y="373389"/>
                        </a:cubicBezTo>
                        <a:cubicBezTo>
                          <a:pt x="240525" y="390724"/>
                          <a:pt x="243669" y="382723"/>
                          <a:pt x="239001" y="390343"/>
                        </a:cubicBezTo>
                        <a:cubicBezTo>
                          <a:pt x="231572" y="402535"/>
                          <a:pt x="191186" y="412822"/>
                          <a:pt x="178613" y="418061"/>
                        </a:cubicBezTo>
                        <a:cubicBezTo>
                          <a:pt x="118701" y="443207"/>
                          <a:pt x="21165" y="483879"/>
                          <a:pt x="10211" y="387676"/>
                        </a:cubicBezTo>
                        <a:cubicBezTo>
                          <a:pt x="781" y="304809"/>
                          <a:pt x="43929" y="225942"/>
                          <a:pt x="80029" y="154123"/>
                        </a:cubicBezTo>
                        <a:cubicBezTo>
                          <a:pt x="106128" y="102117"/>
                          <a:pt x="132131" y="31346"/>
                          <a:pt x="190138" y="7248"/>
                        </a:cubicBezTo>
                        <a:cubicBezTo>
                          <a:pt x="194424" y="5533"/>
                          <a:pt x="192519" y="-1515"/>
                          <a:pt x="188233" y="295"/>
                        </a:cubicBezTo>
                        <a:cubicBezTo>
                          <a:pt x="142323" y="19345"/>
                          <a:pt x="122987" y="56968"/>
                          <a:pt x="100889" y="98212"/>
                        </a:cubicBezTo>
                        <a:cubicBezTo>
                          <a:pt x="64980" y="165268"/>
                          <a:pt x="25260" y="236705"/>
                          <a:pt x="7068" y="311095"/>
                        </a:cubicBezTo>
                        <a:cubicBezTo>
                          <a:pt x="-3219" y="353291"/>
                          <a:pt x="-9125" y="434254"/>
                          <a:pt x="39738" y="455780"/>
                        </a:cubicBezTo>
                        <a:cubicBezTo>
                          <a:pt x="97746" y="481307"/>
                          <a:pt x="198139" y="419871"/>
                          <a:pt x="249098" y="393391"/>
                        </a:cubicBezTo>
                        <a:cubicBezTo>
                          <a:pt x="250431" y="392725"/>
                          <a:pt x="251193" y="390724"/>
                          <a:pt x="250717" y="389296"/>
                        </a:cubicBezTo>
                        <a:cubicBezTo>
                          <a:pt x="241573" y="360911"/>
                          <a:pt x="232429" y="332431"/>
                          <a:pt x="223285" y="304047"/>
                        </a:cubicBezTo>
                        <a:cubicBezTo>
                          <a:pt x="222809" y="302523"/>
                          <a:pt x="221380" y="301380"/>
                          <a:pt x="219761" y="301380"/>
                        </a:cubicBezTo>
                        <a:cubicBezTo>
                          <a:pt x="202425" y="301761"/>
                          <a:pt x="166707" y="309857"/>
                          <a:pt x="151562" y="302713"/>
                        </a:cubicBezTo>
                        <a:cubicBezTo>
                          <a:pt x="138894" y="296808"/>
                          <a:pt x="149657" y="312143"/>
                          <a:pt x="148990" y="304618"/>
                        </a:cubicBezTo>
                        <a:cubicBezTo>
                          <a:pt x="148514" y="299380"/>
                          <a:pt x="161182" y="284044"/>
                          <a:pt x="163754" y="279663"/>
                        </a:cubicBezTo>
                        <a:cubicBezTo>
                          <a:pt x="186519" y="240991"/>
                          <a:pt x="209283" y="202415"/>
                          <a:pt x="232143" y="163744"/>
                        </a:cubicBezTo>
                        <a:cubicBezTo>
                          <a:pt x="234525" y="159648"/>
                          <a:pt x="228238" y="156028"/>
                          <a:pt x="225857" y="160029"/>
                        </a:cubicBezTo>
                        <a:lnTo>
                          <a:pt x="225857" y="160029"/>
                        </a:lnTo>
                        <a:close/>
                      </a:path>
                    </a:pathLst>
                  </a:custGeom>
                  <a:solidFill>
                    <a:srgbClr val="5653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6" name="Google Shape;453;p2"/>
                  <p:cNvSpPr/>
                  <p:nvPr/>
                </p:nvSpPr>
                <p:spPr>
                  <a:xfrm>
                    <a:off x="5973031" y="3576826"/>
                    <a:ext cx="65075" cy="11436"/>
                  </a:xfrm>
                  <a:custGeom>
                    <a:avLst/>
                    <a:gdLst/>
                    <a:ahLst/>
                    <a:cxnLst/>
                    <a:rect l="l" t="t" r="r" b="b"/>
                    <a:pathLst>
                      <a:path w="65075" h="11436" extrusionOk="0">
                        <a:moveTo>
                          <a:pt x="2572" y="11431"/>
                        </a:moveTo>
                        <a:cubicBezTo>
                          <a:pt x="22480" y="10479"/>
                          <a:pt x="42768" y="9621"/>
                          <a:pt x="62580" y="6859"/>
                        </a:cubicBezTo>
                        <a:cubicBezTo>
                          <a:pt x="66485" y="6288"/>
                          <a:pt x="65533" y="-94"/>
                          <a:pt x="61627" y="1"/>
                        </a:cubicBezTo>
                        <a:cubicBezTo>
                          <a:pt x="41911" y="858"/>
                          <a:pt x="22098" y="3525"/>
                          <a:pt x="2572" y="6097"/>
                        </a:cubicBezTo>
                        <a:cubicBezTo>
                          <a:pt x="-762" y="6573"/>
                          <a:pt x="-952" y="11622"/>
                          <a:pt x="2572" y="11431"/>
                        </a:cubicBezTo>
                        <a:lnTo>
                          <a:pt x="2572" y="11431"/>
                        </a:lnTo>
                        <a:close/>
                      </a:path>
                    </a:pathLst>
                  </a:custGeom>
                  <a:solidFill>
                    <a:srgbClr val="5653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7" name="Google Shape;454;p2"/>
                  <p:cNvSpPr/>
                  <p:nvPr/>
                </p:nvSpPr>
                <p:spPr>
                  <a:xfrm>
                    <a:off x="6082075" y="3575140"/>
                    <a:ext cx="31594" cy="102069"/>
                  </a:xfrm>
                  <a:custGeom>
                    <a:avLst/>
                    <a:gdLst/>
                    <a:ahLst/>
                    <a:cxnLst/>
                    <a:rect l="l" t="t" r="r" b="b"/>
                    <a:pathLst>
                      <a:path w="31594" h="102069" extrusionOk="0">
                        <a:moveTo>
                          <a:pt x="18" y="2449"/>
                        </a:moveTo>
                        <a:cubicBezTo>
                          <a:pt x="4686" y="35024"/>
                          <a:pt x="15163" y="67790"/>
                          <a:pt x="24212" y="99413"/>
                        </a:cubicBezTo>
                        <a:cubicBezTo>
                          <a:pt x="25545" y="104080"/>
                          <a:pt x="32689" y="102080"/>
                          <a:pt x="31451" y="97413"/>
                        </a:cubicBezTo>
                        <a:cubicBezTo>
                          <a:pt x="23355" y="65504"/>
                          <a:pt x="16020" y="31976"/>
                          <a:pt x="3733" y="1401"/>
                        </a:cubicBezTo>
                        <a:cubicBezTo>
                          <a:pt x="2876" y="-980"/>
                          <a:pt x="-267" y="-123"/>
                          <a:pt x="18" y="2449"/>
                        </a:cubicBezTo>
                        <a:lnTo>
                          <a:pt x="18" y="2449"/>
                        </a:lnTo>
                        <a:close/>
                      </a:path>
                    </a:pathLst>
                  </a:custGeom>
                  <a:solidFill>
                    <a:srgbClr val="5653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sp>
            <p:nvSpPr>
              <p:cNvPr id="29" name="Google Shape;455;p2"/>
              <p:cNvSpPr/>
              <p:nvPr/>
            </p:nvSpPr>
            <p:spPr>
              <a:xfrm>
                <a:off x="5948404" y="3864290"/>
                <a:ext cx="388412" cy="14330"/>
              </a:xfrm>
              <a:custGeom>
                <a:avLst/>
                <a:gdLst/>
                <a:ahLst/>
                <a:cxnLst/>
                <a:rect l="l" t="t" r="r" b="b"/>
                <a:pathLst>
                  <a:path w="388412" h="14330" extrusionOk="0">
                    <a:moveTo>
                      <a:pt x="1768" y="4859"/>
                    </a:moveTo>
                    <a:cubicBezTo>
                      <a:pt x="127403" y="24767"/>
                      <a:pt x="257419" y="5907"/>
                      <a:pt x="384197" y="13337"/>
                    </a:cubicBezTo>
                    <a:cubicBezTo>
                      <a:pt x="389912" y="13622"/>
                      <a:pt x="389721" y="5050"/>
                      <a:pt x="384197" y="4573"/>
                    </a:cubicBezTo>
                    <a:cubicBezTo>
                      <a:pt x="257324" y="-6380"/>
                      <a:pt x="129689" y="8384"/>
                      <a:pt x="2435" y="1"/>
                    </a:cubicBezTo>
                    <a:cubicBezTo>
                      <a:pt x="-327" y="-94"/>
                      <a:pt x="-994" y="4478"/>
                      <a:pt x="1768" y="4859"/>
                    </a:cubicBezTo>
                    <a:lnTo>
                      <a:pt x="1768" y="4859"/>
                    </a:lnTo>
                    <a:close/>
                  </a:path>
                </a:pathLst>
              </a:custGeom>
              <a:solidFill>
                <a:srgbClr val="5653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0" name="Google Shape;456;p2"/>
              <p:cNvSpPr/>
              <p:nvPr/>
            </p:nvSpPr>
            <p:spPr>
              <a:xfrm>
                <a:off x="5947305" y="3731037"/>
                <a:ext cx="9916" cy="138112"/>
              </a:xfrm>
              <a:custGeom>
                <a:avLst/>
                <a:gdLst/>
                <a:ahLst/>
                <a:cxnLst/>
                <a:rect l="l" t="t" r="r" b="b"/>
                <a:pathLst>
                  <a:path w="9916" h="138112" extrusionOk="0">
                    <a:moveTo>
                      <a:pt x="7058" y="135255"/>
                    </a:moveTo>
                    <a:cubicBezTo>
                      <a:pt x="10297" y="91821"/>
                      <a:pt x="9249" y="47815"/>
                      <a:pt x="9916" y="4286"/>
                    </a:cubicBezTo>
                    <a:cubicBezTo>
                      <a:pt x="10011" y="-1429"/>
                      <a:pt x="1057" y="-1429"/>
                      <a:pt x="1057" y="4286"/>
                    </a:cubicBezTo>
                    <a:cubicBezTo>
                      <a:pt x="772" y="47815"/>
                      <a:pt x="-1229" y="91821"/>
                      <a:pt x="1153" y="135255"/>
                    </a:cubicBezTo>
                    <a:cubicBezTo>
                      <a:pt x="1248" y="139065"/>
                      <a:pt x="6772" y="139065"/>
                      <a:pt x="7058" y="135255"/>
                    </a:cubicBezTo>
                    <a:lnTo>
                      <a:pt x="7058" y="135255"/>
                    </a:lnTo>
                    <a:close/>
                  </a:path>
                </a:pathLst>
              </a:custGeom>
              <a:solidFill>
                <a:srgbClr val="5653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pic>
        <p:nvPicPr>
          <p:cNvPr id="290" name="图片 29" descr="组 10"/>
          <p:cNvPicPr>
            <a:picLocks noChangeAspect="1"/>
          </p:cNvPicPr>
          <p:nvPr/>
        </p:nvPicPr>
        <p:blipFill>
          <a:blip r:embed="rId5"/>
          <a:stretch>
            <a:fillRect/>
          </a:stretch>
        </p:blipFill>
        <p:spPr>
          <a:xfrm flipV="1">
            <a:off x="5360700" y="4565178"/>
            <a:ext cx="4330065" cy="2312035"/>
          </a:xfrm>
          <a:prstGeom prst="rect">
            <a:avLst/>
          </a:prstGeom>
        </p:spPr>
      </p:pic>
    </p:spTree>
    <p:extLst>
      <p:ext uri="{BB962C8B-B14F-4D97-AF65-F5344CB8AC3E}">
        <p14:creationId xmlns:p14="http://schemas.microsoft.com/office/powerpoint/2010/main" val="85740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9"/>
                                        </p:tgtEl>
                                        <p:attrNameLst>
                                          <p:attrName>style.visibility</p:attrName>
                                        </p:attrNameLst>
                                      </p:cBhvr>
                                      <p:to>
                                        <p:strVal val="visible"/>
                                      </p:to>
                                    </p:set>
                                    <p:anim calcmode="lin" valueType="num">
                                      <p:cBhvr additive="base">
                                        <p:cTn id="7" dur="500" fill="hold"/>
                                        <p:tgtEl>
                                          <p:spTgt spid="289"/>
                                        </p:tgtEl>
                                        <p:attrNameLst>
                                          <p:attrName>ppt_x</p:attrName>
                                        </p:attrNameLst>
                                      </p:cBhvr>
                                      <p:tavLst>
                                        <p:tav tm="0">
                                          <p:val>
                                            <p:strVal val="#ppt_x"/>
                                          </p:val>
                                        </p:tav>
                                        <p:tav tm="100000">
                                          <p:val>
                                            <p:strVal val="#ppt_x"/>
                                          </p:val>
                                        </p:tav>
                                      </p:tavLst>
                                    </p:anim>
                                    <p:anim calcmode="lin" valueType="num">
                                      <p:cBhvr additive="base">
                                        <p:cTn id="8" dur="500" fill="hold"/>
                                        <p:tgtEl>
                                          <p:spTgt spid="2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0"/>
                                        </p:tgtEl>
                                        <p:attrNameLst>
                                          <p:attrName>style.visibility</p:attrName>
                                        </p:attrNameLst>
                                      </p:cBhvr>
                                      <p:to>
                                        <p:strVal val="visible"/>
                                      </p:to>
                                    </p:set>
                                    <p:animEffect transition="in" filter="barn(inVertical)">
                                      <p:cBhvr>
                                        <p:cTn id="13"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grpSp>
        <p:nvGrpSpPr>
          <p:cNvPr id="293" name="组合 71"/>
          <p:cNvGrpSpPr/>
          <p:nvPr/>
        </p:nvGrpSpPr>
        <p:grpSpPr>
          <a:xfrm>
            <a:off x="-635" y="0"/>
            <a:ext cx="12192000" cy="6858000"/>
            <a:chOff x="-1" y="0"/>
            <a:chExt cx="19200" cy="10800"/>
          </a:xfrm>
        </p:grpSpPr>
        <p:grpSp>
          <p:nvGrpSpPr>
            <p:cNvPr id="294" name="组合 45"/>
            <p:cNvGrpSpPr/>
            <p:nvPr/>
          </p:nvGrpSpPr>
          <p:grpSpPr>
            <a:xfrm>
              <a:off x="-1" y="0"/>
              <a:ext cx="19201" cy="10800"/>
              <a:chOff x="-1" y="0"/>
              <a:chExt cx="19201" cy="10800"/>
            </a:xfrm>
          </p:grpSpPr>
          <p:pic>
            <p:nvPicPr>
              <p:cNvPr id="298" name="图片 9" descr="背景"/>
              <p:cNvPicPr>
                <a:picLocks noChangeAspect="1"/>
              </p:cNvPicPr>
              <p:nvPr/>
            </p:nvPicPr>
            <p:blipFill>
              <a:blip r:embed="rId3"/>
              <a:stretch>
                <a:fillRect/>
              </a:stretch>
            </p:blipFill>
            <p:spPr>
              <a:xfrm>
                <a:off x="-1" y="0"/>
                <a:ext cx="19201" cy="10800"/>
              </a:xfrm>
              <a:prstGeom prst="rect">
                <a:avLst/>
              </a:prstGeom>
            </p:spPr>
          </p:pic>
          <p:pic>
            <p:nvPicPr>
              <p:cNvPr id="299"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295" name="组合 47"/>
            <p:cNvGrpSpPr/>
            <p:nvPr/>
          </p:nvGrpSpPr>
          <p:grpSpPr>
            <a:xfrm>
              <a:off x="1" y="0"/>
              <a:ext cx="19199" cy="3585"/>
              <a:chOff x="-35" y="0"/>
              <a:chExt cx="23497" cy="4410"/>
            </a:xfrm>
          </p:grpSpPr>
          <p:pic>
            <p:nvPicPr>
              <p:cNvPr id="296" name="图片 48" descr="组 11"/>
              <p:cNvPicPr>
                <a:picLocks noChangeAspect="1"/>
              </p:cNvPicPr>
              <p:nvPr/>
            </p:nvPicPr>
            <p:blipFill>
              <a:blip r:embed="rId5"/>
              <a:stretch>
                <a:fillRect/>
              </a:stretch>
            </p:blipFill>
            <p:spPr>
              <a:xfrm>
                <a:off x="-35" y="0"/>
                <a:ext cx="11250" cy="4410"/>
              </a:xfrm>
              <a:prstGeom prst="rect">
                <a:avLst/>
              </a:prstGeom>
            </p:spPr>
          </p:pic>
          <p:pic>
            <p:nvPicPr>
              <p:cNvPr id="297" name="图片 49" descr="组 11"/>
              <p:cNvPicPr>
                <a:picLocks noChangeAspect="1"/>
              </p:cNvPicPr>
              <p:nvPr/>
            </p:nvPicPr>
            <p:blipFill>
              <a:blip r:embed="rId5"/>
              <a:stretch>
                <a:fillRect/>
              </a:stretch>
            </p:blipFill>
            <p:spPr>
              <a:xfrm>
                <a:off x="12212" y="0"/>
                <a:ext cx="11250" cy="4410"/>
              </a:xfrm>
              <a:prstGeom prst="rect">
                <a:avLst/>
              </a:prstGeom>
            </p:spPr>
          </p:pic>
        </p:grpSp>
      </p:grpSp>
      <p:sp>
        <p:nvSpPr>
          <p:cNvPr id="954" name="Google Shape;954;p4"/>
          <p:cNvSpPr/>
          <p:nvPr/>
        </p:nvSpPr>
        <p:spPr>
          <a:xfrm rot="9903045">
            <a:off x="884067" y="3809644"/>
            <a:ext cx="13447820" cy="5913330"/>
          </a:xfrm>
          <a:custGeom>
            <a:avLst/>
            <a:gdLst/>
            <a:ahLst/>
            <a:cxnLst/>
            <a:rect l="l" t="t" r="r" b="b"/>
            <a:pathLst>
              <a:path w="1854041" h="1754790" extrusionOk="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cmpd="sng">
            <a:solidFill>
              <a:srgbClr val="757070"/>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90" name="Google Shape;990;p4"/>
          <p:cNvGrpSpPr/>
          <p:nvPr/>
        </p:nvGrpSpPr>
        <p:grpSpPr>
          <a:xfrm>
            <a:off x="246808" y="5134995"/>
            <a:ext cx="2813489" cy="2638247"/>
            <a:chOff x="5849847" y="5171766"/>
            <a:chExt cx="2813489" cy="2638247"/>
          </a:xfrm>
        </p:grpSpPr>
        <p:grpSp>
          <p:nvGrpSpPr>
            <p:cNvPr id="991" name="Google Shape;991;p4"/>
            <p:cNvGrpSpPr/>
            <p:nvPr/>
          </p:nvGrpSpPr>
          <p:grpSpPr>
            <a:xfrm rot="974920">
              <a:off x="6164635" y="5445343"/>
              <a:ext cx="2252547" cy="2081013"/>
              <a:chOff x="5533993" y="2919380"/>
              <a:chExt cx="1124620" cy="1022571"/>
            </a:xfrm>
          </p:grpSpPr>
          <p:grpSp>
            <p:nvGrpSpPr>
              <p:cNvPr id="992" name="Google Shape;992;p4"/>
              <p:cNvGrpSpPr/>
              <p:nvPr/>
            </p:nvGrpSpPr>
            <p:grpSpPr>
              <a:xfrm>
                <a:off x="5533993" y="2919380"/>
                <a:ext cx="696150" cy="754633"/>
                <a:chOff x="5533993" y="2919380"/>
                <a:chExt cx="696150" cy="754633"/>
              </a:xfrm>
            </p:grpSpPr>
            <p:sp>
              <p:nvSpPr>
                <p:cNvPr id="993" name="Google Shape;993;p4"/>
                <p:cNvSpPr/>
                <p:nvPr/>
              </p:nvSpPr>
              <p:spPr>
                <a:xfrm>
                  <a:off x="5533993" y="2919380"/>
                  <a:ext cx="696150" cy="754633"/>
                </a:xfrm>
                <a:custGeom>
                  <a:avLst/>
                  <a:gdLst/>
                  <a:ahLst/>
                  <a:cxnLst/>
                  <a:rect l="l" t="t" r="r" b="b"/>
                  <a:pathLst>
                    <a:path w="696150" h="754633" extrusionOk="0">
                      <a:moveTo>
                        <a:pt x="682022" y="249206"/>
                      </a:moveTo>
                      <a:lnTo>
                        <a:pt x="293973" y="730885"/>
                      </a:lnTo>
                      <a:cubicBezTo>
                        <a:pt x="271875" y="758317"/>
                        <a:pt x="231775" y="762603"/>
                        <a:pt x="204343" y="740505"/>
                      </a:cubicBezTo>
                      <a:lnTo>
                        <a:pt x="23749" y="594963"/>
                      </a:lnTo>
                      <a:cubicBezTo>
                        <a:pt x="-3683" y="572865"/>
                        <a:pt x="-7969" y="532765"/>
                        <a:pt x="14129" y="505333"/>
                      </a:cubicBezTo>
                      <a:lnTo>
                        <a:pt x="402177" y="23749"/>
                      </a:lnTo>
                      <a:cubicBezTo>
                        <a:pt x="424275" y="-3683"/>
                        <a:pt x="464375" y="-7969"/>
                        <a:pt x="491807" y="14129"/>
                      </a:cubicBezTo>
                      <a:lnTo>
                        <a:pt x="672401" y="159671"/>
                      </a:lnTo>
                      <a:cubicBezTo>
                        <a:pt x="699833" y="181673"/>
                        <a:pt x="704120" y="221869"/>
                        <a:pt x="682022" y="249206"/>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4" name="Google Shape;994;p4"/>
                <p:cNvSpPr/>
                <p:nvPr/>
              </p:nvSpPr>
              <p:spPr>
                <a:xfrm>
                  <a:off x="5575777" y="3374263"/>
                  <a:ext cx="148221" cy="148238"/>
                </a:xfrm>
                <a:custGeom>
                  <a:avLst/>
                  <a:gdLst/>
                  <a:ahLst/>
                  <a:cxnLst/>
                  <a:rect l="l" t="t" r="r" b="b"/>
                  <a:pathLst>
                    <a:path w="148221" h="148238" extrusionOk="0">
                      <a:moveTo>
                        <a:pt x="131793" y="120649"/>
                      </a:moveTo>
                      <a:cubicBezTo>
                        <a:pt x="106171" y="152463"/>
                        <a:pt x="59403" y="157511"/>
                        <a:pt x="27590" y="131889"/>
                      </a:cubicBezTo>
                      <a:cubicBezTo>
                        <a:pt x="-4224" y="106171"/>
                        <a:pt x="-9272" y="59403"/>
                        <a:pt x="16350" y="27590"/>
                      </a:cubicBezTo>
                      <a:cubicBezTo>
                        <a:pt x="41973" y="-4224"/>
                        <a:pt x="88740" y="-9272"/>
                        <a:pt x="120649" y="16350"/>
                      </a:cubicBezTo>
                      <a:cubicBezTo>
                        <a:pt x="152463" y="41973"/>
                        <a:pt x="157511" y="88740"/>
                        <a:pt x="131793" y="12064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5" name="Google Shape;995;p4"/>
                <p:cNvSpPr/>
                <p:nvPr/>
              </p:nvSpPr>
              <p:spPr>
                <a:xfrm>
                  <a:off x="5685409" y="3238151"/>
                  <a:ext cx="148213" cy="148238"/>
                </a:xfrm>
                <a:custGeom>
                  <a:avLst/>
                  <a:gdLst/>
                  <a:ahLst/>
                  <a:cxnLst/>
                  <a:rect l="l" t="t" r="r" b="b"/>
                  <a:pathLst>
                    <a:path w="148213" h="148238" extrusionOk="0">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6" name="Google Shape;996;p4"/>
                <p:cNvSpPr/>
                <p:nvPr/>
              </p:nvSpPr>
              <p:spPr>
                <a:xfrm>
                  <a:off x="5798947" y="3097181"/>
                  <a:ext cx="148231" cy="148238"/>
                </a:xfrm>
                <a:custGeom>
                  <a:avLst/>
                  <a:gdLst/>
                  <a:ahLst/>
                  <a:cxnLst/>
                  <a:rect l="l" t="t" r="r" b="b"/>
                  <a:pathLst>
                    <a:path w="148231" h="148238" extrusionOk="0">
                      <a:moveTo>
                        <a:pt x="131889" y="120649"/>
                      </a:moveTo>
                      <a:cubicBezTo>
                        <a:pt x="106171" y="152463"/>
                        <a:pt x="59499" y="157511"/>
                        <a:pt x="27590" y="131889"/>
                      </a:cubicBezTo>
                      <a:cubicBezTo>
                        <a:pt x="-4224" y="106266"/>
                        <a:pt x="-9272" y="59499"/>
                        <a:pt x="16350" y="27590"/>
                      </a:cubicBezTo>
                      <a:cubicBezTo>
                        <a:pt x="41973" y="-4224"/>
                        <a:pt x="88740" y="-9272"/>
                        <a:pt x="120554" y="16350"/>
                      </a:cubicBezTo>
                      <a:cubicBezTo>
                        <a:pt x="152463" y="42068"/>
                        <a:pt x="157511" y="88836"/>
                        <a:pt x="131889" y="12064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7" name="Google Shape;997;p4"/>
                <p:cNvSpPr/>
                <p:nvPr/>
              </p:nvSpPr>
              <p:spPr>
                <a:xfrm>
                  <a:off x="5914390" y="2953829"/>
                  <a:ext cx="148301" cy="148268"/>
                </a:xfrm>
                <a:custGeom>
                  <a:avLst/>
                  <a:gdLst/>
                  <a:ahLst/>
                  <a:cxnLst/>
                  <a:rect l="l" t="t" r="r" b="b"/>
                  <a:pathLst>
                    <a:path w="148301" h="148268" extrusionOk="0">
                      <a:moveTo>
                        <a:pt x="131889" y="120649"/>
                      </a:moveTo>
                      <a:cubicBezTo>
                        <a:pt x="106266" y="152558"/>
                        <a:pt x="59499" y="157511"/>
                        <a:pt x="27590" y="131889"/>
                      </a:cubicBezTo>
                      <a:cubicBezTo>
                        <a:pt x="-4224" y="106266"/>
                        <a:pt x="-9272" y="59499"/>
                        <a:pt x="16350" y="27590"/>
                      </a:cubicBezTo>
                      <a:cubicBezTo>
                        <a:pt x="41973" y="-4224"/>
                        <a:pt x="88740" y="-9272"/>
                        <a:pt x="120554" y="16350"/>
                      </a:cubicBezTo>
                      <a:cubicBezTo>
                        <a:pt x="152558" y="42068"/>
                        <a:pt x="157606" y="88836"/>
                        <a:pt x="131889" y="12064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8" name="Google Shape;998;p4"/>
                <p:cNvSpPr/>
                <p:nvPr/>
              </p:nvSpPr>
              <p:spPr>
                <a:xfrm>
                  <a:off x="5703316" y="3476942"/>
                  <a:ext cx="148213" cy="148238"/>
                </a:xfrm>
                <a:custGeom>
                  <a:avLst/>
                  <a:gdLst/>
                  <a:ahLst/>
                  <a:cxnLst/>
                  <a:rect l="l" t="t" r="r" b="b"/>
                  <a:pathLst>
                    <a:path w="148213" h="148238" extrusionOk="0">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9" name="Google Shape;999;p4"/>
                <p:cNvSpPr/>
                <p:nvPr/>
              </p:nvSpPr>
              <p:spPr>
                <a:xfrm>
                  <a:off x="5812949" y="3341021"/>
                  <a:ext cx="148151" cy="148143"/>
                </a:xfrm>
                <a:custGeom>
                  <a:avLst/>
                  <a:gdLst/>
                  <a:ahLst/>
                  <a:cxnLst/>
                  <a:rect l="l" t="t" r="r" b="b"/>
                  <a:pathLst>
                    <a:path w="148151" h="148143" extrusionOk="0">
                      <a:moveTo>
                        <a:pt x="131793" y="120554"/>
                      </a:moveTo>
                      <a:cubicBezTo>
                        <a:pt x="106171" y="152367"/>
                        <a:pt x="59403" y="157416"/>
                        <a:pt x="27590" y="131793"/>
                      </a:cubicBezTo>
                      <a:cubicBezTo>
                        <a:pt x="-4224" y="106171"/>
                        <a:pt x="-9272" y="59403"/>
                        <a:pt x="16350" y="27590"/>
                      </a:cubicBezTo>
                      <a:cubicBezTo>
                        <a:pt x="41973" y="-4224"/>
                        <a:pt x="88740" y="-9272"/>
                        <a:pt x="120649" y="16350"/>
                      </a:cubicBezTo>
                      <a:cubicBezTo>
                        <a:pt x="152367" y="41973"/>
                        <a:pt x="157416" y="88740"/>
                        <a:pt x="131793" y="120554"/>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0" name="Google Shape;1000;p4"/>
                <p:cNvSpPr/>
                <p:nvPr/>
              </p:nvSpPr>
              <p:spPr>
                <a:xfrm>
                  <a:off x="5926487" y="3199955"/>
                  <a:ext cx="148173" cy="148238"/>
                </a:xfrm>
                <a:custGeom>
                  <a:avLst/>
                  <a:gdLst/>
                  <a:ahLst/>
                  <a:cxnLst/>
                  <a:rect l="l" t="t" r="r" b="b"/>
                  <a:pathLst>
                    <a:path w="148173" h="148238" extrusionOk="0">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416" y="88836"/>
                        <a:pt x="131793" y="12064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1" name="Google Shape;1001;p4"/>
                <p:cNvSpPr/>
                <p:nvPr/>
              </p:nvSpPr>
              <p:spPr>
                <a:xfrm>
                  <a:off x="6041930" y="3056604"/>
                  <a:ext cx="148231" cy="148238"/>
                </a:xfrm>
                <a:custGeom>
                  <a:avLst/>
                  <a:gdLst/>
                  <a:ahLst/>
                  <a:cxnLst/>
                  <a:rect l="l" t="t" r="r" b="b"/>
                  <a:pathLst>
                    <a:path w="148231" h="148238" extrusionOk="0">
                      <a:moveTo>
                        <a:pt x="131889" y="120649"/>
                      </a:moveTo>
                      <a:cubicBezTo>
                        <a:pt x="106266" y="152463"/>
                        <a:pt x="59499" y="157511"/>
                        <a:pt x="27590" y="131889"/>
                      </a:cubicBezTo>
                      <a:cubicBezTo>
                        <a:pt x="-4224" y="106266"/>
                        <a:pt x="-9272" y="59499"/>
                        <a:pt x="16350" y="27590"/>
                      </a:cubicBezTo>
                      <a:cubicBezTo>
                        <a:pt x="41973" y="-4224"/>
                        <a:pt x="88740" y="-9272"/>
                        <a:pt x="120554" y="16350"/>
                      </a:cubicBezTo>
                      <a:cubicBezTo>
                        <a:pt x="152463" y="41973"/>
                        <a:pt x="157511" y="88836"/>
                        <a:pt x="131889" y="12064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2" name="Google Shape;1002;p4"/>
                <p:cNvSpPr/>
                <p:nvPr/>
              </p:nvSpPr>
              <p:spPr>
                <a:xfrm>
                  <a:off x="5856900" y="3273694"/>
                  <a:ext cx="71947" cy="60759"/>
                </a:xfrm>
                <a:custGeom>
                  <a:avLst/>
                  <a:gdLst/>
                  <a:ahLst/>
                  <a:cxnLst/>
                  <a:rect l="l" t="t" r="r" b="b"/>
                  <a:pathLst>
                    <a:path w="71947" h="60759" extrusionOk="0">
                      <a:moveTo>
                        <a:pt x="40027" y="51959"/>
                      </a:moveTo>
                      <a:cubicBezTo>
                        <a:pt x="43932" y="53769"/>
                        <a:pt x="47456" y="56245"/>
                        <a:pt x="51266" y="58150"/>
                      </a:cubicBezTo>
                      <a:cubicBezTo>
                        <a:pt x="55076" y="60055"/>
                        <a:pt x="59458" y="61294"/>
                        <a:pt x="63649" y="60532"/>
                      </a:cubicBezTo>
                      <a:cubicBezTo>
                        <a:pt x="67840" y="59674"/>
                        <a:pt x="71745" y="56245"/>
                        <a:pt x="71935" y="52054"/>
                      </a:cubicBezTo>
                      <a:cubicBezTo>
                        <a:pt x="72221" y="46816"/>
                        <a:pt x="67459" y="42910"/>
                        <a:pt x="64411" y="38624"/>
                      </a:cubicBezTo>
                      <a:cubicBezTo>
                        <a:pt x="60029" y="32338"/>
                        <a:pt x="59267" y="24337"/>
                        <a:pt x="57267" y="16907"/>
                      </a:cubicBezTo>
                      <a:cubicBezTo>
                        <a:pt x="55171" y="9478"/>
                        <a:pt x="50695" y="1762"/>
                        <a:pt x="43170" y="238"/>
                      </a:cubicBezTo>
                      <a:cubicBezTo>
                        <a:pt x="35740" y="-1190"/>
                        <a:pt x="28787" y="4048"/>
                        <a:pt x="23358" y="9382"/>
                      </a:cubicBezTo>
                      <a:cubicBezTo>
                        <a:pt x="18119" y="14431"/>
                        <a:pt x="13166" y="19765"/>
                        <a:pt x="8594" y="25480"/>
                      </a:cubicBezTo>
                      <a:cubicBezTo>
                        <a:pt x="5070" y="29766"/>
                        <a:pt x="1641" y="34338"/>
                        <a:pt x="403" y="39767"/>
                      </a:cubicBezTo>
                      <a:cubicBezTo>
                        <a:pt x="-550" y="43958"/>
                        <a:pt x="117" y="49102"/>
                        <a:pt x="3165" y="52435"/>
                      </a:cubicBezTo>
                      <a:cubicBezTo>
                        <a:pt x="6499" y="56055"/>
                        <a:pt x="9642" y="52435"/>
                        <a:pt x="13452" y="51102"/>
                      </a:cubicBezTo>
                      <a:cubicBezTo>
                        <a:pt x="21929" y="47959"/>
                        <a:pt x="31740" y="48149"/>
                        <a:pt x="40027" y="5195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3" name="Google Shape;1003;p4"/>
                <p:cNvSpPr/>
                <p:nvPr/>
              </p:nvSpPr>
              <p:spPr>
                <a:xfrm>
                  <a:off x="5856996" y="3271693"/>
                  <a:ext cx="72042" cy="60759"/>
                </a:xfrm>
                <a:custGeom>
                  <a:avLst/>
                  <a:gdLst/>
                  <a:ahLst/>
                  <a:cxnLst/>
                  <a:rect l="l" t="t" r="r" b="b"/>
                  <a:pathLst>
                    <a:path w="72042" h="60759" extrusionOk="0">
                      <a:moveTo>
                        <a:pt x="40122" y="51959"/>
                      </a:moveTo>
                      <a:cubicBezTo>
                        <a:pt x="44027" y="53769"/>
                        <a:pt x="47551" y="56245"/>
                        <a:pt x="51361" y="58150"/>
                      </a:cubicBezTo>
                      <a:cubicBezTo>
                        <a:pt x="55171" y="60055"/>
                        <a:pt x="59553" y="61294"/>
                        <a:pt x="63744" y="60532"/>
                      </a:cubicBezTo>
                      <a:cubicBezTo>
                        <a:pt x="67935" y="59674"/>
                        <a:pt x="71840" y="56245"/>
                        <a:pt x="72031" y="52054"/>
                      </a:cubicBezTo>
                      <a:cubicBezTo>
                        <a:pt x="72316" y="46816"/>
                        <a:pt x="67554" y="42910"/>
                        <a:pt x="64506" y="38624"/>
                      </a:cubicBezTo>
                      <a:cubicBezTo>
                        <a:pt x="60124" y="32338"/>
                        <a:pt x="59362" y="24337"/>
                        <a:pt x="57362" y="16907"/>
                      </a:cubicBezTo>
                      <a:cubicBezTo>
                        <a:pt x="55267" y="9478"/>
                        <a:pt x="50790" y="1667"/>
                        <a:pt x="43265" y="238"/>
                      </a:cubicBezTo>
                      <a:cubicBezTo>
                        <a:pt x="35836" y="-1190"/>
                        <a:pt x="28882" y="4048"/>
                        <a:pt x="23358" y="9382"/>
                      </a:cubicBezTo>
                      <a:cubicBezTo>
                        <a:pt x="18119" y="14431"/>
                        <a:pt x="13166" y="19860"/>
                        <a:pt x="8499" y="25480"/>
                      </a:cubicBezTo>
                      <a:cubicBezTo>
                        <a:pt x="4975" y="29766"/>
                        <a:pt x="1546" y="34338"/>
                        <a:pt x="403" y="39767"/>
                      </a:cubicBezTo>
                      <a:cubicBezTo>
                        <a:pt x="-550" y="43958"/>
                        <a:pt x="117" y="49102"/>
                        <a:pt x="3165" y="52435"/>
                      </a:cubicBezTo>
                      <a:cubicBezTo>
                        <a:pt x="6499" y="56055"/>
                        <a:pt x="9642" y="52435"/>
                        <a:pt x="13452" y="51102"/>
                      </a:cubicBezTo>
                      <a:cubicBezTo>
                        <a:pt x="22024" y="47959"/>
                        <a:pt x="31835" y="48149"/>
                        <a:pt x="40122" y="5195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4" name="Google Shape;1004;p4"/>
                <p:cNvSpPr/>
                <p:nvPr/>
              </p:nvSpPr>
              <p:spPr>
                <a:xfrm>
                  <a:off x="5878042" y="3275485"/>
                  <a:ext cx="38411" cy="34927"/>
                </a:xfrm>
                <a:custGeom>
                  <a:avLst/>
                  <a:gdLst/>
                  <a:ahLst/>
                  <a:cxnLst/>
                  <a:rect l="l" t="t" r="r" b="b"/>
                  <a:pathLst>
                    <a:path w="38411" h="34927" extrusionOk="0">
                      <a:moveTo>
                        <a:pt x="10408" y="2447"/>
                      </a:moveTo>
                      <a:cubicBezTo>
                        <a:pt x="12694" y="1018"/>
                        <a:pt x="15456" y="-315"/>
                        <a:pt x="18123" y="66"/>
                      </a:cubicBezTo>
                      <a:cubicBezTo>
                        <a:pt x="21076" y="542"/>
                        <a:pt x="23362" y="2828"/>
                        <a:pt x="24791" y="5305"/>
                      </a:cubicBezTo>
                      <a:cubicBezTo>
                        <a:pt x="27648" y="10162"/>
                        <a:pt x="28124" y="15973"/>
                        <a:pt x="29458" y="21402"/>
                      </a:cubicBezTo>
                      <a:cubicBezTo>
                        <a:pt x="30696" y="26831"/>
                        <a:pt x="33268" y="32546"/>
                        <a:pt x="38411" y="34927"/>
                      </a:cubicBezTo>
                      <a:cubicBezTo>
                        <a:pt x="33268" y="34546"/>
                        <a:pt x="28315" y="31879"/>
                        <a:pt x="25076" y="27879"/>
                      </a:cubicBezTo>
                      <a:cubicBezTo>
                        <a:pt x="23076" y="25307"/>
                        <a:pt x="21743" y="22354"/>
                        <a:pt x="20028" y="19592"/>
                      </a:cubicBezTo>
                      <a:cubicBezTo>
                        <a:pt x="18409" y="16830"/>
                        <a:pt x="16123" y="14258"/>
                        <a:pt x="13170" y="13115"/>
                      </a:cubicBezTo>
                      <a:cubicBezTo>
                        <a:pt x="10979" y="12258"/>
                        <a:pt x="8503" y="12353"/>
                        <a:pt x="6217" y="12925"/>
                      </a:cubicBezTo>
                      <a:cubicBezTo>
                        <a:pt x="4598" y="13306"/>
                        <a:pt x="1740" y="15401"/>
                        <a:pt x="407" y="13591"/>
                      </a:cubicBezTo>
                      <a:cubicBezTo>
                        <a:pt x="-2165" y="10448"/>
                        <a:pt x="8217" y="3781"/>
                        <a:pt x="10408" y="2447"/>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05" name="Google Shape;1005;p4"/>
              <p:cNvGrpSpPr/>
              <p:nvPr/>
            </p:nvGrpSpPr>
            <p:grpSpPr>
              <a:xfrm>
                <a:off x="5927264" y="3155818"/>
                <a:ext cx="731349" cy="786133"/>
                <a:chOff x="5927264" y="3155818"/>
                <a:chExt cx="731349" cy="786133"/>
              </a:xfrm>
            </p:grpSpPr>
            <p:grpSp>
              <p:nvGrpSpPr>
                <p:cNvPr id="1006" name="Google Shape;1006;p4"/>
                <p:cNvGrpSpPr/>
                <p:nvPr/>
              </p:nvGrpSpPr>
              <p:grpSpPr>
                <a:xfrm>
                  <a:off x="6018094" y="3335962"/>
                  <a:ext cx="640519" cy="361518"/>
                  <a:chOff x="6018094" y="3335962"/>
                  <a:chExt cx="640519" cy="361518"/>
                </a:xfrm>
              </p:grpSpPr>
              <p:sp>
                <p:nvSpPr>
                  <p:cNvPr id="1007" name="Google Shape;1007;p4"/>
                  <p:cNvSpPr/>
                  <p:nvPr/>
                </p:nvSpPr>
                <p:spPr>
                  <a:xfrm>
                    <a:off x="6026467" y="3340459"/>
                    <a:ext cx="96392" cy="64727"/>
                  </a:xfrm>
                  <a:custGeom>
                    <a:avLst/>
                    <a:gdLst/>
                    <a:ahLst/>
                    <a:cxnLst/>
                    <a:rect l="l" t="t" r="r" b="b"/>
                    <a:pathLst>
                      <a:path w="96392" h="64727" extrusionOk="0">
                        <a:moveTo>
                          <a:pt x="83153" y="64728"/>
                        </a:moveTo>
                        <a:cubicBezTo>
                          <a:pt x="83153" y="64728"/>
                          <a:pt x="5715" y="41487"/>
                          <a:pt x="0" y="2815"/>
                        </a:cubicBezTo>
                        <a:cubicBezTo>
                          <a:pt x="26194" y="-5567"/>
                          <a:pt x="55245" y="3958"/>
                          <a:pt x="96393" y="42344"/>
                        </a:cubicBezTo>
                        <a:cubicBezTo>
                          <a:pt x="90773" y="52536"/>
                          <a:pt x="83153" y="64728"/>
                          <a:pt x="83153" y="64728"/>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8" name="Google Shape;1008;p4"/>
                  <p:cNvSpPr/>
                  <p:nvPr/>
                </p:nvSpPr>
                <p:spPr>
                  <a:xfrm>
                    <a:off x="6265221" y="3464957"/>
                    <a:ext cx="393392" cy="232523"/>
                  </a:xfrm>
                  <a:custGeom>
                    <a:avLst/>
                    <a:gdLst/>
                    <a:ahLst/>
                    <a:cxnLst/>
                    <a:rect l="l" t="t" r="r" b="b"/>
                    <a:pathLst>
                      <a:path w="393392" h="232523" extrusionOk="0">
                        <a:moveTo>
                          <a:pt x="391229" y="223408"/>
                        </a:moveTo>
                        <a:cubicBezTo>
                          <a:pt x="386562" y="231885"/>
                          <a:pt x="375989" y="235028"/>
                          <a:pt x="367512" y="230361"/>
                        </a:cubicBezTo>
                        <a:lnTo>
                          <a:pt x="2990" y="31098"/>
                        </a:lnTo>
                        <a:cubicBezTo>
                          <a:pt x="-1296" y="28716"/>
                          <a:pt x="-915" y="19477"/>
                          <a:pt x="3752" y="11000"/>
                        </a:cubicBezTo>
                        <a:lnTo>
                          <a:pt x="3752" y="11000"/>
                        </a:lnTo>
                        <a:cubicBezTo>
                          <a:pt x="8420" y="2523"/>
                          <a:pt x="15373" y="-1668"/>
                          <a:pt x="19564" y="618"/>
                        </a:cubicBezTo>
                        <a:lnTo>
                          <a:pt x="384276" y="199595"/>
                        </a:lnTo>
                        <a:cubicBezTo>
                          <a:pt x="392753" y="204262"/>
                          <a:pt x="395897" y="214930"/>
                          <a:pt x="391229" y="223408"/>
                        </a:cubicBezTo>
                        <a:lnTo>
                          <a:pt x="391229" y="223408"/>
                        </a:ln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9" name="Google Shape;1009;p4"/>
                  <p:cNvSpPr/>
                  <p:nvPr/>
                </p:nvSpPr>
                <p:spPr>
                  <a:xfrm>
                    <a:off x="6097047" y="3372992"/>
                    <a:ext cx="222885" cy="142208"/>
                  </a:xfrm>
                  <a:custGeom>
                    <a:avLst/>
                    <a:gdLst/>
                    <a:ahLst/>
                    <a:cxnLst/>
                    <a:rect l="l" t="t" r="r" b="b"/>
                    <a:pathLst>
                      <a:path w="222885" h="142208" extrusionOk="0">
                        <a:moveTo>
                          <a:pt x="222885" y="111538"/>
                        </a:moveTo>
                        <a:cubicBezTo>
                          <a:pt x="219932" y="112014"/>
                          <a:pt x="204121" y="137827"/>
                          <a:pt x="206026" y="142208"/>
                        </a:cubicBezTo>
                        <a:cubicBezTo>
                          <a:pt x="132112" y="109061"/>
                          <a:pt x="63151" y="71057"/>
                          <a:pt x="0" y="27432"/>
                        </a:cubicBezTo>
                        <a:cubicBezTo>
                          <a:pt x="9239" y="19717"/>
                          <a:pt x="12954" y="12764"/>
                          <a:pt x="15049" y="0"/>
                        </a:cubicBezTo>
                        <a:cubicBezTo>
                          <a:pt x="86296" y="28670"/>
                          <a:pt x="155353" y="66770"/>
                          <a:pt x="222885" y="111538"/>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0" name="Google Shape;1010;p4"/>
                  <p:cNvSpPr/>
                  <p:nvPr/>
                </p:nvSpPr>
                <p:spPr>
                  <a:xfrm>
                    <a:off x="6018094" y="3335962"/>
                    <a:ext cx="62001" cy="45973"/>
                  </a:xfrm>
                  <a:custGeom>
                    <a:avLst/>
                    <a:gdLst/>
                    <a:ahLst/>
                    <a:cxnLst/>
                    <a:rect l="l" t="t" r="r" b="b"/>
                    <a:pathLst>
                      <a:path w="62001" h="45973" extrusionOk="0">
                        <a:moveTo>
                          <a:pt x="44187" y="39316"/>
                        </a:moveTo>
                        <a:cubicBezTo>
                          <a:pt x="43806" y="37125"/>
                          <a:pt x="43330" y="34935"/>
                          <a:pt x="43330" y="32744"/>
                        </a:cubicBezTo>
                        <a:cubicBezTo>
                          <a:pt x="43330" y="30553"/>
                          <a:pt x="43806" y="28267"/>
                          <a:pt x="45330" y="26553"/>
                        </a:cubicBezTo>
                        <a:cubicBezTo>
                          <a:pt x="47521" y="24076"/>
                          <a:pt x="51140" y="23600"/>
                          <a:pt x="54379" y="22838"/>
                        </a:cubicBezTo>
                        <a:cubicBezTo>
                          <a:pt x="57617" y="22076"/>
                          <a:pt x="61237" y="20457"/>
                          <a:pt x="61903" y="17218"/>
                        </a:cubicBezTo>
                        <a:cubicBezTo>
                          <a:pt x="62284" y="15313"/>
                          <a:pt x="61522" y="13313"/>
                          <a:pt x="60189" y="11789"/>
                        </a:cubicBezTo>
                        <a:cubicBezTo>
                          <a:pt x="58951" y="10265"/>
                          <a:pt x="57141" y="9217"/>
                          <a:pt x="55522" y="8265"/>
                        </a:cubicBezTo>
                        <a:cubicBezTo>
                          <a:pt x="41234" y="549"/>
                          <a:pt x="24280" y="-1832"/>
                          <a:pt x="8373" y="1407"/>
                        </a:cubicBezTo>
                        <a:cubicBezTo>
                          <a:pt x="5611" y="1978"/>
                          <a:pt x="2658" y="2931"/>
                          <a:pt x="1039" y="5312"/>
                        </a:cubicBezTo>
                        <a:cubicBezTo>
                          <a:pt x="-771" y="8074"/>
                          <a:pt x="86" y="11694"/>
                          <a:pt x="1324" y="14742"/>
                        </a:cubicBezTo>
                        <a:cubicBezTo>
                          <a:pt x="7325" y="30363"/>
                          <a:pt x="20374" y="40173"/>
                          <a:pt x="35805" y="45317"/>
                        </a:cubicBezTo>
                        <a:cubicBezTo>
                          <a:pt x="40948" y="47031"/>
                          <a:pt x="45235" y="45507"/>
                          <a:pt x="44187" y="39316"/>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11" name="Google Shape;1011;p4"/>
                <p:cNvGrpSpPr/>
                <p:nvPr/>
              </p:nvGrpSpPr>
              <p:grpSpPr>
                <a:xfrm>
                  <a:off x="5927264" y="3324350"/>
                  <a:ext cx="588244" cy="617601"/>
                  <a:chOff x="5927264" y="3324350"/>
                  <a:chExt cx="588244" cy="617601"/>
                </a:xfrm>
              </p:grpSpPr>
              <p:sp>
                <p:nvSpPr>
                  <p:cNvPr id="1012" name="Google Shape;1012;p4"/>
                  <p:cNvSpPr/>
                  <p:nvPr/>
                </p:nvSpPr>
                <p:spPr>
                  <a:xfrm>
                    <a:off x="5935917" y="3330320"/>
                    <a:ext cx="79977" cy="84486"/>
                  </a:xfrm>
                  <a:custGeom>
                    <a:avLst/>
                    <a:gdLst/>
                    <a:ahLst/>
                    <a:cxnLst/>
                    <a:rect l="l" t="t" r="r" b="b"/>
                    <a:pathLst>
                      <a:path w="79977" h="84486" extrusionOk="0">
                        <a:moveTo>
                          <a:pt x="60546" y="84487"/>
                        </a:moveTo>
                        <a:cubicBezTo>
                          <a:pt x="60546" y="84487"/>
                          <a:pt x="-6033" y="38481"/>
                          <a:pt x="444" y="0"/>
                        </a:cubicBezTo>
                        <a:cubicBezTo>
                          <a:pt x="27971" y="0"/>
                          <a:pt x="52641" y="18002"/>
                          <a:pt x="79977" y="67247"/>
                        </a:cubicBezTo>
                        <a:cubicBezTo>
                          <a:pt x="71500" y="75152"/>
                          <a:pt x="60546" y="84487"/>
                          <a:pt x="60546" y="84487"/>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3" name="Google Shape;1013;p4"/>
                  <p:cNvSpPr/>
                  <p:nvPr/>
                </p:nvSpPr>
                <p:spPr>
                  <a:xfrm>
                    <a:off x="6118785" y="3524955"/>
                    <a:ext cx="396723" cy="416996"/>
                  </a:xfrm>
                  <a:custGeom>
                    <a:avLst/>
                    <a:gdLst/>
                    <a:ahLst/>
                    <a:cxnLst/>
                    <a:rect l="l" t="t" r="r" b="b"/>
                    <a:pathLst>
                      <a:path w="396723" h="416996" extrusionOk="0">
                        <a:moveTo>
                          <a:pt x="389457" y="410488"/>
                        </a:moveTo>
                        <a:lnTo>
                          <a:pt x="389457" y="410488"/>
                        </a:lnTo>
                        <a:cubicBezTo>
                          <a:pt x="382408" y="417155"/>
                          <a:pt x="373359" y="418965"/>
                          <a:pt x="369264" y="414679"/>
                        </a:cubicBezTo>
                        <a:lnTo>
                          <a:pt x="1980" y="26440"/>
                        </a:lnTo>
                        <a:cubicBezTo>
                          <a:pt x="-2116" y="22058"/>
                          <a:pt x="360" y="12629"/>
                          <a:pt x="7409" y="6056"/>
                        </a:cubicBezTo>
                        <a:lnTo>
                          <a:pt x="7409" y="6056"/>
                        </a:lnTo>
                        <a:cubicBezTo>
                          <a:pt x="14457" y="-611"/>
                          <a:pt x="23030" y="-1754"/>
                          <a:pt x="27126" y="2532"/>
                        </a:cubicBezTo>
                        <a:lnTo>
                          <a:pt x="394695" y="390581"/>
                        </a:lnTo>
                        <a:cubicBezTo>
                          <a:pt x="398791" y="394962"/>
                          <a:pt x="396505" y="403916"/>
                          <a:pt x="389457" y="410488"/>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4" name="Google Shape;1014;p4"/>
                  <p:cNvSpPr/>
                  <p:nvPr/>
                </p:nvSpPr>
                <p:spPr>
                  <a:xfrm>
                    <a:off x="5985795" y="3384898"/>
                    <a:ext cx="186308" cy="194024"/>
                  </a:xfrm>
                  <a:custGeom>
                    <a:avLst/>
                    <a:gdLst/>
                    <a:ahLst/>
                    <a:cxnLst/>
                    <a:rect l="l" t="t" r="r" b="b"/>
                    <a:pathLst>
                      <a:path w="186308" h="194024" extrusionOk="0">
                        <a:moveTo>
                          <a:pt x="186309" y="170021"/>
                        </a:moveTo>
                        <a:cubicBezTo>
                          <a:pt x="183356" y="169545"/>
                          <a:pt x="160401" y="189262"/>
                          <a:pt x="160877" y="194024"/>
                        </a:cubicBezTo>
                        <a:cubicBezTo>
                          <a:pt x="100679" y="139732"/>
                          <a:pt x="46768" y="82391"/>
                          <a:pt x="0" y="21431"/>
                        </a:cubicBezTo>
                        <a:cubicBezTo>
                          <a:pt x="11144" y="16859"/>
                          <a:pt x="16859" y="11430"/>
                          <a:pt x="22670" y="0"/>
                        </a:cubicBezTo>
                        <a:cubicBezTo>
                          <a:pt x="81820" y="49149"/>
                          <a:pt x="135826" y="106585"/>
                          <a:pt x="186309" y="170021"/>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5" name="Google Shape;1015;p4"/>
                  <p:cNvSpPr/>
                  <p:nvPr/>
                </p:nvSpPr>
                <p:spPr>
                  <a:xfrm>
                    <a:off x="5927264" y="3324350"/>
                    <a:ext cx="57602" cy="52537"/>
                  </a:xfrm>
                  <a:custGeom>
                    <a:avLst/>
                    <a:gdLst/>
                    <a:ahLst/>
                    <a:cxnLst/>
                    <a:rect l="l" t="t" r="r" b="b"/>
                    <a:pathLst>
                      <a:path w="57602" h="52537" extrusionOk="0">
                        <a:moveTo>
                          <a:pt x="33290" y="47309"/>
                        </a:moveTo>
                        <a:cubicBezTo>
                          <a:pt x="33671" y="45118"/>
                          <a:pt x="33861" y="42927"/>
                          <a:pt x="34528" y="40736"/>
                        </a:cubicBezTo>
                        <a:cubicBezTo>
                          <a:pt x="35195" y="38641"/>
                          <a:pt x="36338" y="36545"/>
                          <a:pt x="38243" y="35402"/>
                        </a:cubicBezTo>
                        <a:cubicBezTo>
                          <a:pt x="41100" y="33688"/>
                          <a:pt x="44720" y="34355"/>
                          <a:pt x="47958" y="34640"/>
                        </a:cubicBezTo>
                        <a:cubicBezTo>
                          <a:pt x="51292" y="34926"/>
                          <a:pt x="55197" y="34450"/>
                          <a:pt x="56912" y="31592"/>
                        </a:cubicBezTo>
                        <a:cubicBezTo>
                          <a:pt x="57864" y="29878"/>
                          <a:pt x="57769" y="27687"/>
                          <a:pt x="57007" y="25877"/>
                        </a:cubicBezTo>
                        <a:cubicBezTo>
                          <a:pt x="56245" y="24068"/>
                          <a:pt x="54912" y="22544"/>
                          <a:pt x="53578" y="21115"/>
                        </a:cubicBezTo>
                        <a:cubicBezTo>
                          <a:pt x="42339" y="9399"/>
                          <a:pt x="27003" y="1779"/>
                          <a:pt x="10811" y="160"/>
                        </a:cubicBezTo>
                        <a:cubicBezTo>
                          <a:pt x="8049" y="-126"/>
                          <a:pt x="4905" y="-221"/>
                          <a:pt x="2715" y="1589"/>
                        </a:cubicBezTo>
                        <a:cubicBezTo>
                          <a:pt x="143" y="3684"/>
                          <a:pt x="-143" y="7399"/>
                          <a:pt x="48" y="10637"/>
                        </a:cubicBezTo>
                        <a:cubicBezTo>
                          <a:pt x="1000" y="27306"/>
                          <a:pt x="10335" y="40736"/>
                          <a:pt x="23479" y="50357"/>
                        </a:cubicBezTo>
                        <a:cubicBezTo>
                          <a:pt x="27861" y="53690"/>
                          <a:pt x="32337" y="53595"/>
                          <a:pt x="33290" y="4730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16" name="Google Shape;1016;p4"/>
                <p:cNvGrpSpPr/>
                <p:nvPr/>
              </p:nvGrpSpPr>
              <p:grpSpPr>
                <a:xfrm>
                  <a:off x="6066281" y="3155818"/>
                  <a:ext cx="374081" cy="647597"/>
                  <a:chOff x="6066281" y="3155818"/>
                  <a:chExt cx="374081" cy="647597"/>
                </a:xfrm>
              </p:grpSpPr>
              <p:sp>
                <p:nvSpPr>
                  <p:cNvPr id="1017" name="Google Shape;1017;p4"/>
                  <p:cNvSpPr/>
                  <p:nvPr/>
                </p:nvSpPr>
                <p:spPr>
                  <a:xfrm>
                    <a:off x="6068064" y="3157632"/>
                    <a:ext cx="63939" cy="96393"/>
                  </a:xfrm>
                  <a:custGeom>
                    <a:avLst/>
                    <a:gdLst/>
                    <a:ahLst/>
                    <a:cxnLst/>
                    <a:rect l="l" t="t" r="r" b="b"/>
                    <a:pathLst>
                      <a:path w="63939" h="96393" extrusionOk="0">
                        <a:moveTo>
                          <a:pt x="40984" y="96393"/>
                        </a:moveTo>
                        <a:cubicBezTo>
                          <a:pt x="40984" y="96393"/>
                          <a:pt x="-12641" y="35909"/>
                          <a:pt x="2789" y="0"/>
                        </a:cubicBezTo>
                        <a:cubicBezTo>
                          <a:pt x="29554" y="6667"/>
                          <a:pt x="49176" y="30004"/>
                          <a:pt x="63940" y="84296"/>
                        </a:cubicBezTo>
                        <a:cubicBezTo>
                          <a:pt x="53938" y="90011"/>
                          <a:pt x="40984" y="96393"/>
                          <a:pt x="40984" y="96393"/>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8" name="Google Shape;1018;p4"/>
                  <p:cNvSpPr/>
                  <p:nvPr/>
                </p:nvSpPr>
                <p:spPr>
                  <a:xfrm>
                    <a:off x="6199087" y="3396152"/>
                    <a:ext cx="241275" cy="407263"/>
                  </a:xfrm>
                  <a:custGeom>
                    <a:avLst/>
                    <a:gdLst/>
                    <a:ahLst/>
                    <a:cxnLst/>
                    <a:rect l="l" t="t" r="r" b="b"/>
                    <a:pathLst>
                      <a:path w="241275" h="407263" extrusionOk="0">
                        <a:moveTo>
                          <a:pt x="233145" y="405275"/>
                        </a:moveTo>
                        <a:lnTo>
                          <a:pt x="233145" y="405275"/>
                        </a:lnTo>
                        <a:cubicBezTo>
                          <a:pt x="224763" y="410037"/>
                          <a:pt x="213428" y="405942"/>
                          <a:pt x="207808" y="396226"/>
                        </a:cubicBezTo>
                        <a:lnTo>
                          <a:pt x="2925" y="29514"/>
                        </a:lnTo>
                        <a:cubicBezTo>
                          <a:pt x="-2599" y="19703"/>
                          <a:pt x="-27" y="6749"/>
                          <a:pt x="8355" y="1986"/>
                        </a:cubicBezTo>
                        <a:lnTo>
                          <a:pt x="8355" y="1986"/>
                        </a:lnTo>
                        <a:cubicBezTo>
                          <a:pt x="16737" y="-2776"/>
                          <a:pt x="28071" y="1320"/>
                          <a:pt x="33596" y="11130"/>
                        </a:cubicBezTo>
                        <a:lnTo>
                          <a:pt x="238193" y="378986"/>
                        </a:lnTo>
                        <a:cubicBezTo>
                          <a:pt x="243813" y="388797"/>
                          <a:pt x="241527" y="400512"/>
                          <a:pt x="233145" y="405275"/>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9" name="Google Shape;1019;p4"/>
                  <p:cNvSpPr/>
                  <p:nvPr/>
                </p:nvSpPr>
                <p:spPr>
                  <a:xfrm>
                    <a:off x="6100857" y="3227926"/>
                    <a:ext cx="134207" cy="201739"/>
                  </a:xfrm>
                  <a:custGeom>
                    <a:avLst/>
                    <a:gdLst/>
                    <a:ahLst/>
                    <a:cxnLst/>
                    <a:rect l="l" t="t" r="r" b="b"/>
                    <a:pathLst>
                      <a:path w="134207" h="201739" extrusionOk="0">
                        <a:moveTo>
                          <a:pt x="134207" y="184499"/>
                        </a:moveTo>
                        <a:cubicBezTo>
                          <a:pt x="131540" y="183547"/>
                          <a:pt x="104584" y="197263"/>
                          <a:pt x="103727" y="201740"/>
                        </a:cubicBezTo>
                        <a:cubicBezTo>
                          <a:pt x="62103" y="141446"/>
                          <a:pt x="27146" y="79439"/>
                          <a:pt x="0" y="15430"/>
                        </a:cubicBezTo>
                        <a:cubicBezTo>
                          <a:pt x="11716" y="13335"/>
                          <a:pt x="18574" y="9430"/>
                          <a:pt x="27146" y="0"/>
                        </a:cubicBezTo>
                        <a:cubicBezTo>
                          <a:pt x="69151" y="55531"/>
                          <a:pt x="104203" y="117634"/>
                          <a:pt x="134207" y="184499"/>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0" name="Google Shape;1020;p4"/>
                  <p:cNvSpPr/>
                  <p:nvPr/>
                </p:nvSpPr>
                <p:spPr>
                  <a:xfrm>
                    <a:off x="6066281" y="3155818"/>
                    <a:ext cx="44777" cy="55354"/>
                  </a:xfrm>
                  <a:custGeom>
                    <a:avLst/>
                    <a:gdLst/>
                    <a:ahLst/>
                    <a:cxnLst/>
                    <a:rect l="l" t="t" r="r" b="b"/>
                    <a:pathLst>
                      <a:path w="44777" h="55354" extrusionOk="0">
                        <a:moveTo>
                          <a:pt x="286" y="8101"/>
                        </a:moveTo>
                        <a:cubicBezTo>
                          <a:pt x="571" y="4957"/>
                          <a:pt x="1524" y="1147"/>
                          <a:pt x="4572" y="195"/>
                        </a:cubicBezTo>
                        <a:cubicBezTo>
                          <a:pt x="6191" y="-281"/>
                          <a:pt x="7906" y="195"/>
                          <a:pt x="9430" y="766"/>
                        </a:cubicBezTo>
                        <a:cubicBezTo>
                          <a:pt x="19621" y="4195"/>
                          <a:pt x="29242" y="9625"/>
                          <a:pt x="37433" y="16578"/>
                        </a:cubicBezTo>
                        <a:cubicBezTo>
                          <a:pt x="40100" y="18864"/>
                          <a:pt x="42767" y="21436"/>
                          <a:pt x="44101" y="24674"/>
                        </a:cubicBezTo>
                        <a:cubicBezTo>
                          <a:pt x="45339" y="28008"/>
                          <a:pt x="44958" y="32104"/>
                          <a:pt x="42291" y="34485"/>
                        </a:cubicBezTo>
                        <a:cubicBezTo>
                          <a:pt x="39434" y="36866"/>
                          <a:pt x="35338" y="36485"/>
                          <a:pt x="31718" y="36104"/>
                        </a:cubicBezTo>
                        <a:cubicBezTo>
                          <a:pt x="28099" y="35818"/>
                          <a:pt x="23717" y="36009"/>
                          <a:pt x="21527" y="38962"/>
                        </a:cubicBezTo>
                        <a:cubicBezTo>
                          <a:pt x="19812" y="41343"/>
                          <a:pt x="20193" y="44486"/>
                          <a:pt x="20193" y="47439"/>
                        </a:cubicBezTo>
                        <a:cubicBezTo>
                          <a:pt x="20193" y="50296"/>
                          <a:pt x="19336" y="53725"/>
                          <a:pt x="16669" y="54868"/>
                        </a:cubicBezTo>
                        <a:cubicBezTo>
                          <a:pt x="9811" y="57631"/>
                          <a:pt x="7334" y="47915"/>
                          <a:pt x="5620" y="43724"/>
                        </a:cubicBezTo>
                        <a:cubicBezTo>
                          <a:pt x="2762" y="36580"/>
                          <a:pt x="953" y="28960"/>
                          <a:pt x="286" y="21340"/>
                        </a:cubicBezTo>
                        <a:cubicBezTo>
                          <a:pt x="-95" y="16864"/>
                          <a:pt x="-95" y="12482"/>
                          <a:pt x="286" y="8101"/>
                        </a:cubicBez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grpSp>
          <p:nvGrpSpPr>
            <p:cNvPr id="1021" name="Google Shape;1021;p4"/>
            <p:cNvGrpSpPr/>
            <p:nvPr/>
          </p:nvGrpSpPr>
          <p:grpSpPr>
            <a:xfrm rot="974920">
              <a:off x="6096000" y="5455423"/>
              <a:ext cx="2252547" cy="2081013"/>
              <a:chOff x="5533993" y="2919380"/>
              <a:chExt cx="1124620" cy="1022571"/>
            </a:xfrm>
          </p:grpSpPr>
          <p:grpSp>
            <p:nvGrpSpPr>
              <p:cNvPr id="1022" name="Google Shape;1022;p4"/>
              <p:cNvGrpSpPr/>
              <p:nvPr/>
            </p:nvGrpSpPr>
            <p:grpSpPr>
              <a:xfrm>
                <a:off x="5533993" y="2919380"/>
                <a:ext cx="696150" cy="754633"/>
                <a:chOff x="5533993" y="2919380"/>
                <a:chExt cx="696150" cy="754633"/>
              </a:xfrm>
            </p:grpSpPr>
            <p:sp>
              <p:nvSpPr>
                <p:cNvPr id="1023" name="Google Shape;1023;p4"/>
                <p:cNvSpPr/>
                <p:nvPr/>
              </p:nvSpPr>
              <p:spPr>
                <a:xfrm>
                  <a:off x="5533993" y="2919380"/>
                  <a:ext cx="696150" cy="754633"/>
                </a:xfrm>
                <a:custGeom>
                  <a:avLst/>
                  <a:gdLst/>
                  <a:ahLst/>
                  <a:cxnLst/>
                  <a:rect l="l" t="t" r="r" b="b"/>
                  <a:pathLst>
                    <a:path w="696150" h="754633" extrusionOk="0">
                      <a:moveTo>
                        <a:pt x="682022" y="249206"/>
                      </a:moveTo>
                      <a:lnTo>
                        <a:pt x="293973" y="730885"/>
                      </a:lnTo>
                      <a:cubicBezTo>
                        <a:pt x="271875" y="758317"/>
                        <a:pt x="231775" y="762603"/>
                        <a:pt x="204343" y="740505"/>
                      </a:cubicBezTo>
                      <a:lnTo>
                        <a:pt x="23749" y="594963"/>
                      </a:lnTo>
                      <a:cubicBezTo>
                        <a:pt x="-3683" y="572865"/>
                        <a:pt x="-7969" y="532765"/>
                        <a:pt x="14129" y="505333"/>
                      </a:cubicBezTo>
                      <a:lnTo>
                        <a:pt x="402177" y="23749"/>
                      </a:lnTo>
                      <a:cubicBezTo>
                        <a:pt x="424275" y="-3683"/>
                        <a:pt x="464375" y="-7969"/>
                        <a:pt x="491807" y="14129"/>
                      </a:cubicBezTo>
                      <a:lnTo>
                        <a:pt x="672401" y="159671"/>
                      </a:lnTo>
                      <a:cubicBezTo>
                        <a:pt x="699833" y="181673"/>
                        <a:pt x="704120" y="221869"/>
                        <a:pt x="682022" y="249206"/>
                      </a:cubicBezTo>
                      <a:close/>
                    </a:path>
                  </a:pathLst>
                </a:custGeom>
                <a:solidFill>
                  <a:srgbClr val="DC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4" name="Google Shape;1024;p4"/>
                <p:cNvSpPr/>
                <p:nvPr/>
              </p:nvSpPr>
              <p:spPr>
                <a:xfrm>
                  <a:off x="5575777" y="3374263"/>
                  <a:ext cx="148221" cy="148238"/>
                </a:xfrm>
                <a:custGeom>
                  <a:avLst/>
                  <a:gdLst/>
                  <a:ahLst/>
                  <a:cxnLst/>
                  <a:rect l="l" t="t" r="r" b="b"/>
                  <a:pathLst>
                    <a:path w="148221" h="148238" extrusionOk="0">
                      <a:moveTo>
                        <a:pt x="131793" y="120649"/>
                      </a:moveTo>
                      <a:cubicBezTo>
                        <a:pt x="106171" y="152463"/>
                        <a:pt x="59403" y="157511"/>
                        <a:pt x="27590" y="131889"/>
                      </a:cubicBezTo>
                      <a:cubicBezTo>
                        <a:pt x="-4224" y="106171"/>
                        <a:pt x="-9272" y="59403"/>
                        <a:pt x="16350" y="27590"/>
                      </a:cubicBezTo>
                      <a:cubicBezTo>
                        <a:pt x="41973" y="-4224"/>
                        <a:pt x="88740" y="-9272"/>
                        <a:pt x="120649" y="16350"/>
                      </a:cubicBezTo>
                      <a:cubicBezTo>
                        <a:pt x="152463" y="41973"/>
                        <a:pt x="157511" y="88740"/>
                        <a:pt x="131793" y="120649"/>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5" name="Google Shape;1025;p4"/>
                <p:cNvSpPr/>
                <p:nvPr/>
              </p:nvSpPr>
              <p:spPr>
                <a:xfrm>
                  <a:off x="5685409" y="3238151"/>
                  <a:ext cx="148213" cy="148238"/>
                </a:xfrm>
                <a:custGeom>
                  <a:avLst/>
                  <a:gdLst/>
                  <a:ahLst/>
                  <a:cxnLst/>
                  <a:rect l="l" t="t" r="r" b="b"/>
                  <a:pathLst>
                    <a:path w="148213" h="148238" extrusionOk="0">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6" name="Google Shape;1026;p4"/>
                <p:cNvSpPr/>
                <p:nvPr/>
              </p:nvSpPr>
              <p:spPr>
                <a:xfrm>
                  <a:off x="5798947" y="3097181"/>
                  <a:ext cx="148231" cy="148238"/>
                </a:xfrm>
                <a:custGeom>
                  <a:avLst/>
                  <a:gdLst/>
                  <a:ahLst/>
                  <a:cxnLst/>
                  <a:rect l="l" t="t" r="r" b="b"/>
                  <a:pathLst>
                    <a:path w="148231" h="148238" extrusionOk="0">
                      <a:moveTo>
                        <a:pt x="131889" y="120649"/>
                      </a:moveTo>
                      <a:cubicBezTo>
                        <a:pt x="106171" y="152463"/>
                        <a:pt x="59499" y="157511"/>
                        <a:pt x="27590" y="131889"/>
                      </a:cubicBezTo>
                      <a:cubicBezTo>
                        <a:pt x="-4224" y="106266"/>
                        <a:pt x="-9272" y="59499"/>
                        <a:pt x="16350" y="27590"/>
                      </a:cubicBezTo>
                      <a:cubicBezTo>
                        <a:pt x="41973" y="-4224"/>
                        <a:pt x="88740" y="-9272"/>
                        <a:pt x="120554" y="16350"/>
                      </a:cubicBezTo>
                      <a:cubicBezTo>
                        <a:pt x="152463" y="42068"/>
                        <a:pt x="157511" y="88836"/>
                        <a:pt x="131889" y="120649"/>
                      </a:cubicBezTo>
                      <a:close/>
                    </a:path>
                  </a:pathLst>
                </a:custGeom>
                <a:solidFill>
                  <a:srgbClr val="FFFF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7" name="Google Shape;1027;p4"/>
                <p:cNvSpPr/>
                <p:nvPr/>
              </p:nvSpPr>
              <p:spPr>
                <a:xfrm>
                  <a:off x="5914390" y="2953829"/>
                  <a:ext cx="148301" cy="148268"/>
                </a:xfrm>
                <a:custGeom>
                  <a:avLst/>
                  <a:gdLst/>
                  <a:ahLst/>
                  <a:cxnLst/>
                  <a:rect l="l" t="t" r="r" b="b"/>
                  <a:pathLst>
                    <a:path w="148301" h="148268" extrusionOk="0">
                      <a:moveTo>
                        <a:pt x="131889" y="120649"/>
                      </a:moveTo>
                      <a:cubicBezTo>
                        <a:pt x="106266" y="152558"/>
                        <a:pt x="59499" y="157511"/>
                        <a:pt x="27590" y="131889"/>
                      </a:cubicBezTo>
                      <a:cubicBezTo>
                        <a:pt x="-4224" y="106266"/>
                        <a:pt x="-9272" y="59499"/>
                        <a:pt x="16350" y="27590"/>
                      </a:cubicBezTo>
                      <a:cubicBezTo>
                        <a:pt x="41973" y="-4224"/>
                        <a:pt x="88740" y="-9272"/>
                        <a:pt x="120554" y="16350"/>
                      </a:cubicBezTo>
                      <a:cubicBezTo>
                        <a:pt x="152558" y="42068"/>
                        <a:pt x="157606" y="88836"/>
                        <a:pt x="131889" y="120649"/>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8" name="Google Shape;1028;p4"/>
                <p:cNvSpPr/>
                <p:nvPr/>
              </p:nvSpPr>
              <p:spPr>
                <a:xfrm>
                  <a:off x="5703316" y="3476942"/>
                  <a:ext cx="148213" cy="148238"/>
                </a:xfrm>
                <a:custGeom>
                  <a:avLst/>
                  <a:gdLst/>
                  <a:ahLst/>
                  <a:cxnLst/>
                  <a:rect l="l" t="t" r="r" b="b"/>
                  <a:pathLst>
                    <a:path w="148213" h="148238" extrusionOk="0">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9" name="Google Shape;1029;p4"/>
                <p:cNvSpPr/>
                <p:nvPr/>
              </p:nvSpPr>
              <p:spPr>
                <a:xfrm>
                  <a:off x="5812949" y="3341021"/>
                  <a:ext cx="148151" cy="148143"/>
                </a:xfrm>
                <a:custGeom>
                  <a:avLst/>
                  <a:gdLst/>
                  <a:ahLst/>
                  <a:cxnLst/>
                  <a:rect l="l" t="t" r="r" b="b"/>
                  <a:pathLst>
                    <a:path w="148151" h="148143" extrusionOk="0">
                      <a:moveTo>
                        <a:pt x="131793" y="120554"/>
                      </a:moveTo>
                      <a:cubicBezTo>
                        <a:pt x="106171" y="152367"/>
                        <a:pt x="59403" y="157416"/>
                        <a:pt x="27590" y="131793"/>
                      </a:cubicBezTo>
                      <a:cubicBezTo>
                        <a:pt x="-4224" y="106171"/>
                        <a:pt x="-9272" y="59403"/>
                        <a:pt x="16350" y="27590"/>
                      </a:cubicBezTo>
                      <a:cubicBezTo>
                        <a:pt x="41973" y="-4224"/>
                        <a:pt x="88740" y="-9272"/>
                        <a:pt x="120649" y="16350"/>
                      </a:cubicBezTo>
                      <a:cubicBezTo>
                        <a:pt x="152367" y="41973"/>
                        <a:pt x="157416" y="88740"/>
                        <a:pt x="131793" y="120554"/>
                      </a:cubicBezTo>
                      <a:close/>
                    </a:path>
                  </a:pathLst>
                </a:custGeom>
                <a:solidFill>
                  <a:srgbClr val="F392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30" name="Google Shape;1030;p4"/>
                <p:cNvSpPr/>
                <p:nvPr/>
              </p:nvSpPr>
              <p:spPr>
                <a:xfrm>
                  <a:off x="5926487" y="3199955"/>
                  <a:ext cx="148173" cy="148238"/>
                </a:xfrm>
                <a:custGeom>
                  <a:avLst/>
                  <a:gdLst/>
                  <a:ahLst/>
                  <a:cxnLst/>
                  <a:rect l="l" t="t" r="r" b="b"/>
                  <a:pathLst>
                    <a:path w="148173" h="148238" extrusionOk="0">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416" y="88836"/>
                        <a:pt x="131793" y="120649"/>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31" name="Google Shape;1031;p4"/>
                <p:cNvSpPr/>
                <p:nvPr/>
              </p:nvSpPr>
              <p:spPr>
                <a:xfrm>
                  <a:off x="6041930" y="3056604"/>
                  <a:ext cx="148231" cy="148238"/>
                </a:xfrm>
                <a:custGeom>
                  <a:avLst/>
                  <a:gdLst/>
                  <a:ahLst/>
                  <a:cxnLst/>
                  <a:rect l="l" t="t" r="r" b="b"/>
                  <a:pathLst>
                    <a:path w="148231" h="148238" extrusionOk="0">
                      <a:moveTo>
                        <a:pt x="131889" y="120649"/>
                      </a:moveTo>
                      <a:cubicBezTo>
                        <a:pt x="106266" y="152463"/>
                        <a:pt x="59499" y="157511"/>
                        <a:pt x="27590" y="131889"/>
                      </a:cubicBezTo>
                      <a:cubicBezTo>
                        <a:pt x="-4224" y="106266"/>
                        <a:pt x="-9272" y="59499"/>
                        <a:pt x="16350" y="27590"/>
                      </a:cubicBezTo>
                      <a:cubicBezTo>
                        <a:pt x="41973" y="-4224"/>
                        <a:pt x="88740" y="-9272"/>
                        <a:pt x="120554" y="16350"/>
                      </a:cubicBezTo>
                      <a:cubicBezTo>
                        <a:pt x="152463" y="41973"/>
                        <a:pt x="157511" y="88836"/>
                        <a:pt x="131889" y="120649"/>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32" name="Google Shape;1032;p4"/>
                <p:cNvSpPr/>
                <p:nvPr/>
              </p:nvSpPr>
              <p:spPr>
                <a:xfrm>
                  <a:off x="5856900" y="3273694"/>
                  <a:ext cx="71947" cy="60759"/>
                </a:xfrm>
                <a:custGeom>
                  <a:avLst/>
                  <a:gdLst/>
                  <a:ahLst/>
                  <a:cxnLst/>
                  <a:rect l="l" t="t" r="r" b="b"/>
                  <a:pathLst>
                    <a:path w="71947" h="60759" extrusionOk="0">
                      <a:moveTo>
                        <a:pt x="40027" y="51959"/>
                      </a:moveTo>
                      <a:cubicBezTo>
                        <a:pt x="43932" y="53769"/>
                        <a:pt x="47456" y="56245"/>
                        <a:pt x="51266" y="58150"/>
                      </a:cubicBezTo>
                      <a:cubicBezTo>
                        <a:pt x="55076" y="60055"/>
                        <a:pt x="59458" y="61294"/>
                        <a:pt x="63649" y="60532"/>
                      </a:cubicBezTo>
                      <a:cubicBezTo>
                        <a:pt x="67840" y="59674"/>
                        <a:pt x="71745" y="56245"/>
                        <a:pt x="71935" y="52054"/>
                      </a:cubicBezTo>
                      <a:cubicBezTo>
                        <a:pt x="72221" y="46816"/>
                        <a:pt x="67459" y="42910"/>
                        <a:pt x="64411" y="38624"/>
                      </a:cubicBezTo>
                      <a:cubicBezTo>
                        <a:pt x="60029" y="32338"/>
                        <a:pt x="59267" y="24337"/>
                        <a:pt x="57267" y="16907"/>
                      </a:cubicBezTo>
                      <a:cubicBezTo>
                        <a:pt x="55171" y="9478"/>
                        <a:pt x="50695" y="1762"/>
                        <a:pt x="43170" y="238"/>
                      </a:cubicBezTo>
                      <a:cubicBezTo>
                        <a:pt x="35740" y="-1190"/>
                        <a:pt x="28787" y="4048"/>
                        <a:pt x="23358" y="9382"/>
                      </a:cubicBezTo>
                      <a:cubicBezTo>
                        <a:pt x="18119" y="14431"/>
                        <a:pt x="13166" y="19765"/>
                        <a:pt x="8594" y="25480"/>
                      </a:cubicBezTo>
                      <a:cubicBezTo>
                        <a:pt x="5070" y="29766"/>
                        <a:pt x="1641" y="34338"/>
                        <a:pt x="403" y="39767"/>
                      </a:cubicBezTo>
                      <a:cubicBezTo>
                        <a:pt x="-550" y="43958"/>
                        <a:pt x="117" y="49102"/>
                        <a:pt x="3165" y="52435"/>
                      </a:cubicBezTo>
                      <a:cubicBezTo>
                        <a:pt x="6499" y="56055"/>
                        <a:pt x="9642" y="52435"/>
                        <a:pt x="13452" y="51102"/>
                      </a:cubicBezTo>
                      <a:cubicBezTo>
                        <a:pt x="21929" y="47959"/>
                        <a:pt x="31740" y="48149"/>
                        <a:pt x="40027" y="51959"/>
                      </a:cubicBezTo>
                      <a:close/>
                    </a:path>
                  </a:pathLst>
                </a:custGeom>
                <a:solidFill>
                  <a:srgbClr val="444FAE">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33" name="Google Shape;1033;p4"/>
                <p:cNvSpPr/>
                <p:nvPr/>
              </p:nvSpPr>
              <p:spPr>
                <a:xfrm>
                  <a:off x="5856996" y="3271693"/>
                  <a:ext cx="72042" cy="60759"/>
                </a:xfrm>
                <a:custGeom>
                  <a:avLst/>
                  <a:gdLst/>
                  <a:ahLst/>
                  <a:cxnLst/>
                  <a:rect l="l" t="t" r="r" b="b"/>
                  <a:pathLst>
                    <a:path w="72042" h="60759" extrusionOk="0">
                      <a:moveTo>
                        <a:pt x="40122" y="51959"/>
                      </a:moveTo>
                      <a:cubicBezTo>
                        <a:pt x="44027" y="53769"/>
                        <a:pt x="47551" y="56245"/>
                        <a:pt x="51361" y="58150"/>
                      </a:cubicBezTo>
                      <a:cubicBezTo>
                        <a:pt x="55171" y="60055"/>
                        <a:pt x="59553" y="61294"/>
                        <a:pt x="63744" y="60532"/>
                      </a:cubicBezTo>
                      <a:cubicBezTo>
                        <a:pt x="67935" y="59674"/>
                        <a:pt x="71840" y="56245"/>
                        <a:pt x="72031" y="52054"/>
                      </a:cubicBezTo>
                      <a:cubicBezTo>
                        <a:pt x="72316" y="46816"/>
                        <a:pt x="67554" y="42910"/>
                        <a:pt x="64506" y="38624"/>
                      </a:cubicBezTo>
                      <a:cubicBezTo>
                        <a:pt x="60124" y="32338"/>
                        <a:pt x="59362" y="24337"/>
                        <a:pt x="57362" y="16907"/>
                      </a:cubicBezTo>
                      <a:cubicBezTo>
                        <a:pt x="55267" y="9478"/>
                        <a:pt x="50790" y="1667"/>
                        <a:pt x="43265" y="238"/>
                      </a:cubicBezTo>
                      <a:cubicBezTo>
                        <a:pt x="35836" y="-1190"/>
                        <a:pt x="28882" y="4048"/>
                        <a:pt x="23358" y="9382"/>
                      </a:cubicBezTo>
                      <a:cubicBezTo>
                        <a:pt x="18119" y="14431"/>
                        <a:pt x="13166" y="19860"/>
                        <a:pt x="8499" y="25480"/>
                      </a:cubicBezTo>
                      <a:cubicBezTo>
                        <a:pt x="4975" y="29766"/>
                        <a:pt x="1546" y="34338"/>
                        <a:pt x="403" y="39767"/>
                      </a:cubicBezTo>
                      <a:cubicBezTo>
                        <a:pt x="-550" y="43958"/>
                        <a:pt x="117" y="49102"/>
                        <a:pt x="3165" y="52435"/>
                      </a:cubicBezTo>
                      <a:cubicBezTo>
                        <a:pt x="6499" y="56055"/>
                        <a:pt x="9642" y="52435"/>
                        <a:pt x="13452" y="51102"/>
                      </a:cubicBezTo>
                      <a:cubicBezTo>
                        <a:pt x="22024" y="47959"/>
                        <a:pt x="31835" y="48149"/>
                        <a:pt x="40122" y="51959"/>
                      </a:cubicBezTo>
                      <a:close/>
                    </a:path>
                  </a:pathLst>
                </a:custGeom>
                <a:solidFill>
                  <a:srgbClr val="F392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34" name="Google Shape;1034;p4"/>
                <p:cNvSpPr/>
                <p:nvPr/>
              </p:nvSpPr>
              <p:spPr>
                <a:xfrm>
                  <a:off x="5878042" y="3275485"/>
                  <a:ext cx="38411" cy="34927"/>
                </a:xfrm>
                <a:custGeom>
                  <a:avLst/>
                  <a:gdLst/>
                  <a:ahLst/>
                  <a:cxnLst/>
                  <a:rect l="l" t="t" r="r" b="b"/>
                  <a:pathLst>
                    <a:path w="38411" h="34927" extrusionOk="0">
                      <a:moveTo>
                        <a:pt x="10408" y="2447"/>
                      </a:moveTo>
                      <a:cubicBezTo>
                        <a:pt x="12694" y="1018"/>
                        <a:pt x="15456" y="-315"/>
                        <a:pt x="18123" y="66"/>
                      </a:cubicBezTo>
                      <a:cubicBezTo>
                        <a:pt x="21076" y="542"/>
                        <a:pt x="23362" y="2828"/>
                        <a:pt x="24791" y="5305"/>
                      </a:cubicBezTo>
                      <a:cubicBezTo>
                        <a:pt x="27648" y="10162"/>
                        <a:pt x="28124" y="15973"/>
                        <a:pt x="29458" y="21402"/>
                      </a:cubicBezTo>
                      <a:cubicBezTo>
                        <a:pt x="30696" y="26831"/>
                        <a:pt x="33268" y="32546"/>
                        <a:pt x="38411" y="34927"/>
                      </a:cubicBezTo>
                      <a:cubicBezTo>
                        <a:pt x="33268" y="34546"/>
                        <a:pt x="28315" y="31879"/>
                        <a:pt x="25076" y="27879"/>
                      </a:cubicBezTo>
                      <a:cubicBezTo>
                        <a:pt x="23076" y="25307"/>
                        <a:pt x="21743" y="22354"/>
                        <a:pt x="20028" y="19592"/>
                      </a:cubicBezTo>
                      <a:cubicBezTo>
                        <a:pt x="18409" y="16830"/>
                        <a:pt x="16123" y="14258"/>
                        <a:pt x="13170" y="13115"/>
                      </a:cubicBezTo>
                      <a:cubicBezTo>
                        <a:pt x="10979" y="12258"/>
                        <a:pt x="8503" y="12353"/>
                        <a:pt x="6217" y="12925"/>
                      </a:cubicBezTo>
                      <a:cubicBezTo>
                        <a:pt x="4598" y="13306"/>
                        <a:pt x="1740" y="15401"/>
                        <a:pt x="407" y="13591"/>
                      </a:cubicBezTo>
                      <a:cubicBezTo>
                        <a:pt x="-2165" y="10448"/>
                        <a:pt x="8217" y="3781"/>
                        <a:pt x="10408" y="2447"/>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35" name="Google Shape;1035;p4"/>
              <p:cNvGrpSpPr/>
              <p:nvPr/>
            </p:nvGrpSpPr>
            <p:grpSpPr>
              <a:xfrm>
                <a:off x="5927264" y="3155818"/>
                <a:ext cx="731349" cy="786133"/>
                <a:chOff x="5927264" y="3155818"/>
                <a:chExt cx="731349" cy="786133"/>
              </a:xfrm>
            </p:grpSpPr>
            <p:grpSp>
              <p:nvGrpSpPr>
                <p:cNvPr id="1036" name="Google Shape;1036;p4"/>
                <p:cNvGrpSpPr/>
                <p:nvPr/>
              </p:nvGrpSpPr>
              <p:grpSpPr>
                <a:xfrm>
                  <a:off x="6018094" y="3335962"/>
                  <a:ext cx="640519" cy="361518"/>
                  <a:chOff x="6018094" y="3335962"/>
                  <a:chExt cx="640519" cy="361518"/>
                </a:xfrm>
              </p:grpSpPr>
              <p:sp>
                <p:nvSpPr>
                  <p:cNvPr id="1037" name="Google Shape;1037;p4"/>
                  <p:cNvSpPr/>
                  <p:nvPr/>
                </p:nvSpPr>
                <p:spPr>
                  <a:xfrm>
                    <a:off x="6026467" y="3340459"/>
                    <a:ext cx="96392" cy="64727"/>
                  </a:xfrm>
                  <a:custGeom>
                    <a:avLst/>
                    <a:gdLst/>
                    <a:ahLst/>
                    <a:cxnLst/>
                    <a:rect l="l" t="t" r="r" b="b"/>
                    <a:pathLst>
                      <a:path w="96392" h="64727" extrusionOk="0">
                        <a:moveTo>
                          <a:pt x="83153" y="64728"/>
                        </a:moveTo>
                        <a:cubicBezTo>
                          <a:pt x="83153" y="64728"/>
                          <a:pt x="5715" y="41487"/>
                          <a:pt x="0" y="2815"/>
                        </a:cubicBezTo>
                        <a:cubicBezTo>
                          <a:pt x="26194" y="-5567"/>
                          <a:pt x="55245" y="3958"/>
                          <a:pt x="96393" y="42344"/>
                        </a:cubicBezTo>
                        <a:cubicBezTo>
                          <a:pt x="90773" y="52536"/>
                          <a:pt x="83153" y="64728"/>
                          <a:pt x="83153" y="64728"/>
                        </a:cubicBezTo>
                        <a:close/>
                      </a:path>
                    </a:pathLst>
                  </a:custGeom>
                  <a:solidFill>
                    <a:srgbClr val="802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38" name="Google Shape;1038;p4"/>
                  <p:cNvSpPr/>
                  <p:nvPr/>
                </p:nvSpPr>
                <p:spPr>
                  <a:xfrm>
                    <a:off x="6265221" y="3464957"/>
                    <a:ext cx="393392" cy="232523"/>
                  </a:xfrm>
                  <a:custGeom>
                    <a:avLst/>
                    <a:gdLst/>
                    <a:ahLst/>
                    <a:cxnLst/>
                    <a:rect l="l" t="t" r="r" b="b"/>
                    <a:pathLst>
                      <a:path w="393392" h="232523" extrusionOk="0">
                        <a:moveTo>
                          <a:pt x="391229" y="223408"/>
                        </a:moveTo>
                        <a:cubicBezTo>
                          <a:pt x="386562" y="231885"/>
                          <a:pt x="375989" y="235028"/>
                          <a:pt x="367512" y="230361"/>
                        </a:cubicBezTo>
                        <a:lnTo>
                          <a:pt x="2990" y="31098"/>
                        </a:lnTo>
                        <a:cubicBezTo>
                          <a:pt x="-1296" y="28716"/>
                          <a:pt x="-915" y="19477"/>
                          <a:pt x="3752" y="11000"/>
                        </a:cubicBezTo>
                        <a:lnTo>
                          <a:pt x="3752" y="11000"/>
                        </a:lnTo>
                        <a:cubicBezTo>
                          <a:pt x="8420" y="2523"/>
                          <a:pt x="15373" y="-1668"/>
                          <a:pt x="19564" y="618"/>
                        </a:cubicBezTo>
                        <a:lnTo>
                          <a:pt x="384276" y="199595"/>
                        </a:lnTo>
                        <a:cubicBezTo>
                          <a:pt x="392753" y="204262"/>
                          <a:pt x="395897" y="214930"/>
                          <a:pt x="391229" y="223408"/>
                        </a:cubicBezTo>
                        <a:lnTo>
                          <a:pt x="391229" y="223408"/>
                        </a:ln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39" name="Google Shape;1039;p4"/>
                  <p:cNvSpPr/>
                  <p:nvPr/>
                </p:nvSpPr>
                <p:spPr>
                  <a:xfrm>
                    <a:off x="6097047" y="3372992"/>
                    <a:ext cx="222885" cy="142208"/>
                  </a:xfrm>
                  <a:custGeom>
                    <a:avLst/>
                    <a:gdLst/>
                    <a:ahLst/>
                    <a:cxnLst/>
                    <a:rect l="l" t="t" r="r" b="b"/>
                    <a:pathLst>
                      <a:path w="222885" h="142208" extrusionOk="0">
                        <a:moveTo>
                          <a:pt x="222885" y="111538"/>
                        </a:moveTo>
                        <a:cubicBezTo>
                          <a:pt x="219932" y="112014"/>
                          <a:pt x="204121" y="137827"/>
                          <a:pt x="206026" y="142208"/>
                        </a:cubicBezTo>
                        <a:cubicBezTo>
                          <a:pt x="132112" y="109061"/>
                          <a:pt x="63151" y="71057"/>
                          <a:pt x="0" y="27432"/>
                        </a:cubicBezTo>
                        <a:cubicBezTo>
                          <a:pt x="9239" y="19717"/>
                          <a:pt x="12954" y="12764"/>
                          <a:pt x="15049" y="0"/>
                        </a:cubicBezTo>
                        <a:cubicBezTo>
                          <a:pt x="86296" y="28670"/>
                          <a:pt x="155353" y="66770"/>
                          <a:pt x="222885" y="111538"/>
                        </a:cubicBezTo>
                        <a:close/>
                      </a:path>
                    </a:pathLst>
                  </a:custGeom>
                  <a:solidFill>
                    <a:srgbClr val="288A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0" name="Google Shape;1040;p4"/>
                  <p:cNvSpPr/>
                  <p:nvPr/>
                </p:nvSpPr>
                <p:spPr>
                  <a:xfrm>
                    <a:off x="6018094" y="3335962"/>
                    <a:ext cx="62001" cy="45973"/>
                  </a:xfrm>
                  <a:custGeom>
                    <a:avLst/>
                    <a:gdLst/>
                    <a:ahLst/>
                    <a:cxnLst/>
                    <a:rect l="l" t="t" r="r" b="b"/>
                    <a:pathLst>
                      <a:path w="62001" h="45973" extrusionOk="0">
                        <a:moveTo>
                          <a:pt x="44187" y="39316"/>
                        </a:moveTo>
                        <a:cubicBezTo>
                          <a:pt x="43806" y="37125"/>
                          <a:pt x="43330" y="34935"/>
                          <a:pt x="43330" y="32744"/>
                        </a:cubicBezTo>
                        <a:cubicBezTo>
                          <a:pt x="43330" y="30553"/>
                          <a:pt x="43806" y="28267"/>
                          <a:pt x="45330" y="26553"/>
                        </a:cubicBezTo>
                        <a:cubicBezTo>
                          <a:pt x="47521" y="24076"/>
                          <a:pt x="51140" y="23600"/>
                          <a:pt x="54379" y="22838"/>
                        </a:cubicBezTo>
                        <a:cubicBezTo>
                          <a:pt x="57617" y="22076"/>
                          <a:pt x="61237" y="20457"/>
                          <a:pt x="61903" y="17218"/>
                        </a:cubicBezTo>
                        <a:cubicBezTo>
                          <a:pt x="62284" y="15313"/>
                          <a:pt x="61522" y="13313"/>
                          <a:pt x="60189" y="11789"/>
                        </a:cubicBezTo>
                        <a:cubicBezTo>
                          <a:pt x="58951" y="10265"/>
                          <a:pt x="57141" y="9217"/>
                          <a:pt x="55522" y="8265"/>
                        </a:cubicBezTo>
                        <a:cubicBezTo>
                          <a:pt x="41234" y="549"/>
                          <a:pt x="24280" y="-1832"/>
                          <a:pt x="8373" y="1407"/>
                        </a:cubicBezTo>
                        <a:cubicBezTo>
                          <a:pt x="5611" y="1978"/>
                          <a:pt x="2658" y="2931"/>
                          <a:pt x="1039" y="5312"/>
                        </a:cubicBezTo>
                        <a:cubicBezTo>
                          <a:pt x="-771" y="8074"/>
                          <a:pt x="86" y="11694"/>
                          <a:pt x="1324" y="14742"/>
                        </a:cubicBezTo>
                        <a:cubicBezTo>
                          <a:pt x="7325" y="30363"/>
                          <a:pt x="20374" y="40173"/>
                          <a:pt x="35805" y="45317"/>
                        </a:cubicBezTo>
                        <a:cubicBezTo>
                          <a:pt x="40948" y="47031"/>
                          <a:pt x="45235" y="45507"/>
                          <a:pt x="44187" y="39316"/>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41" name="Google Shape;1041;p4"/>
                <p:cNvGrpSpPr/>
                <p:nvPr/>
              </p:nvGrpSpPr>
              <p:grpSpPr>
                <a:xfrm>
                  <a:off x="5927264" y="3324350"/>
                  <a:ext cx="588244" cy="617601"/>
                  <a:chOff x="5927264" y="3324350"/>
                  <a:chExt cx="588244" cy="617601"/>
                </a:xfrm>
              </p:grpSpPr>
              <p:sp>
                <p:nvSpPr>
                  <p:cNvPr id="1042" name="Google Shape;1042;p4"/>
                  <p:cNvSpPr/>
                  <p:nvPr/>
                </p:nvSpPr>
                <p:spPr>
                  <a:xfrm>
                    <a:off x="5935917" y="3330320"/>
                    <a:ext cx="79977" cy="84486"/>
                  </a:xfrm>
                  <a:custGeom>
                    <a:avLst/>
                    <a:gdLst/>
                    <a:ahLst/>
                    <a:cxnLst/>
                    <a:rect l="l" t="t" r="r" b="b"/>
                    <a:pathLst>
                      <a:path w="79977" h="84486" extrusionOk="0">
                        <a:moveTo>
                          <a:pt x="60546" y="84487"/>
                        </a:moveTo>
                        <a:cubicBezTo>
                          <a:pt x="60546" y="84487"/>
                          <a:pt x="-6033" y="38481"/>
                          <a:pt x="444" y="0"/>
                        </a:cubicBezTo>
                        <a:cubicBezTo>
                          <a:pt x="27971" y="0"/>
                          <a:pt x="52641" y="18002"/>
                          <a:pt x="79977" y="67247"/>
                        </a:cubicBezTo>
                        <a:cubicBezTo>
                          <a:pt x="71500" y="75152"/>
                          <a:pt x="60546" y="84487"/>
                          <a:pt x="60546" y="84487"/>
                        </a:cubicBezTo>
                        <a:close/>
                      </a:path>
                    </a:pathLst>
                  </a:custGeom>
                  <a:solidFill>
                    <a:srgbClr val="802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3" name="Google Shape;1043;p4"/>
                  <p:cNvSpPr/>
                  <p:nvPr/>
                </p:nvSpPr>
                <p:spPr>
                  <a:xfrm>
                    <a:off x="6118785" y="3524955"/>
                    <a:ext cx="396723" cy="416996"/>
                  </a:xfrm>
                  <a:custGeom>
                    <a:avLst/>
                    <a:gdLst/>
                    <a:ahLst/>
                    <a:cxnLst/>
                    <a:rect l="l" t="t" r="r" b="b"/>
                    <a:pathLst>
                      <a:path w="396723" h="416996" extrusionOk="0">
                        <a:moveTo>
                          <a:pt x="389457" y="410488"/>
                        </a:moveTo>
                        <a:lnTo>
                          <a:pt x="389457" y="410488"/>
                        </a:lnTo>
                        <a:cubicBezTo>
                          <a:pt x="382408" y="417155"/>
                          <a:pt x="373359" y="418965"/>
                          <a:pt x="369264" y="414679"/>
                        </a:cubicBezTo>
                        <a:lnTo>
                          <a:pt x="1980" y="26440"/>
                        </a:lnTo>
                        <a:cubicBezTo>
                          <a:pt x="-2116" y="22058"/>
                          <a:pt x="360" y="12629"/>
                          <a:pt x="7409" y="6056"/>
                        </a:cubicBezTo>
                        <a:lnTo>
                          <a:pt x="7409" y="6056"/>
                        </a:lnTo>
                        <a:cubicBezTo>
                          <a:pt x="14457" y="-611"/>
                          <a:pt x="23030" y="-1754"/>
                          <a:pt x="27126" y="2532"/>
                        </a:cubicBezTo>
                        <a:lnTo>
                          <a:pt x="394695" y="390581"/>
                        </a:lnTo>
                        <a:cubicBezTo>
                          <a:pt x="398791" y="394962"/>
                          <a:pt x="396505" y="403916"/>
                          <a:pt x="389457" y="410488"/>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4" name="Google Shape;1044;p4"/>
                  <p:cNvSpPr/>
                  <p:nvPr/>
                </p:nvSpPr>
                <p:spPr>
                  <a:xfrm>
                    <a:off x="5985795" y="3384898"/>
                    <a:ext cx="186308" cy="194024"/>
                  </a:xfrm>
                  <a:custGeom>
                    <a:avLst/>
                    <a:gdLst/>
                    <a:ahLst/>
                    <a:cxnLst/>
                    <a:rect l="l" t="t" r="r" b="b"/>
                    <a:pathLst>
                      <a:path w="186308" h="194024" extrusionOk="0">
                        <a:moveTo>
                          <a:pt x="186309" y="170021"/>
                        </a:moveTo>
                        <a:cubicBezTo>
                          <a:pt x="183356" y="169545"/>
                          <a:pt x="160401" y="189262"/>
                          <a:pt x="160877" y="194024"/>
                        </a:cubicBezTo>
                        <a:cubicBezTo>
                          <a:pt x="100679" y="139732"/>
                          <a:pt x="46768" y="82391"/>
                          <a:pt x="0" y="21431"/>
                        </a:cubicBezTo>
                        <a:cubicBezTo>
                          <a:pt x="11144" y="16859"/>
                          <a:pt x="16859" y="11430"/>
                          <a:pt x="22670" y="0"/>
                        </a:cubicBezTo>
                        <a:cubicBezTo>
                          <a:pt x="81820" y="49149"/>
                          <a:pt x="135826" y="106585"/>
                          <a:pt x="186309" y="170021"/>
                        </a:cubicBezTo>
                        <a:close/>
                      </a:path>
                    </a:pathLst>
                  </a:custGeom>
                  <a:solidFill>
                    <a:srgbClr val="2496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5" name="Google Shape;1045;p4"/>
                  <p:cNvSpPr/>
                  <p:nvPr/>
                </p:nvSpPr>
                <p:spPr>
                  <a:xfrm>
                    <a:off x="5927264" y="3324350"/>
                    <a:ext cx="57602" cy="52537"/>
                  </a:xfrm>
                  <a:custGeom>
                    <a:avLst/>
                    <a:gdLst/>
                    <a:ahLst/>
                    <a:cxnLst/>
                    <a:rect l="l" t="t" r="r" b="b"/>
                    <a:pathLst>
                      <a:path w="57602" h="52537" extrusionOk="0">
                        <a:moveTo>
                          <a:pt x="33290" y="47309"/>
                        </a:moveTo>
                        <a:cubicBezTo>
                          <a:pt x="33671" y="45118"/>
                          <a:pt x="33861" y="42927"/>
                          <a:pt x="34528" y="40736"/>
                        </a:cubicBezTo>
                        <a:cubicBezTo>
                          <a:pt x="35195" y="38641"/>
                          <a:pt x="36338" y="36545"/>
                          <a:pt x="38243" y="35402"/>
                        </a:cubicBezTo>
                        <a:cubicBezTo>
                          <a:pt x="41100" y="33688"/>
                          <a:pt x="44720" y="34355"/>
                          <a:pt x="47958" y="34640"/>
                        </a:cubicBezTo>
                        <a:cubicBezTo>
                          <a:pt x="51292" y="34926"/>
                          <a:pt x="55197" y="34450"/>
                          <a:pt x="56912" y="31592"/>
                        </a:cubicBezTo>
                        <a:cubicBezTo>
                          <a:pt x="57864" y="29878"/>
                          <a:pt x="57769" y="27687"/>
                          <a:pt x="57007" y="25877"/>
                        </a:cubicBezTo>
                        <a:cubicBezTo>
                          <a:pt x="56245" y="24068"/>
                          <a:pt x="54912" y="22544"/>
                          <a:pt x="53578" y="21115"/>
                        </a:cubicBezTo>
                        <a:cubicBezTo>
                          <a:pt x="42339" y="9399"/>
                          <a:pt x="27003" y="1779"/>
                          <a:pt x="10811" y="160"/>
                        </a:cubicBezTo>
                        <a:cubicBezTo>
                          <a:pt x="8049" y="-126"/>
                          <a:pt x="4905" y="-221"/>
                          <a:pt x="2715" y="1589"/>
                        </a:cubicBezTo>
                        <a:cubicBezTo>
                          <a:pt x="143" y="3684"/>
                          <a:pt x="-143" y="7399"/>
                          <a:pt x="48" y="10637"/>
                        </a:cubicBezTo>
                        <a:cubicBezTo>
                          <a:pt x="1000" y="27306"/>
                          <a:pt x="10335" y="40736"/>
                          <a:pt x="23479" y="50357"/>
                        </a:cubicBezTo>
                        <a:cubicBezTo>
                          <a:pt x="27861" y="53690"/>
                          <a:pt x="32337" y="53595"/>
                          <a:pt x="33290" y="47309"/>
                        </a:cubicBezTo>
                        <a:close/>
                      </a:path>
                    </a:pathLst>
                  </a:custGeom>
                  <a:solidFill>
                    <a:srgbClr val="F392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46" name="Google Shape;1046;p4"/>
                <p:cNvGrpSpPr/>
                <p:nvPr/>
              </p:nvGrpSpPr>
              <p:grpSpPr>
                <a:xfrm>
                  <a:off x="6066281" y="3155818"/>
                  <a:ext cx="374081" cy="647597"/>
                  <a:chOff x="6066281" y="3155818"/>
                  <a:chExt cx="374081" cy="647597"/>
                </a:xfrm>
              </p:grpSpPr>
              <p:sp>
                <p:nvSpPr>
                  <p:cNvPr id="1047" name="Google Shape;1047;p4"/>
                  <p:cNvSpPr/>
                  <p:nvPr/>
                </p:nvSpPr>
                <p:spPr>
                  <a:xfrm>
                    <a:off x="6068064" y="3157632"/>
                    <a:ext cx="63939" cy="96393"/>
                  </a:xfrm>
                  <a:custGeom>
                    <a:avLst/>
                    <a:gdLst/>
                    <a:ahLst/>
                    <a:cxnLst/>
                    <a:rect l="l" t="t" r="r" b="b"/>
                    <a:pathLst>
                      <a:path w="63939" h="96393" extrusionOk="0">
                        <a:moveTo>
                          <a:pt x="40984" y="96393"/>
                        </a:moveTo>
                        <a:cubicBezTo>
                          <a:pt x="40984" y="96393"/>
                          <a:pt x="-12641" y="35909"/>
                          <a:pt x="2789" y="0"/>
                        </a:cubicBezTo>
                        <a:cubicBezTo>
                          <a:pt x="29554" y="6667"/>
                          <a:pt x="49176" y="30004"/>
                          <a:pt x="63940" y="84296"/>
                        </a:cubicBezTo>
                        <a:cubicBezTo>
                          <a:pt x="53938" y="90011"/>
                          <a:pt x="40984" y="96393"/>
                          <a:pt x="40984" y="96393"/>
                        </a:cubicBezTo>
                        <a:close/>
                      </a:path>
                    </a:pathLst>
                  </a:custGeom>
                  <a:solidFill>
                    <a:srgbClr val="802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8" name="Google Shape;1048;p4"/>
                  <p:cNvSpPr/>
                  <p:nvPr/>
                </p:nvSpPr>
                <p:spPr>
                  <a:xfrm>
                    <a:off x="6199087" y="3396152"/>
                    <a:ext cx="241275" cy="407263"/>
                  </a:xfrm>
                  <a:custGeom>
                    <a:avLst/>
                    <a:gdLst/>
                    <a:ahLst/>
                    <a:cxnLst/>
                    <a:rect l="l" t="t" r="r" b="b"/>
                    <a:pathLst>
                      <a:path w="241275" h="407263" extrusionOk="0">
                        <a:moveTo>
                          <a:pt x="233145" y="405275"/>
                        </a:moveTo>
                        <a:lnTo>
                          <a:pt x="233145" y="405275"/>
                        </a:lnTo>
                        <a:cubicBezTo>
                          <a:pt x="224763" y="410037"/>
                          <a:pt x="213428" y="405942"/>
                          <a:pt x="207808" y="396226"/>
                        </a:cubicBezTo>
                        <a:lnTo>
                          <a:pt x="2925" y="29514"/>
                        </a:lnTo>
                        <a:cubicBezTo>
                          <a:pt x="-2599" y="19703"/>
                          <a:pt x="-27" y="6749"/>
                          <a:pt x="8355" y="1986"/>
                        </a:cubicBezTo>
                        <a:lnTo>
                          <a:pt x="8355" y="1986"/>
                        </a:lnTo>
                        <a:cubicBezTo>
                          <a:pt x="16737" y="-2776"/>
                          <a:pt x="28071" y="1320"/>
                          <a:pt x="33596" y="11130"/>
                        </a:cubicBezTo>
                        <a:lnTo>
                          <a:pt x="238193" y="378986"/>
                        </a:lnTo>
                        <a:cubicBezTo>
                          <a:pt x="243813" y="388797"/>
                          <a:pt x="241527" y="400512"/>
                          <a:pt x="233145" y="405275"/>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9" name="Google Shape;1049;p4"/>
                  <p:cNvSpPr/>
                  <p:nvPr/>
                </p:nvSpPr>
                <p:spPr>
                  <a:xfrm>
                    <a:off x="6100857" y="3227926"/>
                    <a:ext cx="134207" cy="201739"/>
                  </a:xfrm>
                  <a:custGeom>
                    <a:avLst/>
                    <a:gdLst/>
                    <a:ahLst/>
                    <a:cxnLst/>
                    <a:rect l="l" t="t" r="r" b="b"/>
                    <a:pathLst>
                      <a:path w="134207" h="201739" extrusionOk="0">
                        <a:moveTo>
                          <a:pt x="134207" y="184499"/>
                        </a:moveTo>
                        <a:cubicBezTo>
                          <a:pt x="131540" y="183547"/>
                          <a:pt x="104584" y="197263"/>
                          <a:pt x="103727" y="201740"/>
                        </a:cubicBezTo>
                        <a:cubicBezTo>
                          <a:pt x="62103" y="141446"/>
                          <a:pt x="27146" y="79439"/>
                          <a:pt x="0" y="15430"/>
                        </a:cubicBezTo>
                        <a:cubicBezTo>
                          <a:pt x="11716" y="13335"/>
                          <a:pt x="18574" y="9430"/>
                          <a:pt x="27146" y="0"/>
                        </a:cubicBezTo>
                        <a:cubicBezTo>
                          <a:pt x="69151" y="55531"/>
                          <a:pt x="104203" y="117634"/>
                          <a:pt x="134207" y="184499"/>
                        </a:cubicBezTo>
                        <a:close/>
                      </a:path>
                    </a:pathLst>
                  </a:custGeom>
                  <a:solidFill>
                    <a:srgbClr val="DC48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0" name="Google Shape;1050;p4"/>
                  <p:cNvSpPr/>
                  <p:nvPr/>
                </p:nvSpPr>
                <p:spPr>
                  <a:xfrm>
                    <a:off x="6066281" y="3155818"/>
                    <a:ext cx="44777" cy="55354"/>
                  </a:xfrm>
                  <a:custGeom>
                    <a:avLst/>
                    <a:gdLst/>
                    <a:ahLst/>
                    <a:cxnLst/>
                    <a:rect l="l" t="t" r="r" b="b"/>
                    <a:pathLst>
                      <a:path w="44777" h="55354" extrusionOk="0">
                        <a:moveTo>
                          <a:pt x="286" y="8101"/>
                        </a:moveTo>
                        <a:cubicBezTo>
                          <a:pt x="571" y="4957"/>
                          <a:pt x="1524" y="1147"/>
                          <a:pt x="4572" y="195"/>
                        </a:cubicBezTo>
                        <a:cubicBezTo>
                          <a:pt x="6191" y="-281"/>
                          <a:pt x="7906" y="195"/>
                          <a:pt x="9430" y="766"/>
                        </a:cubicBezTo>
                        <a:cubicBezTo>
                          <a:pt x="19621" y="4195"/>
                          <a:pt x="29242" y="9625"/>
                          <a:pt x="37433" y="16578"/>
                        </a:cubicBezTo>
                        <a:cubicBezTo>
                          <a:pt x="40100" y="18864"/>
                          <a:pt x="42767" y="21436"/>
                          <a:pt x="44101" y="24674"/>
                        </a:cubicBezTo>
                        <a:cubicBezTo>
                          <a:pt x="45339" y="28008"/>
                          <a:pt x="44958" y="32104"/>
                          <a:pt x="42291" y="34485"/>
                        </a:cubicBezTo>
                        <a:cubicBezTo>
                          <a:pt x="39434" y="36866"/>
                          <a:pt x="35338" y="36485"/>
                          <a:pt x="31718" y="36104"/>
                        </a:cubicBezTo>
                        <a:cubicBezTo>
                          <a:pt x="28099" y="35818"/>
                          <a:pt x="23717" y="36009"/>
                          <a:pt x="21527" y="38962"/>
                        </a:cubicBezTo>
                        <a:cubicBezTo>
                          <a:pt x="19812" y="41343"/>
                          <a:pt x="20193" y="44486"/>
                          <a:pt x="20193" y="47439"/>
                        </a:cubicBezTo>
                        <a:cubicBezTo>
                          <a:pt x="20193" y="50296"/>
                          <a:pt x="19336" y="53725"/>
                          <a:pt x="16669" y="54868"/>
                        </a:cubicBezTo>
                        <a:cubicBezTo>
                          <a:pt x="9811" y="57631"/>
                          <a:pt x="7334" y="47915"/>
                          <a:pt x="5620" y="43724"/>
                        </a:cubicBezTo>
                        <a:cubicBezTo>
                          <a:pt x="2762" y="36580"/>
                          <a:pt x="953" y="28960"/>
                          <a:pt x="286" y="21340"/>
                        </a:cubicBezTo>
                        <a:cubicBezTo>
                          <a:pt x="-95" y="16864"/>
                          <a:pt x="-95" y="12482"/>
                          <a:pt x="286" y="8101"/>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grpSp>
      <p:grpSp>
        <p:nvGrpSpPr>
          <p:cNvPr id="1062" name="Google Shape;1062;p4"/>
          <p:cNvGrpSpPr/>
          <p:nvPr/>
        </p:nvGrpSpPr>
        <p:grpSpPr>
          <a:xfrm>
            <a:off x="9324707" y="5314075"/>
            <a:ext cx="841680" cy="701097"/>
            <a:chOff x="6029366" y="3371852"/>
            <a:chExt cx="130719" cy="112578"/>
          </a:xfrm>
        </p:grpSpPr>
        <p:sp>
          <p:nvSpPr>
            <p:cNvPr id="1063" name="Google Shape;1063;p4"/>
            <p:cNvSpPr/>
            <p:nvPr/>
          </p:nvSpPr>
          <p:spPr>
            <a:xfrm>
              <a:off x="6112695" y="3392266"/>
              <a:ext cx="47390" cy="36309"/>
            </a:xfrm>
            <a:custGeom>
              <a:avLst/>
              <a:gdLst/>
              <a:ahLst/>
              <a:cxnLst/>
              <a:rect l="l" t="t" r="r" b="b"/>
              <a:pathLst>
                <a:path w="47390" h="36309" extrusionOk="0">
                  <a:moveTo>
                    <a:pt x="45789" y="11587"/>
                  </a:moveTo>
                  <a:cubicBezTo>
                    <a:pt x="33502" y="-7463"/>
                    <a:pt x="5117" y="-2700"/>
                    <a:pt x="259" y="23493"/>
                  </a:cubicBezTo>
                  <a:cubicBezTo>
                    <a:pt x="-4503" y="49687"/>
                    <a:pt x="58076" y="30637"/>
                    <a:pt x="45789" y="11587"/>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4" name="Google Shape;1064;p4"/>
            <p:cNvSpPr/>
            <p:nvPr/>
          </p:nvSpPr>
          <p:spPr>
            <a:xfrm>
              <a:off x="6029366" y="3371852"/>
              <a:ext cx="49880" cy="40966"/>
            </a:xfrm>
            <a:custGeom>
              <a:avLst/>
              <a:gdLst/>
              <a:ahLst/>
              <a:cxnLst/>
              <a:rect l="l" t="t" r="r" b="b"/>
              <a:pathLst>
                <a:path w="49880" h="40966" extrusionOk="0">
                  <a:moveTo>
                    <a:pt x="47869" y="10570"/>
                  </a:moveTo>
                  <a:cubicBezTo>
                    <a:pt x="43392" y="-1241"/>
                    <a:pt x="5007" y="-9052"/>
                    <a:pt x="244" y="20381"/>
                  </a:cubicBezTo>
                  <a:cubicBezTo>
                    <a:pt x="-4518" y="49813"/>
                    <a:pt x="62157" y="48670"/>
                    <a:pt x="47869" y="10570"/>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5" name="Google Shape;1065;p4"/>
            <p:cNvSpPr/>
            <p:nvPr/>
          </p:nvSpPr>
          <p:spPr>
            <a:xfrm>
              <a:off x="6049377" y="3448519"/>
              <a:ext cx="34625" cy="35911"/>
            </a:xfrm>
            <a:custGeom>
              <a:avLst/>
              <a:gdLst/>
              <a:ahLst/>
              <a:cxnLst/>
              <a:rect l="l" t="t" r="r" b="b"/>
              <a:pathLst>
                <a:path w="34625" h="35911" extrusionOk="0">
                  <a:moveTo>
                    <a:pt x="24238" y="579"/>
                  </a:moveTo>
                  <a:cubicBezTo>
                    <a:pt x="15856" y="-3993"/>
                    <a:pt x="-10909" y="19629"/>
                    <a:pt x="4903" y="32773"/>
                  </a:cubicBezTo>
                  <a:cubicBezTo>
                    <a:pt x="20714" y="45822"/>
                    <a:pt x="50432" y="14866"/>
                    <a:pt x="24238" y="579"/>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66" name="Google Shape;1066;p4"/>
          <p:cNvGrpSpPr/>
          <p:nvPr/>
        </p:nvGrpSpPr>
        <p:grpSpPr>
          <a:xfrm rot="5692648">
            <a:off x="3567416" y="6297089"/>
            <a:ext cx="682358" cy="598374"/>
            <a:chOff x="6029366" y="3371852"/>
            <a:chExt cx="130719" cy="112578"/>
          </a:xfrm>
        </p:grpSpPr>
        <p:sp>
          <p:nvSpPr>
            <p:cNvPr id="1067" name="Google Shape;1067;p4"/>
            <p:cNvSpPr/>
            <p:nvPr/>
          </p:nvSpPr>
          <p:spPr>
            <a:xfrm>
              <a:off x="6112695" y="3392266"/>
              <a:ext cx="47390" cy="36309"/>
            </a:xfrm>
            <a:custGeom>
              <a:avLst/>
              <a:gdLst/>
              <a:ahLst/>
              <a:cxnLst/>
              <a:rect l="l" t="t" r="r" b="b"/>
              <a:pathLst>
                <a:path w="47390" h="36309" extrusionOk="0">
                  <a:moveTo>
                    <a:pt x="45789" y="11587"/>
                  </a:moveTo>
                  <a:cubicBezTo>
                    <a:pt x="33502" y="-7463"/>
                    <a:pt x="5117" y="-2700"/>
                    <a:pt x="259" y="23493"/>
                  </a:cubicBezTo>
                  <a:cubicBezTo>
                    <a:pt x="-4503" y="49687"/>
                    <a:pt x="58076" y="30637"/>
                    <a:pt x="45789" y="11587"/>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8" name="Google Shape;1068;p4"/>
            <p:cNvSpPr/>
            <p:nvPr/>
          </p:nvSpPr>
          <p:spPr>
            <a:xfrm>
              <a:off x="6029366" y="3371852"/>
              <a:ext cx="49880" cy="40966"/>
            </a:xfrm>
            <a:custGeom>
              <a:avLst/>
              <a:gdLst/>
              <a:ahLst/>
              <a:cxnLst/>
              <a:rect l="l" t="t" r="r" b="b"/>
              <a:pathLst>
                <a:path w="49880" h="40966" extrusionOk="0">
                  <a:moveTo>
                    <a:pt x="47869" y="10570"/>
                  </a:moveTo>
                  <a:cubicBezTo>
                    <a:pt x="43392" y="-1241"/>
                    <a:pt x="5007" y="-9052"/>
                    <a:pt x="244" y="20381"/>
                  </a:cubicBezTo>
                  <a:cubicBezTo>
                    <a:pt x="-4518" y="49813"/>
                    <a:pt x="62157" y="48670"/>
                    <a:pt x="47869" y="10570"/>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9" name="Google Shape;1069;p4"/>
            <p:cNvSpPr/>
            <p:nvPr/>
          </p:nvSpPr>
          <p:spPr>
            <a:xfrm>
              <a:off x="6049377" y="3448519"/>
              <a:ext cx="34625" cy="35911"/>
            </a:xfrm>
            <a:custGeom>
              <a:avLst/>
              <a:gdLst/>
              <a:ahLst/>
              <a:cxnLst/>
              <a:rect l="l" t="t" r="r" b="b"/>
              <a:pathLst>
                <a:path w="34625" h="35911" extrusionOk="0">
                  <a:moveTo>
                    <a:pt x="24238" y="579"/>
                  </a:moveTo>
                  <a:cubicBezTo>
                    <a:pt x="15856" y="-3993"/>
                    <a:pt x="-10909" y="19629"/>
                    <a:pt x="4903" y="32773"/>
                  </a:cubicBezTo>
                  <a:cubicBezTo>
                    <a:pt x="20714" y="45822"/>
                    <a:pt x="50432" y="14866"/>
                    <a:pt x="24238" y="579"/>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70" name="Google Shape;1070;p4"/>
          <p:cNvGrpSpPr/>
          <p:nvPr/>
        </p:nvGrpSpPr>
        <p:grpSpPr>
          <a:xfrm>
            <a:off x="9259116" y="2950678"/>
            <a:ext cx="1331789" cy="1278068"/>
            <a:chOff x="5681545" y="3195637"/>
            <a:chExt cx="2191519" cy="2054559"/>
          </a:xfrm>
        </p:grpSpPr>
        <p:grpSp>
          <p:nvGrpSpPr>
            <p:cNvPr id="1071" name="Google Shape;1071;p4"/>
            <p:cNvGrpSpPr/>
            <p:nvPr/>
          </p:nvGrpSpPr>
          <p:grpSpPr>
            <a:xfrm>
              <a:off x="6845610" y="3195637"/>
              <a:ext cx="1027454" cy="1424084"/>
              <a:chOff x="6845610" y="3195637"/>
              <a:chExt cx="1027454" cy="1424084"/>
            </a:xfrm>
          </p:grpSpPr>
          <p:sp>
            <p:nvSpPr>
              <p:cNvPr id="1072" name="Google Shape;1072;p4"/>
              <p:cNvSpPr/>
              <p:nvPr/>
            </p:nvSpPr>
            <p:spPr>
              <a:xfrm>
                <a:off x="6929729" y="3341583"/>
                <a:ext cx="943335" cy="1278138"/>
              </a:xfrm>
              <a:custGeom>
                <a:avLst/>
                <a:gdLst/>
                <a:ahLst/>
                <a:cxnLst/>
                <a:rect l="l" t="t" r="r" b="b"/>
                <a:pathLst>
                  <a:path w="943335" h="1278138" extrusionOk="0">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274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73" name="Google Shape;1073;p4"/>
              <p:cNvSpPr/>
              <p:nvPr/>
            </p:nvSpPr>
            <p:spPr>
              <a:xfrm>
                <a:off x="6845610" y="3195637"/>
                <a:ext cx="943329" cy="1278138"/>
              </a:xfrm>
              <a:custGeom>
                <a:avLst/>
                <a:gdLst/>
                <a:ahLst/>
                <a:cxnLst/>
                <a:rect l="l" t="t" r="r" b="b"/>
                <a:pathLst>
                  <a:path w="943329" h="1278138" extrusionOk="0">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74" name="Google Shape;1074;p4"/>
            <p:cNvGrpSpPr/>
            <p:nvPr/>
          </p:nvGrpSpPr>
          <p:grpSpPr>
            <a:xfrm>
              <a:off x="5681545" y="3873218"/>
              <a:ext cx="837944" cy="1376978"/>
              <a:chOff x="5681545" y="3873218"/>
              <a:chExt cx="837944" cy="1376978"/>
            </a:xfrm>
          </p:grpSpPr>
          <p:sp>
            <p:nvSpPr>
              <p:cNvPr id="1075" name="Google Shape;1075;p4"/>
              <p:cNvSpPr/>
              <p:nvPr/>
            </p:nvSpPr>
            <p:spPr>
              <a:xfrm>
                <a:off x="5765690" y="4018744"/>
                <a:ext cx="753799" cy="1231452"/>
              </a:xfrm>
              <a:custGeom>
                <a:avLst/>
                <a:gdLst/>
                <a:ahLst/>
                <a:cxnLst/>
                <a:rect l="l" t="t" r="r" b="b"/>
                <a:pathLst>
                  <a:path w="753799" h="1231452" extrusionOk="0">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274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76" name="Google Shape;1076;p4"/>
              <p:cNvSpPr/>
              <p:nvPr/>
            </p:nvSpPr>
            <p:spPr>
              <a:xfrm>
                <a:off x="5681545" y="3873218"/>
                <a:ext cx="753825" cy="1231031"/>
              </a:xfrm>
              <a:custGeom>
                <a:avLst/>
                <a:gdLst/>
                <a:ahLst/>
                <a:cxnLst/>
                <a:rect l="l" t="t" r="r" b="b"/>
                <a:pathLst>
                  <a:path w="753825" h="1231031" extrusionOk="0">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nvGrpSpPr>
          <p:cNvPr id="1094" name="Google Shape;1094;p4"/>
          <p:cNvGrpSpPr/>
          <p:nvPr/>
        </p:nvGrpSpPr>
        <p:grpSpPr>
          <a:xfrm>
            <a:off x="10930517" y="400916"/>
            <a:ext cx="1374335" cy="1473807"/>
            <a:chOff x="5972175" y="3276600"/>
            <a:chExt cx="245554" cy="304989"/>
          </a:xfrm>
        </p:grpSpPr>
        <p:sp>
          <p:nvSpPr>
            <p:cNvPr id="1095" name="Google Shape;1095;p4"/>
            <p:cNvSpPr/>
            <p:nvPr/>
          </p:nvSpPr>
          <p:spPr>
            <a:xfrm>
              <a:off x="5991225" y="3309651"/>
              <a:ext cx="226504" cy="271938"/>
            </a:xfrm>
            <a:custGeom>
              <a:avLst/>
              <a:gdLst/>
              <a:ahLst/>
              <a:cxnLst/>
              <a:rect l="l" t="t" r="r" b="b"/>
              <a:pathLst>
                <a:path w="226504" h="271938" extrusionOk="0">
                  <a:moveTo>
                    <a:pt x="0" y="163830"/>
                  </a:moveTo>
                  <a:cubicBezTo>
                    <a:pt x="1429" y="153162"/>
                    <a:pt x="21241" y="122015"/>
                    <a:pt x="21241" y="122015"/>
                  </a:cubicBezTo>
                  <a:lnTo>
                    <a:pt x="42101" y="129159"/>
                  </a:lnTo>
                  <a:cubicBezTo>
                    <a:pt x="97155" y="69342"/>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830"/>
                  </a:lnTo>
                  <a:close/>
                  <a:moveTo>
                    <a:pt x="162401" y="79820"/>
                  </a:moveTo>
                  <a:lnTo>
                    <a:pt x="128207" y="109919"/>
                  </a:lnTo>
                  <a:lnTo>
                    <a:pt x="153353" y="124016"/>
                  </a:lnTo>
                  <a:lnTo>
                    <a:pt x="162401" y="79820"/>
                  </a:ln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96" name="Google Shape;1096;p4"/>
            <p:cNvSpPr/>
            <p:nvPr/>
          </p:nvSpPr>
          <p:spPr>
            <a:xfrm>
              <a:off x="5972175" y="3276600"/>
              <a:ext cx="226504" cy="271938"/>
            </a:xfrm>
            <a:custGeom>
              <a:avLst/>
              <a:gdLst/>
              <a:ahLst/>
              <a:cxnLst/>
              <a:rect l="l" t="t" r="r" b="b"/>
              <a:pathLst>
                <a:path w="226504" h="271938" extrusionOk="0">
                  <a:moveTo>
                    <a:pt x="0" y="163925"/>
                  </a:moveTo>
                  <a:cubicBezTo>
                    <a:pt x="1429" y="153257"/>
                    <a:pt x="21241" y="122111"/>
                    <a:pt x="21241" y="122111"/>
                  </a:cubicBezTo>
                  <a:lnTo>
                    <a:pt x="42101" y="129254"/>
                  </a:lnTo>
                  <a:cubicBezTo>
                    <a:pt x="97155" y="69437"/>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925"/>
                  </a:lnTo>
                  <a:close/>
                  <a:moveTo>
                    <a:pt x="162401" y="79820"/>
                  </a:moveTo>
                  <a:lnTo>
                    <a:pt x="128207" y="109919"/>
                  </a:lnTo>
                  <a:lnTo>
                    <a:pt x="153353" y="124016"/>
                  </a:lnTo>
                  <a:lnTo>
                    <a:pt x="162401" y="79820"/>
                  </a:lnTo>
                  <a:close/>
                </a:path>
              </a:pathLst>
            </a:custGeom>
            <a:solidFill>
              <a:srgbClr val="DC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97" name="Google Shape;1097;p4"/>
          <p:cNvGrpSpPr/>
          <p:nvPr/>
        </p:nvGrpSpPr>
        <p:grpSpPr>
          <a:xfrm rot="958954">
            <a:off x="7426711" y="-126456"/>
            <a:ext cx="1140595" cy="1210500"/>
            <a:chOff x="5948362" y="3286088"/>
            <a:chExt cx="293127" cy="288168"/>
          </a:xfrm>
        </p:grpSpPr>
        <p:sp>
          <p:nvSpPr>
            <p:cNvPr id="1098" name="Google Shape;1098;p4"/>
            <p:cNvSpPr/>
            <p:nvPr/>
          </p:nvSpPr>
          <p:spPr>
            <a:xfrm>
              <a:off x="5967412" y="3319139"/>
              <a:ext cx="274077" cy="255117"/>
            </a:xfrm>
            <a:custGeom>
              <a:avLst/>
              <a:gdLst/>
              <a:ahLst/>
              <a:cxnLst/>
              <a:rect l="l" t="t" r="r" b="b"/>
              <a:pathLst>
                <a:path w="274077" h="255117" extrusionOk="0">
                  <a:moveTo>
                    <a:pt x="142589" y="224256"/>
                  </a:moveTo>
                  <a:cubicBezTo>
                    <a:pt x="141637" y="221208"/>
                    <a:pt x="155353" y="204635"/>
                    <a:pt x="155353" y="204635"/>
                  </a:cubicBezTo>
                  <a:cubicBezTo>
                    <a:pt x="155353" y="204635"/>
                    <a:pt x="60484" y="128339"/>
                    <a:pt x="57722" y="129959"/>
                  </a:cubicBezTo>
                  <a:cubicBezTo>
                    <a:pt x="54864" y="131102"/>
                    <a:pt x="41148" y="152723"/>
                    <a:pt x="41148" y="152723"/>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650" y="67094"/>
                  </a:cubicBezTo>
                  <a:cubicBezTo>
                    <a:pt x="290132" y="97383"/>
                    <a:pt x="276035" y="134626"/>
                    <a:pt x="243078" y="180822"/>
                  </a:cubicBezTo>
                  <a:cubicBezTo>
                    <a:pt x="225933" y="204825"/>
                    <a:pt x="202121" y="234448"/>
                    <a:pt x="184214" y="255117"/>
                  </a:cubicBezTo>
                  <a:cubicBezTo>
                    <a:pt x="170212" y="247497"/>
                    <a:pt x="143732" y="227114"/>
                    <a:pt x="142589" y="224256"/>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99" name="Google Shape;1099;p4"/>
            <p:cNvSpPr/>
            <p:nvPr/>
          </p:nvSpPr>
          <p:spPr>
            <a:xfrm>
              <a:off x="5948362" y="3286088"/>
              <a:ext cx="273982" cy="255212"/>
            </a:xfrm>
            <a:custGeom>
              <a:avLst/>
              <a:gdLst/>
              <a:ahLst/>
              <a:cxnLst/>
              <a:rect l="l" t="t" r="r" b="b"/>
              <a:pathLst>
                <a:path w="273982" h="255212" extrusionOk="0">
                  <a:moveTo>
                    <a:pt x="142589" y="224351"/>
                  </a:moveTo>
                  <a:cubicBezTo>
                    <a:pt x="141637" y="221303"/>
                    <a:pt x="155353" y="204730"/>
                    <a:pt x="155353" y="204730"/>
                  </a:cubicBezTo>
                  <a:cubicBezTo>
                    <a:pt x="155353" y="204730"/>
                    <a:pt x="60484" y="128435"/>
                    <a:pt x="57722" y="130054"/>
                  </a:cubicBezTo>
                  <a:cubicBezTo>
                    <a:pt x="54864" y="131197"/>
                    <a:pt x="41148" y="152819"/>
                    <a:pt x="41148" y="152819"/>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555" y="67189"/>
                  </a:cubicBezTo>
                  <a:cubicBezTo>
                    <a:pt x="290036" y="97478"/>
                    <a:pt x="275939" y="134721"/>
                    <a:pt x="242983" y="180917"/>
                  </a:cubicBezTo>
                  <a:cubicBezTo>
                    <a:pt x="225838" y="204920"/>
                    <a:pt x="202025" y="234543"/>
                    <a:pt x="184118" y="255212"/>
                  </a:cubicBezTo>
                  <a:cubicBezTo>
                    <a:pt x="170212" y="247592"/>
                    <a:pt x="143732" y="227114"/>
                    <a:pt x="142589" y="224351"/>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E968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100" name="Google Shape;1100;p4"/>
          <p:cNvGrpSpPr/>
          <p:nvPr/>
        </p:nvGrpSpPr>
        <p:grpSpPr>
          <a:xfrm>
            <a:off x="9170621" y="740562"/>
            <a:ext cx="1093185" cy="1323439"/>
            <a:chOff x="5976918" y="3286115"/>
            <a:chExt cx="237163" cy="282320"/>
          </a:xfrm>
        </p:grpSpPr>
        <p:sp>
          <p:nvSpPr>
            <p:cNvPr id="1101" name="Google Shape;1101;p4"/>
            <p:cNvSpPr/>
            <p:nvPr/>
          </p:nvSpPr>
          <p:spPr>
            <a:xfrm>
              <a:off x="5995945" y="3319163"/>
              <a:ext cx="218136" cy="249272"/>
            </a:xfrm>
            <a:custGeom>
              <a:avLst/>
              <a:gdLst/>
              <a:ahLst/>
              <a:cxnLst/>
              <a:rect l="l" t="t" r="r" b="b"/>
              <a:pathLst>
                <a:path w="218136" h="249272" extrusionOk="0">
                  <a:moveTo>
                    <a:pt x="127867" y="13"/>
                  </a:moveTo>
                  <a:cubicBezTo>
                    <a:pt x="130629" y="299"/>
                    <a:pt x="167205" y="70498"/>
                    <a:pt x="167205" y="70498"/>
                  </a:cubicBezTo>
                  <a:lnTo>
                    <a:pt x="125391" y="102407"/>
                  </a:lnTo>
                  <a:cubicBezTo>
                    <a:pt x="125391" y="102407"/>
                    <a:pt x="102912" y="76880"/>
                    <a:pt x="77766" y="91549"/>
                  </a:cubicBezTo>
                  <a:cubicBezTo>
                    <a:pt x="63192" y="100026"/>
                    <a:pt x="59859" y="122600"/>
                    <a:pt x="78051" y="153652"/>
                  </a:cubicBezTo>
                  <a:cubicBezTo>
                    <a:pt x="97387" y="186703"/>
                    <a:pt x="123962" y="186513"/>
                    <a:pt x="137868" y="178321"/>
                  </a:cubicBezTo>
                  <a:cubicBezTo>
                    <a:pt x="155775" y="167844"/>
                    <a:pt x="160347" y="144889"/>
                    <a:pt x="160919" y="139364"/>
                  </a:cubicBezTo>
                  <a:cubicBezTo>
                    <a:pt x="181207" y="145174"/>
                    <a:pt x="217878" y="152604"/>
                    <a:pt x="217878" y="152604"/>
                  </a:cubicBezTo>
                  <a:cubicBezTo>
                    <a:pt x="217878" y="152604"/>
                    <a:pt x="224451" y="204325"/>
                    <a:pt x="171301" y="235376"/>
                  </a:cubicBezTo>
                  <a:cubicBezTo>
                    <a:pt x="127677" y="260903"/>
                    <a:pt x="60335" y="254807"/>
                    <a:pt x="20711" y="187084"/>
                  </a:cubicBezTo>
                  <a:cubicBezTo>
                    <a:pt x="-20628" y="116314"/>
                    <a:pt x="6328" y="65545"/>
                    <a:pt x="45571" y="42685"/>
                  </a:cubicBezTo>
                  <a:cubicBezTo>
                    <a:pt x="66812" y="30208"/>
                    <a:pt x="85481" y="35161"/>
                    <a:pt x="85481" y="35161"/>
                  </a:cubicBezTo>
                  <a:lnTo>
                    <a:pt x="78909" y="16873"/>
                  </a:lnTo>
                  <a:cubicBezTo>
                    <a:pt x="79194" y="17539"/>
                    <a:pt x="111484" y="-558"/>
                    <a:pt x="127867" y="13"/>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02" name="Google Shape;1102;p4"/>
            <p:cNvSpPr/>
            <p:nvPr/>
          </p:nvSpPr>
          <p:spPr>
            <a:xfrm>
              <a:off x="5976918" y="3286115"/>
              <a:ext cx="218113" cy="249268"/>
            </a:xfrm>
            <a:custGeom>
              <a:avLst/>
              <a:gdLst/>
              <a:ahLst/>
              <a:cxnLst/>
              <a:rect l="l" t="t" r="r" b="b"/>
              <a:pathLst>
                <a:path w="218113" h="249268" extrusionOk="0">
                  <a:moveTo>
                    <a:pt x="127844" y="9"/>
                  </a:moveTo>
                  <a:cubicBezTo>
                    <a:pt x="130606" y="295"/>
                    <a:pt x="167182" y="70494"/>
                    <a:pt x="167182" y="70494"/>
                  </a:cubicBezTo>
                  <a:lnTo>
                    <a:pt x="125368" y="102403"/>
                  </a:lnTo>
                  <a:cubicBezTo>
                    <a:pt x="125368" y="102403"/>
                    <a:pt x="102889" y="76876"/>
                    <a:pt x="77743" y="91544"/>
                  </a:cubicBezTo>
                  <a:cubicBezTo>
                    <a:pt x="63169" y="100022"/>
                    <a:pt x="59836" y="122596"/>
                    <a:pt x="78028" y="153647"/>
                  </a:cubicBezTo>
                  <a:cubicBezTo>
                    <a:pt x="97364" y="186699"/>
                    <a:pt x="123939" y="186509"/>
                    <a:pt x="137845" y="178317"/>
                  </a:cubicBezTo>
                  <a:cubicBezTo>
                    <a:pt x="155752" y="167840"/>
                    <a:pt x="160324" y="144884"/>
                    <a:pt x="160896" y="139360"/>
                  </a:cubicBezTo>
                  <a:cubicBezTo>
                    <a:pt x="181184" y="145170"/>
                    <a:pt x="217855" y="152600"/>
                    <a:pt x="217855" y="152600"/>
                  </a:cubicBezTo>
                  <a:cubicBezTo>
                    <a:pt x="217855" y="152600"/>
                    <a:pt x="224428" y="204321"/>
                    <a:pt x="171278" y="235372"/>
                  </a:cubicBezTo>
                  <a:cubicBezTo>
                    <a:pt x="127654" y="260899"/>
                    <a:pt x="60312" y="254803"/>
                    <a:pt x="20688" y="187080"/>
                  </a:cubicBezTo>
                  <a:cubicBezTo>
                    <a:pt x="-20651" y="116500"/>
                    <a:pt x="6400" y="65827"/>
                    <a:pt x="45548" y="42872"/>
                  </a:cubicBezTo>
                  <a:cubicBezTo>
                    <a:pt x="66789" y="30489"/>
                    <a:pt x="85458" y="35347"/>
                    <a:pt x="85458" y="35347"/>
                  </a:cubicBezTo>
                  <a:lnTo>
                    <a:pt x="78886" y="17059"/>
                  </a:lnTo>
                  <a:cubicBezTo>
                    <a:pt x="79171" y="17630"/>
                    <a:pt x="111461" y="-467"/>
                    <a:pt x="127844" y="9"/>
                  </a:cubicBezTo>
                  <a:close/>
                </a:path>
              </a:pathLst>
            </a:custGeom>
            <a:solidFill>
              <a:srgbClr val="DC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103" name="Google Shape;1103;p4"/>
          <p:cNvGrpSpPr/>
          <p:nvPr/>
        </p:nvGrpSpPr>
        <p:grpSpPr>
          <a:xfrm>
            <a:off x="662384" y="2097811"/>
            <a:ext cx="210400" cy="182707"/>
            <a:chOff x="9117820" y="2027686"/>
            <a:chExt cx="210400" cy="182707"/>
          </a:xfrm>
        </p:grpSpPr>
        <p:sp>
          <p:nvSpPr>
            <p:cNvPr id="1104" name="Google Shape;1104;p4"/>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05" name="Google Shape;1105;p4"/>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06" name="Google Shape;1106;p4"/>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07" name="Google Shape;1107;p4"/>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08" name="Google Shape;1108;p4"/>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09" name="Google Shape;1109;p4"/>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0" name="Google Shape;1110;p4"/>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1" name="Google Shape;1111;p4"/>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2" name="Google Shape;1112;p4"/>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3" name="Google Shape;1113;p4"/>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4" name="Google Shape;1114;p4"/>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5" name="Google Shape;1115;p4"/>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6" name="Google Shape;1116;p4"/>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7" name="Google Shape;1117;p4"/>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8" name="Google Shape;1118;p4"/>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9" name="Google Shape;1119;p4"/>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0" name="Google Shape;1120;p4"/>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1" name="Google Shape;1121;p4"/>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2" name="Google Shape;1122;p4"/>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3" name="Google Shape;1123;p4"/>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4" name="Google Shape;1124;p4"/>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5" name="Google Shape;1125;p4"/>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6" name="Google Shape;1126;p4"/>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7" name="Google Shape;1127;p4"/>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8" name="Google Shape;1128;p4"/>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29" name="Google Shape;1129;p4"/>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0" name="Google Shape;1130;p4"/>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1" name="Google Shape;1131;p4"/>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2" name="Google Shape;1132;p4"/>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3" name="Google Shape;1133;p4"/>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4" name="Google Shape;1134;p4"/>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5" name="Google Shape;1135;p4"/>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6" name="Google Shape;1136;p4"/>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7" name="Google Shape;1137;p4"/>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8" name="Google Shape;1138;p4"/>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9" name="Google Shape;1139;p4"/>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0" name="Google Shape;1140;p4"/>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1" name="Google Shape;1141;p4"/>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2" name="Google Shape;1142;p4"/>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3" name="Google Shape;1143;p4"/>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4" name="Google Shape;1144;p4"/>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5" name="Google Shape;1145;p4"/>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6" name="Google Shape;1146;p4"/>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7" name="Google Shape;1147;p4"/>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8" name="Google Shape;1148;p4"/>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49" name="Google Shape;1149;p4"/>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0" name="Google Shape;1150;p4"/>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1" name="Google Shape;1151;p4"/>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2" name="Google Shape;1152;p4"/>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3" name="Google Shape;1153;p4"/>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4" name="Google Shape;1154;p4"/>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5" name="Google Shape;1155;p4"/>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6" name="Google Shape;1156;p4"/>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7" name="Google Shape;1157;p4"/>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8" name="Google Shape;1158;p4"/>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9" name="Google Shape;1159;p4"/>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0" name="Google Shape;1160;p4"/>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1" name="Google Shape;1161;p4"/>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2" name="Google Shape;1162;p4"/>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3" name="Google Shape;1163;p4"/>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4" name="Google Shape;1164;p4"/>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5" name="Google Shape;1165;p4"/>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6" name="Google Shape;1166;p4"/>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7" name="Google Shape;1167;p4"/>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8" name="Google Shape;1168;p4"/>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9" name="Google Shape;1169;p4"/>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0" name="Google Shape;1170;p4"/>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1" name="Google Shape;1171;p4"/>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2" name="Google Shape;1172;p4"/>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3" name="Google Shape;1173;p4"/>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4" name="Google Shape;1174;p4"/>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5" name="Google Shape;1175;p4"/>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6" name="Google Shape;1176;p4"/>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7" name="Google Shape;1177;p4"/>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8" name="Google Shape;1178;p4"/>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9" name="Google Shape;1179;p4"/>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0" name="Google Shape;1180;p4"/>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1" name="Google Shape;1181;p4"/>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2" name="Google Shape;1182;p4"/>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3" name="Google Shape;1183;p4"/>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4" name="Google Shape;1184;p4"/>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5" name="Google Shape;1185;p4"/>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6" name="Google Shape;1186;p4"/>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7" name="Google Shape;1187;p4"/>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8" name="Google Shape;1188;p4"/>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9" name="Google Shape;1189;p4"/>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0" name="Google Shape;1190;p4"/>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1" name="Google Shape;1191;p4"/>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2" name="Google Shape;1192;p4"/>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3" name="Google Shape;1193;p4"/>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4" name="Google Shape;1194;p4"/>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5" name="Google Shape;1195;p4"/>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6" name="Google Shape;1196;p4"/>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7" name="Google Shape;1197;p4"/>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8" name="Google Shape;1198;p4"/>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9" name="Google Shape;1199;p4"/>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0" name="Google Shape;1200;p4"/>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1" name="Google Shape;1201;p4"/>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2" name="Google Shape;1202;p4"/>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3" name="Google Shape;1203;p4"/>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4" name="Google Shape;1204;p4"/>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5" name="Google Shape;1205;p4"/>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6" name="Google Shape;1206;p4"/>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207" name="Google Shape;1207;p4"/>
          <p:cNvSpPr/>
          <p:nvPr/>
        </p:nvSpPr>
        <p:spPr>
          <a:xfrm>
            <a:off x="9779142" y="354972"/>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8" name="Google Shape;1208;p4"/>
          <p:cNvSpPr/>
          <p:nvPr/>
        </p:nvSpPr>
        <p:spPr>
          <a:xfrm>
            <a:off x="6102776" y="4961021"/>
            <a:ext cx="250981" cy="263730"/>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09" name="Google Shape;1209;p4"/>
          <p:cNvSpPr/>
          <p:nvPr/>
        </p:nvSpPr>
        <p:spPr>
          <a:xfrm>
            <a:off x="885565" y="4529901"/>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10" name="Google Shape;1210;p4"/>
          <p:cNvSpPr/>
          <p:nvPr/>
        </p:nvSpPr>
        <p:spPr>
          <a:xfrm>
            <a:off x="11327020" y="2469440"/>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211" name="Google Shape;1211;p4"/>
          <p:cNvGrpSpPr/>
          <p:nvPr/>
        </p:nvGrpSpPr>
        <p:grpSpPr>
          <a:xfrm rot="446739">
            <a:off x="5766719" y="5368402"/>
            <a:ext cx="2838155" cy="2615942"/>
            <a:chOff x="696549" y="4578468"/>
            <a:chExt cx="854162" cy="810702"/>
          </a:xfrm>
        </p:grpSpPr>
        <p:grpSp>
          <p:nvGrpSpPr>
            <p:cNvPr id="1212" name="Google Shape;1212;p4"/>
            <p:cNvGrpSpPr/>
            <p:nvPr/>
          </p:nvGrpSpPr>
          <p:grpSpPr>
            <a:xfrm>
              <a:off x="719218" y="4625163"/>
              <a:ext cx="831493" cy="764007"/>
              <a:chOff x="719218" y="4625163"/>
              <a:chExt cx="831493" cy="764007"/>
            </a:xfrm>
          </p:grpSpPr>
          <p:sp>
            <p:nvSpPr>
              <p:cNvPr id="1213" name="Google Shape;1213;p4"/>
              <p:cNvSpPr/>
              <p:nvPr/>
            </p:nvSpPr>
            <p:spPr>
              <a:xfrm>
                <a:off x="719218" y="4631187"/>
                <a:ext cx="808951" cy="757983"/>
              </a:xfrm>
              <a:custGeom>
                <a:avLst/>
                <a:gdLst/>
                <a:ahLst/>
                <a:cxnLst/>
                <a:rect l="l" t="t" r="r" b="b"/>
                <a:pathLst>
                  <a:path w="808951" h="757983" extrusionOk="0">
                    <a:moveTo>
                      <a:pt x="246468" y="11564"/>
                    </a:moveTo>
                    <a:cubicBezTo>
                      <a:pt x="255136" y="-437"/>
                      <a:pt x="271614" y="-3581"/>
                      <a:pt x="283997" y="4420"/>
                    </a:cubicBezTo>
                    <a:lnTo>
                      <a:pt x="518598" y="155106"/>
                    </a:lnTo>
                    <a:lnTo>
                      <a:pt x="519741" y="153582"/>
                    </a:lnTo>
                    <a:lnTo>
                      <a:pt x="547458" y="173680"/>
                    </a:lnTo>
                    <a:lnTo>
                      <a:pt x="548982" y="174823"/>
                    </a:lnTo>
                    <a:lnTo>
                      <a:pt x="549363" y="175108"/>
                    </a:lnTo>
                    <a:lnTo>
                      <a:pt x="550983" y="176251"/>
                    </a:lnTo>
                    <a:lnTo>
                      <a:pt x="578605" y="196349"/>
                    </a:lnTo>
                    <a:lnTo>
                      <a:pt x="577653" y="197778"/>
                    </a:lnTo>
                    <a:lnTo>
                      <a:pt x="798633" y="376086"/>
                    </a:lnTo>
                    <a:cubicBezTo>
                      <a:pt x="810158" y="385325"/>
                      <a:pt x="812349" y="402089"/>
                      <a:pt x="803586" y="414091"/>
                    </a:cubicBezTo>
                    <a:lnTo>
                      <a:pt x="562508" y="746418"/>
                    </a:lnTo>
                    <a:cubicBezTo>
                      <a:pt x="552792" y="759848"/>
                      <a:pt x="533552" y="761944"/>
                      <a:pt x="521360" y="750799"/>
                    </a:cubicBezTo>
                    <a:cubicBezTo>
                      <a:pt x="437730" y="674885"/>
                      <a:pt x="332479" y="572777"/>
                      <a:pt x="294855" y="565824"/>
                    </a:cubicBezTo>
                    <a:lnTo>
                      <a:pt x="268281" y="562681"/>
                    </a:lnTo>
                    <a:lnTo>
                      <a:pt x="267900" y="562395"/>
                    </a:lnTo>
                    <a:lnTo>
                      <a:pt x="256089" y="536963"/>
                    </a:lnTo>
                    <a:cubicBezTo>
                      <a:pt x="255517" y="520009"/>
                      <a:pt x="128073" y="449714"/>
                      <a:pt x="13963" y="384468"/>
                    </a:cubicBezTo>
                    <a:cubicBezTo>
                      <a:pt x="-324" y="376276"/>
                      <a:pt x="-4420" y="357417"/>
                      <a:pt x="5295" y="343987"/>
                    </a:cubicBezTo>
                    <a:lnTo>
                      <a:pt x="246468" y="11564"/>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14" name="Google Shape;1214;p4"/>
              <p:cNvSpPr/>
              <p:nvPr/>
            </p:nvSpPr>
            <p:spPr>
              <a:xfrm rot="-8642603">
                <a:off x="1099429" y="4871166"/>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15" name="Google Shape;1215;p4"/>
              <p:cNvSpPr/>
              <p:nvPr/>
            </p:nvSpPr>
            <p:spPr>
              <a:xfrm rot="-8642603">
                <a:off x="836216" y="4680349"/>
                <a:ext cx="329294" cy="435503"/>
              </a:xfrm>
              <a:custGeom>
                <a:avLst/>
                <a:gdLst/>
                <a:ahLst/>
                <a:cxnLst/>
                <a:rect l="l" t="t" r="r" b="b"/>
                <a:pathLst>
                  <a:path w="329294" h="435503" extrusionOk="0">
                    <a:moveTo>
                      <a:pt x="0" y="0"/>
                    </a:moveTo>
                    <a:lnTo>
                      <a:pt x="329295" y="0"/>
                    </a:lnTo>
                    <a:lnTo>
                      <a:pt x="329295" y="435504"/>
                    </a:lnTo>
                    <a:lnTo>
                      <a:pt x="0" y="435504"/>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16" name="Google Shape;1216;p4"/>
              <p:cNvSpPr/>
              <p:nvPr/>
            </p:nvSpPr>
            <p:spPr>
              <a:xfrm>
                <a:off x="742230" y="4634465"/>
                <a:ext cx="515874" cy="523684"/>
              </a:xfrm>
              <a:custGeom>
                <a:avLst/>
                <a:gdLst/>
                <a:ahLst/>
                <a:cxnLst/>
                <a:rect l="l" t="t" r="r" b="b"/>
                <a:pathLst>
                  <a:path w="515874" h="523684" extrusionOk="0">
                    <a:moveTo>
                      <a:pt x="269367" y="523685"/>
                    </a:moveTo>
                    <a:cubicBezTo>
                      <a:pt x="212312" y="425101"/>
                      <a:pt x="96488" y="394907"/>
                      <a:pt x="0" y="339757"/>
                    </a:cubicBezTo>
                    <a:lnTo>
                      <a:pt x="246507" y="0"/>
                    </a:lnTo>
                    <a:cubicBezTo>
                      <a:pt x="347948" y="50768"/>
                      <a:pt x="465773" y="78677"/>
                      <a:pt x="515874" y="184023"/>
                    </a:cubicBezTo>
                    <a:lnTo>
                      <a:pt x="269367" y="523685"/>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17" name="Google Shape;1217;p4"/>
              <p:cNvSpPr/>
              <p:nvPr/>
            </p:nvSpPr>
            <p:spPr>
              <a:xfrm>
                <a:off x="1011597" y="4818392"/>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1"/>
                      <a:pt x="362045" y="14859"/>
                      <a:pt x="246412" y="0"/>
                    </a:cubicBezTo>
                    <a:lnTo>
                      <a:pt x="0" y="339757"/>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18" name="Google Shape;1218;p4"/>
              <p:cNvSpPr/>
              <p:nvPr/>
            </p:nvSpPr>
            <p:spPr>
              <a:xfrm>
                <a:off x="1011597" y="4818488"/>
                <a:ext cx="539114" cy="483584"/>
              </a:xfrm>
              <a:custGeom>
                <a:avLst/>
                <a:gdLst/>
                <a:ahLst/>
                <a:cxnLst/>
                <a:rect l="l" t="t" r="r" b="b"/>
                <a:pathLst>
                  <a:path w="539114" h="483584" extrusionOk="0">
                    <a:moveTo>
                      <a:pt x="0" y="339662"/>
                    </a:moveTo>
                    <a:cubicBezTo>
                      <a:pt x="111443" y="363284"/>
                      <a:pt x="210312" y="409099"/>
                      <a:pt x="292703" y="483584"/>
                    </a:cubicBezTo>
                    <a:lnTo>
                      <a:pt x="539115" y="143827"/>
                    </a:lnTo>
                    <a:cubicBezTo>
                      <a:pt x="459391" y="63246"/>
                      <a:pt x="362045" y="14859"/>
                      <a:pt x="246412" y="0"/>
                    </a:cubicBezTo>
                    <a:lnTo>
                      <a:pt x="0" y="339662"/>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19" name="Google Shape;1219;p4"/>
              <p:cNvSpPr/>
              <p:nvPr/>
            </p:nvSpPr>
            <p:spPr>
              <a:xfrm>
                <a:off x="1009311" y="4686090"/>
                <a:ext cx="200596" cy="139826"/>
              </a:xfrm>
              <a:custGeom>
                <a:avLst/>
                <a:gdLst/>
                <a:ahLst/>
                <a:cxnLst/>
                <a:rect l="l" t="t" r="r" b="b"/>
                <a:pathLst>
                  <a:path w="200596" h="139826" extrusionOk="0">
                    <a:moveTo>
                      <a:pt x="0" y="0"/>
                    </a:moveTo>
                    <a:cubicBezTo>
                      <a:pt x="0" y="0"/>
                      <a:pt x="164973" y="78391"/>
                      <a:pt x="200596"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0" name="Google Shape;1220;p4"/>
              <p:cNvSpPr/>
              <p:nvPr/>
            </p:nvSpPr>
            <p:spPr>
              <a:xfrm>
                <a:off x="994452" y="4714379"/>
                <a:ext cx="200596" cy="139827"/>
              </a:xfrm>
              <a:custGeom>
                <a:avLst/>
                <a:gdLst/>
                <a:ahLst/>
                <a:cxnLst/>
                <a:rect l="l" t="t" r="r" b="b"/>
                <a:pathLst>
                  <a:path w="200596" h="139827" extrusionOk="0">
                    <a:moveTo>
                      <a:pt x="0" y="0"/>
                    </a:moveTo>
                    <a:cubicBezTo>
                      <a:pt x="0" y="0"/>
                      <a:pt x="164973" y="78391"/>
                      <a:pt x="200597"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1" name="Google Shape;1221;p4"/>
              <p:cNvSpPr/>
              <p:nvPr/>
            </p:nvSpPr>
            <p:spPr>
              <a:xfrm>
                <a:off x="974736" y="4751241"/>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2" name="Google Shape;1222;p4"/>
              <p:cNvSpPr/>
              <p:nvPr/>
            </p:nvSpPr>
            <p:spPr>
              <a:xfrm>
                <a:off x="952923" y="4777625"/>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3" name="Google Shape;1223;p4"/>
              <p:cNvSpPr/>
              <p:nvPr/>
            </p:nvSpPr>
            <p:spPr>
              <a:xfrm>
                <a:off x="1133041" y="4976695"/>
                <a:ext cx="278987" cy="222792"/>
              </a:xfrm>
              <a:custGeom>
                <a:avLst/>
                <a:gdLst/>
                <a:ahLst/>
                <a:cxnLst/>
                <a:rect l="l" t="t" r="r" b="b"/>
                <a:pathLst>
                  <a:path w="278987" h="222792" extrusionOk="0">
                    <a:moveTo>
                      <a:pt x="66294" y="3"/>
                    </a:moveTo>
                    <a:lnTo>
                      <a:pt x="0" y="104588"/>
                    </a:lnTo>
                    <a:cubicBezTo>
                      <a:pt x="0" y="104588"/>
                      <a:pt x="150304" y="171548"/>
                      <a:pt x="189548" y="222793"/>
                    </a:cubicBezTo>
                    <a:lnTo>
                      <a:pt x="278987" y="104397"/>
                    </a:lnTo>
                    <a:cubicBezTo>
                      <a:pt x="278987" y="104397"/>
                      <a:pt x="217932" y="-664"/>
                      <a:pt x="66294" y="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4" name="Google Shape;1224;p4"/>
              <p:cNvSpPr/>
              <p:nvPr/>
            </p:nvSpPr>
            <p:spPr>
              <a:xfrm>
                <a:off x="853863" y="4827060"/>
                <a:ext cx="256889" cy="223361"/>
              </a:xfrm>
              <a:custGeom>
                <a:avLst/>
                <a:gdLst/>
                <a:ahLst/>
                <a:cxnLst/>
                <a:rect l="l" t="t" r="r" b="b"/>
                <a:pathLst>
                  <a:path w="256889" h="223361" extrusionOk="0">
                    <a:moveTo>
                      <a:pt x="256889" y="146113"/>
                    </a:moveTo>
                    <a:lnTo>
                      <a:pt x="193643" y="223361"/>
                    </a:lnTo>
                    <a:cubicBezTo>
                      <a:pt x="193643" y="223361"/>
                      <a:pt x="63151" y="100012"/>
                      <a:pt x="0" y="86582"/>
                    </a:cubicBezTo>
                    <a:lnTo>
                      <a:pt x="64008" y="0"/>
                    </a:lnTo>
                    <a:cubicBezTo>
                      <a:pt x="63913" y="0"/>
                      <a:pt x="192119" y="9049"/>
                      <a:pt x="256889" y="14611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225" name="Google Shape;1225;p4"/>
            <p:cNvGrpSpPr/>
            <p:nvPr/>
          </p:nvGrpSpPr>
          <p:grpSpPr>
            <a:xfrm>
              <a:off x="696549" y="4578468"/>
              <a:ext cx="831589" cy="764125"/>
              <a:chOff x="696549" y="4578468"/>
              <a:chExt cx="831589" cy="764125"/>
            </a:xfrm>
          </p:grpSpPr>
          <p:sp>
            <p:nvSpPr>
              <p:cNvPr id="1226" name="Google Shape;1226;p4"/>
              <p:cNvSpPr/>
              <p:nvPr/>
            </p:nvSpPr>
            <p:spPr>
              <a:xfrm>
                <a:off x="696549" y="4584515"/>
                <a:ext cx="809047" cy="758078"/>
              </a:xfrm>
              <a:custGeom>
                <a:avLst/>
                <a:gdLst/>
                <a:ahLst/>
                <a:cxnLst/>
                <a:rect l="l" t="t" r="r" b="b"/>
                <a:pathLst>
                  <a:path w="809047" h="758078" extrusionOk="0">
                    <a:moveTo>
                      <a:pt x="246564" y="11564"/>
                    </a:moveTo>
                    <a:cubicBezTo>
                      <a:pt x="255231" y="-437"/>
                      <a:pt x="271710" y="-3581"/>
                      <a:pt x="284092" y="4420"/>
                    </a:cubicBezTo>
                    <a:lnTo>
                      <a:pt x="518693" y="155106"/>
                    </a:lnTo>
                    <a:lnTo>
                      <a:pt x="519836" y="153582"/>
                    </a:lnTo>
                    <a:lnTo>
                      <a:pt x="547554" y="173680"/>
                    </a:lnTo>
                    <a:lnTo>
                      <a:pt x="549078" y="174823"/>
                    </a:lnTo>
                    <a:lnTo>
                      <a:pt x="549459" y="175108"/>
                    </a:lnTo>
                    <a:lnTo>
                      <a:pt x="551078" y="176251"/>
                    </a:lnTo>
                    <a:lnTo>
                      <a:pt x="578700" y="196349"/>
                    </a:lnTo>
                    <a:lnTo>
                      <a:pt x="577748" y="197778"/>
                    </a:lnTo>
                    <a:lnTo>
                      <a:pt x="798728" y="376086"/>
                    </a:lnTo>
                    <a:cubicBezTo>
                      <a:pt x="810253" y="385325"/>
                      <a:pt x="812444" y="402089"/>
                      <a:pt x="803681" y="414091"/>
                    </a:cubicBezTo>
                    <a:lnTo>
                      <a:pt x="562603" y="746513"/>
                    </a:lnTo>
                    <a:cubicBezTo>
                      <a:pt x="552888" y="759943"/>
                      <a:pt x="533647" y="762039"/>
                      <a:pt x="521455" y="750895"/>
                    </a:cubicBezTo>
                    <a:cubicBezTo>
                      <a:pt x="437826" y="674980"/>
                      <a:pt x="332574" y="572872"/>
                      <a:pt x="294951" y="565919"/>
                    </a:cubicBezTo>
                    <a:lnTo>
                      <a:pt x="268376" y="562776"/>
                    </a:lnTo>
                    <a:lnTo>
                      <a:pt x="267995" y="562490"/>
                    </a:lnTo>
                    <a:lnTo>
                      <a:pt x="256184" y="537058"/>
                    </a:lnTo>
                    <a:cubicBezTo>
                      <a:pt x="255612" y="520009"/>
                      <a:pt x="128168" y="449714"/>
                      <a:pt x="13963" y="384468"/>
                    </a:cubicBezTo>
                    <a:cubicBezTo>
                      <a:pt x="-324" y="376276"/>
                      <a:pt x="-4420" y="357417"/>
                      <a:pt x="5295" y="343987"/>
                    </a:cubicBezTo>
                    <a:lnTo>
                      <a:pt x="246564" y="11564"/>
                    </a:lnTo>
                    <a:close/>
                  </a:path>
                </a:pathLst>
              </a:custGeom>
              <a:solidFill>
                <a:srgbClr val="E968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7" name="Google Shape;1227;p4"/>
              <p:cNvSpPr/>
              <p:nvPr/>
            </p:nvSpPr>
            <p:spPr>
              <a:xfrm rot="-8642603">
                <a:off x="1076825" y="4824471"/>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8" name="Google Shape;1228;p4"/>
              <p:cNvSpPr/>
              <p:nvPr/>
            </p:nvSpPr>
            <p:spPr>
              <a:xfrm rot="-8642603">
                <a:off x="813613" y="4633654"/>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29" name="Google Shape;1229;p4"/>
              <p:cNvSpPr/>
              <p:nvPr/>
            </p:nvSpPr>
            <p:spPr>
              <a:xfrm>
                <a:off x="719656" y="4587792"/>
                <a:ext cx="515778" cy="523684"/>
              </a:xfrm>
              <a:custGeom>
                <a:avLst/>
                <a:gdLst/>
                <a:ahLst/>
                <a:cxnLst/>
                <a:rect l="l" t="t" r="r" b="b"/>
                <a:pathLst>
                  <a:path w="515778" h="523684" extrusionOk="0">
                    <a:moveTo>
                      <a:pt x="269367" y="523685"/>
                    </a:moveTo>
                    <a:cubicBezTo>
                      <a:pt x="212312" y="425101"/>
                      <a:pt x="96488" y="394907"/>
                      <a:pt x="0" y="339757"/>
                    </a:cubicBezTo>
                    <a:lnTo>
                      <a:pt x="246412" y="0"/>
                    </a:lnTo>
                    <a:cubicBezTo>
                      <a:pt x="347853" y="50768"/>
                      <a:pt x="465677" y="78677"/>
                      <a:pt x="515779" y="184023"/>
                    </a:cubicBezTo>
                    <a:lnTo>
                      <a:pt x="269367" y="523685"/>
                    </a:lnTo>
                    <a:close/>
                  </a:path>
                </a:pathLst>
              </a:custGeom>
              <a:solidFill>
                <a:srgbClr val="F2E9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0" name="Google Shape;1230;p4"/>
              <p:cNvSpPr/>
              <p:nvPr/>
            </p:nvSpPr>
            <p:spPr>
              <a:xfrm>
                <a:off x="989023" y="4771720"/>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0"/>
                      <a:pt x="362045" y="14859"/>
                      <a:pt x="246412" y="0"/>
                    </a:cubicBezTo>
                    <a:lnTo>
                      <a:pt x="0" y="339757"/>
                    </a:lnTo>
                    <a:close/>
                  </a:path>
                </a:pathLst>
              </a:custGeom>
              <a:solidFill>
                <a:srgbClr val="F2E9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1" name="Google Shape;1231;p4"/>
              <p:cNvSpPr/>
              <p:nvPr/>
            </p:nvSpPr>
            <p:spPr>
              <a:xfrm>
                <a:off x="989023" y="4771815"/>
                <a:ext cx="539115" cy="483584"/>
              </a:xfrm>
              <a:custGeom>
                <a:avLst/>
                <a:gdLst/>
                <a:ahLst/>
                <a:cxnLst/>
                <a:rect l="l" t="t" r="r" b="b"/>
                <a:pathLst>
                  <a:path w="539115" h="483584" extrusionOk="0">
                    <a:moveTo>
                      <a:pt x="0" y="339662"/>
                    </a:moveTo>
                    <a:cubicBezTo>
                      <a:pt x="111443" y="363284"/>
                      <a:pt x="210312" y="409099"/>
                      <a:pt x="292703" y="483584"/>
                    </a:cubicBezTo>
                    <a:lnTo>
                      <a:pt x="539115" y="143923"/>
                    </a:lnTo>
                    <a:cubicBezTo>
                      <a:pt x="459391" y="63246"/>
                      <a:pt x="362045" y="14859"/>
                      <a:pt x="246412" y="0"/>
                    </a:cubicBezTo>
                    <a:lnTo>
                      <a:pt x="0" y="33966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2" name="Google Shape;1232;p4"/>
              <p:cNvSpPr/>
              <p:nvPr/>
            </p:nvSpPr>
            <p:spPr>
              <a:xfrm>
                <a:off x="986737" y="4639418"/>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3" name="Google Shape;1233;p4"/>
              <p:cNvSpPr/>
              <p:nvPr/>
            </p:nvSpPr>
            <p:spPr>
              <a:xfrm>
                <a:off x="971878" y="4667707"/>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4" name="Google Shape;1234;p4"/>
              <p:cNvSpPr/>
              <p:nvPr/>
            </p:nvSpPr>
            <p:spPr>
              <a:xfrm>
                <a:off x="952161" y="4704568"/>
                <a:ext cx="200691" cy="139827"/>
              </a:xfrm>
              <a:custGeom>
                <a:avLst/>
                <a:gdLst/>
                <a:ahLst/>
                <a:cxnLst/>
                <a:rect l="l" t="t" r="r" b="b"/>
                <a:pathLst>
                  <a:path w="200691" h="139827"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5" name="Google Shape;1235;p4"/>
              <p:cNvSpPr/>
              <p:nvPr/>
            </p:nvSpPr>
            <p:spPr>
              <a:xfrm>
                <a:off x="930349" y="4730953"/>
                <a:ext cx="200596" cy="139827"/>
              </a:xfrm>
              <a:custGeom>
                <a:avLst/>
                <a:gdLst/>
                <a:ahLst/>
                <a:cxnLst/>
                <a:rect l="l" t="t" r="r" b="b"/>
                <a:pathLst>
                  <a:path w="200596" h="139827" extrusionOk="0">
                    <a:moveTo>
                      <a:pt x="0" y="0"/>
                    </a:moveTo>
                    <a:cubicBezTo>
                      <a:pt x="0" y="0"/>
                      <a:pt x="164973" y="78391"/>
                      <a:pt x="200596"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6" name="Google Shape;1236;p4"/>
              <p:cNvSpPr/>
              <p:nvPr/>
            </p:nvSpPr>
            <p:spPr>
              <a:xfrm>
                <a:off x="1110467" y="4930021"/>
                <a:ext cx="278987" cy="222793"/>
              </a:xfrm>
              <a:custGeom>
                <a:avLst/>
                <a:gdLst/>
                <a:ahLst/>
                <a:cxnLst/>
                <a:rect l="l" t="t" r="r" b="b"/>
                <a:pathLst>
                  <a:path w="278987" h="222793" extrusionOk="0">
                    <a:moveTo>
                      <a:pt x="66294" y="4"/>
                    </a:moveTo>
                    <a:lnTo>
                      <a:pt x="0" y="104589"/>
                    </a:lnTo>
                    <a:cubicBezTo>
                      <a:pt x="0" y="104589"/>
                      <a:pt x="150304" y="171549"/>
                      <a:pt x="189547" y="222794"/>
                    </a:cubicBezTo>
                    <a:lnTo>
                      <a:pt x="278987" y="104398"/>
                    </a:lnTo>
                    <a:cubicBezTo>
                      <a:pt x="278987" y="104398"/>
                      <a:pt x="217932" y="-758"/>
                      <a:pt x="66294" y="4"/>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37" name="Google Shape;1237;p4"/>
              <p:cNvSpPr/>
              <p:nvPr/>
            </p:nvSpPr>
            <p:spPr>
              <a:xfrm>
                <a:off x="831289" y="4780388"/>
                <a:ext cx="256889" cy="223361"/>
              </a:xfrm>
              <a:custGeom>
                <a:avLst/>
                <a:gdLst/>
                <a:ahLst/>
                <a:cxnLst/>
                <a:rect l="l" t="t" r="r" b="b"/>
                <a:pathLst>
                  <a:path w="256889" h="223361" extrusionOk="0">
                    <a:moveTo>
                      <a:pt x="256889" y="146114"/>
                    </a:moveTo>
                    <a:lnTo>
                      <a:pt x="193643" y="223361"/>
                    </a:lnTo>
                    <a:cubicBezTo>
                      <a:pt x="193643" y="223361"/>
                      <a:pt x="63246" y="100013"/>
                      <a:pt x="0" y="86582"/>
                    </a:cubicBezTo>
                    <a:lnTo>
                      <a:pt x="64008" y="0"/>
                    </a:lnTo>
                    <a:cubicBezTo>
                      <a:pt x="63913" y="0"/>
                      <a:pt x="192119" y="9049"/>
                      <a:pt x="256889" y="1461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sp>
        <p:nvSpPr>
          <p:cNvPr id="286"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50000"/>
              </a:spcBef>
            </a:pPr>
            <a:endParaRPr lang="en-US" b="1" dirty="0">
              <a:solidFill>
                <a:srgbClr val="000000"/>
              </a:solidFill>
              <a:latin typeface="Calibri" pitchFamily="34" charset="0"/>
            </a:endParaRPr>
          </a:p>
        </p:txBody>
      </p:sp>
      <p:sp>
        <p:nvSpPr>
          <p:cNvPr id="287" name="Google Shape;704;p3"/>
          <p:cNvSpPr/>
          <p:nvPr/>
        </p:nvSpPr>
        <p:spPr>
          <a:xfrm>
            <a:off x="870726" y="102047"/>
            <a:ext cx="11213968" cy="1157438"/>
          </a:xfrm>
          <a:custGeom>
            <a:avLst/>
            <a:gdLst/>
            <a:ahLst/>
            <a:cxnLst/>
            <a:rect l="l" t="t" r="r" b="b"/>
            <a:pathLst>
              <a:path w="4542917" h="4173599" extrusionOk="0">
                <a:moveTo>
                  <a:pt x="4374861" y="2001725"/>
                </a:moveTo>
                <a:cubicBezTo>
                  <a:pt x="4552884" y="1666064"/>
                  <a:pt x="4602414" y="1233343"/>
                  <a:pt x="4113400" y="1108185"/>
                </a:cubicBezTo>
                <a:cubicBezTo>
                  <a:pt x="3624387" y="983026"/>
                  <a:pt x="3417504" y="944069"/>
                  <a:pt x="3325397" y="534018"/>
                </a:cubicBezTo>
                <a:cubicBezTo>
                  <a:pt x="3263865" y="260174"/>
                  <a:pt x="2988497" y="108917"/>
                  <a:pt x="2577494" y="28240"/>
                </a:cubicBezTo>
                <a:cubicBezTo>
                  <a:pt x="2173157" y="-51198"/>
                  <a:pt x="1860642" y="31574"/>
                  <a:pt x="1593466" y="345232"/>
                </a:cubicBezTo>
                <a:cubicBezTo>
                  <a:pt x="1513170" y="439434"/>
                  <a:pt x="1374296" y="538304"/>
                  <a:pt x="1133980" y="595644"/>
                </a:cubicBezTo>
                <a:cubicBezTo>
                  <a:pt x="573148" y="729471"/>
                  <a:pt x="220818" y="920066"/>
                  <a:pt x="42796" y="1521189"/>
                </a:cubicBezTo>
                <a:cubicBezTo>
                  <a:pt x="-65694" y="1887520"/>
                  <a:pt x="53464" y="2175080"/>
                  <a:pt x="163097" y="2343863"/>
                </a:cubicBezTo>
                <a:cubicBezTo>
                  <a:pt x="215675" y="2424826"/>
                  <a:pt x="288731" y="2489691"/>
                  <a:pt x="371885" y="2538744"/>
                </a:cubicBezTo>
                <a:cubicBezTo>
                  <a:pt x="424653" y="2569891"/>
                  <a:pt x="484089" y="2634852"/>
                  <a:pt x="465039" y="2766868"/>
                </a:cubicBezTo>
                <a:cubicBezTo>
                  <a:pt x="432464" y="2993182"/>
                  <a:pt x="180432" y="3798997"/>
                  <a:pt x="1229135" y="4109512"/>
                </a:cubicBezTo>
                <a:cubicBezTo>
                  <a:pt x="1288094" y="4126943"/>
                  <a:pt x="1343339" y="4141230"/>
                  <a:pt x="1395346" y="4152565"/>
                </a:cubicBezTo>
                <a:cubicBezTo>
                  <a:pt x="1707004" y="4220574"/>
                  <a:pt x="2034664" y="4121418"/>
                  <a:pt x="2251834" y="3887770"/>
                </a:cubicBezTo>
                <a:cubicBezTo>
                  <a:pt x="2494340" y="3626785"/>
                  <a:pt x="2856767" y="3561253"/>
                  <a:pt x="3194142" y="3596591"/>
                </a:cubicBezTo>
                <a:cubicBezTo>
                  <a:pt x="3379404" y="3616022"/>
                  <a:pt x="3559521" y="3662980"/>
                  <a:pt x="3738972" y="3710796"/>
                </a:cubicBezTo>
                <a:cubicBezTo>
                  <a:pt x="3873180" y="3746514"/>
                  <a:pt x="4039772" y="3734608"/>
                  <a:pt x="4160644" y="3661742"/>
                </a:cubicBezTo>
                <a:cubicBezTo>
                  <a:pt x="4312758" y="3570016"/>
                  <a:pt x="4407532" y="3406853"/>
                  <a:pt x="4469349" y="3245023"/>
                </a:cubicBezTo>
                <a:cubicBezTo>
                  <a:pt x="4731001" y="2560366"/>
                  <a:pt x="4196744" y="2337386"/>
                  <a:pt x="4374861" y="2001725"/>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8" name="TextBox 287">
            <a:extLst>
              <a:ext uri="{FF2B5EF4-FFF2-40B4-BE49-F238E27FC236}">
                <a16:creationId xmlns:a16="http://schemas.microsoft.com/office/drawing/2014/main" id="{86A2801E-2E6D-4A94-9B22-8AA96F5D876C}"/>
              </a:ext>
            </a:extLst>
          </p:cNvPr>
          <p:cNvSpPr txBox="1"/>
          <p:nvPr/>
        </p:nvSpPr>
        <p:spPr>
          <a:xfrm>
            <a:off x="2325434" y="271140"/>
            <a:ext cx="8366073"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Chọn một trong các đề sau:</a:t>
            </a:r>
            <a:endParaRPr lang="en-US" sz="6000" dirty="0">
              <a:solidFill>
                <a:schemeClr val="bg1"/>
              </a:solidFill>
              <a:latin typeface="#Li-N UTM Azuki" panose="02040603050506020204" pitchFamily="18" charset="0"/>
            </a:endParaRPr>
          </a:p>
        </p:txBody>
      </p:sp>
      <p:sp>
        <p:nvSpPr>
          <p:cNvPr id="2" name="Rectangle 1"/>
          <p:cNvSpPr/>
          <p:nvPr/>
        </p:nvSpPr>
        <p:spPr>
          <a:xfrm>
            <a:off x="536392" y="1505575"/>
            <a:ext cx="9650399" cy="707886"/>
          </a:xfrm>
          <a:prstGeom prst="rect">
            <a:avLst/>
          </a:prstGeom>
        </p:spPr>
        <p:txBody>
          <a:bodyPr wrap="none">
            <a:spAutoFit/>
          </a:bodyPr>
          <a:lstStyle/>
          <a:p>
            <a:pPr marL="342900" indent="-342900">
              <a:spcBef>
                <a:spcPct val="50000"/>
              </a:spcBef>
            </a:pPr>
            <a:r>
              <a:rPr lang="vi-VN" sz="4000" dirty="0">
                <a:latin typeface="Calibri" pitchFamily="34" charset="0"/>
              </a:rPr>
              <a:t>1. </a:t>
            </a:r>
            <a:r>
              <a:rPr lang="en-US" sz="4000" dirty="0" err="1">
                <a:latin typeface="Calibri" pitchFamily="34" charset="0"/>
              </a:rPr>
              <a:t>Tả</a:t>
            </a:r>
            <a:r>
              <a:rPr lang="en-US" sz="4000" dirty="0">
                <a:latin typeface="Calibri" pitchFamily="34" charset="0"/>
              </a:rPr>
              <a:t> </a:t>
            </a:r>
            <a:r>
              <a:rPr lang="en-US" sz="4000" dirty="0" err="1">
                <a:latin typeface="Calibri" pitchFamily="34" charset="0"/>
              </a:rPr>
              <a:t>quyển</a:t>
            </a:r>
            <a:r>
              <a:rPr lang="en-US" sz="4000" dirty="0">
                <a:latin typeface="Calibri" pitchFamily="34" charset="0"/>
              </a:rPr>
              <a:t> </a:t>
            </a:r>
            <a:r>
              <a:rPr lang="en-US" sz="4000" dirty="0" err="1">
                <a:latin typeface="Calibri" pitchFamily="34" charset="0"/>
              </a:rPr>
              <a:t>sách</a:t>
            </a:r>
            <a:r>
              <a:rPr lang="en-US" sz="4000" dirty="0">
                <a:latin typeface="Calibri" pitchFamily="34" charset="0"/>
              </a:rPr>
              <a:t> </a:t>
            </a:r>
            <a:r>
              <a:rPr lang="en-US" sz="4000" i="1" dirty="0" err="1">
                <a:latin typeface="Calibri" pitchFamily="34" charset="0"/>
              </a:rPr>
              <a:t>Tiếng</a:t>
            </a:r>
            <a:r>
              <a:rPr lang="en-US" sz="4000" i="1" dirty="0">
                <a:latin typeface="Calibri" pitchFamily="34" charset="0"/>
              </a:rPr>
              <a:t> </a:t>
            </a:r>
            <a:r>
              <a:rPr lang="en-US" sz="4000" i="1" dirty="0" err="1">
                <a:latin typeface="Calibri" pitchFamily="34" charset="0"/>
              </a:rPr>
              <a:t>Việt</a:t>
            </a:r>
            <a:r>
              <a:rPr lang="en-US" sz="4000" i="1" dirty="0">
                <a:latin typeface="Calibri" pitchFamily="34" charset="0"/>
              </a:rPr>
              <a:t> 5, </a:t>
            </a:r>
            <a:r>
              <a:rPr lang="en-US" sz="4000" i="1" dirty="0" err="1">
                <a:latin typeface="Calibri" pitchFamily="34" charset="0"/>
              </a:rPr>
              <a:t>tập</a:t>
            </a:r>
            <a:r>
              <a:rPr lang="en-US" sz="4000" i="1" dirty="0">
                <a:latin typeface="Calibri" pitchFamily="34" charset="0"/>
              </a:rPr>
              <a:t> </a:t>
            </a:r>
            <a:r>
              <a:rPr lang="en-US" sz="4000" i="1" dirty="0" err="1">
                <a:latin typeface="Calibri" pitchFamily="34" charset="0"/>
              </a:rPr>
              <a:t>hai</a:t>
            </a:r>
            <a:r>
              <a:rPr lang="vi-VN" sz="4000" i="1" dirty="0">
                <a:latin typeface="Calibri" pitchFamily="34" charset="0"/>
              </a:rPr>
              <a:t> </a:t>
            </a:r>
            <a:r>
              <a:rPr lang="vi-VN" sz="4000" dirty="0">
                <a:latin typeface="Calibri" pitchFamily="34" charset="0"/>
              </a:rPr>
              <a:t>của em.</a:t>
            </a:r>
            <a:endParaRPr lang="en-US" sz="4000" dirty="0">
              <a:latin typeface="Calibri" pitchFamily="34" charset="0"/>
            </a:endParaRPr>
          </a:p>
        </p:txBody>
      </p:sp>
      <p:sp>
        <p:nvSpPr>
          <p:cNvPr id="3" name="Rectangle 2"/>
          <p:cNvSpPr/>
          <p:nvPr/>
        </p:nvSpPr>
        <p:spPr>
          <a:xfrm>
            <a:off x="508588" y="2981569"/>
            <a:ext cx="9448420" cy="707886"/>
          </a:xfrm>
          <a:prstGeom prst="rect">
            <a:avLst/>
          </a:prstGeom>
        </p:spPr>
        <p:txBody>
          <a:bodyPr wrap="none">
            <a:spAutoFit/>
          </a:bodyPr>
          <a:lstStyle/>
          <a:p>
            <a:pPr marL="342900" indent="-342900">
              <a:spcBef>
                <a:spcPct val="50000"/>
              </a:spcBef>
            </a:pPr>
            <a:r>
              <a:rPr lang="vi-VN" sz="4000" dirty="0">
                <a:latin typeface="Calibri" pitchFamily="34" charset="0"/>
              </a:rPr>
              <a:t>3. </a:t>
            </a:r>
            <a:r>
              <a:rPr lang="en-US" sz="4000" dirty="0" err="1">
                <a:latin typeface="Calibri" pitchFamily="34" charset="0"/>
              </a:rPr>
              <a:t>Tả</a:t>
            </a:r>
            <a:r>
              <a:rPr lang="en-US" sz="4000" dirty="0">
                <a:latin typeface="Calibri" pitchFamily="34" charset="0"/>
              </a:rPr>
              <a:t> </a:t>
            </a:r>
            <a:r>
              <a:rPr lang="en-US" sz="4000" dirty="0" err="1">
                <a:latin typeface="Calibri" pitchFamily="34" charset="0"/>
              </a:rPr>
              <a:t>một</a:t>
            </a:r>
            <a:r>
              <a:rPr lang="en-US" sz="4000" dirty="0">
                <a:latin typeface="Calibri" pitchFamily="34" charset="0"/>
              </a:rPr>
              <a:t> </a:t>
            </a:r>
            <a:r>
              <a:rPr lang="en-US" sz="4000" dirty="0" err="1">
                <a:latin typeface="Calibri" pitchFamily="34" charset="0"/>
              </a:rPr>
              <a:t>đồ</a:t>
            </a:r>
            <a:r>
              <a:rPr lang="en-US" sz="4000" dirty="0">
                <a:latin typeface="Calibri" pitchFamily="34" charset="0"/>
              </a:rPr>
              <a:t> </a:t>
            </a:r>
            <a:r>
              <a:rPr lang="en-US" sz="4000" dirty="0" err="1">
                <a:latin typeface="Calibri" pitchFamily="34" charset="0"/>
              </a:rPr>
              <a:t>vật</a:t>
            </a:r>
            <a:r>
              <a:rPr lang="en-US" sz="4000" dirty="0">
                <a:latin typeface="Calibri" pitchFamily="34" charset="0"/>
              </a:rPr>
              <a:t> </a:t>
            </a:r>
            <a:r>
              <a:rPr lang="en-US" sz="4000" dirty="0" err="1">
                <a:latin typeface="Calibri" pitchFamily="34" charset="0"/>
              </a:rPr>
              <a:t>trong</a:t>
            </a:r>
            <a:r>
              <a:rPr lang="en-US" sz="4000" dirty="0">
                <a:latin typeface="Calibri" pitchFamily="34" charset="0"/>
              </a:rPr>
              <a:t> </a:t>
            </a:r>
            <a:r>
              <a:rPr lang="en-US" sz="4000" dirty="0" err="1">
                <a:latin typeface="Calibri" pitchFamily="34" charset="0"/>
              </a:rPr>
              <a:t>nhà</a:t>
            </a:r>
            <a:r>
              <a:rPr lang="en-US" sz="4000" dirty="0">
                <a:latin typeface="Calibri" pitchFamily="34" charset="0"/>
              </a:rPr>
              <a:t> </a:t>
            </a:r>
            <a:r>
              <a:rPr lang="en-US" sz="4000" dirty="0" err="1">
                <a:latin typeface="Calibri" pitchFamily="34" charset="0"/>
              </a:rPr>
              <a:t>mà</a:t>
            </a:r>
            <a:r>
              <a:rPr lang="en-US" sz="4000" dirty="0">
                <a:latin typeface="Calibri" pitchFamily="34" charset="0"/>
              </a:rPr>
              <a:t> </a:t>
            </a:r>
            <a:r>
              <a:rPr lang="en-US" sz="4000" dirty="0" err="1">
                <a:latin typeface="Calibri" pitchFamily="34" charset="0"/>
              </a:rPr>
              <a:t>em</a:t>
            </a:r>
            <a:r>
              <a:rPr lang="en-US" sz="4000" dirty="0">
                <a:latin typeface="Calibri" pitchFamily="34" charset="0"/>
              </a:rPr>
              <a:t> </a:t>
            </a:r>
            <a:r>
              <a:rPr lang="en-US" sz="4000" dirty="0" err="1">
                <a:latin typeface="Calibri" pitchFamily="34" charset="0"/>
              </a:rPr>
              <a:t>yêu</a:t>
            </a:r>
            <a:r>
              <a:rPr lang="en-US" sz="4000" dirty="0">
                <a:latin typeface="Calibri" pitchFamily="34" charset="0"/>
              </a:rPr>
              <a:t> </a:t>
            </a:r>
            <a:r>
              <a:rPr lang="en-US" sz="4000" dirty="0" err="1">
                <a:latin typeface="Calibri" pitchFamily="34" charset="0"/>
              </a:rPr>
              <a:t>thích</a:t>
            </a:r>
            <a:r>
              <a:rPr lang="vi-VN" sz="4000" dirty="0">
                <a:latin typeface="Calibri" pitchFamily="34" charset="0"/>
              </a:rPr>
              <a:t>.</a:t>
            </a:r>
            <a:endParaRPr lang="en-US" sz="4000" dirty="0">
              <a:latin typeface="Calibri" pitchFamily="34" charset="0"/>
            </a:endParaRPr>
          </a:p>
        </p:txBody>
      </p:sp>
      <p:sp>
        <p:nvSpPr>
          <p:cNvPr id="4" name="Rectangle 3"/>
          <p:cNvSpPr/>
          <p:nvPr/>
        </p:nvSpPr>
        <p:spPr>
          <a:xfrm>
            <a:off x="508588" y="3719566"/>
            <a:ext cx="10959244" cy="1323439"/>
          </a:xfrm>
          <a:prstGeom prst="rect">
            <a:avLst/>
          </a:prstGeom>
        </p:spPr>
        <p:txBody>
          <a:bodyPr wrap="square">
            <a:spAutoFit/>
          </a:bodyPr>
          <a:lstStyle/>
          <a:p>
            <a:pPr marL="342900" indent="-342900">
              <a:spcBef>
                <a:spcPct val="50000"/>
              </a:spcBef>
            </a:pPr>
            <a:r>
              <a:rPr lang="vi-VN" sz="4000" dirty="0">
                <a:latin typeface="Calibri" pitchFamily="34" charset="0"/>
              </a:rPr>
              <a:t>4. </a:t>
            </a:r>
            <a:r>
              <a:rPr lang="en-US" sz="4000" dirty="0" err="1">
                <a:latin typeface="Calibri" pitchFamily="34" charset="0"/>
              </a:rPr>
              <a:t>Tả</a:t>
            </a:r>
            <a:r>
              <a:rPr lang="en-US" sz="4000" dirty="0">
                <a:latin typeface="Calibri" pitchFamily="34" charset="0"/>
              </a:rPr>
              <a:t> </a:t>
            </a:r>
            <a:r>
              <a:rPr lang="en-US" sz="4000" dirty="0" err="1">
                <a:latin typeface="Calibri" pitchFamily="34" charset="0"/>
              </a:rPr>
              <a:t>một</a:t>
            </a:r>
            <a:r>
              <a:rPr lang="en-US" sz="4000" dirty="0">
                <a:latin typeface="Calibri" pitchFamily="34" charset="0"/>
              </a:rPr>
              <a:t> </a:t>
            </a:r>
            <a:r>
              <a:rPr lang="en-US" sz="4000" dirty="0" err="1">
                <a:latin typeface="Calibri" pitchFamily="34" charset="0"/>
              </a:rPr>
              <a:t>đồ</a:t>
            </a:r>
            <a:r>
              <a:rPr lang="en-US" sz="4000" dirty="0">
                <a:latin typeface="Calibri" pitchFamily="34" charset="0"/>
              </a:rPr>
              <a:t> </a:t>
            </a:r>
            <a:r>
              <a:rPr lang="en-US" sz="4000" dirty="0" err="1">
                <a:latin typeface="Calibri" pitchFamily="34" charset="0"/>
              </a:rPr>
              <a:t>vật</a:t>
            </a:r>
            <a:r>
              <a:rPr lang="en-US" sz="4000" dirty="0">
                <a:latin typeface="Calibri" pitchFamily="34" charset="0"/>
              </a:rPr>
              <a:t> </a:t>
            </a:r>
            <a:r>
              <a:rPr lang="en-US" sz="4000" dirty="0" err="1">
                <a:latin typeface="Calibri" pitchFamily="34" charset="0"/>
              </a:rPr>
              <a:t>hoặc</a:t>
            </a:r>
            <a:r>
              <a:rPr lang="en-US" sz="4000" dirty="0">
                <a:latin typeface="Calibri" pitchFamily="34" charset="0"/>
              </a:rPr>
              <a:t> </a:t>
            </a:r>
            <a:r>
              <a:rPr lang="en-US" sz="4000" dirty="0" err="1">
                <a:latin typeface="Calibri" pitchFamily="34" charset="0"/>
              </a:rPr>
              <a:t>món</a:t>
            </a:r>
            <a:r>
              <a:rPr lang="en-US" sz="4000" dirty="0">
                <a:latin typeface="Calibri" pitchFamily="34" charset="0"/>
              </a:rPr>
              <a:t> </a:t>
            </a:r>
            <a:r>
              <a:rPr lang="en-US" sz="4000" dirty="0" err="1">
                <a:latin typeface="Calibri" pitchFamily="34" charset="0"/>
              </a:rPr>
              <a:t>quà</a:t>
            </a:r>
            <a:r>
              <a:rPr lang="en-US" sz="4000" dirty="0">
                <a:latin typeface="Calibri" pitchFamily="34" charset="0"/>
              </a:rPr>
              <a:t> </a:t>
            </a:r>
            <a:r>
              <a:rPr lang="en-US" sz="4000" dirty="0" err="1">
                <a:latin typeface="Calibri" pitchFamily="34" charset="0"/>
              </a:rPr>
              <a:t>có</a:t>
            </a:r>
            <a:r>
              <a:rPr lang="en-US" sz="4000" dirty="0">
                <a:latin typeface="Calibri" pitchFamily="34" charset="0"/>
              </a:rPr>
              <a:t> ý </a:t>
            </a:r>
            <a:r>
              <a:rPr lang="en-US" sz="4000" dirty="0" err="1">
                <a:latin typeface="Calibri" pitchFamily="34" charset="0"/>
              </a:rPr>
              <a:t>nghĩa</a:t>
            </a:r>
            <a:r>
              <a:rPr lang="en-US" sz="4000" dirty="0">
                <a:latin typeface="Calibri" pitchFamily="34" charset="0"/>
              </a:rPr>
              <a:t> </a:t>
            </a:r>
            <a:r>
              <a:rPr lang="en-US" sz="4000" dirty="0" err="1">
                <a:latin typeface="Calibri" pitchFamily="34" charset="0"/>
              </a:rPr>
              <a:t>sâu</a:t>
            </a:r>
            <a:r>
              <a:rPr lang="en-US" sz="4000" dirty="0">
                <a:latin typeface="Calibri" pitchFamily="34" charset="0"/>
              </a:rPr>
              <a:t> </a:t>
            </a:r>
            <a:r>
              <a:rPr lang="en-US" sz="4000" dirty="0" err="1">
                <a:latin typeface="Calibri" pitchFamily="34" charset="0"/>
              </a:rPr>
              <a:t>sắc</a:t>
            </a:r>
            <a:r>
              <a:rPr lang="en-US" sz="4000" dirty="0">
                <a:latin typeface="Calibri" pitchFamily="34" charset="0"/>
              </a:rPr>
              <a:t> </a:t>
            </a:r>
            <a:r>
              <a:rPr lang="en-US" sz="4000" dirty="0" err="1">
                <a:latin typeface="Calibri" pitchFamily="34" charset="0"/>
              </a:rPr>
              <a:t>đối</a:t>
            </a:r>
            <a:r>
              <a:rPr lang="en-US" sz="4000" dirty="0">
                <a:latin typeface="Calibri" pitchFamily="34" charset="0"/>
              </a:rPr>
              <a:t> </a:t>
            </a:r>
            <a:r>
              <a:rPr lang="en-US" sz="4000" dirty="0" err="1">
                <a:latin typeface="Calibri" pitchFamily="34" charset="0"/>
              </a:rPr>
              <a:t>với</a:t>
            </a:r>
            <a:r>
              <a:rPr lang="en-US" sz="4000" dirty="0">
                <a:latin typeface="Calibri" pitchFamily="34" charset="0"/>
              </a:rPr>
              <a:t> </a:t>
            </a:r>
            <a:r>
              <a:rPr lang="en-US" sz="4000" dirty="0" err="1">
                <a:latin typeface="Calibri" pitchFamily="34" charset="0"/>
              </a:rPr>
              <a:t>em</a:t>
            </a:r>
            <a:r>
              <a:rPr lang="vi-VN" sz="4000" dirty="0">
                <a:latin typeface="Calibri" pitchFamily="34" charset="0"/>
              </a:rPr>
              <a:t>.</a:t>
            </a:r>
            <a:endParaRPr lang="en-US" sz="4000" dirty="0">
              <a:latin typeface="Calibri" pitchFamily="34" charset="0"/>
            </a:endParaRPr>
          </a:p>
        </p:txBody>
      </p:sp>
      <p:sp>
        <p:nvSpPr>
          <p:cNvPr id="5" name="Rectangle 4"/>
          <p:cNvSpPr/>
          <p:nvPr/>
        </p:nvSpPr>
        <p:spPr>
          <a:xfrm>
            <a:off x="533072" y="5085359"/>
            <a:ext cx="11035629" cy="1323439"/>
          </a:xfrm>
          <a:prstGeom prst="rect">
            <a:avLst/>
          </a:prstGeom>
        </p:spPr>
        <p:txBody>
          <a:bodyPr wrap="square">
            <a:spAutoFit/>
          </a:bodyPr>
          <a:lstStyle/>
          <a:p>
            <a:pPr marL="342900" indent="-342900">
              <a:spcBef>
                <a:spcPct val="50000"/>
              </a:spcBef>
            </a:pPr>
            <a:r>
              <a:rPr lang="vi-VN" sz="4000" dirty="0">
                <a:latin typeface="Calibri" pitchFamily="34" charset="0"/>
              </a:rPr>
              <a:t>5. </a:t>
            </a:r>
            <a:r>
              <a:rPr lang="en-US" sz="4000" dirty="0" err="1">
                <a:latin typeface="Calibri" pitchFamily="34" charset="0"/>
              </a:rPr>
              <a:t>Tả</a:t>
            </a:r>
            <a:r>
              <a:rPr lang="en-US" sz="4000" dirty="0">
                <a:latin typeface="Calibri" pitchFamily="34" charset="0"/>
              </a:rPr>
              <a:t> </a:t>
            </a:r>
            <a:r>
              <a:rPr lang="en-US" sz="4000" dirty="0" err="1">
                <a:latin typeface="Calibri" pitchFamily="34" charset="0"/>
              </a:rPr>
              <a:t>một</a:t>
            </a:r>
            <a:r>
              <a:rPr lang="en-US" sz="4000" dirty="0">
                <a:latin typeface="Calibri" pitchFamily="34" charset="0"/>
              </a:rPr>
              <a:t> </a:t>
            </a:r>
            <a:r>
              <a:rPr lang="en-US" sz="4000" dirty="0" err="1">
                <a:latin typeface="Calibri" pitchFamily="34" charset="0"/>
              </a:rPr>
              <a:t>đồ</a:t>
            </a:r>
            <a:r>
              <a:rPr lang="en-US" sz="4000" dirty="0">
                <a:latin typeface="Calibri" pitchFamily="34" charset="0"/>
              </a:rPr>
              <a:t> </a:t>
            </a:r>
            <a:r>
              <a:rPr lang="en-US" sz="4000" dirty="0" err="1">
                <a:latin typeface="Calibri" pitchFamily="34" charset="0"/>
              </a:rPr>
              <a:t>vật</a:t>
            </a:r>
            <a:r>
              <a:rPr lang="en-US" sz="4000" dirty="0">
                <a:latin typeface="Calibri" pitchFamily="34" charset="0"/>
              </a:rPr>
              <a:t> </a:t>
            </a:r>
            <a:r>
              <a:rPr lang="en-US" sz="4000" dirty="0" err="1">
                <a:latin typeface="Calibri" pitchFamily="34" charset="0"/>
              </a:rPr>
              <a:t>trong</a:t>
            </a:r>
            <a:r>
              <a:rPr lang="en-US" sz="4000" dirty="0">
                <a:latin typeface="Calibri" pitchFamily="34" charset="0"/>
              </a:rPr>
              <a:t> </a:t>
            </a:r>
            <a:r>
              <a:rPr lang="en-US" sz="4000" dirty="0" err="1">
                <a:latin typeface="Calibri" pitchFamily="34" charset="0"/>
              </a:rPr>
              <a:t>viện</a:t>
            </a:r>
            <a:r>
              <a:rPr lang="en-US" sz="4000" dirty="0">
                <a:latin typeface="Calibri" pitchFamily="34" charset="0"/>
              </a:rPr>
              <a:t> </a:t>
            </a:r>
            <a:r>
              <a:rPr lang="en-US" sz="4000" dirty="0" err="1">
                <a:latin typeface="Calibri" pitchFamily="34" charset="0"/>
              </a:rPr>
              <a:t>bảo</a:t>
            </a:r>
            <a:r>
              <a:rPr lang="en-US" sz="4000" dirty="0">
                <a:latin typeface="Calibri" pitchFamily="34" charset="0"/>
              </a:rPr>
              <a:t> </a:t>
            </a:r>
            <a:r>
              <a:rPr lang="en-US" sz="4000" dirty="0" err="1">
                <a:latin typeface="Calibri" pitchFamily="34" charset="0"/>
              </a:rPr>
              <a:t>tàng</a:t>
            </a:r>
            <a:r>
              <a:rPr lang="en-US" sz="4000" dirty="0">
                <a:latin typeface="Calibri" pitchFamily="34" charset="0"/>
              </a:rPr>
              <a:t> </a:t>
            </a:r>
            <a:r>
              <a:rPr lang="en-US" sz="4000" dirty="0" err="1">
                <a:latin typeface="Calibri" pitchFamily="34" charset="0"/>
              </a:rPr>
              <a:t>hoặc</a:t>
            </a:r>
            <a:r>
              <a:rPr lang="en-US" sz="4000" dirty="0">
                <a:latin typeface="Calibri" pitchFamily="34" charset="0"/>
              </a:rPr>
              <a:t> </a:t>
            </a:r>
            <a:r>
              <a:rPr lang="en-US" sz="4000" dirty="0" err="1">
                <a:latin typeface="Calibri" pitchFamily="34" charset="0"/>
              </a:rPr>
              <a:t>trong</a:t>
            </a:r>
            <a:r>
              <a:rPr lang="en-US" sz="4000" dirty="0">
                <a:latin typeface="Calibri" pitchFamily="34" charset="0"/>
              </a:rPr>
              <a:t> </a:t>
            </a:r>
            <a:r>
              <a:rPr lang="en-US" sz="4000" dirty="0" err="1">
                <a:latin typeface="Calibri" pitchFamily="34" charset="0"/>
              </a:rPr>
              <a:t>nhà</a:t>
            </a:r>
            <a:r>
              <a:rPr lang="en-US" sz="4000" dirty="0">
                <a:latin typeface="Calibri" pitchFamily="34" charset="0"/>
              </a:rPr>
              <a:t> </a:t>
            </a:r>
            <a:r>
              <a:rPr lang="en-US" sz="4000" dirty="0" err="1">
                <a:latin typeface="Calibri" pitchFamily="34" charset="0"/>
              </a:rPr>
              <a:t>truyền</a:t>
            </a:r>
            <a:r>
              <a:rPr lang="en-US" sz="4000" dirty="0">
                <a:latin typeface="Calibri" pitchFamily="34" charset="0"/>
              </a:rPr>
              <a:t> </a:t>
            </a:r>
            <a:r>
              <a:rPr lang="en-US" sz="4000" dirty="0" err="1">
                <a:latin typeface="Calibri" pitchFamily="34" charset="0"/>
              </a:rPr>
              <a:t>thống</a:t>
            </a:r>
            <a:r>
              <a:rPr lang="en-US" sz="4000" dirty="0">
                <a:latin typeface="Calibri" pitchFamily="34" charset="0"/>
              </a:rPr>
              <a:t> </a:t>
            </a:r>
            <a:r>
              <a:rPr lang="en-US" sz="4000" dirty="0" err="1">
                <a:latin typeface="Calibri" pitchFamily="34" charset="0"/>
              </a:rPr>
              <a:t>mà</a:t>
            </a:r>
            <a:r>
              <a:rPr lang="en-US" sz="4000" dirty="0">
                <a:latin typeface="Calibri" pitchFamily="34" charset="0"/>
              </a:rPr>
              <a:t> </a:t>
            </a:r>
            <a:r>
              <a:rPr lang="en-US" sz="4000" dirty="0" err="1">
                <a:latin typeface="Calibri" pitchFamily="34" charset="0"/>
              </a:rPr>
              <a:t>em</a:t>
            </a:r>
            <a:r>
              <a:rPr lang="en-US" sz="4000" dirty="0">
                <a:latin typeface="Calibri" pitchFamily="34" charset="0"/>
              </a:rPr>
              <a:t> </a:t>
            </a:r>
            <a:r>
              <a:rPr lang="vi-VN" sz="4000" dirty="0">
                <a:latin typeface="Calibri" pitchFamily="34" charset="0"/>
              </a:rPr>
              <a:t>đã </a:t>
            </a:r>
            <a:r>
              <a:rPr lang="en-US" sz="4000" dirty="0" err="1">
                <a:latin typeface="Calibri" pitchFamily="34" charset="0"/>
              </a:rPr>
              <a:t>có</a:t>
            </a:r>
            <a:r>
              <a:rPr lang="en-US" sz="4000" dirty="0">
                <a:latin typeface="Calibri" pitchFamily="34" charset="0"/>
              </a:rPr>
              <a:t> </a:t>
            </a:r>
            <a:r>
              <a:rPr lang="en-US" sz="4000" dirty="0" err="1">
                <a:latin typeface="Calibri" pitchFamily="34" charset="0"/>
              </a:rPr>
              <a:t>dịp</a:t>
            </a:r>
            <a:r>
              <a:rPr lang="en-US" sz="4000" dirty="0">
                <a:latin typeface="Calibri" pitchFamily="34" charset="0"/>
              </a:rPr>
              <a:t> </a:t>
            </a:r>
            <a:r>
              <a:rPr lang="en-US" sz="4000" dirty="0" err="1">
                <a:latin typeface="Calibri" pitchFamily="34" charset="0"/>
              </a:rPr>
              <a:t>quan</a:t>
            </a:r>
            <a:r>
              <a:rPr lang="en-US" sz="4000" dirty="0">
                <a:latin typeface="Calibri" pitchFamily="34" charset="0"/>
              </a:rPr>
              <a:t> </a:t>
            </a:r>
            <a:r>
              <a:rPr lang="en-US" sz="4000" dirty="0" err="1">
                <a:latin typeface="Calibri" pitchFamily="34" charset="0"/>
              </a:rPr>
              <a:t>sát</a:t>
            </a:r>
            <a:r>
              <a:rPr lang="en-US" sz="4000" dirty="0">
                <a:latin typeface="Calibri" pitchFamily="34" charset="0"/>
              </a:rPr>
              <a:t>.</a:t>
            </a:r>
          </a:p>
        </p:txBody>
      </p:sp>
      <p:sp>
        <p:nvSpPr>
          <p:cNvPr id="6" name="Rectangle 5"/>
          <p:cNvSpPr/>
          <p:nvPr/>
        </p:nvSpPr>
        <p:spPr>
          <a:xfrm>
            <a:off x="524917" y="2243572"/>
            <a:ext cx="5828840" cy="707886"/>
          </a:xfrm>
          <a:prstGeom prst="rect">
            <a:avLst/>
          </a:prstGeom>
        </p:spPr>
        <p:txBody>
          <a:bodyPr wrap="none">
            <a:spAutoFit/>
          </a:bodyPr>
          <a:lstStyle/>
          <a:p>
            <a:pPr marL="342900" indent="-342900">
              <a:spcBef>
                <a:spcPct val="50000"/>
              </a:spcBef>
            </a:pPr>
            <a:r>
              <a:rPr lang="vi-VN" sz="4000" dirty="0">
                <a:latin typeface="Calibri" pitchFamily="34" charset="0"/>
              </a:rPr>
              <a:t>2. </a:t>
            </a:r>
            <a:r>
              <a:rPr lang="en-US" sz="4000" dirty="0" err="1">
                <a:latin typeface="Calibri" pitchFamily="34" charset="0"/>
              </a:rPr>
              <a:t>Tả</a:t>
            </a:r>
            <a:r>
              <a:rPr lang="en-US" sz="4000" dirty="0">
                <a:latin typeface="Calibri" pitchFamily="34" charset="0"/>
              </a:rPr>
              <a:t> </a:t>
            </a:r>
            <a:r>
              <a:rPr lang="en-US" sz="4000" dirty="0" err="1">
                <a:latin typeface="Calibri" pitchFamily="34" charset="0"/>
              </a:rPr>
              <a:t>cái</a:t>
            </a:r>
            <a:r>
              <a:rPr lang="en-US" sz="4000" dirty="0">
                <a:latin typeface="Calibri" pitchFamily="34" charset="0"/>
              </a:rPr>
              <a:t> </a:t>
            </a:r>
            <a:r>
              <a:rPr lang="en-US" sz="4000" dirty="0" err="1">
                <a:latin typeface="Calibri" pitchFamily="34" charset="0"/>
              </a:rPr>
              <a:t>đồng</a:t>
            </a:r>
            <a:r>
              <a:rPr lang="en-US" sz="4000" dirty="0">
                <a:latin typeface="Calibri" pitchFamily="34" charset="0"/>
              </a:rPr>
              <a:t> </a:t>
            </a:r>
            <a:r>
              <a:rPr lang="en-US" sz="4000" dirty="0" err="1">
                <a:latin typeface="Calibri" pitchFamily="34" charset="0"/>
              </a:rPr>
              <a:t>hồ</a:t>
            </a:r>
            <a:r>
              <a:rPr lang="en-US" sz="4000" dirty="0">
                <a:latin typeface="Calibri" pitchFamily="34" charset="0"/>
              </a:rPr>
              <a:t> </a:t>
            </a:r>
            <a:r>
              <a:rPr lang="en-US" sz="4000" dirty="0" err="1">
                <a:latin typeface="Calibri" pitchFamily="34" charset="0"/>
              </a:rPr>
              <a:t>báo</a:t>
            </a:r>
            <a:r>
              <a:rPr lang="en-US" sz="4000" dirty="0">
                <a:latin typeface="Calibri" pitchFamily="34" charset="0"/>
              </a:rPr>
              <a:t> </a:t>
            </a:r>
            <a:r>
              <a:rPr lang="en-US" sz="4000" dirty="0" err="1">
                <a:latin typeface="Calibri" pitchFamily="34" charset="0"/>
              </a:rPr>
              <a:t>thức</a:t>
            </a:r>
            <a:r>
              <a:rPr lang="vi-VN" sz="4000" dirty="0">
                <a:latin typeface="Calibri" pitchFamily="34" charset="0"/>
              </a:rPr>
              <a:t>.</a:t>
            </a:r>
            <a:endParaRPr lang="en-US" sz="4000" dirty="0">
              <a:latin typeface="Calibri" pitchFamily="34" charset="0"/>
            </a:endParaRPr>
          </a:p>
        </p:txBody>
      </p:sp>
      <p:grpSp>
        <p:nvGrpSpPr>
          <p:cNvPr id="957" name="Google Shape;957;p4"/>
          <p:cNvGrpSpPr/>
          <p:nvPr/>
        </p:nvGrpSpPr>
        <p:grpSpPr>
          <a:xfrm>
            <a:off x="11048292" y="2023034"/>
            <a:ext cx="1131858" cy="1386344"/>
            <a:chOff x="5881684" y="3147949"/>
            <a:chExt cx="428090" cy="557286"/>
          </a:xfrm>
        </p:grpSpPr>
        <p:grpSp>
          <p:nvGrpSpPr>
            <p:cNvPr id="958" name="Google Shape;958;p4"/>
            <p:cNvGrpSpPr/>
            <p:nvPr/>
          </p:nvGrpSpPr>
          <p:grpSpPr>
            <a:xfrm>
              <a:off x="5881684" y="3147949"/>
              <a:ext cx="428090" cy="557286"/>
              <a:chOff x="5881684" y="3147949"/>
              <a:chExt cx="428090" cy="557286"/>
            </a:xfrm>
          </p:grpSpPr>
          <p:sp>
            <p:nvSpPr>
              <p:cNvPr id="959" name="Google Shape;959;p4"/>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0" name="Google Shape;960;p4"/>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1" name="Google Shape;961;p4"/>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2" name="Google Shape;962;p4"/>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3" name="Google Shape;963;p4"/>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4" name="Google Shape;964;p4"/>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5" name="Google Shape;965;p4"/>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6" name="Google Shape;966;p4"/>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7" name="Google Shape;967;p4"/>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8" name="Google Shape;968;p4"/>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69" name="Google Shape;969;p4"/>
              <p:cNvGrpSpPr/>
              <p:nvPr/>
            </p:nvGrpSpPr>
            <p:grpSpPr>
              <a:xfrm>
                <a:off x="5881684" y="3256226"/>
                <a:ext cx="96300" cy="100097"/>
                <a:chOff x="5881684" y="3256226"/>
                <a:chExt cx="96300" cy="100097"/>
              </a:xfrm>
            </p:grpSpPr>
            <p:sp>
              <p:nvSpPr>
                <p:cNvPr id="970" name="Google Shape;970;p4"/>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1" name="Google Shape;971;p4"/>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972" name="Google Shape;972;p4"/>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3" name="Google Shape;973;p4"/>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4" name="Google Shape;974;p4"/>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5" name="Google Shape;975;p4"/>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6" name="Google Shape;976;p4"/>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7" name="Google Shape;977;p4"/>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8" name="Google Shape;978;p4"/>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9" name="Google Shape;979;p4"/>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0" name="Google Shape;980;p4"/>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1" name="Google Shape;981;p4"/>
              <p:cNvSpPr/>
              <p:nvPr/>
            </p:nvSpPr>
            <p:spPr>
              <a:xfrm>
                <a:off x="6070853" y="3358800"/>
                <a:ext cx="33813" cy="100107"/>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2" name="Google Shape;982;p4"/>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83" name="Google Shape;983;p4"/>
              <p:cNvGrpSpPr/>
              <p:nvPr/>
            </p:nvGrpSpPr>
            <p:grpSpPr>
              <a:xfrm>
                <a:off x="6089575" y="3442542"/>
                <a:ext cx="29041" cy="29075"/>
                <a:chOff x="6089575" y="3442542"/>
                <a:chExt cx="29041" cy="29075"/>
              </a:xfrm>
            </p:grpSpPr>
            <p:sp>
              <p:nvSpPr>
                <p:cNvPr id="984" name="Google Shape;984;p4"/>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5" name="Google Shape;985;p4"/>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986" name="Google Shape;986;p4"/>
              <p:cNvGrpSpPr/>
              <p:nvPr/>
            </p:nvGrpSpPr>
            <p:grpSpPr>
              <a:xfrm>
                <a:off x="6097142" y="3196401"/>
                <a:ext cx="112446" cy="63243"/>
                <a:chOff x="6097142" y="3196401"/>
                <a:chExt cx="112446" cy="63243"/>
              </a:xfrm>
            </p:grpSpPr>
            <p:sp>
              <p:nvSpPr>
                <p:cNvPr id="987" name="Google Shape;987;p4"/>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8" name="Google Shape;988;p4"/>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sp>
          <p:nvSpPr>
            <p:cNvPr id="989" name="Google Shape;989;p4"/>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51" name="Google Shape;1051;p4"/>
          <p:cNvGrpSpPr/>
          <p:nvPr/>
        </p:nvGrpSpPr>
        <p:grpSpPr>
          <a:xfrm rot="9358169">
            <a:off x="10957981" y="5488823"/>
            <a:ext cx="1009650" cy="2017713"/>
            <a:chOff x="-29" y="1467"/>
            <a:chExt cx="636" cy="1271"/>
          </a:xfrm>
        </p:grpSpPr>
        <p:sp>
          <p:nvSpPr>
            <p:cNvPr id="1052" name="Google Shape;1052;p4"/>
            <p:cNvSpPr/>
            <p:nvPr/>
          </p:nvSpPr>
          <p:spPr>
            <a:xfrm>
              <a:off x="-24" y="1472"/>
              <a:ext cx="612" cy="12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3" name="Google Shape;1053;p4"/>
            <p:cNvSpPr/>
            <p:nvPr/>
          </p:nvSpPr>
          <p:spPr>
            <a:xfrm>
              <a:off x="266" y="2266"/>
              <a:ext cx="341" cy="470"/>
            </a:xfrm>
            <a:custGeom>
              <a:avLst/>
              <a:gdLst/>
              <a:ahLst/>
              <a:cxnLst/>
              <a:rect l="l" t="t" r="r" b="b"/>
              <a:pathLst>
                <a:path w="142" h="197" extrusionOk="0">
                  <a:moveTo>
                    <a:pt x="22" y="28"/>
                  </a:moveTo>
                  <a:cubicBezTo>
                    <a:pt x="22" y="28"/>
                    <a:pt x="0" y="62"/>
                    <a:pt x="16" y="93"/>
                  </a:cubicBezTo>
                  <a:cubicBezTo>
                    <a:pt x="35" y="130"/>
                    <a:pt x="103" y="147"/>
                    <a:pt x="97" y="174"/>
                  </a:cubicBezTo>
                  <a:cubicBezTo>
                    <a:pt x="95" y="186"/>
                    <a:pt x="84" y="197"/>
                    <a:pt x="90" y="196"/>
                  </a:cubicBezTo>
                  <a:cubicBezTo>
                    <a:pt x="98" y="196"/>
                    <a:pt x="127" y="175"/>
                    <a:pt x="132" y="144"/>
                  </a:cubicBezTo>
                  <a:cubicBezTo>
                    <a:pt x="142" y="90"/>
                    <a:pt x="125" y="0"/>
                    <a:pt x="50" y="9"/>
                  </a:cubicBezTo>
                  <a:cubicBezTo>
                    <a:pt x="33" y="12"/>
                    <a:pt x="29" y="20"/>
                    <a:pt x="29" y="20"/>
                  </a:cubicBezTo>
                  <a:cubicBezTo>
                    <a:pt x="22" y="28"/>
                    <a:pt x="22" y="28"/>
                    <a:pt x="22" y="28"/>
                  </a:cubicBezTo>
                </a:path>
              </a:pathLst>
            </a:custGeom>
            <a:solidFill>
              <a:srgbClr val="D8E2F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4" name="Google Shape;1054;p4"/>
            <p:cNvSpPr/>
            <p:nvPr/>
          </p:nvSpPr>
          <p:spPr>
            <a:xfrm>
              <a:off x="482" y="2733"/>
              <a:ext cx="3" cy="0"/>
            </a:xfrm>
            <a:custGeom>
              <a:avLst/>
              <a:gdLst/>
              <a:ahLst/>
              <a:cxnLst/>
              <a:rect l="l" t="t" r="r" b="b"/>
              <a:pathLst>
                <a:path w="1"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4C8CD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5" name="Google Shape;1055;p4"/>
            <p:cNvSpPr/>
            <p:nvPr/>
          </p:nvSpPr>
          <p:spPr>
            <a:xfrm>
              <a:off x="290" y="2287"/>
              <a:ext cx="281" cy="449"/>
            </a:xfrm>
            <a:custGeom>
              <a:avLst/>
              <a:gdLst/>
              <a:ahLst/>
              <a:cxnLst/>
              <a:rect l="l" t="t" r="r" b="b"/>
              <a:pathLst>
                <a:path w="117" h="188" extrusionOk="0">
                  <a:moveTo>
                    <a:pt x="58" y="0"/>
                  </a:moveTo>
                  <a:cubicBezTo>
                    <a:pt x="59" y="2"/>
                    <a:pt x="59" y="2"/>
                    <a:pt x="59" y="2"/>
                  </a:cubicBezTo>
                  <a:cubicBezTo>
                    <a:pt x="62" y="7"/>
                    <a:pt x="60" y="14"/>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26" y="30"/>
                    <a:pt x="26" y="30"/>
                    <a:pt x="26" y="30"/>
                  </a:cubicBezTo>
                  <a:cubicBezTo>
                    <a:pt x="26" y="30"/>
                    <a:pt x="26" y="30"/>
                    <a:pt x="26" y="30"/>
                  </a:cubicBezTo>
                  <a:cubicBezTo>
                    <a:pt x="24" y="30"/>
                    <a:pt x="23" y="31"/>
                    <a:pt x="21" y="31"/>
                  </a:cubicBezTo>
                  <a:cubicBezTo>
                    <a:pt x="21" y="31"/>
                    <a:pt x="21" y="31"/>
                    <a:pt x="21" y="31"/>
                  </a:cubicBezTo>
                  <a:cubicBezTo>
                    <a:pt x="21" y="31"/>
                    <a:pt x="21" y="31"/>
                    <a:pt x="21" y="31"/>
                  </a:cubicBezTo>
                  <a:cubicBezTo>
                    <a:pt x="21" y="31"/>
                    <a:pt x="21" y="31"/>
                    <a:pt x="21" y="31"/>
                  </a:cubicBezTo>
                  <a:cubicBezTo>
                    <a:pt x="21" y="31"/>
                    <a:pt x="21" y="31"/>
                    <a:pt x="21" y="31"/>
                  </a:cubicBezTo>
                  <a:cubicBezTo>
                    <a:pt x="17" y="31"/>
                    <a:pt x="13" y="28"/>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0" y="21"/>
                    <a:pt x="10" y="21"/>
                    <a:pt x="10" y="21"/>
                  </a:cubicBezTo>
                  <a:cubicBezTo>
                    <a:pt x="7" y="27"/>
                    <a:pt x="0" y="42"/>
                    <a:pt x="0" y="59"/>
                  </a:cubicBezTo>
                  <a:cubicBezTo>
                    <a:pt x="0" y="67"/>
                    <a:pt x="2" y="75"/>
                    <a:pt x="6" y="84"/>
                  </a:cubicBezTo>
                  <a:cubicBezTo>
                    <a:pt x="25" y="119"/>
                    <a:pt x="88" y="137"/>
                    <a:pt x="87" y="162"/>
                  </a:cubicBezTo>
                  <a:cubicBezTo>
                    <a:pt x="87" y="163"/>
                    <a:pt x="87" y="164"/>
                    <a:pt x="87" y="165"/>
                  </a:cubicBezTo>
                  <a:cubicBezTo>
                    <a:pt x="85" y="175"/>
                    <a:pt x="78" y="183"/>
                    <a:pt x="78" y="186"/>
                  </a:cubicBezTo>
                  <a:cubicBezTo>
                    <a:pt x="78" y="187"/>
                    <a:pt x="79" y="188"/>
                    <a:pt x="80" y="188"/>
                  </a:cubicBezTo>
                  <a:cubicBezTo>
                    <a:pt x="80" y="188"/>
                    <a:pt x="80" y="188"/>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7" y="186"/>
                    <a:pt x="107" y="172"/>
                    <a:pt x="117" y="151"/>
                  </a:cubicBezTo>
                  <a:cubicBezTo>
                    <a:pt x="97" y="135"/>
                    <a:pt x="64" y="119"/>
                    <a:pt x="51" y="95"/>
                  </a:cubicBezTo>
                  <a:cubicBezTo>
                    <a:pt x="35" y="64"/>
                    <a:pt x="57" y="31"/>
                    <a:pt x="57" y="31"/>
                  </a:cubicBezTo>
                  <a:cubicBezTo>
                    <a:pt x="64" y="23"/>
                    <a:pt x="64" y="23"/>
                    <a:pt x="64" y="23"/>
                  </a:cubicBezTo>
                  <a:cubicBezTo>
                    <a:pt x="64" y="23"/>
                    <a:pt x="69" y="14"/>
                    <a:pt x="86" y="12"/>
                  </a:cubicBezTo>
                  <a:cubicBezTo>
                    <a:pt x="87" y="12"/>
                    <a:pt x="88" y="12"/>
                    <a:pt x="88" y="12"/>
                  </a:cubicBezTo>
                  <a:cubicBezTo>
                    <a:pt x="80" y="5"/>
                    <a:pt x="70" y="1"/>
                    <a:pt x="58" y="0"/>
                  </a:cubicBezTo>
                </a:path>
              </a:pathLst>
            </a:custGeom>
            <a:solidFill>
              <a:srgbClr val="B3C6E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6" name="Google Shape;1056;p4"/>
            <p:cNvSpPr/>
            <p:nvPr/>
          </p:nvSpPr>
          <p:spPr>
            <a:xfrm>
              <a:off x="-29" y="1467"/>
              <a:ext cx="468" cy="897"/>
            </a:xfrm>
            <a:custGeom>
              <a:avLst/>
              <a:gdLst/>
              <a:ahLst/>
              <a:cxnLst/>
              <a:rect l="l" t="t" r="r" b="b"/>
              <a:pathLst>
                <a:path w="195" h="376" extrusionOk="0">
                  <a:moveTo>
                    <a:pt x="187" y="361"/>
                  </a:moveTo>
                  <a:cubicBezTo>
                    <a:pt x="159" y="374"/>
                    <a:pt x="159" y="374"/>
                    <a:pt x="159" y="374"/>
                  </a:cubicBezTo>
                  <a:cubicBezTo>
                    <a:pt x="153" y="376"/>
                    <a:pt x="146" y="373"/>
                    <a:pt x="144" y="368"/>
                  </a:cubicBezTo>
                  <a:cubicBezTo>
                    <a:pt x="2" y="17"/>
                    <a:pt x="2" y="17"/>
                    <a:pt x="2" y="17"/>
                  </a:cubicBezTo>
                  <a:cubicBezTo>
                    <a:pt x="0" y="11"/>
                    <a:pt x="3" y="5"/>
                    <a:pt x="8" y="2"/>
                  </a:cubicBezTo>
                  <a:cubicBezTo>
                    <a:pt x="14" y="0"/>
                    <a:pt x="20" y="2"/>
                    <a:pt x="23" y="8"/>
                  </a:cubicBezTo>
                  <a:cubicBezTo>
                    <a:pt x="192" y="346"/>
                    <a:pt x="192" y="346"/>
                    <a:pt x="192" y="346"/>
                  </a:cubicBezTo>
                  <a:cubicBezTo>
                    <a:pt x="195" y="352"/>
                    <a:pt x="192" y="359"/>
                    <a:pt x="187" y="361"/>
                  </a:cubicBezTo>
                </a:path>
              </a:pathLst>
            </a:custGeom>
            <a:solidFill>
              <a:srgbClr val="DC75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7" name="Google Shape;1057;p4"/>
            <p:cNvSpPr/>
            <p:nvPr/>
          </p:nvSpPr>
          <p:spPr>
            <a:xfrm>
              <a:off x="149" y="1844"/>
              <a:ext cx="120" cy="222"/>
            </a:xfrm>
            <a:custGeom>
              <a:avLst/>
              <a:gdLst/>
              <a:ahLst/>
              <a:cxnLst/>
              <a:rect l="l" t="t" r="r" b="b"/>
              <a:pathLst>
                <a:path w="50" h="93" extrusionOk="0">
                  <a:moveTo>
                    <a:pt x="35" y="42"/>
                  </a:moveTo>
                  <a:cubicBezTo>
                    <a:pt x="46" y="66"/>
                    <a:pt x="50" y="88"/>
                    <a:pt x="45" y="90"/>
                  </a:cubicBezTo>
                  <a:cubicBezTo>
                    <a:pt x="40" y="93"/>
                    <a:pt x="26" y="75"/>
                    <a:pt x="16" y="51"/>
                  </a:cubicBezTo>
                  <a:cubicBezTo>
                    <a:pt x="5" y="27"/>
                    <a:pt x="0" y="5"/>
                    <a:pt x="6" y="3"/>
                  </a:cubicBezTo>
                  <a:cubicBezTo>
                    <a:pt x="11" y="0"/>
                    <a:pt x="24" y="18"/>
                    <a:pt x="35" y="42"/>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8" name="Google Shape;1058;p4"/>
            <p:cNvSpPr/>
            <p:nvPr/>
          </p:nvSpPr>
          <p:spPr>
            <a:xfrm>
              <a:off x="-24" y="1472"/>
              <a:ext cx="14" cy="26"/>
            </a:xfrm>
            <a:custGeom>
              <a:avLst/>
              <a:gdLst/>
              <a:ahLst/>
              <a:cxnLst/>
              <a:rect l="l" t="t" r="r" b="b"/>
              <a:pathLst>
                <a:path w="6" h="11" extrusionOk="0">
                  <a:moveTo>
                    <a:pt x="6" y="0"/>
                  </a:moveTo>
                  <a:cubicBezTo>
                    <a:pt x="6" y="0"/>
                    <a:pt x="6" y="0"/>
                    <a:pt x="6" y="0"/>
                  </a:cubicBezTo>
                  <a:cubicBezTo>
                    <a:pt x="2" y="2"/>
                    <a:pt x="0" y="6"/>
                    <a:pt x="0" y="11"/>
                  </a:cubicBezTo>
                  <a:cubicBezTo>
                    <a:pt x="0" y="6"/>
                    <a:pt x="2" y="2"/>
                    <a:pt x="6" y="0"/>
                  </a:cubicBezTo>
                  <a:cubicBezTo>
                    <a:pt x="6" y="0"/>
                    <a:pt x="6" y="0"/>
                    <a:pt x="6" y="0"/>
                  </a:cubicBezTo>
                </a:path>
              </a:pathLst>
            </a:custGeom>
            <a:solidFill>
              <a:srgbClr val="F2C3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9" name="Google Shape;1059;p4"/>
            <p:cNvSpPr/>
            <p:nvPr/>
          </p:nvSpPr>
          <p:spPr>
            <a:xfrm>
              <a:off x="317" y="2328"/>
              <a:ext cx="103" cy="33"/>
            </a:xfrm>
            <a:custGeom>
              <a:avLst/>
              <a:gdLst/>
              <a:ahLst/>
              <a:cxnLst/>
              <a:rect l="l" t="t" r="r" b="b"/>
              <a:pathLst>
                <a:path w="43" h="14" extrusionOk="0">
                  <a:moveTo>
                    <a:pt x="10" y="14"/>
                  </a:moveTo>
                  <a:cubicBezTo>
                    <a:pt x="10" y="14"/>
                    <a:pt x="10" y="14"/>
                    <a:pt x="10" y="14"/>
                  </a:cubicBezTo>
                  <a:cubicBezTo>
                    <a:pt x="10" y="14"/>
                    <a:pt x="10" y="14"/>
                    <a:pt x="10" y="14"/>
                  </a:cubicBezTo>
                  <a:cubicBezTo>
                    <a:pt x="10" y="14"/>
                    <a:pt x="10" y="14"/>
                    <a:pt x="10" y="14"/>
                  </a:cubicBezTo>
                  <a:moveTo>
                    <a:pt x="15" y="13"/>
                  </a:moveTo>
                  <a:cubicBezTo>
                    <a:pt x="13" y="13"/>
                    <a:pt x="12" y="14"/>
                    <a:pt x="10" y="14"/>
                  </a:cubicBezTo>
                  <a:cubicBezTo>
                    <a:pt x="12" y="14"/>
                    <a:pt x="13" y="13"/>
                    <a:pt x="15" y="13"/>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path>
              </a:pathLst>
            </a:custGeom>
            <a:solidFill>
              <a:srgbClr val="00265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0" name="Google Shape;1060;p4"/>
            <p:cNvSpPr/>
            <p:nvPr/>
          </p:nvSpPr>
          <p:spPr>
            <a:xfrm>
              <a:off x="-24" y="1470"/>
              <a:ext cx="458" cy="891"/>
            </a:xfrm>
            <a:custGeom>
              <a:avLst/>
              <a:gdLst/>
              <a:ahLst/>
              <a:cxnLst/>
              <a:rect l="l" t="t" r="r" b="b"/>
              <a:pathLst>
                <a:path w="191" h="374" extrusionOk="0">
                  <a:moveTo>
                    <a:pt x="11" y="0"/>
                  </a:moveTo>
                  <a:cubicBezTo>
                    <a:pt x="9" y="0"/>
                    <a:pt x="8" y="1"/>
                    <a:pt x="6" y="1"/>
                  </a:cubicBezTo>
                  <a:cubicBezTo>
                    <a:pt x="6" y="1"/>
                    <a:pt x="6" y="1"/>
                    <a:pt x="6" y="1"/>
                  </a:cubicBezTo>
                  <a:cubicBezTo>
                    <a:pt x="2" y="3"/>
                    <a:pt x="0" y="7"/>
                    <a:pt x="0" y="12"/>
                  </a:cubicBezTo>
                  <a:cubicBezTo>
                    <a:pt x="0" y="13"/>
                    <a:pt x="0" y="14"/>
                    <a:pt x="0" y="16"/>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4" y="371"/>
                    <a:pt x="148" y="374"/>
                    <a:pt x="152" y="374"/>
                  </a:cubicBezTo>
                  <a:cubicBezTo>
                    <a:pt x="152" y="374"/>
                    <a:pt x="152" y="374"/>
                    <a:pt x="152" y="374"/>
                  </a:cubicBezTo>
                  <a:cubicBezTo>
                    <a:pt x="152" y="374"/>
                    <a:pt x="152" y="374"/>
                    <a:pt x="152" y="374"/>
                  </a:cubicBezTo>
                  <a:cubicBezTo>
                    <a:pt x="154" y="374"/>
                    <a:pt x="155" y="373"/>
                    <a:pt x="157" y="373"/>
                  </a:cubicBezTo>
                  <a:cubicBezTo>
                    <a:pt x="157" y="373"/>
                    <a:pt x="157" y="373"/>
                    <a:pt x="157" y="373"/>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9" y="357"/>
                    <a:pt x="191" y="353"/>
                    <a:pt x="191" y="349"/>
                  </a:cubicBezTo>
                  <a:cubicBezTo>
                    <a:pt x="168" y="360"/>
                    <a:pt x="168" y="360"/>
                    <a:pt x="168" y="360"/>
                  </a:cubicBezTo>
                  <a:cubicBezTo>
                    <a:pt x="166" y="360"/>
                    <a:pt x="165" y="361"/>
                    <a:pt x="163" y="361"/>
                  </a:cubicBezTo>
                  <a:cubicBezTo>
                    <a:pt x="159" y="361"/>
                    <a:pt x="155" y="358"/>
                    <a:pt x="153" y="354"/>
                  </a:cubicBezTo>
                  <a:cubicBezTo>
                    <a:pt x="108" y="242"/>
                    <a:pt x="108" y="242"/>
                    <a:pt x="108" y="242"/>
                  </a:cubicBezTo>
                  <a:cubicBezTo>
                    <a:pt x="102" y="235"/>
                    <a:pt x="94" y="223"/>
                    <a:pt x="88" y="208"/>
                  </a:cubicBezTo>
                  <a:cubicBezTo>
                    <a:pt x="78" y="187"/>
                    <a:pt x="74" y="169"/>
                    <a:pt x="76" y="162"/>
                  </a:cubicBezTo>
                  <a:cubicBezTo>
                    <a:pt x="11" y="3"/>
                    <a:pt x="11" y="3"/>
                    <a:pt x="11" y="3"/>
                  </a:cubicBezTo>
                  <a:cubicBezTo>
                    <a:pt x="11" y="2"/>
                    <a:pt x="11" y="1"/>
                    <a:pt x="11" y="0"/>
                  </a:cubicBezTo>
                  <a:cubicBezTo>
                    <a:pt x="11" y="0"/>
                    <a:pt x="11" y="0"/>
                    <a:pt x="11" y="0"/>
                  </a:cubicBezTo>
                </a:path>
              </a:pathLst>
            </a:custGeom>
            <a:solidFill>
              <a:srgbClr val="E181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1" name="Google Shape;1061;p4"/>
            <p:cNvSpPr/>
            <p:nvPr/>
          </p:nvSpPr>
          <p:spPr>
            <a:xfrm>
              <a:off x="154" y="1856"/>
              <a:ext cx="81" cy="191"/>
            </a:xfrm>
            <a:custGeom>
              <a:avLst/>
              <a:gdLst/>
              <a:ahLst/>
              <a:cxnLst/>
              <a:rect l="l" t="t" r="r" b="b"/>
              <a:pathLst>
                <a:path w="34" h="80" extrusionOk="0">
                  <a:moveTo>
                    <a:pt x="2" y="0"/>
                  </a:moveTo>
                  <a:cubicBezTo>
                    <a:pt x="0" y="7"/>
                    <a:pt x="4" y="25"/>
                    <a:pt x="14" y="46"/>
                  </a:cubicBezTo>
                  <a:cubicBezTo>
                    <a:pt x="20" y="61"/>
                    <a:pt x="28" y="73"/>
                    <a:pt x="34" y="80"/>
                  </a:cubicBezTo>
                  <a:cubicBezTo>
                    <a:pt x="2" y="0"/>
                    <a:pt x="2" y="0"/>
                    <a:pt x="2" y="0"/>
                  </a:cubicBezTo>
                </a:path>
              </a:pathLst>
            </a:custGeom>
            <a:solidFill>
              <a:srgbClr val="F2C3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cxnSp>
        <p:nvCxnSpPr>
          <p:cNvPr id="8" name="Straight Connector 7"/>
          <p:cNvCxnSpPr/>
          <p:nvPr/>
        </p:nvCxnSpPr>
        <p:spPr>
          <a:xfrm flipV="1">
            <a:off x="1708991" y="2097811"/>
            <a:ext cx="6720909" cy="30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1759591" y="2820449"/>
            <a:ext cx="4336091" cy="381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1850300" y="3588897"/>
            <a:ext cx="4094741" cy="1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V="1">
            <a:off x="1829917" y="4310112"/>
            <a:ext cx="8709865" cy="20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1829917" y="5686215"/>
            <a:ext cx="9345682" cy="230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940675" y="6273896"/>
            <a:ext cx="2674575" cy="38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additive="base">
                                        <p:cTn id="7" dur="500" fill="hold"/>
                                        <p:tgtEl>
                                          <p:spTgt spid="288"/>
                                        </p:tgtEl>
                                        <p:attrNameLst>
                                          <p:attrName>ppt_x</p:attrName>
                                        </p:attrNameLst>
                                      </p:cBhvr>
                                      <p:tavLst>
                                        <p:tav tm="0">
                                          <p:val>
                                            <p:strVal val="#ppt_x"/>
                                          </p:val>
                                        </p:tav>
                                        <p:tav tm="100000">
                                          <p:val>
                                            <p:strVal val="#ppt_x"/>
                                          </p:val>
                                        </p:tav>
                                      </p:tavLst>
                                    </p:anim>
                                    <p:anim calcmode="lin" valueType="num">
                                      <p:cBhvr additive="base">
                                        <p:cTn id="8" dur="500" fill="hold"/>
                                        <p:tgtEl>
                                          <p:spTgt spid="2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4"/>
                                        </p:tgtEl>
                                        <p:attrNameLst>
                                          <p:attrName>style.visibility</p:attrName>
                                        </p:attrNameLst>
                                      </p:cBhvr>
                                      <p:to>
                                        <p:strVal val="visible"/>
                                      </p:to>
                                    </p:set>
                                    <p:animEffect transition="in" filter="barn(inVertical)">
                                      <p:cBhvr>
                                        <p:cTn id="43" dur="500"/>
                                        <p:tgtEl>
                                          <p:spTgt spid="28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89"/>
                                        </p:tgtEl>
                                        <p:attrNameLst>
                                          <p:attrName>style.visibility</p:attrName>
                                        </p:attrNameLst>
                                      </p:cBhvr>
                                      <p:to>
                                        <p:strVal val="visible"/>
                                      </p:to>
                                    </p:set>
                                    <p:animEffect transition="in" filter="barn(inVertical)">
                                      <p:cBhvr>
                                        <p:cTn id="48" dur="500"/>
                                        <p:tgtEl>
                                          <p:spTgt spid="28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90"/>
                                        </p:tgtEl>
                                        <p:attrNameLst>
                                          <p:attrName>style.visibility</p:attrName>
                                        </p:attrNameLst>
                                      </p:cBhvr>
                                      <p:to>
                                        <p:strVal val="visible"/>
                                      </p:to>
                                    </p:set>
                                    <p:animEffect transition="in" filter="barn(inVertical)">
                                      <p:cBhvr>
                                        <p:cTn id="53" dur="500"/>
                                        <p:tgtEl>
                                          <p:spTgt spid="29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92"/>
                                        </p:tgtEl>
                                        <p:attrNameLst>
                                          <p:attrName>style.visibility</p:attrName>
                                        </p:attrNameLst>
                                      </p:cBhvr>
                                      <p:to>
                                        <p:strVal val="visible"/>
                                      </p:to>
                                    </p:set>
                                    <p:animEffect transition="in" filter="barn(inVertical)">
                                      <p:cBhvr>
                                        <p:cTn id="58" dur="500"/>
                                        <p:tgtEl>
                                          <p:spTgt spid="292"/>
                                        </p:tgtEl>
                                      </p:cBhvr>
                                    </p:animEffect>
                                  </p:childTnLst>
                                </p:cTn>
                              </p:par>
                              <p:par>
                                <p:cTn id="59" presetID="16" presetClass="entr" presetSubtype="21" fill="hold" nodeType="withEffect">
                                  <p:stCondLst>
                                    <p:cond delay="0"/>
                                  </p:stCondLst>
                                  <p:childTnLst>
                                    <p:set>
                                      <p:cBhvr>
                                        <p:cTn id="60" dur="1" fill="hold">
                                          <p:stCondLst>
                                            <p:cond delay="0"/>
                                          </p:stCondLst>
                                        </p:cTn>
                                        <p:tgtEl>
                                          <p:spTgt spid="300"/>
                                        </p:tgtEl>
                                        <p:attrNameLst>
                                          <p:attrName>style.visibility</p:attrName>
                                        </p:attrNameLst>
                                      </p:cBhvr>
                                      <p:to>
                                        <p:strVal val="visible"/>
                                      </p:to>
                                    </p:set>
                                    <p:animEffect transition="in" filter="barn(inVertical)">
                                      <p:cBhvr>
                                        <p:cTn id="61"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2" grpId="0"/>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36" descr="5e4e2d46309ab"/>
          <p:cNvPicPr>
            <a:picLocks noChangeAspect="1"/>
          </p:cNvPicPr>
          <p:nvPr/>
        </p:nvPicPr>
        <p:blipFill>
          <a:blip r:embed="rId4"/>
          <a:stretch>
            <a:fillRect/>
          </a:stretch>
        </p:blipFill>
        <p:spPr>
          <a:xfrm>
            <a:off x="8996045" y="-727393"/>
            <a:ext cx="4077970" cy="4077970"/>
          </a:xfrm>
          <a:prstGeom prst="rect">
            <a:avLst/>
          </a:prstGeom>
        </p:spPr>
      </p:pic>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pic>
            <p:nvPicPr>
              <p:cNvPr id="49" name="图片 48" descr="组 11"/>
              <p:cNvPicPr>
                <a:picLocks noChangeAspect="1"/>
              </p:cNvPicPr>
              <p:nvPr/>
            </p:nvPicPr>
            <p:blipFill>
              <a:blip r:embed="rId7"/>
              <a:stretch>
                <a:fillRect/>
              </a:stretch>
            </p:blipFill>
            <p:spPr>
              <a:xfrm>
                <a:off x="-35" y="0"/>
                <a:ext cx="11250" cy="4410"/>
              </a:xfrm>
              <a:prstGeom prst="rect">
                <a:avLst/>
              </a:prstGeom>
            </p:spPr>
          </p:pic>
        </p:grpSp>
      </p:grpSp>
      <p:sp>
        <p:nvSpPr>
          <p:cNvPr id="7" name="Rectangle 6"/>
          <p:cNvSpPr/>
          <p:nvPr/>
        </p:nvSpPr>
        <p:spPr>
          <a:xfrm>
            <a:off x="325702" y="408188"/>
            <a:ext cx="11539960" cy="6296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48" descr="组 11"/>
          <p:cNvPicPr>
            <a:picLocks noChangeAspect="1"/>
          </p:cNvPicPr>
          <p:nvPr/>
        </p:nvPicPr>
        <p:blipFill>
          <a:blip r:embed="rId7"/>
          <a:stretch>
            <a:fillRect/>
          </a:stretch>
        </p:blipFill>
        <p:spPr>
          <a:xfrm>
            <a:off x="635" y="0"/>
            <a:ext cx="5837037" cy="2276475"/>
          </a:xfrm>
          <a:prstGeom prst="rect">
            <a:avLst/>
          </a:prstGeom>
        </p:spPr>
      </p:pic>
      <p:pic>
        <p:nvPicPr>
          <p:cNvPr id="16" name="图片 49" descr="组 11"/>
          <p:cNvPicPr>
            <a:picLocks noChangeAspect="1"/>
          </p:cNvPicPr>
          <p:nvPr/>
        </p:nvPicPr>
        <p:blipFill>
          <a:blip r:embed="rId7"/>
          <a:stretch>
            <a:fillRect/>
          </a:stretch>
        </p:blipFill>
        <p:spPr>
          <a:xfrm>
            <a:off x="6353692" y="-3663"/>
            <a:ext cx="5837037" cy="2276475"/>
          </a:xfrm>
          <a:prstGeom prst="rect">
            <a:avLst/>
          </a:prstGeom>
        </p:spPr>
      </p:pic>
      <p:pic>
        <p:nvPicPr>
          <p:cNvPr id="13" name="Picture 12"/>
          <p:cNvPicPr>
            <a:picLocks noChangeAspect="1"/>
          </p:cNvPicPr>
          <p:nvPr/>
        </p:nvPicPr>
        <p:blipFill>
          <a:blip r:embed="rId8"/>
          <a:stretch>
            <a:fillRect/>
          </a:stretch>
        </p:blipFill>
        <p:spPr>
          <a:xfrm>
            <a:off x="562243" y="1268367"/>
            <a:ext cx="3678772" cy="5042368"/>
          </a:xfrm>
          <a:prstGeom prst="rect">
            <a:avLst/>
          </a:prstGeom>
        </p:spPr>
      </p:pic>
      <p:grpSp>
        <p:nvGrpSpPr>
          <p:cNvPr id="19" name="Group 18"/>
          <p:cNvGrpSpPr/>
          <p:nvPr/>
        </p:nvGrpSpPr>
        <p:grpSpPr>
          <a:xfrm>
            <a:off x="8366950" y="1053296"/>
            <a:ext cx="3394071" cy="5257439"/>
            <a:chOff x="576745" y="1346407"/>
            <a:chExt cx="3394071" cy="4314415"/>
          </a:xfrm>
        </p:grpSpPr>
        <p:pic>
          <p:nvPicPr>
            <p:cNvPr id="20" name="Picture 2" descr="A. Hoạt động cơ bản - Bài 19A: Người công dân số Một | VNEN Tiếng Việt lớp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776" y="1638795"/>
              <a:ext cx="3172010" cy="40220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6745" y="1346407"/>
              <a:ext cx="3394071" cy="584775"/>
            </a:xfrm>
            <a:prstGeom prst="rect">
              <a:avLst/>
            </a:prstGeom>
          </p:spPr>
          <p:txBody>
            <a:bodyPr wrap="none">
              <a:spAutoFit/>
            </a:bodyPr>
            <a:lstStyle/>
            <a:p>
              <a:pPr marL="342900" indent="-342900">
                <a:spcBef>
                  <a:spcPct val="50000"/>
                </a:spcBef>
              </a:pPr>
              <a:r>
                <a:rPr lang="vi-VN" sz="3200" b="1" dirty="0">
                  <a:latin typeface="Calibri" pitchFamily="34" charset="0"/>
                </a:rPr>
                <a:t>NGƯỜI CÔNG DÂN</a:t>
              </a:r>
              <a:endParaRPr lang="en-US" sz="3200" b="1" dirty="0">
                <a:latin typeface="Calibri" pitchFamily="34" charset="0"/>
              </a:endParaRPr>
            </a:p>
          </p:txBody>
        </p:sp>
      </p:grpSp>
      <p:pic>
        <p:nvPicPr>
          <p:cNvPr id="2" name="Picture 1"/>
          <p:cNvPicPr>
            <a:picLocks noChangeAspect="1"/>
          </p:cNvPicPr>
          <p:nvPr/>
        </p:nvPicPr>
        <p:blipFill>
          <a:blip r:embed="rId10"/>
          <a:stretch>
            <a:fillRect/>
          </a:stretch>
        </p:blipFill>
        <p:spPr>
          <a:xfrm>
            <a:off x="4522145" y="1268367"/>
            <a:ext cx="3686667" cy="5114870"/>
          </a:xfrm>
          <a:prstGeom prst="rect">
            <a:avLst/>
          </a:prstGeom>
        </p:spPr>
      </p:pic>
    </p:spTree>
    <p:custDataLst>
      <p:tags r:id="rId1"/>
    </p:custDataLst>
    <p:extLst>
      <p:ext uri="{BB962C8B-B14F-4D97-AF65-F5344CB8AC3E}">
        <p14:creationId xmlns:p14="http://schemas.microsoft.com/office/powerpoint/2010/main" val="234026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36" descr="5e4e2d46309ab"/>
          <p:cNvPicPr>
            <a:picLocks noChangeAspect="1"/>
          </p:cNvPicPr>
          <p:nvPr/>
        </p:nvPicPr>
        <p:blipFill>
          <a:blip r:embed="rId4"/>
          <a:stretch>
            <a:fillRect/>
          </a:stretch>
        </p:blipFill>
        <p:spPr>
          <a:xfrm>
            <a:off x="8996045" y="-727393"/>
            <a:ext cx="4077970" cy="4077970"/>
          </a:xfrm>
          <a:prstGeom prst="rect">
            <a:avLst/>
          </a:prstGeom>
        </p:spPr>
      </p:pic>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pic>
            <p:nvPicPr>
              <p:cNvPr id="49" name="图片 48" descr="组 11"/>
              <p:cNvPicPr>
                <a:picLocks noChangeAspect="1"/>
              </p:cNvPicPr>
              <p:nvPr/>
            </p:nvPicPr>
            <p:blipFill>
              <a:blip r:embed="rId7"/>
              <a:stretch>
                <a:fillRect/>
              </a:stretch>
            </p:blipFill>
            <p:spPr>
              <a:xfrm>
                <a:off x="-35" y="0"/>
                <a:ext cx="11250" cy="4410"/>
              </a:xfrm>
              <a:prstGeom prst="rect">
                <a:avLst/>
              </a:prstGeom>
            </p:spPr>
          </p:pic>
        </p:grpSp>
      </p:grpSp>
      <p:sp>
        <p:nvSpPr>
          <p:cNvPr id="7" name="Rectangle 6"/>
          <p:cNvSpPr/>
          <p:nvPr/>
        </p:nvSpPr>
        <p:spPr>
          <a:xfrm>
            <a:off x="325702" y="408188"/>
            <a:ext cx="11539960" cy="6296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48" descr="组 11"/>
          <p:cNvPicPr>
            <a:picLocks noChangeAspect="1"/>
          </p:cNvPicPr>
          <p:nvPr/>
        </p:nvPicPr>
        <p:blipFill>
          <a:blip r:embed="rId7"/>
          <a:stretch>
            <a:fillRect/>
          </a:stretch>
        </p:blipFill>
        <p:spPr>
          <a:xfrm>
            <a:off x="635" y="0"/>
            <a:ext cx="5837037" cy="2276475"/>
          </a:xfrm>
          <a:prstGeom prst="rect">
            <a:avLst/>
          </a:prstGeom>
        </p:spPr>
      </p:pic>
      <p:pic>
        <p:nvPicPr>
          <p:cNvPr id="16" name="图片 49" descr="组 11"/>
          <p:cNvPicPr>
            <a:picLocks noChangeAspect="1"/>
          </p:cNvPicPr>
          <p:nvPr/>
        </p:nvPicPr>
        <p:blipFill>
          <a:blip r:embed="rId7"/>
          <a:stretch>
            <a:fillRect/>
          </a:stretch>
        </p:blipFill>
        <p:spPr>
          <a:xfrm>
            <a:off x="6353692" y="-3663"/>
            <a:ext cx="5837037" cy="2276475"/>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6700" b="95000" l="10000" r="91100">
                        <a14:foregroundMark x1="49200" y1="16800" x2="54200" y2="36400"/>
                        <a14:foregroundMark x1="46000" y1="13000" x2="54900" y2="14900"/>
                        <a14:foregroundMark x1="55800" y1="14900" x2="57700" y2="24400"/>
                        <a14:foregroundMark x1="46400" y1="13300" x2="40400" y2="28500"/>
                        <a14:foregroundMark x1="44800" y1="14300" x2="37800" y2="20900"/>
                        <a14:foregroundMark x1="47600" y1="19300" x2="28700" y2="39500"/>
                        <a14:foregroundMark x1="40000" y1="13700" x2="59300" y2="16800"/>
                        <a14:foregroundMark x1="47000" y1="11800" x2="59900" y2="13300"/>
                        <a14:foregroundMark x1="59900" y1="13300" x2="59000" y2="35400"/>
                      </a14:backgroundRemoval>
                    </a14:imgEffect>
                  </a14:imgLayer>
                </a14:imgProps>
              </a:ext>
            </a:extLst>
          </a:blip>
          <a:stretch>
            <a:fillRect/>
          </a:stretch>
        </p:blipFill>
        <p:spPr>
          <a:xfrm>
            <a:off x="-54400" y="967043"/>
            <a:ext cx="3950039" cy="3950039"/>
          </a:xfrm>
          <a:prstGeom prst="rect">
            <a:avLst/>
          </a:prstGeom>
        </p:spPr>
      </p:pic>
      <p:pic>
        <p:nvPicPr>
          <p:cNvPr id="18" name="Picture 17"/>
          <p:cNvPicPr>
            <a:picLocks noChangeAspect="1"/>
          </p:cNvPicPr>
          <p:nvPr/>
        </p:nvPicPr>
        <p:blipFill>
          <a:blip r:embed="rId10"/>
          <a:stretch>
            <a:fillRect/>
          </a:stretch>
        </p:blipFill>
        <p:spPr>
          <a:xfrm>
            <a:off x="8762034" y="3505941"/>
            <a:ext cx="3100697" cy="3100697"/>
          </a:xfrm>
          <a:prstGeom prst="rect">
            <a:avLst/>
          </a:prstGeom>
        </p:spPr>
      </p:pic>
      <p:pic>
        <p:nvPicPr>
          <p:cNvPr id="3074" name="Picture 2" descr="Đồng hồ báo thức để bàn mini tai thỏ cute | Nhà sách Có Đủ Cả | Tiki"/>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506" r="12122" b="5662"/>
          <a:stretch/>
        </p:blipFill>
        <p:spPr bwMode="auto">
          <a:xfrm>
            <a:off x="6569053" y="1095294"/>
            <a:ext cx="2662178" cy="32884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ửa hàng trên Tiki bán &amp;quot;Đồng hồ báo thức để bàn cao cấp chuông to&amp;quot; giá tốt  nhấ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542" r="15390"/>
          <a:stretch/>
        </p:blipFill>
        <p:spPr bwMode="auto">
          <a:xfrm>
            <a:off x="3447997" y="3350577"/>
            <a:ext cx="3067291" cy="31964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990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71"/>
          <p:cNvGrpSpPr/>
          <p:nvPr/>
        </p:nvGrpSpPr>
        <p:grpSpPr>
          <a:xfrm>
            <a:off x="-635" y="0"/>
            <a:ext cx="12192000" cy="6858000"/>
            <a:chOff x="-1" y="0"/>
            <a:chExt cx="19200" cy="10800"/>
          </a:xfrm>
        </p:grpSpPr>
        <p:grpSp>
          <p:nvGrpSpPr>
            <p:cNvPr id="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3"/>
              <a:stretch>
                <a:fillRect/>
              </a:stretch>
            </p:blipFill>
            <p:spPr>
              <a:xfrm>
                <a:off x="-1" y="0"/>
                <a:ext cx="19201" cy="10800"/>
              </a:xfrm>
              <a:prstGeom prst="rect">
                <a:avLst/>
              </a:prstGeom>
            </p:spPr>
          </p:pic>
          <p:pic>
            <p:nvPicPr>
              <p:cNvPr id="11"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7" name="组合 47"/>
            <p:cNvGrpSpPr/>
            <p:nvPr/>
          </p:nvGrpSpPr>
          <p:grpSpPr>
            <a:xfrm>
              <a:off x="1" y="0"/>
              <a:ext cx="19199" cy="3585"/>
              <a:chOff x="-35" y="0"/>
              <a:chExt cx="23497" cy="4410"/>
            </a:xfrm>
          </p:grpSpPr>
          <p:pic>
            <p:nvPicPr>
              <p:cNvPr id="8" name="图片 49" descr="组 11"/>
              <p:cNvPicPr>
                <a:picLocks noChangeAspect="1"/>
              </p:cNvPicPr>
              <p:nvPr/>
            </p:nvPicPr>
            <p:blipFill>
              <a:blip r:embed="rId5"/>
              <a:stretch>
                <a:fillRect/>
              </a:stretch>
            </p:blipFill>
            <p:spPr>
              <a:xfrm>
                <a:off x="12212" y="0"/>
                <a:ext cx="11250" cy="4410"/>
              </a:xfrm>
              <a:prstGeom prst="rect">
                <a:avLst/>
              </a:prstGeom>
            </p:spPr>
          </p:pic>
          <p:pic>
            <p:nvPicPr>
              <p:cNvPr id="9" name="图片 48" descr="组 11"/>
              <p:cNvPicPr>
                <a:picLocks noChangeAspect="1"/>
              </p:cNvPicPr>
              <p:nvPr/>
            </p:nvPicPr>
            <p:blipFill>
              <a:blip r:embed="rId5"/>
              <a:stretch>
                <a:fillRect/>
              </a:stretch>
            </p:blipFill>
            <p:spPr>
              <a:xfrm>
                <a:off x="-35" y="0"/>
                <a:ext cx="11250" cy="4410"/>
              </a:xfrm>
              <a:prstGeom prst="rect">
                <a:avLst/>
              </a:prstGeom>
            </p:spPr>
          </p:pic>
        </p:grpSp>
      </p:grpSp>
      <p:sp>
        <p:nvSpPr>
          <p:cNvPr id="12" name="Rectangle 11"/>
          <p:cNvSpPr/>
          <p:nvPr/>
        </p:nvSpPr>
        <p:spPr>
          <a:xfrm>
            <a:off x="325702" y="408188"/>
            <a:ext cx="11539960" cy="6296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áy điều hòa không khí với gió lạnh Vector Miễn ph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8857" y="450748"/>
            <a:ext cx="5291242" cy="34329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srcRect b="9050"/>
          <a:stretch/>
        </p:blipFill>
        <p:spPr>
          <a:xfrm>
            <a:off x="5267565" y="3614600"/>
            <a:ext cx="5962650" cy="2938825"/>
          </a:xfrm>
          <a:prstGeom prst="rect">
            <a:avLst/>
          </a:prstGeom>
        </p:spPr>
      </p:pic>
      <p:pic>
        <p:nvPicPr>
          <p:cNvPr id="1028" name="Picture 4" descr="Máy giặt biểu tượng thực tế đặt ba sản phẩm thiết bị gia dụng ở các vị trí khác nhau Miễn phí Vector"/>
          <p:cNvPicPr>
            <a:picLocks noChangeAspect="1" noChangeArrowheads="1"/>
          </p:cNvPicPr>
          <p:nvPr/>
        </p:nvPicPr>
        <p:blipFill rotWithShape="1">
          <a:blip r:embed="rId8">
            <a:extLst>
              <a:ext uri="{28A0092B-C50C-407E-A947-70E740481C1C}">
                <a14:useLocalDpi xmlns:a14="http://schemas.microsoft.com/office/drawing/2010/main" val="0"/>
              </a:ext>
            </a:extLst>
          </a:blip>
          <a:srcRect l="33487"/>
          <a:stretch/>
        </p:blipFill>
        <p:spPr bwMode="auto">
          <a:xfrm>
            <a:off x="522525" y="3765991"/>
            <a:ext cx="4700688" cy="29388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y cầm điều khiển từ xa Miễn phí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44" b="99681" l="0" r="96006">
                        <a14:foregroundMark x1="52396" y1="34345" x2="58946" y2="40895"/>
                        <a14:foregroundMark x1="48882" y1="32588" x2="52556" y2="50319"/>
                        <a14:foregroundMark x1="41534" y1="55751" x2="90256" y2="57188"/>
                        <a14:foregroundMark x1="33387" y1="56070" x2="25080" y2="83706"/>
                        <a14:foregroundMark x1="34984" y1="55431" x2="32268" y2="80671"/>
                        <a14:foregroundMark x1="29073" y1="49042" x2="22045" y2="84665"/>
                      </a14:backgroundRemoval>
                    </a14:imgEffect>
                  </a14:imgLayer>
                </a14:imgProps>
              </a:ext>
              <a:ext uri="{28A0092B-C50C-407E-A947-70E740481C1C}">
                <a14:useLocalDpi xmlns:a14="http://schemas.microsoft.com/office/drawing/2010/main" val="0"/>
              </a:ext>
            </a:extLst>
          </a:blip>
          <a:srcRect/>
          <a:stretch>
            <a:fillRect/>
          </a:stretch>
        </p:blipFill>
        <p:spPr bwMode="auto">
          <a:xfrm>
            <a:off x="636560" y="151582"/>
            <a:ext cx="4586653" cy="384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1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71"/>
          <p:cNvGrpSpPr/>
          <p:nvPr/>
        </p:nvGrpSpPr>
        <p:grpSpPr>
          <a:xfrm>
            <a:off x="-635" y="0"/>
            <a:ext cx="12192000" cy="6858000"/>
            <a:chOff x="-1" y="0"/>
            <a:chExt cx="19200" cy="10800"/>
          </a:xfrm>
        </p:grpSpPr>
        <p:grpSp>
          <p:nvGrpSpPr>
            <p:cNvPr id="14" name="组合 45"/>
            <p:cNvGrpSpPr/>
            <p:nvPr/>
          </p:nvGrpSpPr>
          <p:grpSpPr>
            <a:xfrm>
              <a:off x="-1" y="0"/>
              <a:ext cx="19201" cy="10800"/>
              <a:chOff x="-1" y="0"/>
              <a:chExt cx="19201" cy="10800"/>
            </a:xfrm>
          </p:grpSpPr>
          <p:pic>
            <p:nvPicPr>
              <p:cNvPr id="18" name="图片 9" descr="背景"/>
              <p:cNvPicPr>
                <a:picLocks noChangeAspect="1"/>
              </p:cNvPicPr>
              <p:nvPr/>
            </p:nvPicPr>
            <p:blipFill>
              <a:blip r:embed="rId3"/>
              <a:stretch>
                <a:fillRect/>
              </a:stretch>
            </p:blipFill>
            <p:spPr>
              <a:xfrm>
                <a:off x="-1" y="0"/>
                <a:ext cx="19201" cy="10800"/>
              </a:xfrm>
              <a:prstGeom prst="rect">
                <a:avLst/>
              </a:prstGeom>
            </p:spPr>
          </p:pic>
          <p:pic>
            <p:nvPicPr>
              <p:cNvPr id="19"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15" name="组合 47"/>
            <p:cNvGrpSpPr/>
            <p:nvPr/>
          </p:nvGrpSpPr>
          <p:grpSpPr>
            <a:xfrm>
              <a:off x="1" y="0"/>
              <a:ext cx="19199" cy="3585"/>
              <a:chOff x="-35" y="0"/>
              <a:chExt cx="23497" cy="4410"/>
            </a:xfrm>
          </p:grpSpPr>
          <p:pic>
            <p:nvPicPr>
              <p:cNvPr id="16" name="图片 49" descr="组 11"/>
              <p:cNvPicPr>
                <a:picLocks noChangeAspect="1"/>
              </p:cNvPicPr>
              <p:nvPr/>
            </p:nvPicPr>
            <p:blipFill>
              <a:blip r:embed="rId5"/>
              <a:stretch>
                <a:fillRect/>
              </a:stretch>
            </p:blipFill>
            <p:spPr>
              <a:xfrm>
                <a:off x="12212" y="0"/>
                <a:ext cx="11250" cy="4410"/>
              </a:xfrm>
              <a:prstGeom prst="rect">
                <a:avLst/>
              </a:prstGeom>
            </p:spPr>
          </p:pic>
          <p:pic>
            <p:nvPicPr>
              <p:cNvPr id="17" name="图片 48" descr="组 11"/>
              <p:cNvPicPr>
                <a:picLocks noChangeAspect="1"/>
              </p:cNvPicPr>
              <p:nvPr/>
            </p:nvPicPr>
            <p:blipFill>
              <a:blip r:embed="rId5"/>
              <a:stretch>
                <a:fillRect/>
              </a:stretch>
            </p:blipFill>
            <p:spPr>
              <a:xfrm>
                <a:off x="-35" y="0"/>
                <a:ext cx="11250" cy="4410"/>
              </a:xfrm>
              <a:prstGeom prst="rect">
                <a:avLst/>
              </a:prstGeom>
            </p:spPr>
          </p:pic>
        </p:grpSp>
      </p:grpSp>
      <p:sp>
        <p:nvSpPr>
          <p:cNvPr id="20" name="Rectangle 19"/>
          <p:cNvSpPr/>
          <p:nvPr/>
        </p:nvSpPr>
        <p:spPr>
          <a:xfrm>
            <a:off x="325702" y="408188"/>
            <a:ext cx="11539960" cy="6296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Tả một đồ vật hoặc món quà có ý nghĩa sâu sắc với em đạt điểm cao - Top 11  bài văn mẫu tả đồ vật hay lớp 5 - VnDoc.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28" y="432302"/>
            <a:ext cx="50482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úp bê nhồi bông - gấu bông - thu nhoi bong - gau bong - gấu qoob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8077" y="413272"/>
            <a:ext cx="3247585" cy="355989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Ống heo tiết kiệm hình động vật hoạt họa đáng yêu cho bé | Shopee Việt Na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3627" l="10000" r="90000"/>
                    </a14:imgEffect>
                  </a14:imgLayer>
                </a14:imgProps>
              </a:ext>
              <a:ext uri="{28A0092B-C50C-407E-A947-70E740481C1C}">
                <a14:useLocalDpi xmlns:a14="http://schemas.microsoft.com/office/drawing/2010/main" val="0"/>
              </a:ext>
            </a:extLst>
          </a:blip>
          <a:srcRect/>
          <a:stretch>
            <a:fillRect/>
          </a:stretch>
        </p:blipFill>
        <p:spPr bwMode="auto">
          <a:xfrm>
            <a:off x="5122184" y="54486"/>
            <a:ext cx="3768222" cy="376822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ô hình đồ chơi lắp ráp LEGO CITY Trực Thăng Truy Bắt Tội Phạm 60243 ( 212  Chi tiết ) | Thiên Đường COGO Toys | Tik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00234" y="3822708"/>
            <a:ext cx="2762612" cy="28672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7189329" y="3714207"/>
            <a:ext cx="2857496" cy="2701283"/>
          </a:xfrm>
          <a:prstGeom prst="rect">
            <a:avLst/>
          </a:prstGeom>
        </p:spPr>
      </p:pic>
    </p:spTree>
    <p:extLst>
      <p:ext uri="{BB962C8B-B14F-4D97-AF65-F5344CB8AC3E}">
        <p14:creationId xmlns:p14="http://schemas.microsoft.com/office/powerpoint/2010/main" val="183594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6"/>
                                        </p:tgtEl>
                                        <p:attrNameLst>
                                          <p:attrName>style.visibility</p:attrName>
                                        </p:attrNameLst>
                                      </p:cBhvr>
                                      <p:to>
                                        <p:strVal val="visible"/>
                                      </p:to>
                                    </p:set>
                                    <p:animEffect transition="in" filter="barn(inVertical)">
                                      <p:cBhvr>
                                        <p:cTn id="12" dur="500"/>
                                        <p:tgtEl>
                                          <p:spTgt spid="41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barn(inVertical)">
                                      <p:cBhvr>
                                        <p:cTn id="17" dur="500"/>
                                        <p:tgtEl>
                                          <p:spTgt spid="410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08"/>
                                        </p:tgtEl>
                                        <p:attrNameLst>
                                          <p:attrName>style.visibility</p:attrName>
                                        </p:attrNameLst>
                                      </p:cBhvr>
                                      <p:to>
                                        <p:strVal val="visible"/>
                                      </p:to>
                                    </p:set>
                                    <p:animEffect transition="in" filter="barn(inVertical)">
                                      <p:cBhvr>
                                        <p:cTn id="22" dur="500"/>
                                        <p:tgtEl>
                                          <p:spTgt spid="410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71"/>
          <p:cNvGrpSpPr/>
          <p:nvPr/>
        </p:nvGrpSpPr>
        <p:grpSpPr>
          <a:xfrm>
            <a:off x="-635" y="0"/>
            <a:ext cx="12192000" cy="6858000"/>
            <a:chOff x="-1" y="0"/>
            <a:chExt cx="19200" cy="10800"/>
          </a:xfrm>
        </p:grpSpPr>
        <p:grpSp>
          <p:nvGrpSpPr>
            <p:cNvPr id="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3"/>
              <a:stretch>
                <a:fillRect/>
              </a:stretch>
            </p:blipFill>
            <p:spPr>
              <a:xfrm>
                <a:off x="-1" y="0"/>
                <a:ext cx="19201" cy="10800"/>
              </a:xfrm>
              <a:prstGeom prst="rect">
                <a:avLst/>
              </a:prstGeom>
            </p:spPr>
          </p:pic>
          <p:pic>
            <p:nvPicPr>
              <p:cNvPr id="11"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7" name="组合 47"/>
            <p:cNvGrpSpPr/>
            <p:nvPr/>
          </p:nvGrpSpPr>
          <p:grpSpPr>
            <a:xfrm>
              <a:off x="1" y="0"/>
              <a:ext cx="19199" cy="3585"/>
              <a:chOff x="-35" y="0"/>
              <a:chExt cx="23497" cy="4410"/>
            </a:xfrm>
          </p:grpSpPr>
          <p:pic>
            <p:nvPicPr>
              <p:cNvPr id="8" name="图片 49" descr="组 11"/>
              <p:cNvPicPr>
                <a:picLocks noChangeAspect="1"/>
              </p:cNvPicPr>
              <p:nvPr/>
            </p:nvPicPr>
            <p:blipFill>
              <a:blip r:embed="rId5"/>
              <a:stretch>
                <a:fillRect/>
              </a:stretch>
            </p:blipFill>
            <p:spPr>
              <a:xfrm>
                <a:off x="12212" y="0"/>
                <a:ext cx="11250" cy="4410"/>
              </a:xfrm>
              <a:prstGeom prst="rect">
                <a:avLst/>
              </a:prstGeom>
            </p:spPr>
          </p:pic>
          <p:pic>
            <p:nvPicPr>
              <p:cNvPr id="9" name="图片 48" descr="组 11"/>
              <p:cNvPicPr>
                <a:picLocks noChangeAspect="1"/>
              </p:cNvPicPr>
              <p:nvPr/>
            </p:nvPicPr>
            <p:blipFill>
              <a:blip r:embed="rId5"/>
              <a:stretch>
                <a:fillRect/>
              </a:stretch>
            </p:blipFill>
            <p:spPr>
              <a:xfrm>
                <a:off x="-35" y="0"/>
                <a:ext cx="11250" cy="4410"/>
              </a:xfrm>
              <a:prstGeom prst="rect">
                <a:avLst/>
              </a:prstGeom>
            </p:spPr>
          </p:pic>
        </p:grpSp>
      </p:grpSp>
      <p:sp>
        <p:nvSpPr>
          <p:cNvPr id="12" name="Rectangle 11"/>
          <p:cNvSpPr/>
          <p:nvPr/>
        </p:nvSpPr>
        <p:spPr>
          <a:xfrm>
            <a:off x="170080" y="113833"/>
            <a:ext cx="11852476" cy="65080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ăn mẫu lớp 5 tả đồ vât trong viện bảo tàng chọn lọ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599" y="113832"/>
            <a:ext cx="5686568" cy="3312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Bàn là con gà-Cổ vật xôn xao giới đồ cổ"/>
          <p:cNvPicPr>
            <a:picLocks noChangeAspect="1" noChangeArrowheads="1"/>
          </p:cNvPicPr>
          <p:nvPr/>
        </p:nvPicPr>
        <p:blipFill rotWithShape="1">
          <a:blip r:embed="rId7">
            <a:extLst>
              <a:ext uri="{28A0092B-C50C-407E-A947-70E740481C1C}">
                <a14:useLocalDpi xmlns:a14="http://schemas.microsoft.com/office/drawing/2010/main" val="0"/>
              </a:ext>
            </a:extLst>
          </a:blip>
          <a:srcRect t="6983" b="12814"/>
          <a:stretch/>
        </p:blipFill>
        <p:spPr bwMode="auto">
          <a:xfrm>
            <a:off x="5924019" y="70678"/>
            <a:ext cx="6055685" cy="33985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Bảo tàng Chứng tích Chiến tranh lọt tốp 25 bảo tàng đẹp nhất thế giớ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1167" y="3367856"/>
            <a:ext cx="6088482" cy="31957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275499" y="3426106"/>
            <a:ext cx="5648519" cy="3137521"/>
          </a:xfrm>
          <a:prstGeom prst="rect">
            <a:avLst/>
          </a:prstGeom>
          <a:ln>
            <a:noFill/>
          </a:ln>
          <a:effectLst>
            <a:softEdge rad="112500"/>
          </a:effectLst>
        </p:spPr>
      </p:pic>
    </p:spTree>
    <p:extLst>
      <p:ext uri="{BB962C8B-B14F-4D97-AF65-F5344CB8AC3E}">
        <p14:creationId xmlns:p14="http://schemas.microsoft.com/office/powerpoint/2010/main" val="290637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71"/>
          <p:cNvGrpSpPr/>
          <p:nvPr/>
        </p:nvGrpSpPr>
        <p:grpSpPr>
          <a:xfrm>
            <a:off x="-635" y="0"/>
            <a:ext cx="12192000" cy="6858000"/>
            <a:chOff x="-1" y="0"/>
            <a:chExt cx="19200" cy="10800"/>
          </a:xfrm>
        </p:grpSpPr>
        <p:grpSp>
          <p:nvGrpSpPr>
            <p:cNvPr id="7" name="组合 45"/>
            <p:cNvGrpSpPr/>
            <p:nvPr/>
          </p:nvGrpSpPr>
          <p:grpSpPr>
            <a:xfrm>
              <a:off x="-1" y="0"/>
              <a:ext cx="19201" cy="10800"/>
              <a:chOff x="-1" y="0"/>
              <a:chExt cx="19201" cy="10800"/>
            </a:xfrm>
          </p:grpSpPr>
          <p:pic>
            <p:nvPicPr>
              <p:cNvPr id="11" name="图片 9" descr="背景"/>
              <p:cNvPicPr>
                <a:picLocks noChangeAspect="1"/>
              </p:cNvPicPr>
              <p:nvPr/>
            </p:nvPicPr>
            <p:blipFill>
              <a:blip r:embed="rId3"/>
              <a:stretch>
                <a:fillRect/>
              </a:stretch>
            </p:blipFill>
            <p:spPr>
              <a:xfrm>
                <a:off x="-1" y="0"/>
                <a:ext cx="19201" cy="10800"/>
              </a:xfrm>
              <a:prstGeom prst="rect">
                <a:avLst/>
              </a:prstGeom>
            </p:spPr>
          </p:pic>
          <p:pic>
            <p:nvPicPr>
              <p:cNvPr id="12"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8" name="组合 47"/>
            <p:cNvGrpSpPr/>
            <p:nvPr/>
          </p:nvGrpSpPr>
          <p:grpSpPr>
            <a:xfrm>
              <a:off x="1" y="0"/>
              <a:ext cx="19199" cy="3585"/>
              <a:chOff x="-35" y="0"/>
              <a:chExt cx="23497" cy="4410"/>
            </a:xfrm>
          </p:grpSpPr>
          <p:pic>
            <p:nvPicPr>
              <p:cNvPr id="9" name="图片 48" descr="组 11"/>
              <p:cNvPicPr>
                <a:picLocks noChangeAspect="1"/>
              </p:cNvPicPr>
              <p:nvPr/>
            </p:nvPicPr>
            <p:blipFill>
              <a:blip r:embed="rId5"/>
              <a:stretch>
                <a:fillRect/>
              </a:stretch>
            </p:blipFill>
            <p:spPr>
              <a:xfrm>
                <a:off x="-35" y="0"/>
                <a:ext cx="11250" cy="4410"/>
              </a:xfrm>
              <a:prstGeom prst="rect">
                <a:avLst/>
              </a:prstGeom>
            </p:spPr>
          </p:pic>
          <p:pic>
            <p:nvPicPr>
              <p:cNvPr id="10" name="图片 49" descr="组 11"/>
              <p:cNvPicPr>
                <a:picLocks noChangeAspect="1"/>
              </p:cNvPicPr>
              <p:nvPr/>
            </p:nvPicPr>
            <p:blipFill>
              <a:blip r:embed="rId5"/>
              <a:stretch>
                <a:fillRect/>
              </a:stretch>
            </p:blipFill>
            <p:spPr>
              <a:xfrm>
                <a:off x="12212" y="0"/>
                <a:ext cx="11250" cy="4410"/>
              </a:xfrm>
              <a:prstGeom prst="rect">
                <a:avLst/>
              </a:prstGeom>
            </p:spPr>
          </p:pic>
        </p:grpSp>
      </p:grpSp>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4"/>
          <p:cNvSpPr txBox="1"/>
          <p:nvPr/>
        </p:nvSpPr>
        <p:spPr>
          <a:xfrm>
            <a:off x="501991" y="483775"/>
            <a:ext cx="11281960" cy="646331"/>
          </a:xfrm>
          <a:prstGeom prst="rect">
            <a:avLst/>
          </a:prstGeom>
          <a:noFill/>
        </p:spPr>
        <p:txBody>
          <a:bodyPr wrap="square" rtlCol="0">
            <a:spAutoFit/>
          </a:bodyPr>
          <a:lstStyle/>
          <a:p>
            <a:pPr algn="ctr"/>
            <a:r>
              <a:rPr lang="en-US" altLang="zh-CN" sz="3600" b="1" dirty="0" err="1">
                <a:solidFill>
                  <a:srgbClr val="FF0000"/>
                </a:solidFill>
                <a:latin typeface="UTM Avo" panose="02040603050506020204" pitchFamily="18" charset="0"/>
                <a:ea typeface="包图简圆体" panose="02010601030101010101" pitchFamily="2" charset="-122"/>
              </a:rPr>
              <a:t>Những</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điều</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cần</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lưu</a:t>
            </a:r>
            <a:r>
              <a:rPr lang="en-US" altLang="zh-CN" sz="3600" b="1" dirty="0">
                <a:solidFill>
                  <a:srgbClr val="FF0000"/>
                </a:solidFill>
                <a:latin typeface="UTM Avo" panose="02040603050506020204" pitchFamily="18" charset="0"/>
                <a:ea typeface="包图简圆体" panose="02010601030101010101" pitchFamily="2" charset="-122"/>
              </a:rPr>
              <a:t> ý </a:t>
            </a:r>
            <a:r>
              <a:rPr lang="en-US" altLang="zh-CN" sz="3600" b="1" dirty="0" err="1">
                <a:solidFill>
                  <a:srgbClr val="FF0000"/>
                </a:solidFill>
                <a:latin typeface="UTM Avo" panose="02040603050506020204" pitchFamily="18" charset="0"/>
                <a:ea typeface="包图简圆体" panose="02010601030101010101" pitchFamily="2" charset="-122"/>
              </a:rPr>
              <a:t>khi</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viết</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bài</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văn</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miêu</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tả</a:t>
            </a:r>
            <a:r>
              <a:rPr lang="vi-VN" altLang="zh-CN" sz="3600" b="1" dirty="0">
                <a:solidFill>
                  <a:srgbClr val="FF0000"/>
                </a:solidFill>
                <a:latin typeface="UTM Avo" panose="02040603050506020204" pitchFamily="18" charset="0"/>
                <a:ea typeface="包图简圆体" panose="02010601030101010101" pitchFamily="2" charset="-122"/>
              </a:rPr>
              <a:t>:</a:t>
            </a:r>
            <a:endParaRPr lang="en-US" altLang="zh-CN" sz="3600" b="1" dirty="0">
              <a:solidFill>
                <a:srgbClr val="FF0000"/>
              </a:solidFill>
              <a:latin typeface="UTM Avo" panose="02040603050506020204" pitchFamily="18" charset="0"/>
              <a:ea typeface="包图简圆体" panose="02010601030101010101" pitchFamily="2" charset="-122"/>
            </a:endParaRPr>
          </a:p>
        </p:txBody>
      </p:sp>
      <p:sp>
        <p:nvSpPr>
          <p:cNvPr id="24" name="Rectangle 23"/>
          <p:cNvSpPr/>
          <p:nvPr/>
        </p:nvSpPr>
        <p:spPr>
          <a:xfrm>
            <a:off x="1168606" y="1283013"/>
            <a:ext cx="10173089" cy="4462760"/>
          </a:xfrm>
          <a:prstGeom prst="rect">
            <a:avLst/>
          </a:prstGeom>
        </p:spPr>
        <p:txBody>
          <a:bodyPr wrap="square">
            <a:spAutoFit/>
          </a:bodyPr>
          <a:lstStyle/>
          <a:p>
            <a:pPr algn="just">
              <a:spcBef>
                <a:spcPts val="1200"/>
              </a:spcBef>
              <a:spcAft>
                <a:spcPts val="600"/>
              </a:spcAft>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Không</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viết văn theo kiểu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liệt</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kê</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đồ</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spcBef>
                <a:spcPts val="1200"/>
              </a:spcBef>
              <a:spcAft>
                <a:spcPts val="600"/>
              </a:spcAft>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Quan sát và lựa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chọn</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đặc</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điểm</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tiêu biểu,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nổi</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bật</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    đồ vật để miêu tả.</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600"/>
              </a:spcAft>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Sử</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d</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ụ</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ng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linh hoạt các biện pháp nghệ thuật như liên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tưởng</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 so sánh, nhân hóa,...</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600"/>
              </a:spcAft>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Lồng</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tình</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cảm</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thu</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hút</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người</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spcBef>
                <a:spcPts val="1200"/>
              </a:spcBef>
              <a:spcAft>
                <a:spcPts val="600"/>
              </a:spcAft>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cho</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phần</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văn</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27"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5400000" flipV="1">
            <a:off x="9240615" y="3819711"/>
            <a:ext cx="2855100" cy="3275757"/>
          </a:xfrm>
          <a:prstGeom prst="rect">
            <a:avLst/>
          </a:prstGeom>
        </p:spPr>
      </p:pic>
      <p:sp>
        <p:nvSpPr>
          <p:cNvPr id="13" name="Google Shape;2207;p9"/>
          <p:cNvSpPr/>
          <p:nvPr/>
        </p:nvSpPr>
        <p:spPr>
          <a:xfrm>
            <a:off x="706733" y="1440389"/>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 name="Google Shape;2207;p9"/>
          <p:cNvSpPr/>
          <p:nvPr/>
        </p:nvSpPr>
        <p:spPr>
          <a:xfrm>
            <a:off x="729880" y="2378969"/>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 name="Google Shape;2207;p9"/>
          <p:cNvSpPr/>
          <p:nvPr/>
        </p:nvSpPr>
        <p:spPr>
          <a:xfrm>
            <a:off x="690146" y="3446071"/>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 name="Google Shape;2207;p9"/>
          <p:cNvSpPr/>
          <p:nvPr/>
        </p:nvSpPr>
        <p:spPr>
          <a:xfrm>
            <a:off x="700261" y="4422208"/>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 name="Google Shape;2207;p9"/>
          <p:cNvSpPr/>
          <p:nvPr/>
        </p:nvSpPr>
        <p:spPr>
          <a:xfrm>
            <a:off x="729880" y="5327748"/>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277763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barn(inVertical)">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barn(inVertical)">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barn(inVertical)">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barn(inVertical)">
                                      <p:cBhvr>
                                        <p:cTn id="33" dur="500"/>
                                        <p:tgtEl>
                                          <p:spTgt spid="2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barn(inVertical)">
                                      <p:cBhvr>
                                        <p:cTn id="38"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5" y="0"/>
            <a:ext cx="12192000" cy="6858000"/>
            <a:chOff x="-1" y="0"/>
            <a:chExt cx="19200" cy="10800"/>
          </a:xfrm>
        </p:grpSpPr>
        <p:grpSp>
          <p:nvGrpSpPr>
            <p:cNvPr id="3" name="组合 2"/>
            <p:cNvGrpSpPr/>
            <p:nvPr/>
          </p:nvGrpSpPr>
          <p:grpSpPr>
            <a:xfrm>
              <a:off x="-1" y="0"/>
              <a:ext cx="19201" cy="10800"/>
              <a:chOff x="-1" y="0"/>
              <a:chExt cx="19201" cy="10800"/>
            </a:xfrm>
          </p:grpSpPr>
          <p:pic>
            <p:nvPicPr>
              <p:cNvPr id="4" name="图片 3" descr="背景"/>
              <p:cNvPicPr>
                <a:picLocks noChangeAspect="1"/>
              </p:cNvPicPr>
              <p:nvPr/>
            </p:nvPicPr>
            <p:blipFill>
              <a:blip r:embed="rId3"/>
              <a:stretch>
                <a:fillRect/>
              </a:stretch>
            </p:blipFill>
            <p:spPr>
              <a:xfrm>
                <a:off x="-1" y="0"/>
                <a:ext cx="19201" cy="10800"/>
              </a:xfrm>
              <a:prstGeom prst="rect">
                <a:avLst/>
              </a:prstGeom>
            </p:spPr>
          </p:pic>
          <p:pic>
            <p:nvPicPr>
              <p:cNvPr id="5" name="图片 4"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6" name="组合 5"/>
            <p:cNvGrpSpPr/>
            <p:nvPr/>
          </p:nvGrpSpPr>
          <p:grpSpPr>
            <a:xfrm>
              <a:off x="1" y="0"/>
              <a:ext cx="19199" cy="3585"/>
              <a:chOff x="-35" y="0"/>
              <a:chExt cx="23497" cy="4410"/>
            </a:xfrm>
          </p:grpSpPr>
          <p:pic>
            <p:nvPicPr>
              <p:cNvPr id="7" name="图片 6" descr="组 11"/>
              <p:cNvPicPr>
                <a:picLocks noChangeAspect="1"/>
              </p:cNvPicPr>
              <p:nvPr/>
            </p:nvPicPr>
            <p:blipFill>
              <a:blip r:embed="rId5"/>
              <a:stretch>
                <a:fillRect/>
              </a:stretch>
            </p:blipFill>
            <p:spPr>
              <a:xfrm>
                <a:off x="-35" y="0"/>
                <a:ext cx="11250" cy="4410"/>
              </a:xfrm>
              <a:prstGeom prst="rect">
                <a:avLst/>
              </a:prstGeom>
            </p:spPr>
          </p:pic>
          <p:pic>
            <p:nvPicPr>
              <p:cNvPr id="8" name="图片 7" descr="组 11"/>
              <p:cNvPicPr>
                <a:picLocks noChangeAspect="1"/>
              </p:cNvPicPr>
              <p:nvPr/>
            </p:nvPicPr>
            <p:blipFill>
              <a:blip r:embed="rId5"/>
              <a:stretch>
                <a:fillRect/>
              </a:stretch>
            </p:blipFill>
            <p:spPr>
              <a:xfrm>
                <a:off x="12212" y="0"/>
                <a:ext cx="11250" cy="4410"/>
              </a:xfrm>
              <a:prstGeom prst="rect">
                <a:avLst/>
              </a:prstGeom>
            </p:spPr>
          </p:pic>
        </p:grpSp>
      </p:grpSp>
      <p:grpSp>
        <p:nvGrpSpPr>
          <p:cNvPr id="135" name="组合 134"/>
          <p:cNvGrpSpPr/>
          <p:nvPr/>
        </p:nvGrpSpPr>
        <p:grpSpPr>
          <a:xfrm>
            <a:off x="-933450" y="746125"/>
            <a:ext cx="12677775" cy="5433060"/>
            <a:chOff x="-3094" y="1175"/>
            <a:chExt cx="19965" cy="8556"/>
          </a:xfrm>
        </p:grpSpPr>
        <p:grpSp>
          <p:nvGrpSpPr>
            <p:cNvPr id="29" name="组合 28"/>
            <p:cNvGrpSpPr/>
            <p:nvPr/>
          </p:nvGrpSpPr>
          <p:grpSpPr>
            <a:xfrm flipH="1">
              <a:off x="-3094" y="1175"/>
              <a:ext cx="6441" cy="8555"/>
              <a:chOff x="752" y="1383"/>
              <a:chExt cx="6441" cy="8555"/>
            </a:xfrm>
          </p:grpSpPr>
          <p:sp>
            <p:nvSpPr>
              <p:cNvPr id="30" name="圆角矩形 29"/>
              <p:cNvSpPr/>
              <p:nvPr/>
            </p:nvSpPr>
            <p:spPr>
              <a:xfrm>
                <a:off x="752" y="1383"/>
                <a:ext cx="6441" cy="855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1072" y="2898"/>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2" name="圆角矩形 11"/>
            <p:cNvSpPr/>
            <p:nvPr/>
          </p:nvSpPr>
          <p:spPr>
            <a:xfrm>
              <a:off x="-257" y="1176"/>
              <a:ext cx="17128" cy="85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260" y="2706"/>
              <a:ext cx="1826" cy="5527"/>
              <a:chOff x="-1319" y="2706"/>
              <a:chExt cx="1826" cy="5527"/>
            </a:xfrm>
          </p:grpSpPr>
          <p:grpSp>
            <p:nvGrpSpPr>
              <p:cNvPr id="79" name="组合 78"/>
              <p:cNvGrpSpPr/>
              <p:nvPr/>
            </p:nvGrpSpPr>
            <p:grpSpPr>
              <a:xfrm>
                <a:off x="-1035" y="2706"/>
                <a:ext cx="1542" cy="5511"/>
                <a:chOff x="-1011" y="2706"/>
                <a:chExt cx="1542" cy="5511"/>
              </a:xfrm>
            </p:grpSpPr>
            <p:sp>
              <p:nvSpPr>
                <p:cNvPr id="80" name="椭圆 79"/>
                <p:cNvSpPr/>
                <p:nvPr/>
              </p:nvSpPr>
              <p:spPr>
                <a:xfrm>
                  <a:off x="-4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101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40"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40"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40"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4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4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flipH="1">
                <a:off x="-1319" y="2707"/>
                <a:ext cx="1541" cy="5526"/>
                <a:chOff x="4273" y="2691"/>
                <a:chExt cx="1541" cy="5526"/>
              </a:xfrm>
            </p:grpSpPr>
            <p:sp>
              <p:nvSpPr>
                <p:cNvPr id="123" name="椭圆 122"/>
                <p:cNvSpPr/>
                <p:nvPr/>
              </p:nvSpPr>
              <p:spPr>
                <a:xfrm>
                  <a:off x="5243"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5243"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圆角矩形 125"/>
                <p:cNvSpPr/>
                <p:nvPr/>
              </p:nvSpPr>
              <p:spPr>
                <a:xfrm>
                  <a:off x="4273"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5243"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圆角矩形 127"/>
                <p:cNvSpPr/>
                <p:nvPr/>
              </p:nvSpPr>
              <p:spPr>
                <a:xfrm>
                  <a:off x="4273"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5243"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圆角矩形 129"/>
                <p:cNvSpPr/>
                <p:nvPr/>
              </p:nvSpPr>
              <p:spPr>
                <a:xfrm>
                  <a:off x="4273"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5243"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圆角矩形 131"/>
                <p:cNvSpPr/>
                <p:nvPr/>
              </p:nvSpPr>
              <p:spPr>
                <a:xfrm>
                  <a:off x="4273"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5243"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圆角矩形 133"/>
                <p:cNvSpPr/>
                <p:nvPr/>
              </p:nvSpPr>
              <p:spPr>
                <a:xfrm>
                  <a:off x="4273"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20" name="组合 19"/>
          <p:cNvGrpSpPr/>
          <p:nvPr/>
        </p:nvGrpSpPr>
        <p:grpSpPr>
          <a:xfrm>
            <a:off x="1425487" y="1010993"/>
            <a:ext cx="2557145" cy="1954530"/>
            <a:chOff x="4908" y="3397"/>
            <a:chExt cx="4027" cy="3078"/>
          </a:xfrm>
        </p:grpSpPr>
        <p:sp>
          <p:nvSpPr>
            <p:cNvPr id="13" name="文本框 12"/>
            <p:cNvSpPr txBox="1"/>
            <p:nvPr/>
          </p:nvSpPr>
          <p:spPr>
            <a:xfrm rot="60000">
              <a:off x="4908" y="3397"/>
              <a:ext cx="4027" cy="3054"/>
            </a:xfrm>
            <a:prstGeom prst="rect">
              <a:avLst/>
            </a:prstGeom>
            <a:noFill/>
          </p:spPr>
          <p:txBody>
            <a:bodyPr wrap="square" rtlCol="0">
              <a:spAutoFit/>
            </a:bodyPr>
            <a:lstStyle/>
            <a:p>
              <a:pPr algn="ctr"/>
              <a:r>
                <a:rPr lang="vi-VN" altLang="zh-CN" sz="6000" dirty="0">
                  <a:ln w="127000" cap="sq">
                    <a:solidFill>
                      <a:srgbClr val="F6C42F"/>
                    </a:solidFill>
                  </a:ln>
                  <a:solidFill>
                    <a:srgbClr val="F6C42F"/>
                  </a:solidFill>
                  <a:effectLst>
                    <a:outerShdw blurRad="50800" dist="38100" dir="5400000" algn="t" rotWithShape="0">
                      <a:prstClr val="black">
                        <a:alpha val="40000"/>
                      </a:prstClr>
                    </a:outerShdw>
                  </a:effectLst>
                  <a:latin typeface="思源黑体 CN Heavy" panose="020B0A00000000000000" charset="-122"/>
                  <a:ea typeface="思源黑体 CN Heavy" panose="020B0A00000000000000" charset="-122"/>
                </a:rPr>
                <a:t>MỤC TIÊU</a:t>
              </a:r>
              <a:endParaRPr lang="zh-CN" altLang="en-US" sz="6000" dirty="0">
                <a:ln w="127000" cap="sq">
                  <a:solidFill>
                    <a:srgbClr val="F6C42F"/>
                  </a:solidFill>
                </a:ln>
                <a:solidFill>
                  <a:srgbClr val="F6C42F"/>
                </a:solidFill>
                <a:effectLst>
                  <a:outerShdw blurRad="50800" dist="38100" dir="5400000" algn="t" rotWithShape="0">
                    <a:prstClr val="black">
                      <a:alpha val="40000"/>
                    </a:prstClr>
                  </a:outerShdw>
                </a:effectLst>
                <a:latin typeface="思源黑体 CN Heavy" panose="020B0A00000000000000" charset="-122"/>
                <a:ea typeface="思源黑体 CN Heavy" panose="020B0A00000000000000" charset="-122"/>
              </a:endParaRPr>
            </a:p>
          </p:txBody>
        </p:sp>
        <p:sp>
          <p:nvSpPr>
            <p:cNvPr id="14" name="文本框 13"/>
            <p:cNvSpPr txBox="1"/>
            <p:nvPr/>
          </p:nvSpPr>
          <p:spPr>
            <a:xfrm rot="60000">
              <a:off x="5097" y="3421"/>
              <a:ext cx="3746" cy="3054"/>
            </a:xfrm>
            <a:prstGeom prst="rect">
              <a:avLst/>
            </a:prstGeom>
            <a:noFill/>
          </p:spPr>
          <p:txBody>
            <a:bodyPr wrap="square" rtlCol="0">
              <a:spAutoFit/>
            </a:bodyPr>
            <a:lstStyle/>
            <a:p>
              <a:pPr algn="ctr"/>
              <a:r>
                <a:rPr lang="vi-VN" altLang="zh-CN" sz="6000" dirty="0">
                  <a:ln w="31750">
                    <a:solidFill>
                      <a:srgbClr val="075C84"/>
                    </a:solidFill>
                  </a:ln>
                  <a:gradFill>
                    <a:gsLst>
                      <a:gs pos="0">
                        <a:schemeClr val="accent1">
                          <a:lumMod val="5000"/>
                          <a:lumOff val="95000"/>
                        </a:schemeClr>
                      </a:gs>
                      <a:gs pos="100000">
                        <a:srgbClr val="075C84"/>
                      </a:gs>
                    </a:gsLst>
                    <a:lin ang="5400000" scaled="0"/>
                  </a:gradFill>
                  <a:effectLst>
                    <a:outerShdw blurRad="50800" dist="38100" dir="5400000" algn="t" rotWithShape="0">
                      <a:schemeClr val="bg1">
                        <a:alpha val="100000"/>
                      </a:schemeClr>
                    </a:outerShdw>
                  </a:effectLst>
                  <a:latin typeface="思源黑体 CN Heavy" panose="020B0A00000000000000" charset="-122"/>
                  <a:ea typeface="思源黑体 CN Heavy" panose="020B0A00000000000000" charset="-122"/>
                </a:rPr>
                <a:t>MỤC TIÊU</a:t>
              </a:r>
              <a:endParaRPr lang="zh-CN" altLang="en-US" sz="6000" dirty="0">
                <a:ln w="31750">
                  <a:solidFill>
                    <a:srgbClr val="075C84"/>
                  </a:solidFill>
                </a:ln>
                <a:gradFill>
                  <a:gsLst>
                    <a:gs pos="0">
                      <a:schemeClr val="accent1">
                        <a:lumMod val="5000"/>
                        <a:lumOff val="95000"/>
                      </a:schemeClr>
                    </a:gs>
                    <a:gs pos="100000">
                      <a:srgbClr val="075C84"/>
                    </a:gs>
                  </a:gsLst>
                  <a:lin ang="5400000" scaled="0"/>
                </a:gradFill>
                <a:effectLst>
                  <a:outerShdw blurRad="50800" dist="38100" dir="5400000" algn="t" rotWithShape="0">
                    <a:schemeClr val="bg1">
                      <a:alpha val="100000"/>
                    </a:schemeClr>
                  </a:outerShdw>
                </a:effectLst>
                <a:latin typeface="思源黑体 CN Heavy" panose="020B0A00000000000000" charset="-122"/>
                <a:ea typeface="思源黑体 CN Heavy" panose="020B0A00000000000000" charset="-122"/>
              </a:endParaRPr>
            </a:p>
          </p:txBody>
        </p:sp>
      </p:grpSp>
      <p:pic>
        <p:nvPicPr>
          <p:cNvPr id="113" name="图片 112" descr="图片1"/>
          <p:cNvPicPr>
            <a:picLocks noChangeAspect="1"/>
          </p:cNvPicPr>
          <p:nvPr/>
        </p:nvPicPr>
        <p:blipFill rotWithShape="1">
          <a:blip r:embed="rId6"/>
          <a:srcRect t="44359"/>
          <a:stretch/>
        </p:blipFill>
        <p:spPr>
          <a:xfrm>
            <a:off x="-489266" y="4156203"/>
            <a:ext cx="13283565" cy="3110994"/>
          </a:xfrm>
          <a:prstGeom prst="rect">
            <a:avLst/>
          </a:prstGeom>
        </p:spPr>
      </p:pic>
      <p:sp>
        <p:nvSpPr>
          <p:cNvPr id="91" name="Rectangle: Rounded Corners 28">
            <a:extLst>
              <a:ext uri="{FF2B5EF4-FFF2-40B4-BE49-F238E27FC236}">
                <a16:creationId xmlns:a16="http://schemas.microsoft.com/office/drawing/2014/main" id="{C879FC73-F660-4B40-BE88-C625D3F84C35}"/>
              </a:ext>
            </a:extLst>
          </p:cNvPr>
          <p:cNvSpPr/>
          <p:nvPr/>
        </p:nvSpPr>
        <p:spPr>
          <a:xfrm>
            <a:off x="4928905" y="1943822"/>
            <a:ext cx="6252239" cy="1357019"/>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noFill/>
          <a:ln>
            <a:extLst>
              <a:ext uri="{C807C97D-BFC1-408E-A445-0C87EB9F89A2}">
                <ask:lineSketchStyleProp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Baloo 2" pitchFamily="2" charset="0"/>
                <a:cs typeface="Baloo 2" pitchFamily="2" charset="0"/>
              </a:rPr>
              <a:t>Viết được bài văn đủ 3 phần (mở bài, thân bài, kết bài).</a:t>
            </a:r>
            <a:endParaRPr lang="en-US" sz="3600" dirty="0">
              <a:solidFill>
                <a:schemeClr val="tx1"/>
              </a:solidFill>
              <a:latin typeface="Baloo 2" pitchFamily="2" charset="0"/>
              <a:cs typeface="Baloo 2" pitchFamily="2" charset="0"/>
            </a:endParaRPr>
          </a:p>
        </p:txBody>
      </p:sp>
      <p:sp>
        <p:nvSpPr>
          <p:cNvPr id="92" name="Rectangle: Rounded Corners 64">
            <a:extLst>
              <a:ext uri="{FF2B5EF4-FFF2-40B4-BE49-F238E27FC236}">
                <a16:creationId xmlns:a16="http://schemas.microsoft.com/office/drawing/2014/main" id="{15E83EE0-E07C-473C-A75D-EF0EE1EF010F}"/>
              </a:ext>
            </a:extLst>
          </p:cNvPr>
          <p:cNvSpPr/>
          <p:nvPr/>
        </p:nvSpPr>
        <p:spPr>
          <a:xfrm>
            <a:off x="4992947" y="4113059"/>
            <a:ext cx="6188197" cy="133324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noFill/>
          <a:ln>
            <a:extLst>
              <a:ext uri="{C807C97D-BFC1-408E-A445-0C87EB9F89A2}">
                <ask:lineSketchStyleProp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Baloo 2" pitchFamily="2" charset="0"/>
                <a:cs typeface="Baloo 2" pitchFamily="2" charset="0"/>
              </a:rPr>
              <a:t>Bài văn rõ ý, dùng từ, đặt câu đúng, lời văn tự nhiên.</a:t>
            </a:r>
            <a:endParaRPr lang="en-US" sz="3600" dirty="0">
              <a:solidFill>
                <a:schemeClr val="tx1"/>
              </a:solidFill>
              <a:latin typeface="Baloo 2" pitchFamily="2" charset="0"/>
              <a:cs typeface="Baloo 2" pitchFamily="2" charset="0"/>
            </a:endParaRPr>
          </a:p>
        </p:txBody>
      </p:sp>
      <p:grpSp>
        <p:nvGrpSpPr>
          <p:cNvPr id="19" name="组合 18"/>
          <p:cNvGrpSpPr/>
          <p:nvPr/>
        </p:nvGrpSpPr>
        <p:grpSpPr>
          <a:xfrm>
            <a:off x="3873857" y="1491257"/>
            <a:ext cx="2268220" cy="1014730"/>
            <a:chOff x="8199" y="1456"/>
            <a:chExt cx="3572" cy="1598"/>
          </a:xfrm>
        </p:grpSpPr>
        <p:sp>
          <p:nvSpPr>
            <p:cNvPr id="15" name="文本框 14"/>
            <p:cNvSpPr txBox="1"/>
            <p:nvPr/>
          </p:nvSpPr>
          <p:spPr>
            <a:xfrm rot="21060000">
              <a:off x="8199" y="1456"/>
              <a:ext cx="3572" cy="1598"/>
            </a:xfrm>
            <a:prstGeom prst="rect">
              <a:avLst/>
            </a:prstGeom>
            <a:noFill/>
          </p:spPr>
          <p:txBody>
            <a:bodyPr wrap="square" rtlCol="0">
              <a:spAutoFit/>
            </a:bodyPr>
            <a:lstStyle/>
            <a:p>
              <a:pPr algn="ctr"/>
              <a:r>
                <a:rPr lang="en-US" altLang="zh-CN" sz="6000">
                  <a:ln w="127000">
                    <a:solidFill>
                      <a:srgbClr val="F6C42F"/>
                    </a:solidFill>
                  </a:ln>
                  <a:solidFill>
                    <a:srgbClr val="F6C42F"/>
                  </a:solidFill>
                  <a:effectLst>
                    <a:outerShdw blurRad="50800" dist="38100" dir="5400000" algn="t" rotWithShape="0">
                      <a:prstClr val="black">
                        <a:alpha val="40000"/>
                      </a:prstClr>
                    </a:outerShdw>
                  </a:effectLst>
                  <a:latin typeface="思源黑体 CN Heavy" panose="020B0A00000000000000" charset="-122"/>
                  <a:ea typeface="思源黑体 CN Heavy" panose="020B0A00000000000000" charset="-122"/>
                </a:rPr>
                <a:t>1</a:t>
              </a:r>
            </a:p>
          </p:txBody>
        </p:sp>
        <p:sp>
          <p:nvSpPr>
            <p:cNvPr id="21" name="文本框 20"/>
            <p:cNvSpPr txBox="1"/>
            <p:nvPr/>
          </p:nvSpPr>
          <p:spPr>
            <a:xfrm rot="21060000">
              <a:off x="8869" y="1456"/>
              <a:ext cx="2258" cy="1598"/>
            </a:xfrm>
            <a:prstGeom prst="rect">
              <a:avLst/>
            </a:prstGeom>
            <a:noFill/>
          </p:spPr>
          <p:txBody>
            <a:bodyPr wrap="square" rtlCol="0">
              <a:spAutoFit/>
            </a:bodyPr>
            <a:lstStyle/>
            <a:p>
              <a:pPr algn="ctr"/>
              <a:r>
                <a:rPr lang="en-US" altLang="zh-CN" sz="6000" dirty="0">
                  <a:ln w="31750">
                    <a:solidFill>
                      <a:srgbClr val="075C84"/>
                    </a:solidFill>
                  </a:ln>
                  <a:gradFill>
                    <a:gsLst>
                      <a:gs pos="0">
                        <a:schemeClr val="accent1">
                          <a:lumMod val="5000"/>
                          <a:lumOff val="95000"/>
                        </a:schemeClr>
                      </a:gs>
                      <a:gs pos="100000">
                        <a:srgbClr val="075C84"/>
                      </a:gs>
                    </a:gsLst>
                    <a:lin ang="5400000" scaled="0"/>
                  </a:gradFill>
                  <a:effectLst>
                    <a:outerShdw blurRad="50800" dist="38100" dir="5400000" algn="t" rotWithShape="0">
                      <a:schemeClr val="bg1">
                        <a:alpha val="100000"/>
                      </a:schemeClr>
                    </a:outerShdw>
                  </a:effectLst>
                  <a:latin typeface="思源黑体 CN Heavy" panose="020B0A00000000000000" charset="-122"/>
                  <a:ea typeface="思源黑体 CN Heavy" panose="020B0A00000000000000" charset="-122"/>
                </a:rPr>
                <a:t>1</a:t>
              </a:r>
            </a:p>
          </p:txBody>
        </p:sp>
      </p:grpSp>
      <p:grpSp>
        <p:nvGrpSpPr>
          <p:cNvPr id="102" name="组合 101"/>
          <p:cNvGrpSpPr/>
          <p:nvPr/>
        </p:nvGrpSpPr>
        <p:grpSpPr>
          <a:xfrm>
            <a:off x="3818890" y="3732893"/>
            <a:ext cx="2268220" cy="1014730"/>
            <a:chOff x="8309" y="3226"/>
            <a:chExt cx="3572" cy="1598"/>
          </a:xfrm>
        </p:grpSpPr>
        <p:sp>
          <p:nvSpPr>
            <p:cNvPr id="24" name="文本框 23"/>
            <p:cNvSpPr txBox="1"/>
            <p:nvPr/>
          </p:nvSpPr>
          <p:spPr>
            <a:xfrm rot="21060000">
              <a:off x="8309" y="3226"/>
              <a:ext cx="3572" cy="1598"/>
            </a:xfrm>
            <a:prstGeom prst="rect">
              <a:avLst/>
            </a:prstGeom>
            <a:noFill/>
          </p:spPr>
          <p:txBody>
            <a:bodyPr wrap="square" rtlCol="0">
              <a:spAutoFit/>
            </a:bodyPr>
            <a:lstStyle/>
            <a:p>
              <a:pPr algn="ctr"/>
              <a:r>
                <a:rPr lang="en-US" altLang="zh-CN" sz="6000">
                  <a:ln w="127000">
                    <a:solidFill>
                      <a:srgbClr val="F6C42F"/>
                    </a:solidFill>
                  </a:ln>
                  <a:solidFill>
                    <a:srgbClr val="F6C42F"/>
                  </a:solidFill>
                  <a:effectLst>
                    <a:outerShdw blurRad="50800" dist="38100" dir="5400000" algn="t" rotWithShape="0">
                      <a:prstClr val="black">
                        <a:alpha val="40000"/>
                      </a:prstClr>
                    </a:outerShdw>
                  </a:effectLst>
                  <a:latin typeface="思源黑体 CN Heavy" panose="020B0A00000000000000" charset="-122"/>
                  <a:ea typeface="思源黑体 CN Heavy" panose="020B0A00000000000000" charset="-122"/>
                </a:rPr>
                <a:t>2</a:t>
              </a:r>
            </a:p>
          </p:txBody>
        </p:sp>
        <p:sp>
          <p:nvSpPr>
            <p:cNvPr id="28" name="文本框 27"/>
            <p:cNvSpPr txBox="1"/>
            <p:nvPr/>
          </p:nvSpPr>
          <p:spPr>
            <a:xfrm rot="21060000">
              <a:off x="8979" y="3226"/>
              <a:ext cx="2258" cy="1598"/>
            </a:xfrm>
            <a:prstGeom prst="rect">
              <a:avLst/>
            </a:prstGeom>
            <a:noFill/>
          </p:spPr>
          <p:txBody>
            <a:bodyPr wrap="square" rtlCol="0">
              <a:spAutoFit/>
            </a:bodyPr>
            <a:lstStyle/>
            <a:p>
              <a:pPr algn="ctr"/>
              <a:r>
                <a:rPr lang="en-US" altLang="zh-CN" sz="6000" dirty="0">
                  <a:ln w="31750">
                    <a:solidFill>
                      <a:srgbClr val="075C84"/>
                    </a:solidFill>
                  </a:ln>
                  <a:gradFill>
                    <a:gsLst>
                      <a:gs pos="0">
                        <a:schemeClr val="accent1">
                          <a:lumMod val="5000"/>
                          <a:lumOff val="95000"/>
                        </a:schemeClr>
                      </a:gs>
                      <a:gs pos="100000">
                        <a:srgbClr val="075C84"/>
                      </a:gs>
                    </a:gsLst>
                    <a:lin ang="5400000" scaled="0"/>
                  </a:gradFill>
                  <a:effectLst>
                    <a:outerShdw blurRad="50800" dist="38100" dir="5400000" algn="t" rotWithShape="0">
                      <a:schemeClr val="bg1">
                        <a:alpha val="100000"/>
                      </a:schemeClr>
                    </a:outerShdw>
                  </a:effectLst>
                  <a:latin typeface="思源黑体 CN Heavy" panose="020B0A00000000000000" charset="-122"/>
                  <a:ea typeface="思源黑体 CN Heavy" panose="020B0A00000000000000" charset="-122"/>
                </a:rPr>
                <a:t>2</a:t>
              </a:r>
            </a:p>
          </p:txBody>
        </p:sp>
      </p:grpSp>
      <p:pic>
        <p:nvPicPr>
          <p:cNvPr id="22" name="图片 21" descr="组 8"/>
          <p:cNvPicPr>
            <a:picLocks noChangeAspect="1"/>
          </p:cNvPicPr>
          <p:nvPr/>
        </p:nvPicPr>
        <p:blipFill>
          <a:blip r:embed="rId7"/>
          <a:stretch>
            <a:fillRect/>
          </a:stretch>
        </p:blipFill>
        <p:spPr>
          <a:xfrm>
            <a:off x="1584638" y="3168784"/>
            <a:ext cx="2626995" cy="26371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plus(i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plus(i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barn(inVertical)">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ntr" presetSubtype="16" fill="hold" nodeType="click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plus(in)">
                                      <p:cBhvr>
                                        <p:cTn id="30" dur="500"/>
                                        <p:tgtEl>
                                          <p:spTgt spid="10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barn(inVertical)">
                                      <p:cBhvr>
                                        <p:cTn id="3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36" descr="5e4e2d46309ab"/>
          <p:cNvPicPr>
            <a:picLocks noChangeAspect="1"/>
          </p:cNvPicPr>
          <p:nvPr/>
        </p:nvPicPr>
        <p:blipFill>
          <a:blip r:embed="rId4"/>
          <a:stretch>
            <a:fillRect/>
          </a:stretch>
        </p:blipFill>
        <p:spPr>
          <a:xfrm>
            <a:off x="8996045" y="-727393"/>
            <a:ext cx="4077970" cy="4077970"/>
          </a:xfrm>
          <a:prstGeom prst="rect">
            <a:avLst/>
          </a:prstGeom>
        </p:spPr>
      </p:pic>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pic>
            <p:nvPicPr>
              <p:cNvPr id="49" name="图片 48" descr="组 11"/>
              <p:cNvPicPr>
                <a:picLocks noChangeAspect="1"/>
              </p:cNvPicPr>
              <p:nvPr/>
            </p:nvPicPr>
            <p:blipFill>
              <a:blip r:embed="rId7"/>
              <a:stretch>
                <a:fillRect/>
              </a:stretch>
            </p:blipFill>
            <p:spPr>
              <a:xfrm>
                <a:off x="-35" y="0"/>
                <a:ext cx="11250" cy="4410"/>
              </a:xfrm>
              <a:prstGeom prst="rect">
                <a:avLst/>
              </a:prstGeom>
            </p:spPr>
          </p:pic>
        </p:grpSp>
      </p:grpSp>
      <p:sp>
        <p:nvSpPr>
          <p:cNvPr id="7" name="Rectangle 6"/>
          <p:cNvSpPr/>
          <p:nvPr/>
        </p:nvSpPr>
        <p:spPr>
          <a:xfrm>
            <a:off x="325702" y="408188"/>
            <a:ext cx="11539960" cy="6296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48" descr="组 11"/>
          <p:cNvPicPr>
            <a:picLocks noChangeAspect="1"/>
          </p:cNvPicPr>
          <p:nvPr/>
        </p:nvPicPr>
        <p:blipFill>
          <a:blip r:embed="rId7"/>
          <a:stretch>
            <a:fillRect/>
          </a:stretch>
        </p:blipFill>
        <p:spPr>
          <a:xfrm>
            <a:off x="635" y="0"/>
            <a:ext cx="5837037" cy="2276475"/>
          </a:xfrm>
          <a:prstGeom prst="rect">
            <a:avLst/>
          </a:prstGeom>
        </p:spPr>
      </p:pic>
      <p:pic>
        <p:nvPicPr>
          <p:cNvPr id="16" name="图片 49" descr="组 11"/>
          <p:cNvPicPr>
            <a:picLocks noChangeAspect="1"/>
          </p:cNvPicPr>
          <p:nvPr/>
        </p:nvPicPr>
        <p:blipFill>
          <a:blip r:embed="rId7"/>
          <a:stretch>
            <a:fillRect/>
          </a:stretch>
        </p:blipFill>
        <p:spPr>
          <a:xfrm>
            <a:off x="6353692" y="-3663"/>
            <a:ext cx="5837037" cy="2276475"/>
          </a:xfrm>
          <a:prstGeom prst="rect">
            <a:avLst/>
          </a:prstGeom>
        </p:spPr>
      </p:pic>
      <p:pic>
        <p:nvPicPr>
          <p:cNvPr id="13" name="Picture 12"/>
          <p:cNvPicPr>
            <a:picLocks noChangeAspect="1"/>
          </p:cNvPicPr>
          <p:nvPr/>
        </p:nvPicPr>
        <p:blipFill>
          <a:blip r:embed="rId8"/>
          <a:stretch>
            <a:fillRect/>
          </a:stretch>
        </p:blipFill>
        <p:spPr>
          <a:xfrm>
            <a:off x="562243" y="1268367"/>
            <a:ext cx="3678772" cy="5042368"/>
          </a:xfrm>
          <a:prstGeom prst="rect">
            <a:avLst/>
          </a:prstGeom>
        </p:spPr>
      </p:pic>
      <p:grpSp>
        <p:nvGrpSpPr>
          <p:cNvPr id="19" name="Group 18"/>
          <p:cNvGrpSpPr/>
          <p:nvPr/>
        </p:nvGrpSpPr>
        <p:grpSpPr>
          <a:xfrm>
            <a:off x="8366950" y="1053296"/>
            <a:ext cx="3394071" cy="5257439"/>
            <a:chOff x="576745" y="1346407"/>
            <a:chExt cx="3394071" cy="4314415"/>
          </a:xfrm>
        </p:grpSpPr>
        <p:pic>
          <p:nvPicPr>
            <p:cNvPr id="20" name="Picture 2" descr="A. Hoạt động cơ bản - Bài 19A: Người công dân số Một | VNEN Tiếng Việt lớp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776" y="1638795"/>
              <a:ext cx="3172010" cy="40220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6745" y="1346407"/>
              <a:ext cx="3394071" cy="584775"/>
            </a:xfrm>
            <a:prstGeom prst="rect">
              <a:avLst/>
            </a:prstGeom>
          </p:spPr>
          <p:txBody>
            <a:bodyPr wrap="none">
              <a:spAutoFit/>
            </a:bodyPr>
            <a:lstStyle/>
            <a:p>
              <a:pPr marL="342900" indent="-342900">
                <a:spcBef>
                  <a:spcPct val="50000"/>
                </a:spcBef>
              </a:pPr>
              <a:r>
                <a:rPr lang="vi-VN" sz="3200" b="1" dirty="0">
                  <a:latin typeface="Calibri" pitchFamily="34" charset="0"/>
                </a:rPr>
                <a:t>NGƯỜI CÔNG DÂN</a:t>
              </a:r>
              <a:endParaRPr lang="en-US" sz="3200" b="1" dirty="0">
                <a:latin typeface="Calibri" pitchFamily="34" charset="0"/>
              </a:endParaRPr>
            </a:p>
          </p:txBody>
        </p:sp>
      </p:grpSp>
      <p:pic>
        <p:nvPicPr>
          <p:cNvPr id="2" name="Picture 1"/>
          <p:cNvPicPr>
            <a:picLocks noChangeAspect="1"/>
          </p:cNvPicPr>
          <p:nvPr/>
        </p:nvPicPr>
        <p:blipFill>
          <a:blip r:embed="rId10"/>
          <a:stretch>
            <a:fillRect/>
          </a:stretch>
        </p:blipFill>
        <p:spPr>
          <a:xfrm>
            <a:off x="4522145" y="1268367"/>
            <a:ext cx="3686667" cy="5114870"/>
          </a:xfrm>
          <a:prstGeom prst="rect">
            <a:avLst/>
          </a:prstGeom>
        </p:spPr>
      </p:pic>
      <p:sp>
        <p:nvSpPr>
          <p:cNvPr id="18" name="Rectangle 17"/>
          <p:cNvSpPr/>
          <p:nvPr/>
        </p:nvSpPr>
        <p:spPr>
          <a:xfrm>
            <a:off x="546142" y="530408"/>
            <a:ext cx="7903126" cy="584775"/>
          </a:xfrm>
          <a:prstGeom prst="rect">
            <a:avLst/>
          </a:prstGeom>
        </p:spPr>
        <p:txBody>
          <a:bodyPr wrap="none">
            <a:spAutoFit/>
          </a:bodyPr>
          <a:lstStyle/>
          <a:p>
            <a:pPr marL="342900" indent="-342900">
              <a:spcBef>
                <a:spcPct val="50000"/>
              </a:spcBef>
            </a:pPr>
            <a:r>
              <a:rPr lang="vi-VN" sz="3200" b="1" dirty="0">
                <a:solidFill>
                  <a:srgbClr val="002060"/>
                </a:solidFill>
                <a:latin typeface="Calibri" pitchFamily="34" charset="0"/>
              </a:rPr>
              <a:t>1. </a:t>
            </a:r>
            <a:r>
              <a:rPr lang="en-US" sz="3200" b="1" dirty="0" err="1">
                <a:solidFill>
                  <a:srgbClr val="002060"/>
                </a:solidFill>
                <a:latin typeface="Calibri" pitchFamily="34" charset="0"/>
              </a:rPr>
              <a:t>Tả</a:t>
            </a:r>
            <a:r>
              <a:rPr lang="en-US" sz="3200" b="1" dirty="0">
                <a:solidFill>
                  <a:srgbClr val="002060"/>
                </a:solidFill>
                <a:latin typeface="Calibri" pitchFamily="34" charset="0"/>
              </a:rPr>
              <a:t> </a:t>
            </a:r>
            <a:r>
              <a:rPr lang="en-US" sz="3200" b="1" dirty="0" err="1">
                <a:solidFill>
                  <a:srgbClr val="002060"/>
                </a:solidFill>
                <a:latin typeface="Calibri" pitchFamily="34" charset="0"/>
              </a:rPr>
              <a:t>quyển</a:t>
            </a:r>
            <a:r>
              <a:rPr lang="en-US" sz="3200" b="1" dirty="0">
                <a:solidFill>
                  <a:srgbClr val="002060"/>
                </a:solidFill>
                <a:latin typeface="Calibri" pitchFamily="34" charset="0"/>
              </a:rPr>
              <a:t> </a:t>
            </a:r>
            <a:r>
              <a:rPr lang="en-US" sz="3200" b="1" dirty="0" err="1">
                <a:solidFill>
                  <a:srgbClr val="002060"/>
                </a:solidFill>
                <a:latin typeface="Calibri" pitchFamily="34" charset="0"/>
              </a:rPr>
              <a:t>sách</a:t>
            </a:r>
            <a:r>
              <a:rPr lang="en-US" sz="3200" b="1" dirty="0">
                <a:solidFill>
                  <a:srgbClr val="002060"/>
                </a:solidFill>
                <a:latin typeface="Calibri" pitchFamily="34" charset="0"/>
              </a:rPr>
              <a:t> </a:t>
            </a:r>
            <a:r>
              <a:rPr lang="en-US" sz="3200" b="1" i="1" dirty="0" err="1">
                <a:solidFill>
                  <a:srgbClr val="002060"/>
                </a:solidFill>
                <a:latin typeface="Calibri" pitchFamily="34" charset="0"/>
              </a:rPr>
              <a:t>Tiếng</a:t>
            </a:r>
            <a:r>
              <a:rPr lang="en-US" sz="3200" b="1" i="1" dirty="0">
                <a:solidFill>
                  <a:srgbClr val="002060"/>
                </a:solidFill>
                <a:latin typeface="Calibri" pitchFamily="34" charset="0"/>
              </a:rPr>
              <a:t> </a:t>
            </a:r>
            <a:r>
              <a:rPr lang="en-US" sz="3200" b="1" i="1" dirty="0" err="1">
                <a:solidFill>
                  <a:srgbClr val="002060"/>
                </a:solidFill>
                <a:latin typeface="Calibri" pitchFamily="34" charset="0"/>
              </a:rPr>
              <a:t>Việt</a:t>
            </a:r>
            <a:r>
              <a:rPr lang="en-US" sz="3200" b="1" i="1" dirty="0">
                <a:solidFill>
                  <a:srgbClr val="002060"/>
                </a:solidFill>
                <a:latin typeface="Calibri" pitchFamily="34" charset="0"/>
              </a:rPr>
              <a:t> 5, </a:t>
            </a:r>
            <a:r>
              <a:rPr lang="en-US" sz="3200" b="1" i="1" dirty="0" err="1">
                <a:solidFill>
                  <a:srgbClr val="002060"/>
                </a:solidFill>
                <a:latin typeface="Calibri" pitchFamily="34" charset="0"/>
              </a:rPr>
              <a:t>tập</a:t>
            </a:r>
            <a:r>
              <a:rPr lang="en-US" sz="3200" b="1" i="1" dirty="0">
                <a:solidFill>
                  <a:srgbClr val="002060"/>
                </a:solidFill>
                <a:latin typeface="Calibri" pitchFamily="34" charset="0"/>
              </a:rPr>
              <a:t> </a:t>
            </a:r>
            <a:r>
              <a:rPr lang="en-US" sz="3200" b="1" i="1" dirty="0" err="1">
                <a:solidFill>
                  <a:srgbClr val="002060"/>
                </a:solidFill>
                <a:latin typeface="Calibri" pitchFamily="34" charset="0"/>
              </a:rPr>
              <a:t>hai</a:t>
            </a:r>
            <a:r>
              <a:rPr lang="vi-VN" sz="3200" b="1" i="1" dirty="0">
                <a:solidFill>
                  <a:srgbClr val="002060"/>
                </a:solidFill>
                <a:latin typeface="Calibri" pitchFamily="34" charset="0"/>
              </a:rPr>
              <a:t> </a:t>
            </a:r>
            <a:r>
              <a:rPr lang="vi-VN" sz="3200" b="1" dirty="0">
                <a:solidFill>
                  <a:srgbClr val="002060"/>
                </a:solidFill>
                <a:latin typeface="Calibri" pitchFamily="34" charset="0"/>
              </a:rPr>
              <a:t>của em.</a:t>
            </a:r>
            <a:endParaRPr lang="en-US" sz="3200" b="1" dirty="0">
              <a:solidFill>
                <a:srgbClr val="002060"/>
              </a:solidFill>
              <a:latin typeface="Calibri" pitchFamily="34" charset="0"/>
            </a:endParaRPr>
          </a:p>
        </p:txBody>
      </p:sp>
    </p:spTree>
    <p:custDataLst>
      <p:tags r:id="rId1"/>
    </p:custDataLst>
    <p:extLst>
      <p:ext uri="{BB962C8B-B14F-4D97-AF65-F5344CB8AC3E}">
        <p14:creationId xmlns:p14="http://schemas.microsoft.com/office/powerpoint/2010/main" val="33131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71"/>
          <p:cNvGrpSpPr/>
          <p:nvPr/>
        </p:nvGrpSpPr>
        <p:grpSpPr>
          <a:xfrm>
            <a:off x="-635" y="0"/>
            <a:ext cx="12192000" cy="6858000"/>
            <a:chOff x="-1" y="0"/>
            <a:chExt cx="19200" cy="10800"/>
          </a:xfrm>
        </p:grpSpPr>
        <p:grpSp>
          <p:nvGrpSpPr>
            <p:cNvPr id="12" name="组合 45"/>
            <p:cNvGrpSpPr/>
            <p:nvPr/>
          </p:nvGrpSpPr>
          <p:grpSpPr>
            <a:xfrm>
              <a:off x="-1" y="0"/>
              <a:ext cx="19201" cy="10800"/>
              <a:chOff x="-1" y="0"/>
              <a:chExt cx="19201" cy="10800"/>
            </a:xfrm>
          </p:grpSpPr>
          <p:pic>
            <p:nvPicPr>
              <p:cNvPr id="16" name="图片 9" descr="背景"/>
              <p:cNvPicPr>
                <a:picLocks noChangeAspect="1"/>
              </p:cNvPicPr>
              <p:nvPr/>
            </p:nvPicPr>
            <p:blipFill>
              <a:blip r:embed="rId2"/>
              <a:stretch>
                <a:fillRect/>
              </a:stretch>
            </p:blipFill>
            <p:spPr>
              <a:xfrm>
                <a:off x="-1" y="0"/>
                <a:ext cx="19201" cy="10800"/>
              </a:xfrm>
              <a:prstGeom prst="rect">
                <a:avLst/>
              </a:prstGeom>
            </p:spPr>
          </p:pic>
          <p:pic>
            <p:nvPicPr>
              <p:cNvPr id="17" name="图片 8" descr="组 3"/>
              <p:cNvPicPr>
                <a:picLocks noChangeAspect="1"/>
              </p:cNvPicPr>
              <p:nvPr/>
            </p:nvPicPr>
            <p:blipFill>
              <a:blip r:embed="rId3"/>
              <a:srcRect t="62491"/>
              <a:stretch>
                <a:fillRect/>
              </a:stretch>
            </p:blipFill>
            <p:spPr>
              <a:xfrm>
                <a:off x="0" y="0"/>
                <a:ext cx="19201" cy="10800"/>
              </a:xfrm>
              <a:prstGeom prst="rect">
                <a:avLst/>
              </a:prstGeom>
            </p:spPr>
          </p:pic>
        </p:grpSp>
        <p:grpSp>
          <p:nvGrpSpPr>
            <p:cNvPr id="13" name="组合 47"/>
            <p:cNvGrpSpPr/>
            <p:nvPr/>
          </p:nvGrpSpPr>
          <p:grpSpPr>
            <a:xfrm>
              <a:off x="1" y="0"/>
              <a:ext cx="19199" cy="3585"/>
              <a:chOff x="-35" y="0"/>
              <a:chExt cx="23497" cy="4410"/>
            </a:xfrm>
          </p:grpSpPr>
          <p:pic>
            <p:nvPicPr>
              <p:cNvPr id="14" name="图片 48" descr="组 11"/>
              <p:cNvPicPr>
                <a:picLocks noChangeAspect="1"/>
              </p:cNvPicPr>
              <p:nvPr/>
            </p:nvPicPr>
            <p:blipFill>
              <a:blip r:embed="rId4"/>
              <a:stretch>
                <a:fillRect/>
              </a:stretch>
            </p:blipFill>
            <p:spPr>
              <a:xfrm>
                <a:off x="-35" y="0"/>
                <a:ext cx="11250" cy="4410"/>
              </a:xfrm>
              <a:prstGeom prst="rect">
                <a:avLst/>
              </a:prstGeom>
            </p:spPr>
          </p:pic>
          <p:pic>
            <p:nvPicPr>
              <p:cNvPr id="15" name="图片 49" descr="组 11"/>
              <p:cNvPicPr>
                <a:picLocks noChangeAspect="1"/>
              </p:cNvPicPr>
              <p:nvPr/>
            </p:nvPicPr>
            <p:blipFill>
              <a:blip r:embed="rId4"/>
              <a:stretch>
                <a:fillRect/>
              </a:stretch>
            </p:blipFill>
            <p:spPr>
              <a:xfrm>
                <a:off x="12212" y="0"/>
                <a:ext cx="11250" cy="4410"/>
              </a:xfrm>
              <a:prstGeom prst="rect">
                <a:avLst/>
              </a:prstGeom>
            </p:spPr>
          </p:pic>
        </p:grpSp>
      </p:grpSp>
      <p:sp>
        <p:nvSpPr>
          <p:cNvPr id="8" name="矩形: 圆角 2">
            <a:extLst>
              <a:ext uri="{FF2B5EF4-FFF2-40B4-BE49-F238E27FC236}">
                <a16:creationId xmlns:a16="http://schemas.microsoft.com/office/drawing/2014/main" id="{8E2C1535-836A-4AF1-A66A-20F61FD4B2BB}"/>
              </a:ext>
            </a:extLst>
          </p:cNvPr>
          <p:cNvSpPr/>
          <p:nvPr/>
        </p:nvSpPr>
        <p:spPr>
          <a:xfrm>
            <a:off x="142876" y="128588"/>
            <a:ext cx="11852470" cy="6586537"/>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50000"/>
              </a:spcBef>
            </a:pPr>
            <a:endParaRPr lang="en-US" b="1" dirty="0">
              <a:solidFill>
                <a:srgbClr val="000000"/>
              </a:solidFill>
              <a:latin typeface="Calibri" pitchFamily="34" charset="0"/>
            </a:endParaRPr>
          </a:p>
        </p:txBody>
      </p:sp>
      <p:pic>
        <p:nvPicPr>
          <p:cNvPr id="4" name="Picture 3"/>
          <p:cNvPicPr>
            <a:picLocks noChangeAspect="1"/>
          </p:cNvPicPr>
          <p:nvPr/>
        </p:nvPicPr>
        <p:blipFill>
          <a:blip r:embed="rId5"/>
          <a:stretch>
            <a:fillRect/>
          </a:stretch>
        </p:blipFill>
        <p:spPr>
          <a:xfrm>
            <a:off x="292350" y="1513773"/>
            <a:ext cx="3678772" cy="5042368"/>
          </a:xfrm>
          <a:prstGeom prst="rect">
            <a:avLst/>
          </a:prstGeom>
        </p:spPr>
      </p:pic>
      <p:sp>
        <p:nvSpPr>
          <p:cNvPr id="6" name="Rectangle 5"/>
          <p:cNvSpPr/>
          <p:nvPr/>
        </p:nvSpPr>
        <p:spPr>
          <a:xfrm>
            <a:off x="4252688" y="942334"/>
            <a:ext cx="7461092" cy="5724644"/>
          </a:xfrm>
          <a:prstGeom prst="rect">
            <a:avLst/>
          </a:prstGeom>
        </p:spPr>
        <p:txBody>
          <a:bodyPr wrap="square">
            <a:spAutoFit/>
          </a:bodyPr>
          <a:lstStyle/>
          <a:p>
            <a:pPr algn="just">
              <a:spcBef>
                <a:spcPts val="600"/>
              </a:spcBef>
            </a:pPr>
            <a:r>
              <a:rPr lang="vi-VN" sz="2400" b="1" dirty="0">
                <a:solidFill>
                  <a:srgbClr val="FF0000"/>
                </a:solidFill>
                <a:cs typeface="Calibri" panose="020F0502020204030204" pitchFamily="34" charset="0"/>
              </a:rPr>
              <a:t>2. Thân bài:</a:t>
            </a:r>
          </a:p>
          <a:p>
            <a:pPr algn="just">
              <a:spcBef>
                <a:spcPts val="600"/>
              </a:spcBef>
            </a:pPr>
            <a:r>
              <a:rPr lang="vi-VN" sz="2400" b="1" dirty="0">
                <a:cs typeface="Calibri" panose="020F0502020204030204" pitchFamily="34" charset="0"/>
              </a:rPr>
              <a:t>* Đặc điểm bên ngoài của quyển sách:</a:t>
            </a:r>
          </a:p>
          <a:p>
            <a:pPr marL="342900" indent="-342900" algn="just">
              <a:spcBef>
                <a:spcPts val="600"/>
              </a:spcBef>
              <a:buFont typeface="Arial" panose="020B0604020202020204" pitchFamily="34" charset="0"/>
              <a:buChar char="•"/>
            </a:pPr>
            <a:r>
              <a:rPr lang="vi-VN" sz="2400" dirty="0">
                <a:cs typeface="Calibri" panose="020F0502020204030204" pitchFamily="34" charset="0"/>
              </a:rPr>
              <a:t>Quyển sách hình chữ nhật, bìa sách láng bóng.</a:t>
            </a:r>
          </a:p>
          <a:p>
            <a:pPr marL="342900" indent="-342900" algn="just">
              <a:spcBef>
                <a:spcPts val="600"/>
              </a:spcBef>
              <a:buFont typeface="Arial" panose="020B0604020202020204" pitchFamily="34" charset="0"/>
              <a:buChar char="•"/>
            </a:pPr>
            <a:r>
              <a:rPr lang="vi-VN" sz="2400" dirty="0">
                <a:cs typeface="Calibri" panose="020F0502020204030204" pitchFamily="34" charset="0"/>
              </a:rPr>
              <a:t> Ở phía trên bìa sách là dòng chữ TIẾNG VIỆT 5, tập hai với hai màu xanh, đỏ.</a:t>
            </a:r>
          </a:p>
          <a:p>
            <a:pPr marL="342900" indent="-342900" algn="just">
              <a:spcBef>
                <a:spcPts val="600"/>
              </a:spcBef>
              <a:buFont typeface="Arial" panose="020B0604020202020204" pitchFamily="34" charset="0"/>
              <a:buChar char="•"/>
            </a:pPr>
            <a:r>
              <a:rPr lang="vi-VN" sz="2400" dirty="0">
                <a:cs typeface="Calibri" panose="020F0502020204030204" pitchFamily="34" charset="0"/>
              </a:rPr>
              <a:t> Phía dưới bìa có hình ảnh của đám bạn nhỏ đến từ nhiều dân tộc khác nhau đang tươi cười trò chuyện.</a:t>
            </a:r>
          </a:p>
          <a:p>
            <a:pPr marL="342900" indent="-342900" algn="just">
              <a:spcBef>
                <a:spcPts val="600"/>
              </a:spcBef>
              <a:buFont typeface="Arial" panose="020B0604020202020204" pitchFamily="34" charset="0"/>
              <a:buChar char="•"/>
            </a:pPr>
            <a:r>
              <a:rPr lang="vi-VN" sz="2400" dirty="0">
                <a:cs typeface="Calibri" panose="020F0502020204030204" pitchFamily="34" charset="0"/>
              </a:rPr>
              <a:t> Cùng với đó là hình ảnh quen thuộc của những bác nông dân đang miệt mài cấy lúa, cày bừa trên những cánh đồng xanh mướt.</a:t>
            </a:r>
          </a:p>
          <a:p>
            <a:pPr marL="342900" indent="-342900" algn="just">
              <a:spcBef>
                <a:spcPts val="600"/>
              </a:spcBef>
              <a:buFont typeface="Arial" panose="020B0604020202020204" pitchFamily="34" charset="0"/>
              <a:buChar char="•"/>
            </a:pPr>
            <a:r>
              <a:rPr lang="vi-VN" sz="2400" dirty="0">
                <a:cs typeface="Calibri" panose="020F0502020204030204" pitchFamily="34" charset="0"/>
              </a:rPr>
              <a:t> Ở phía xa xa là biển cả mênh mông cùng những con tàu ra khơi, màu xanh của biển nối liền sắc xanh của bầu trời cao rộng khuất sau dãy núi cao.</a:t>
            </a:r>
            <a:endParaRPr lang="vi-VN" sz="2400" b="0" i="0" dirty="0">
              <a:effectLst/>
              <a:cs typeface="Calibri" panose="020F0502020204030204" pitchFamily="34" charset="0"/>
            </a:endParaRPr>
          </a:p>
        </p:txBody>
      </p:sp>
      <p:sp>
        <p:nvSpPr>
          <p:cNvPr id="19" name="Rectangle 18"/>
          <p:cNvSpPr/>
          <p:nvPr/>
        </p:nvSpPr>
        <p:spPr>
          <a:xfrm>
            <a:off x="435638" y="370968"/>
            <a:ext cx="10332335" cy="523220"/>
          </a:xfrm>
          <a:prstGeom prst="rect">
            <a:avLst/>
          </a:prstGeom>
        </p:spPr>
        <p:txBody>
          <a:bodyPr wrap="square">
            <a:spAutoFit/>
          </a:bodyPr>
          <a:lstStyle/>
          <a:p>
            <a:pPr algn="just"/>
            <a:r>
              <a:rPr lang="vi-VN" sz="2800" b="1" dirty="0">
                <a:solidFill>
                  <a:srgbClr val="FF0000"/>
                </a:solidFill>
                <a:latin typeface="Calibri" panose="020F0502020204030204" pitchFamily="34" charset="0"/>
                <a:cs typeface="Calibri" panose="020F0502020204030204" pitchFamily="34" charset="0"/>
              </a:rPr>
              <a:t>1. Mở bài: </a:t>
            </a:r>
            <a:r>
              <a:rPr lang="vi-VN" sz="2800" dirty="0">
                <a:latin typeface="Calibri" panose="020F0502020204030204" pitchFamily="34" charset="0"/>
                <a:cs typeface="Calibri" panose="020F0502020204030204" pitchFamily="34" charset="0"/>
              </a:rPr>
              <a:t>Giới thiệu quyển sách Tiếng Việt 5, tập hai của em.</a:t>
            </a:r>
          </a:p>
        </p:txBody>
      </p:sp>
    </p:spTree>
    <p:extLst>
      <p:ext uri="{BB962C8B-B14F-4D97-AF65-F5344CB8AC3E}">
        <p14:creationId xmlns:p14="http://schemas.microsoft.com/office/powerpoint/2010/main" val="177093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71"/>
          <p:cNvGrpSpPr/>
          <p:nvPr/>
        </p:nvGrpSpPr>
        <p:grpSpPr>
          <a:xfrm>
            <a:off x="-635" y="0"/>
            <a:ext cx="12192000" cy="6858000"/>
            <a:chOff x="-1" y="0"/>
            <a:chExt cx="19200" cy="10800"/>
          </a:xfrm>
        </p:grpSpPr>
        <p:grpSp>
          <p:nvGrpSpPr>
            <p:cNvPr id="12" name="组合 45"/>
            <p:cNvGrpSpPr/>
            <p:nvPr/>
          </p:nvGrpSpPr>
          <p:grpSpPr>
            <a:xfrm>
              <a:off x="-1" y="0"/>
              <a:ext cx="19201" cy="10800"/>
              <a:chOff x="-1" y="0"/>
              <a:chExt cx="19201" cy="10800"/>
            </a:xfrm>
          </p:grpSpPr>
          <p:pic>
            <p:nvPicPr>
              <p:cNvPr id="16" name="图片 9" descr="背景"/>
              <p:cNvPicPr>
                <a:picLocks noChangeAspect="1"/>
              </p:cNvPicPr>
              <p:nvPr/>
            </p:nvPicPr>
            <p:blipFill>
              <a:blip r:embed="rId2"/>
              <a:stretch>
                <a:fillRect/>
              </a:stretch>
            </p:blipFill>
            <p:spPr>
              <a:xfrm>
                <a:off x="-1" y="0"/>
                <a:ext cx="19201" cy="10800"/>
              </a:xfrm>
              <a:prstGeom prst="rect">
                <a:avLst/>
              </a:prstGeom>
            </p:spPr>
          </p:pic>
          <p:pic>
            <p:nvPicPr>
              <p:cNvPr id="17" name="图片 8" descr="组 3"/>
              <p:cNvPicPr>
                <a:picLocks noChangeAspect="1"/>
              </p:cNvPicPr>
              <p:nvPr/>
            </p:nvPicPr>
            <p:blipFill>
              <a:blip r:embed="rId3"/>
              <a:srcRect t="62491"/>
              <a:stretch>
                <a:fillRect/>
              </a:stretch>
            </p:blipFill>
            <p:spPr>
              <a:xfrm>
                <a:off x="0" y="0"/>
                <a:ext cx="19201" cy="10800"/>
              </a:xfrm>
              <a:prstGeom prst="rect">
                <a:avLst/>
              </a:prstGeom>
            </p:spPr>
          </p:pic>
        </p:grpSp>
        <p:grpSp>
          <p:nvGrpSpPr>
            <p:cNvPr id="13" name="组合 47"/>
            <p:cNvGrpSpPr/>
            <p:nvPr/>
          </p:nvGrpSpPr>
          <p:grpSpPr>
            <a:xfrm>
              <a:off x="1" y="0"/>
              <a:ext cx="19199" cy="3585"/>
              <a:chOff x="-35" y="0"/>
              <a:chExt cx="23497" cy="4410"/>
            </a:xfrm>
          </p:grpSpPr>
          <p:pic>
            <p:nvPicPr>
              <p:cNvPr id="14" name="图片 48" descr="组 11"/>
              <p:cNvPicPr>
                <a:picLocks noChangeAspect="1"/>
              </p:cNvPicPr>
              <p:nvPr/>
            </p:nvPicPr>
            <p:blipFill>
              <a:blip r:embed="rId4"/>
              <a:stretch>
                <a:fillRect/>
              </a:stretch>
            </p:blipFill>
            <p:spPr>
              <a:xfrm>
                <a:off x="-35" y="0"/>
                <a:ext cx="11250" cy="4410"/>
              </a:xfrm>
              <a:prstGeom prst="rect">
                <a:avLst/>
              </a:prstGeom>
            </p:spPr>
          </p:pic>
          <p:pic>
            <p:nvPicPr>
              <p:cNvPr id="15" name="图片 49" descr="组 11"/>
              <p:cNvPicPr>
                <a:picLocks noChangeAspect="1"/>
              </p:cNvPicPr>
              <p:nvPr/>
            </p:nvPicPr>
            <p:blipFill>
              <a:blip r:embed="rId4"/>
              <a:stretch>
                <a:fillRect/>
              </a:stretch>
            </p:blipFill>
            <p:spPr>
              <a:xfrm>
                <a:off x="12212" y="0"/>
                <a:ext cx="11250" cy="4410"/>
              </a:xfrm>
              <a:prstGeom prst="rect">
                <a:avLst/>
              </a:prstGeom>
            </p:spPr>
          </p:pic>
        </p:grpSp>
      </p:grpSp>
      <p:sp>
        <p:nvSpPr>
          <p:cNvPr id="5" name="矩形: 圆角 2">
            <a:extLst>
              <a:ext uri="{FF2B5EF4-FFF2-40B4-BE49-F238E27FC236}">
                <a16:creationId xmlns:a16="http://schemas.microsoft.com/office/drawing/2014/main" id="{8E2C1535-836A-4AF1-A66A-20F61FD4B2BB}"/>
              </a:ext>
            </a:extLst>
          </p:cNvPr>
          <p:cNvSpPr/>
          <p:nvPr/>
        </p:nvSpPr>
        <p:spPr>
          <a:xfrm>
            <a:off x="381852" y="310663"/>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50000"/>
              </a:spcBef>
            </a:pPr>
            <a:endParaRPr lang="en-US" b="1" dirty="0">
              <a:solidFill>
                <a:srgbClr val="000000"/>
              </a:solidFill>
              <a:latin typeface="Calibri" pitchFamily="34" charset="0"/>
            </a:endParaRPr>
          </a:p>
        </p:txBody>
      </p:sp>
      <p:sp>
        <p:nvSpPr>
          <p:cNvPr id="4" name="Rectangle 3"/>
          <p:cNvSpPr/>
          <p:nvPr/>
        </p:nvSpPr>
        <p:spPr>
          <a:xfrm>
            <a:off x="4081847" y="566678"/>
            <a:ext cx="7733883" cy="5724644"/>
          </a:xfrm>
          <a:prstGeom prst="rect">
            <a:avLst/>
          </a:prstGeom>
        </p:spPr>
        <p:txBody>
          <a:bodyPr wrap="square">
            <a:spAutoFit/>
          </a:bodyPr>
          <a:lstStyle/>
          <a:p>
            <a:pPr algn="just">
              <a:spcBef>
                <a:spcPts val="600"/>
              </a:spcBef>
            </a:pPr>
            <a:r>
              <a:rPr lang="vi-VN" sz="2400" b="1" dirty="0">
                <a:solidFill>
                  <a:srgbClr val="222222"/>
                </a:solidFill>
                <a:latin typeface="+mj-lt"/>
                <a:cs typeface="Calibri" panose="020F0502020204030204" pitchFamily="34" charset="0"/>
              </a:rPr>
              <a:t>* Đặc điểm bên trong của quyển sách: </a:t>
            </a:r>
          </a:p>
          <a:p>
            <a:pPr marL="342900" indent="-342900" algn="just">
              <a:spcBef>
                <a:spcPts val="600"/>
              </a:spcBef>
              <a:buFont typeface="Arial" panose="020B0604020202020204" pitchFamily="34" charset="0"/>
              <a:buChar char="•"/>
            </a:pPr>
            <a:r>
              <a:rPr lang="vi-VN" sz="2400" dirty="0">
                <a:solidFill>
                  <a:srgbClr val="222222"/>
                </a:solidFill>
                <a:latin typeface="+mj-lt"/>
              </a:rPr>
              <a:t>Lật quyển sách ra, dòng chữ TIẾNG VIỆT 5, tập hai lại xuất hiện ngay ngắn ở trang sách đầu tiên.</a:t>
            </a:r>
          </a:p>
          <a:p>
            <a:pPr marL="342900" indent="-342900" algn="just">
              <a:spcBef>
                <a:spcPts val="600"/>
              </a:spcBef>
              <a:buFont typeface="Arial" panose="020B0604020202020204" pitchFamily="34" charset="0"/>
              <a:buChar char="•"/>
            </a:pPr>
            <a:r>
              <a:rPr lang="vi-VN" sz="2400" dirty="0">
                <a:solidFill>
                  <a:srgbClr val="222222"/>
                </a:solidFill>
                <a:latin typeface="+mj-lt"/>
              </a:rPr>
              <a:t>Giở sang trang tiếp theo,  ta thấy chủ điểm Người công dân.....</a:t>
            </a:r>
          </a:p>
          <a:p>
            <a:pPr marL="342900" indent="-342900" algn="just">
              <a:spcBef>
                <a:spcPts val="600"/>
              </a:spcBef>
              <a:buFont typeface="Arial" panose="020B0604020202020204" pitchFamily="34" charset="0"/>
              <a:buChar char="•"/>
            </a:pPr>
            <a:r>
              <a:rPr lang="vi-VN" sz="2400" dirty="0">
                <a:solidFill>
                  <a:srgbClr val="222222"/>
                </a:solidFill>
                <a:latin typeface="+mj-lt"/>
              </a:rPr>
              <a:t>Trang sách thứ 4 ghi chữ "Tuần 19" và bài tập đọc "Người công dân số Một“......</a:t>
            </a:r>
          </a:p>
          <a:p>
            <a:pPr marL="342900" indent="-342900" algn="just">
              <a:spcBef>
                <a:spcPts val="600"/>
              </a:spcBef>
              <a:buFont typeface="Arial" panose="020B0604020202020204" pitchFamily="34" charset="0"/>
              <a:buChar char="•"/>
            </a:pPr>
            <a:r>
              <a:rPr lang="vi-VN" sz="2400" dirty="0">
                <a:solidFill>
                  <a:srgbClr val="222222"/>
                </a:solidFill>
                <a:latin typeface="+mj-lt"/>
              </a:rPr>
              <a:t>Các bài học tiếp theo đó được sắp xếp theo chủ điểm khác nhau của mỗi tuần.</a:t>
            </a:r>
          </a:p>
          <a:p>
            <a:pPr marL="342900" indent="-342900" algn="just">
              <a:spcBef>
                <a:spcPts val="600"/>
              </a:spcBef>
              <a:buFont typeface="Arial" panose="020B0604020202020204" pitchFamily="34" charset="0"/>
              <a:buChar char="•"/>
            </a:pPr>
            <a:r>
              <a:rPr lang="vi-VN" sz="2400" dirty="0">
                <a:solidFill>
                  <a:srgbClr val="222222"/>
                </a:solidFill>
                <a:latin typeface="+mj-lt"/>
              </a:rPr>
              <a:t>Cuốn sách sắp xếp chương trình học tập của chúng em theo từng phân môn rất cụ thể: tập đọc, chính tả, luyện từ và câu, kể chuyện và tập làm văn.</a:t>
            </a:r>
          </a:p>
          <a:p>
            <a:pPr marL="342900" indent="-342900" algn="just">
              <a:spcBef>
                <a:spcPts val="600"/>
              </a:spcBef>
              <a:buFont typeface="Arial" panose="020B0604020202020204" pitchFamily="34" charset="0"/>
              <a:buChar char="•"/>
            </a:pPr>
            <a:r>
              <a:rPr lang="vi-VN" sz="2400" dirty="0">
                <a:solidFill>
                  <a:srgbClr val="222222"/>
                </a:solidFill>
                <a:latin typeface="+mj-lt"/>
              </a:rPr>
              <a:t>Cuối sách là phần mục lục với tên từng bài học và số trang được sắp xếp lần lượt rất khoa học.</a:t>
            </a:r>
          </a:p>
        </p:txBody>
      </p:sp>
      <p:grpSp>
        <p:nvGrpSpPr>
          <p:cNvPr id="18" name="Group 17"/>
          <p:cNvGrpSpPr/>
          <p:nvPr/>
        </p:nvGrpSpPr>
        <p:grpSpPr>
          <a:xfrm>
            <a:off x="576745" y="1085849"/>
            <a:ext cx="3394071" cy="4574973"/>
            <a:chOff x="576745" y="1346407"/>
            <a:chExt cx="3394071" cy="4314415"/>
          </a:xfrm>
        </p:grpSpPr>
        <p:pic>
          <p:nvPicPr>
            <p:cNvPr id="19458" name="Picture 2" descr="A. Hoạt động cơ bản - Bài 19A: Người công dân số Một | VNEN Tiếng Việt lớp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76" y="1638795"/>
              <a:ext cx="3172010" cy="402202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76745" y="1346407"/>
              <a:ext cx="3394071" cy="584775"/>
            </a:xfrm>
            <a:prstGeom prst="rect">
              <a:avLst/>
            </a:prstGeom>
          </p:spPr>
          <p:txBody>
            <a:bodyPr wrap="none">
              <a:spAutoFit/>
            </a:bodyPr>
            <a:lstStyle/>
            <a:p>
              <a:pPr marL="342900" indent="-342900">
                <a:spcBef>
                  <a:spcPct val="50000"/>
                </a:spcBef>
              </a:pPr>
              <a:r>
                <a:rPr lang="vi-VN" sz="3200" b="1" dirty="0">
                  <a:latin typeface="Calibri" pitchFamily="34" charset="0"/>
                </a:rPr>
                <a:t>NGƯỜI CÔNG DÂN</a:t>
              </a:r>
              <a:endParaRPr lang="en-US" sz="3200" b="1" dirty="0">
                <a:latin typeface="Calibri" pitchFamily="34" charset="0"/>
              </a:endParaRPr>
            </a:p>
          </p:txBody>
        </p:sp>
      </p:grpSp>
    </p:spTree>
    <p:extLst>
      <p:ext uri="{BB962C8B-B14F-4D97-AF65-F5344CB8AC3E}">
        <p14:creationId xmlns:p14="http://schemas.microsoft.com/office/powerpoint/2010/main" val="15094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1"/>
          <p:cNvGrpSpPr/>
          <p:nvPr/>
        </p:nvGrpSpPr>
        <p:grpSpPr>
          <a:xfrm>
            <a:off x="-635" y="0"/>
            <a:ext cx="12192000" cy="6858000"/>
            <a:chOff x="-1" y="0"/>
            <a:chExt cx="19200" cy="10800"/>
          </a:xfrm>
        </p:grpSpPr>
        <p:grpSp>
          <p:nvGrpSpPr>
            <p:cNvPr id="9" name="组合 45"/>
            <p:cNvGrpSpPr/>
            <p:nvPr/>
          </p:nvGrpSpPr>
          <p:grpSpPr>
            <a:xfrm>
              <a:off x="-1" y="0"/>
              <a:ext cx="19201" cy="10800"/>
              <a:chOff x="-1" y="0"/>
              <a:chExt cx="19201" cy="10800"/>
            </a:xfrm>
          </p:grpSpPr>
          <p:pic>
            <p:nvPicPr>
              <p:cNvPr id="13" name="图片 9" descr="背景"/>
              <p:cNvPicPr>
                <a:picLocks noChangeAspect="1"/>
              </p:cNvPicPr>
              <p:nvPr/>
            </p:nvPicPr>
            <p:blipFill>
              <a:blip r:embed="rId3"/>
              <a:stretch>
                <a:fillRect/>
              </a:stretch>
            </p:blipFill>
            <p:spPr>
              <a:xfrm>
                <a:off x="-1" y="0"/>
                <a:ext cx="19201" cy="10800"/>
              </a:xfrm>
              <a:prstGeom prst="rect">
                <a:avLst/>
              </a:prstGeom>
            </p:spPr>
          </p:pic>
          <p:pic>
            <p:nvPicPr>
              <p:cNvPr id="14"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10" name="组合 47"/>
            <p:cNvGrpSpPr/>
            <p:nvPr/>
          </p:nvGrpSpPr>
          <p:grpSpPr>
            <a:xfrm>
              <a:off x="1" y="0"/>
              <a:ext cx="19199" cy="3585"/>
              <a:chOff x="-35" y="0"/>
              <a:chExt cx="23497" cy="4410"/>
            </a:xfrm>
          </p:grpSpPr>
          <p:pic>
            <p:nvPicPr>
              <p:cNvPr id="11" name="图片 48" descr="组 11"/>
              <p:cNvPicPr>
                <a:picLocks noChangeAspect="1"/>
              </p:cNvPicPr>
              <p:nvPr/>
            </p:nvPicPr>
            <p:blipFill>
              <a:blip r:embed="rId5"/>
              <a:stretch>
                <a:fillRect/>
              </a:stretch>
            </p:blipFill>
            <p:spPr>
              <a:xfrm>
                <a:off x="-35" y="0"/>
                <a:ext cx="11250" cy="4410"/>
              </a:xfrm>
              <a:prstGeom prst="rect">
                <a:avLst/>
              </a:prstGeom>
            </p:spPr>
          </p:pic>
          <p:pic>
            <p:nvPicPr>
              <p:cNvPr id="12" name="图片 49" descr="组 11"/>
              <p:cNvPicPr>
                <a:picLocks noChangeAspect="1"/>
              </p:cNvPicPr>
              <p:nvPr/>
            </p:nvPicPr>
            <p:blipFill>
              <a:blip r:embed="rId5"/>
              <a:stretch>
                <a:fillRect/>
              </a:stretch>
            </p:blipFill>
            <p:spPr>
              <a:xfrm>
                <a:off x="12212" y="0"/>
                <a:ext cx="11250" cy="4410"/>
              </a:xfrm>
              <a:prstGeom prst="rect">
                <a:avLst/>
              </a:prstGeom>
            </p:spPr>
          </p:pic>
        </p:grpSp>
      </p:grpSp>
      <p:sp>
        <p:nvSpPr>
          <p:cNvPr id="7" name="矩形: 圆角 2">
            <a:extLst>
              <a:ext uri="{FF2B5EF4-FFF2-40B4-BE49-F238E27FC236}">
                <a16:creationId xmlns:a16="http://schemas.microsoft.com/office/drawing/2014/main" id="{8E2C1535-836A-4AF1-A66A-20F61FD4B2BB}"/>
              </a:ext>
            </a:extLst>
          </p:cNvPr>
          <p:cNvSpPr/>
          <p:nvPr/>
        </p:nvSpPr>
        <p:spPr>
          <a:xfrm>
            <a:off x="381852" y="310663"/>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50000"/>
              </a:spcBef>
            </a:pPr>
            <a:endParaRPr lang="en-US" b="1" dirty="0">
              <a:solidFill>
                <a:srgbClr val="000000"/>
              </a:solidFill>
              <a:latin typeface="Calibri" pitchFamily="34" charset="0"/>
            </a:endParaRPr>
          </a:p>
        </p:txBody>
      </p:sp>
      <p:sp>
        <p:nvSpPr>
          <p:cNvPr id="4" name="Rectangle 3"/>
          <p:cNvSpPr/>
          <p:nvPr/>
        </p:nvSpPr>
        <p:spPr>
          <a:xfrm>
            <a:off x="4395382" y="602433"/>
            <a:ext cx="7340439" cy="5139869"/>
          </a:xfrm>
          <a:prstGeom prst="rect">
            <a:avLst/>
          </a:prstGeom>
        </p:spPr>
        <p:txBody>
          <a:bodyPr wrap="square">
            <a:spAutoFit/>
          </a:bodyPr>
          <a:lstStyle/>
          <a:p>
            <a:pPr>
              <a:spcBef>
                <a:spcPts val="600"/>
              </a:spcBef>
            </a:pPr>
            <a:r>
              <a:rPr lang="vi-VN" sz="2800" b="1" dirty="0">
                <a:latin typeface="+mj-lt"/>
              </a:rPr>
              <a:t>*Công dụng của quyển sách đối với em:</a:t>
            </a:r>
          </a:p>
          <a:p>
            <a:pPr marL="285750" indent="-285750">
              <a:spcBef>
                <a:spcPts val="600"/>
              </a:spcBef>
              <a:buFont typeface="Arial" panose="020B0604020202020204" pitchFamily="34" charset="0"/>
              <a:buChar char="•"/>
            </a:pPr>
            <a:r>
              <a:rPr lang="vi-VN" sz="2800" dirty="0">
                <a:latin typeface="+mj-lt"/>
              </a:rPr>
              <a:t>Quyển sách giúp em rèn luyện nhiều kĩ năng như đọc, viết, kể chuyện,...</a:t>
            </a:r>
          </a:p>
          <a:p>
            <a:pPr marL="285750" indent="-285750">
              <a:spcBef>
                <a:spcPts val="600"/>
              </a:spcBef>
              <a:buFont typeface="Arial" panose="020B0604020202020204" pitchFamily="34" charset="0"/>
              <a:buChar char="•"/>
            </a:pPr>
            <a:r>
              <a:rPr lang="vi-VN" sz="2800" dirty="0">
                <a:latin typeface="+mj-lt"/>
              </a:rPr>
              <a:t>Sách mang đến một kho từ vựng phong phú, giúp em thấy được cái hay cái đẹp của Tiếng Việt.</a:t>
            </a:r>
          </a:p>
          <a:p>
            <a:pPr marL="285750" indent="-285750">
              <a:spcBef>
                <a:spcPts val="600"/>
              </a:spcBef>
              <a:buFont typeface="Arial" panose="020B0604020202020204" pitchFamily="34" charset="0"/>
              <a:buChar char="•"/>
            </a:pPr>
            <a:r>
              <a:rPr lang="vi-VN" sz="2800" dirty="0">
                <a:latin typeface="+mj-lt"/>
              </a:rPr>
              <a:t>Em được học cách làm sao để viết câu cho đúng, viết một bài văn cho hay.</a:t>
            </a:r>
          </a:p>
          <a:p>
            <a:pPr marL="285750" indent="-285750">
              <a:spcBef>
                <a:spcPts val="600"/>
              </a:spcBef>
              <a:buFont typeface="Arial" panose="020B0604020202020204" pitchFamily="34" charset="0"/>
              <a:buChar char="•"/>
            </a:pPr>
            <a:r>
              <a:rPr lang="vi-VN" sz="2800" dirty="0">
                <a:latin typeface="+mj-lt"/>
              </a:rPr>
              <a:t>Những bài học cũng mang đến những thông điệp vô cùng bổ ích bằng những câu chuyện hấp dẫn.</a:t>
            </a:r>
            <a:endParaRPr lang="vi-VN" sz="2800" b="0" i="0" dirty="0">
              <a:effectLst/>
              <a:latin typeface="+mj-lt"/>
            </a:endParaRPr>
          </a:p>
        </p:txBody>
      </p:sp>
      <p:pic>
        <p:nvPicPr>
          <p:cNvPr id="5" name="Picture 4"/>
          <p:cNvPicPr>
            <a:picLocks noChangeAspect="1"/>
          </p:cNvPicPr>
          <p:nvPr/>
        </p:nvPicPr>
        <p:blipFill>
          <a:blip r:embed="rId6"/>
          <a:stretch>
            <a:fillRect/>
          </a:stretch>
        </p:blipFill>
        <p:spPr>
          <a:xfrm>
            <a:off x="457087" y="728663"/>
            <a:ext cx="3678772" cy="4590943"/>
          </a:xfrm>
          <a:prstGeom prst="rect">
            <a:avLst/>
          </a:prstGeom>
        </p:spPr>
      </p:pic>
      <p:sp>
        <p:nvSpPr>
          <p:cNvPr id="15" name="Rectangle 14"/>
          <p:cNvSpPr/>
          <p:nvPr/>
        </p:nvSpPr>
        <p:spPr>
          <a:xfrm>
            <a:off x="458064" y="5651656"/>
            <a:ext cx="11832264" cy="523220"/>
          </a:xfrm>
          <a:prstGeom prst="rect">
            <a:avLst/>
          </a:prstGeom>
        </p:spPr>
        <p:txBody>
          <a:bodyPr wrap="square">
            <a:spAutoFit/>
          </a:bodyPr>
          <a:lstStyle/>
          <a:p>
            <a:pPr algn="just"/>
            <a:r>
              <a:rPr lang="vi-VN" sz="2800" b="1" dirty="0">
                <a:solidFill>
                  <a:srgbClr val="FF0000"/>
                </a:solidFill>
                <a:cs typeface="Calibri" panose="020F0502020204030204" pitchFamily="34" charset="0"/>
              </a:rPr>
              <a:t>3. Kết bài:</a:t>
            </a:r>
            <a:r>
              <a:rPr lang="vi-VN" sz="2800" b="1" dirty="0">
                <a:cs typeface="Calibri" panose="020F0502020204030204" pitchFamily="34" charset="0"/>
              </a:rPr>
              <a:t> </a:t>
            </a:r>
            <a:r>
              <a:rPr lang="vi-VN" sz="2800" dirty="0">
                <a:cs typeface="Calibri" panose="020F0502020204030204" pitchFamily="34" charset="0"/>
              </a:rPr>
              <a:t>Tình cảm của em dành cho quyển sách Tiếng Việt 5, tập hai.</a:t>
            </a:r>
          </a:p>
        </p:txBody>
      </p:sp>
    </p:spTree>
    <p:extLst>
      <p:ext uri="{BB962C8B-B14F-4D97-AF65-F5344CB8AC3E}">
        <p14:creationId xmlns:p14="http://schemas.microsoft.com/office/powerpoint/2010/main" val="186214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71"/>
          <p:cNvGrpSpPr/>
          <p:nvPr/>
        </p:nvGrpSpPr>
        <p:grpSpPr>
          <a:xfrm>
            <a:off x="-635" y="0"/>
            <a:ext cx="12192000" cy="6858000"/>
            <a:chOff x="-1" y="0"/>
            <a:chExt cx="19200" cy="10800"/>
          </a:xfrm>
        </p:grpSpPr>
        <p:grpSp>
          <p:nvGrpSpPr>
            <p:cNvPr id="8" name="组合 45"/>
            <p:cNvGrpSpPr/>
            <p:nvPr/>
          </p:nvGrpSpPr>
          <p:grpSpPr>
            <a:xfrm>
              <a:off x="-1" y="0"/>
              <a:ext cx="19201" cy="10800"/>
              <a:chOff x="-1" y="0"/>
              <a:chExt cx="19201" cy="10800"/>
            </a:xfrm>
          </p:grpSpPr>
          <p:pic>
            <p:nvPicPr>
              <p:cNvPr id="12" name="图片 9" descr="背景"/>
              <p:cNvPicPr>
                <a:picLocks noChangeAspect="1"/>
              </p:cNvPicPr>
              <p:nvPr/>
            </p:nvPicPr>
            <p:blipFill>
              <a:blip r:embed="rId2"/>
              <a:stretch>
                <a:fillRect/>
              </a:stretch>
            </p:blipFill>
            <p:spPr>
              <a:xfrm>
                <a:off x="-1" y="0"/>
                <a:ext cx="19201" cy="10800"/>
              </a:xfrm>
              <a:prstGeom prst="rect">
                <a:avLst/>
              </a:prstGeom>
            </p:spPr>
          </p:pic>
          <p:pic>
            <p:nvPicPr>
              <p:cNvPr id="13" name="图片 8" descr="组 3"/>
              <p:cNvPicPr>
                <a:picLocks noChangeAspect="1"/>
              </p:cNvPicPr>
              <p:nvPr/>
            </p:nvPicPr>
            <p:blipFill>
              <a:blip r:embed="rId3"/>
              <a:srcRect t="62491"/>
              <a:stretch>
                <a:fillRect/>
              </a:stretch>
            </p:blipFill>
            <p:spPr>
              <a:xfrm>
                <a:off x="0" y="0"/>
                <a:ext cx="19201" cy="10800"/>
              </a:xfrm>
              <a:prstGeom prst="rect">
                <a:avLst/>
              </a:prstGeom>
            </p:spPr>
          </p:pic>
        </p:grpSp>
        <p:grpSp>
          <p:nvGrpSpPr>
            <p:cNvPr id="9" name="组合 47"/>
            <p:cNvGrpSpPr/>
            <p:nvPr/>
          </p:nvGrpSpPr>
          <p:grpSpPr>
            <a:xfrm>
              <a:off x="1" y="0"/>
              <a:ext cx="19199" cy="3585"/>
              <a:chOff x="-35" y="0"/>
              <a:chExt cx="23497" cy="4410"/>
            </a:xfrm>
          </p:grpSpPr>
          <p:pic>
            <p:nvPicPr>
              <p:cNvPr id="10" name="图片 48" descr="组 11"/>
              <p:cNvPicPr>
                <a:picLocks noChangeAspect="1"/>
              </p:cNvPicPr>
              <p:nvPr/>
            </p:nvPicPr>
            <p:blipFill>
              <a:blip r:embed="rId4"/>
              <a:stretch>
                <a:fillRect/>
              </a:stretch>
            </p:blipFill>
            <p:spPr>
              <a:xfrm>
                <a:off x="-35" y="0"/>
                <a:ext cx="11250" cy="4410"/>
              </a:xfrm>
              <a:prstGeom prst="rect">
                <a:avLst/>
              </a:prstGeom>
            </p:spPr>
          </p:pic>
          <p:pic>
            <p:nvPicPr>
              <p:cNvPr id="11" name="图片 49" descr="组 11"/>
              <p:cNvPicPr>
                <a:picLocks noChangeAspect="1"/>
              </p:cNvPicPr>
              <p:nvPr/>
            </p:nvPicPr>
            <p:blipFill>
              <a:blip r:embed="rId4"/>
              <a:stretch>
                <a:fillRect/>
              </a:stretch>
            </p:blipFill>
            <p:spPr>
              <a:xfrm>
                <a:off x="12212" y="0"/>
                <a:ext cx="11250" cy="4410"/>
              </a:xfrm>
              <a:prstGeom prst="rect">
                <a:avLst/>
              </a:prstGeom>
            </p:spPr>
          </p:pic>
        </p:grpSp>
      </p:grpSp>
      <p:sp>
        <p:nvSpPr>
          <p:cNvPr id="14" name="矩形: 圆角 2">
            <a:extLst>
              <a:ext uri="{FF2B5EF4-FFF2-40B4-BE49-F238E27FC236}">
                <a16:creationId xmlns:a16="http://schemas.microsoft.com/office/drawing/2014/main" id="{8E2C1535-836A-4AF1-A66A-20F61FD4B2BB}"/>
              </a:ext>
            </a:extLst>
          </p:cNvPr>
          <p:cNvSpPr/>
          <p:nvPr/>
        </p:nvSpPr>
        <p:spPr>
          <a:xfrm>
            <a:off x="377014" y="347502"/>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6700" b="95000" l="10000" r="91100">
                        <a14:foregroundMark x1="49200" y1="16800" x2="54200" y2="36400"/>
                        <a14:foregroundMark x1="46000" y1="13000" x2="54900" y2="14900"/>
                        <a14:foregroundMark x1="55800" y1="14900" x2="57700" y2="24400"/>
                        <a14:foregroundMark x1="46400" y1="13300" x2="40400" y2="28500"/>
                        <a14:foregroundMark x1="44800" y1="14300" x2="37800" y2="20900"/>
                        <a14:foregroundMark x1="47600" y1="19300" x2="28700" y2="39500"/>
                        <a14:foregroundMark x1="40000" y1="13700" x2="59300" y2="16800"/>
                        <a14:foregroundMark x1="47000" y1="11800" x2="59900" y2="13300"/>
                        <a14:foregroundMark x1="59900" y1="13300" x2="59000" y2="35400"/>
                      </a14:backgroundRemoval>
                    </a14:imgEffect>
                  </a14:imgLayer>
                </a14:imgProps>
              </a:ext>
            </a:extLst>
          </a:blip>
          <a:stretch>
            <a:fillRect/>
          </a:stretch>
        </p:blipFill>
        <p:spPr>
          <a:xfrm>
            <a:off x="0" y="1485489"/>
            <a:ext cx="3950039" cy="3950039"/>
          </a:xfrm>
          <a:prstGeom prst="rect">
            <a:avLst/>
          </a:prstGeom>
        </p:spPr>
      </p:pic>
      <p:pic>
        <p:nvPicPr>
          <p:cNvPr id="5" name="Picture 2" descr="Cửa hàng trên Tiki bán &amp;quot;Đồng hồ báo thức để bàn cao cấp chuông to&amp;quot; giá tốt  nhấ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6245" y="1278287"/>
            <a:ext cx="4157241" cy="4157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03652" y="755750"/>
            <a:ext cx="5912068" cy="707886"/>
          </a:xfrm>
          <a:prstGeom prst="rect">
            <a:avLst/>
          </a:prstGeom>
        </p:spPr>
        <p:txBody>
          <a:bodyPr wrap="none">
            <a:spAutoFit/>
          </a:bodyPr>
          <a:lstStyle/>
          <a:p>
            <a:pPr marL="342900" indent="-342900">
              <a:spcBef>
                <a:spcPct val="50000"/>
              </a:spcBef>
            </a:pPr>
            <a:r>
              <a:rPr lang="vi-VN" sz="4000" b="1" dirty="0">
                <a:solidFill>
                  <a:srgbClr val="002060"/>
                </a:solidFill>
                <a:latin typeface="Calibri" pitchFamily="34" charset="0"/>
              </a:rPr>
              <a:t>2. </a:t>
            </a:r>
            <a:r>
              <a:rPr lang="en-US" sz="4000" b="1" dirty="0" err="1">
                <a:solidFill>
                  <a:srgbClr val="002060"/>
                </a:solidFill>
                <a:latin typeface="Calibri" pitchFamily="34" charset="0"/>
              </a:rPr>
              <a:t>Tả</a:t>
            </a:r>
            <a:r>
              <a:rPr lang="en-US" sz="4000" b="1" dirty="0">
                <a:solidFill>
                  <a:srgbClr val="002060"/>
                </a:solidFill>
                <a:latin typeface="Calibri" pitchFamily="34" charset="0"/>
              </a:rPr>
              <a:t> </a:t>
            </a:r>
            <a:r>
              <a:rPr lang="en-US" sz="4000" b="1" dirty="0" err="1">
                <a:solidFill>
                  <a:srgbClr val="002060"/>
                </a:solidFill>
                <a:latin typeface="Calibri" pitchFamily="34" charset="0"/>
              </a:rPr>
              <a:t>cái</a:t>
            </a:r>
            <a:r>
              <a:rPr lang="en-US" sz="4000" b="1" dirty="0">
                <a:solidFill>
                  <a:srgbClr val="002060"/>
                </a:solidFill>
                <a:latin typeface="Calibri" pitchFamily="34" charset="0"/>
              </a:rPr>
              <a:t> </a:t>
            </a:r>
            <a:r>
              <a:rPr lang="en-US" sz="4000" b="1" dirty="0" err="1">
                <a:solidFill>
                  <a:srgbClr val="002060"/>
                </a:solidFill>
                <a:latin typeface="Calibri" pitchFamily="34" charset="0"/>
              </a:rPr>
              <a:t>đồng</a:t>
            </a:r>
            <a:r>
              <a:rPr lang="en-US" sz="4000" b="1" dirty="0">
                <a:solidFill>
                  <a:srgbClr val="002060"/>
                </a:solidFill>
                <a:latin typeface="Calibri" pitchFamily="34" charset="0"/>
              </a:rPr>
              <a:t> </a:t>
            </a:r>
            <a:r>
              <a:rPr lang="en-US" sz="4000" b="1" dirty="0" err="1">
                <a:solidFill>
                  <a:srgbClr val="002060"/>
                </a:solidFill>
                <a:latin typeface="Calibri" pitchFamily="34" charset="0"/>
              </a:rPr>
              <a:t>hồ</a:t>
            </a:r>
            <a:r>
              <a:rPr lang="en-US" sz="4000" b="1" dirty="0">
                <a:solidFill>
                  <a:srgbClr val="002060"/>
                </a:solidFill>
                <a:latin typeface="Calibri" pitchFamily="34" charset="0"/>
              </a:rPr>
              <a:t> </a:t>
            </a:r>
            <a:r>
              <a:rPr lang="en-US" sz="4000" b="1" dirty="0" err="1">
                <a:solidFill>
                  <a:srgbClr val="002060"/>
                </a:solidFill>
                <a:latin typeface="Calibri" pitchFamily="34" charset="0"/>
              </a:rPr>
              <a:t>báo</a:t>
            </a:r>
            <a:r>
              <a:rPr lang="en-US" sz="4000" b="1" dirty="0">
                <a:solidFill>
                  <a:srgbClr val="002060"/>
                </a:solidFill>
                <a:latin typeface="Calibri" pitchFamily="34" charset="0"/>
              </a:rPr>
              <a:t> </a:t>
            </a:r>
            <a:r>
              <a:rPr lang="en-US" sz="4000" b="1" dirty="0" err="1">
                <a:solidFill>
                  <a:srgbClr val="002060"/>
                </a:solidFill>
                <a:latin typeface="Calibri" pitchFamily="34" charset="0"/>
              </a:rPr>
              <a:t>thức</a:t>
            </a:r>
            <a:r>
              <a:rPr lang="vi-VN" sz="4000" b="1" dirty="0">
                <a:solidFill>
                  <a:srgbClr val="002060"/>
                </a:solidFill>
                <a:latin typeface="Calibri" pitchFamily="34" charset="0"/>
              </a:rPr>
              <a:t>.</a:t>
            </a:r>
            <a:endParaRPr lang="en-US" sz="4000" b="1" dirty="0">
              <a:solidFill>
                <a:srgbClr val="002060"/>
              </a:solidFill>
              <a:latin typeface="Calibri" pitchFamily="34" charset="0"/>
            </a:endParaRPr>
          </a:p>
        </p:txBody>
      </p:sp>
      <p:pic>
        <p:nvPicPr>
          <p:cNvPr id="3" name="Picture 2"/>
          <p:cNvPicPr>
            <a:picLocks noChangeAspect="1"/>
          </p:cNvPicPr>
          <p:nvPr/>
        </p:nvPicPr>
        <p:blipFill>
          <a:blip r:embed="rId8"/>
          <a:stretch>
            <a:fillRect/>
          </a:stretch>
        </p:blipFill>
        <p:spPr>
          <a:xfrm>
            <a:off x="4002919" y="1933584"/>
            <a:ext cx="3784108" cy="3784108"/>
          </a:xfrm>
          <a:prstGeom prst="rect">
            <a:avLst/>
          </a:prstGeom>
        </p:spPr>
      </p:pic>
    </p:spTree>
    <p:extLst>
      <p:ext uri="{BB962C8B-B14F-4D97-AF65-F5344CB8AC3E}">
        <p14:creationId xmlns:p14="http://schemas.microsoft.com/office/powerpoint/2010/main" val="2883540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71"/>
          <p:cNvGrpSpPr/>
          <p:nvPr/>
        </p:nvGrpSpPr>
        <p:grpSpPr>
          <a:xfrm>
            <a:off x="-635" y="0"/>
            <a:ext cx="12192000" cy="6858000"/>
            <a:chOff x="-1" y="0"/>
            <a:chExt cx="19200" cy="10800"/>
          </a:xfrm>
        </p:grpSpPr>
        <p:grpSp>
          <p:nvGrpSpPr>
            <p:cNvPr id="8" name="组合 45"/>
            <p:cNvGrpSpPr/>
            <p:nvPr/>
          </p:nvGrpSpPr>
          <p:grpSpPr>
            <a:xfrm>
              <a:off x="-1" y="0"/>
              <a:ext cx="19201" cy="10800"/>
              <a:chOff x="-1" y="0"/>
              <a:chExt cx="19201" cy="10800"/>
            </a:xfrm>
          </p:grpSpPr>
          <p:pic>
            <p:nvPicPr>
              <p:cNvPr id="12" name="图片 9" descr="背景"/>
              <p:cNvPicPr>
                <a:picLocks noChangeAspect="1"/>
              </p:cNvPicPr>
              <p:nvPr/>
            </p:nvPicPr>
            <p:blipFill>
              <a:blip r:embed="rId2"/>
              <a:stretch>
                <a:fillRect/>
              </a:stretch>
            </p:blipFill>
            <p:spPr>
              <a:xfrm>
                <a:off x="-1" y="0"/>
                <a:ext cx="19201" cy="10800"/>
              </a:xfrm>
              <a:prstGeom prst="rect">
                <a:avLst/>
              </a:prstGeom>
            </p:spPr>
          </p:pic>
          <p:pic>
            <p:nvPicPr>
              <p:cNvPr id="13" name="图片 8" descr="组 3"/>
              <p:cNvPicPr>
                <a:picLocks noChangeAspect="1"/>
              </p:cNvPicPr>
              <p:nvPr/>
            </p:nvPicPr>
            <p:blipFill>
              <a:blip r:embed="rId3"/>
              <a:srcRect t="62491"/>
              <a:stretch>
                <a:fillRect/>
              </a:stretch>
            </p:blipFill>
            <p:spPr>
              <a:xfrm>
                <a:off x="0" y="0"/>
                <a:ext cx="19201" cy="10800"/>
              </a:xfrm>
              <a:prstGeom prst="rect">
                <a:avLst/>
              </a:prstGeom>
            </p:spPr>
          </p:pic>
        </p:grpSp>
        <p:grpSp>
          <p:nvGrpSpPr>
            <p:cNvPr id="9" name="组合 47"/>
            <p:cNvGrpSpPr/>
            <p:nvPr/>
          </p:nvGrpSpPr>
          <p:grpSpPr>
            <a:xfrm>
              <a:off x="1" y="0"/>
              <a:ext cx="19199" cy="3585"/>
              <a:chOff x="-35" y="0"/>
              <a:chExt cx="23497" cy="4410"/>
            </a:xfrm>
          </p:grpSpPr>
          <p:pic>
            <p:nvPicPr>
              <p:cNvPr id="10" name="图片 48" descr="组 11"/>
              <p:cNvPicPr>
                <a:picLocks noChangeAspect="1"/>
              </p:cNvPicPr>
              <p:nvPr/>
            </p:nvPicPr>
            <p:blipFill>
              <a:blip r:embed="rId4"/>
              <a:stretch>
                <a:fillRect/>
              </a:stretch>
            </p:blipFill>
            <p:spPr>
              <a:xfrm>
                <a:off x="-35" y="0"/>
                <a:ext cx="11250" cy="4410"/>
              </a:xfrm>
              <a:prstGeom prst="rect">
                <a:avLst/>
              </a:prstGeom>
            </p:spPr>
          </p:pic>
          <p:pic>
            <p:nvPicPr>
              <p:cNvPr id="11" name="图片 49" descr="组 11"/>
              <p:cNvPicPr>
                <a:picLocks noChangeAspect="1"/>
              </p:cNvPicPr>
              <p:nvPr/>
            </p:nvPicPr>
            <p:blipFill>
              <a:blip r:embed="rId4"/>
              <a:stretch>
                <a:fillRect/>
              </a:stretch>
            </p:blipFill>
            <p:spPr>
              <a:xfrm>
                <a:off x="12212" y="0"/>
                <a:ext cx="11250" cy="4410"/>
              </a:xfrm>
              <a:prstGeom prst="rect">
                <a:avLst/>
              </a:prstGeom>
            </p:spPr>
          </p:pic>
        </p:grpSp>
      </p:grpSp>
      <p:sp>
        <p:nvSpPr>
          <p:cNvPr id="14" name="矩形: 圆角 2">
            <a:extLst>
              <a:ext uri="{FF2B5EF4-FFF2-40B4-BE49-F238E27FC236}">
                <a16:creationId xmlns:a16="http://schemas.microsoft.com/office/drawing/2014/main" id="{8E2C1535-836A-4AF1-A66A-20F61FD4B2BB}"/>
              </a:ext>
            </a:extLst>
          </p:cNvPr>
          <p:cNvSpPr/>
          <p:nvPr/>
        </p:nvSpPr>
        <p:spPr>
          <a:xfrm>
            <a:off x="381852" y="310663"/>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50000"/>
              </a:spcBef>
            </a:pPr>
            <a:endParaRPr lang="en-US" b="1" dirty="0">
              <a:solidFill>
                <a:srgbClr val="000000"/>
              </a:solidFill>
              <a:latin typeface="Calibri" pitchFamily="34" charset="0"/>
            </a:endParaRPr>
          </a:p>
        </p:txBody>
      </p:sp>
      <p:sp>
        <p:nvSpPr>
          <p:cNvPr id="4" name="Rectangle 3"/>
          <p:cNvSpPr/>
          <p:nvPr/>
        </p:nvSpPr>
        <p:spPr>
          <a:xfrm>
            <a:off x="594165" y="502579"/>
            <a:ext cx="10332335" cy="523220"/>
          </a:xfrm>
          <a:prstGeom prst="rect">
            <a:avLst/>
          </a:prstGeom>
        </p:spPr>
        <p:txBody>
          <a:bodyPr wrap="square">
            <a:spAutoFit/>
          </a:bodyPr>
          <a:lstStyle/>
          <a:p>
            <a:pPr algn="just"/>
            <a:r>
              <a:rPr lang="vi-VN" sz="2800" b="1" dirty="0">
                <a:solidFill>
                  <a:srgbClr val="FF0000"/>
                </a:solidFill>
                <a:latin typeface="Calibri" panose="020F0502020204030204" pitchFamily="34" charset="0"/>
                <a:cs typeface="Calibri" panose="020F0502020204030204" pitchFamily="34" charset="0"/>
              </a:rPr>
              <a:t>1. Mở bài: </a:t>
            </a:r>
            <a:r>
              <a:rPr lang="vi-VN" sz="2800" dirty="0">
                <a:latin typeface="Calibri" panose="020F0502020204030204" pitchFamily="34" charset="0"/>
                <a:cs typeface="Calibri" panose="020F0502020204030204" pitchFamily="34" charset="0"/>
              </a:rPr>
              <a:t>Giới thiệu chiếc đồng hồ báo thức.</a:t>
            </a:r>
          </a:p>
        </p:txBody>
      </p:sp>
      <p:sp>
        <p:nvSpPr>
          <p:cNvPr id="5" name="Rectangle 4"/>
          <p:cNvSpPr/>
          <p:nvPr/>
        </p:nvSpPr>
        <p:spPr>
          <a:xfrm>
            <a:off x="594165" y="1025799"/>
            <a:ext cx="10332335" cy="2677656"/>
          </a:xfrm>
          <a:prstGeom prst="rect">
            <a:avLst/>
          </a:prstGeom>
        </p:spPr>
        <p:txBody>
          <a:bodyPr wrap="square">
            <a:spAutoFit/>
          </a:bodyPr>
          <a:lstStyle/>
          <a:p>
            <a:pPr algn="just"/>
            <a:r>
              <a:rPr lang="vi-VN" sz="2800" b="1" dirty="0">
                <a:solidFill>
                  <a:srgbClr val="FF0000"/>
                </a:solidFill>
                <a:latin typeface="Calibri" panose="020F0502020204030204" pitchFamily="34" charset="0"/>
                <a:cs typeface="Calibri" panose="020F0502020204030204" pitchFamily="34" charset="0"/>
              </a:rPr>
              <a:t>2. Thân bài:</a:t>
            </a:r>
            <a:endParaRPr lang="vi-VN" sz="2800" dirty="0">
              <a:solidFill>
                <a:srgbClr val="FF0000"/>
              </a:solidFill>
              <a:latin typeface="Calibri" panose="020F0502020204030204" pitchFamily="34" charset="0"/>
              <a:cs typeface="Calibri" panose="020F0502020204030204" pitchFamily="34" charset="0"/>
            </a:endParaRPr>
          </a:p>
          <a:p>
            <a:pPr algn="just"/>
            <a:r>
              <a:rPr lang="vi-VN" sz="2800" b="1" dirty="0">
                <a:latin typeface="Calibri" panose="020F0502020204030204" pitchFamily="34" charset="0"/>
                <a:cs typeface="Calibri" panose="020F0502020204030204" pitchFamily="34" charset="0"/>
              </a:rPr>
              <a:t>- Miêu tả khái quát chiếc đồng hồ báo thức:</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Đó là chiếc đồng hồ thuộc hãng gì? Do nước nào sản xuất?</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Chiếc đồng hồ có hình dáng gì? Kích thước bao nhiêu?</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Em đặt chiếc đồng hồ ở vị trí nào trong phòng?</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Màu sắc và chất liệu chủ yếu của chiếc đồng hồ?</a:t>
            </a:r>
          </a:p>
        </p:txBody>
      </p:sp>
      <p:sp>
        <p:nvSpPr>
          <p:cNvPr id="6" name="Rectangle 5"/>
          <p:cNvSpPr/>
          <p:nvPr/>
        </p:nvSpPr>
        <p:spPr>
          <a:xfrm>
            <a:off x="594165" y="3887915"/>
            <a:ext cx="10841623" cy="2677656"/>
          </a:xfrm>
          <a:prstGeom prst="rect">
            <a:avLst/>
          </a:prstGeom>
        </p:spPr>
        <p:txBody>
          <a:bodyPr wrap="square">
            <a:spAutoFit/>
          </a:bodyPr>
          <a:lstStyle/>
          <a:p>
            <a:pPr algn="just"/>
            <a:r>
              <a:rPr lang="vi-VN" sz="2800" b="1" dirty="0">
                <a:latin typeface="Calibri" panose="020F0502020204030204" pitchFamily="34" charset="0"/>
                <a:cs typeface="Calibri" panose="020F0502020204030204" pitchFamily="34" charset="0"/>
              </a:rPr>
              <a:t>- Miêu tả chi tiết chiếc đồng hồ báo thức:</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Kim giây, kim phút, kim giờ, kim hẹn giờ có màu gì? Độ dài, kích thước ra sao? Tốc độ di chuyển như thế nào?</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Nút xoay để điều chỉnh các kim nằm ở đâu? Sử dụng như thế nào?</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Nút tắt tiếng chuông báo thức nằm ở đâu? Hình dáng, kích thước như thế nào?</a:t>
            </a:r>
          </a:p>
        </p:txBody>
      </p:sp>
    </p:spTree>
    <p:extLst>
      <p:ext uri="{BB962C8B-B14F-4D97-AF65-F5344CB8AC3E}">
        <p14:creationId xmlns:p14="http://schemas.microsoft.com/office/powerpoint/2010/main" val="299865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71"/>
          <p:cNvGrpSpPr/>
          <p:nvPr/>
        </p:nvGrpSpPr>
        <p:grpSpPr>
          <a:xfrm>
            <a:off x="-635" y="0"/>
            <a:ext cx="12192000" cy="6858000"/>
            <a:chOff x="-1" y="0"/>
            <a:chExt cx="19200" cy="10800"/>
          </a:xfrm>
        </p:grpSpPr>
        <p:grpSp>
          <p:nvGrpSpPr>
            <p:cNvPr id="7" name="组合 45"/>
            <p:cNvGrpSpPr/>
            <p:nvPr/>
          </p:nvGrpSpPr>
          <p:grpSpPr>
            <a:xfrm>
              <a:off x="-1" y="0"/>
              <a:ext cx="19201" cy="10800"/>
              <a:chOff x="-1" y="0"/>
              <a:chExt cx="19201" cy="10800"/>
            </a:xfrm>
          </p:grpSpPr>
          <p:pic>
            <p:nvPicPr>
              <p:cNvPr id="11" name="图片 9" descr="背景"/>
              <p:cNvPicPr>
                <a:picLocks noChangeAspect="1"/>
              </p:cNvPicPr>
              <p:nvPr/>
            </p:nvPicPr>
            <p:blipFill>
              <a:blip r:embed="rId2"/>
              <a:stretch>
                <a:fillRect/>
              </a:stretch>
            </p:blipFill>
            <p:spPr>
              <a:xfrm>
                <a:off x="-1" y="0"/>
                <a:ext cx="19201" cy="10800"/>
              </a:xfrm>
              <a:prstGeom prst="rect">
                <a:avLst/>
              </a:prstGeom>
            </p:spPr>
          </p:pic>
          <p:pic>
            <p:nvPicPr>
              <p:cNvPr id="12" name="图片 8" descr="组 3"/>
              <p:cNvPicPr>
                <a:picLocks noChangeAspect="1"/>
              </p:cNvPicPr>
              <p:nvPr/>
            </p:nvPicPr>
            <p:blipFill>
              <a:blip r:embed="rId3"/>
              <a:srcRect t="62491"/>
              <a:stretch>
                <a:fillRect/>
              </a:stretch>
            </p:blipFill>
            <p:spPr>
              <a:xfrm>
                <a:off x="0" y="0"/>
                <a:ext cx="19201" cy="10800"/>
              </a:xfrm>
              <a:prstGeom prst="rect">
                <a:avLst/>
              </a:prstGeom>
            </p:spPr>
          </p:pic>
        </p:grpSp>
        <p:grpSp>
          <p:nvGrpSpPr>
            <p:cNvPr id="8" name="组合 47"/>
            <p:cNvGrpSpPr/>
            <p:nvPr/>
          </p:nvGrpSpPr>
          <p:grpSpPr>
            <a:xfrm>
              <a:off x="1" y="0"/>
              <a:ext cx="19199" cy="3585"/>
              <a:chOff x="-35" y="0"/>
              <a:chExt cx="23497" cy="4410"/>
            </a:xfrm>
          </p:grpSpPr>
          <p:pic>
            <p:nvPicPr>
              <p:cNvPr id="9" name="图片 48" descr="组 11"/>
              <p:cNvPicPr>
                <a:picLocks noChangeAspect="1"/>
              </p:cNvPicPr>
              <p:nvPr/>
            </p:nvPicPr>
            <p:blipFill>
              <a:blip r:embed="rId4"/>
              <a:stretch>
                <a:fillRect/>
              </a:stretch>
            </p:blipFill>
            <p:spPr>
              <a:xfrm>
                <a:off x="-35" y="0"/>
                <a:ext cx="11250" cy="4410"/>
              </a:xfrm>
              <a:prstGeom prst="rect">
                <a:avLst/>
              </a:prstGeom>
            </p:spPr>
          </p:pic>
          <p:pic>
            <p:nvPicPr>
              <p:cNvPr id="10" name="图片 49" descr="组 11"/>
              <p:cNvPicPr>
                <a:picLocks noChangeAspect="1"/>
              </p:cNvPicPr>
              <p:nvPr/>
            </p:nvPicPr>
            <p:blipFill>
              <a:blip r:embed="rId4"/>
              <a:stretch>
                <a:fillRect/>
              </a:stretch>
            </p:blipFill>
            <p:spPr>
              <a:xfrm>
                <a:off x="12212" y="0"/>
                <a:ext cx="11250" cy="4410"/>
              </a:xfrm>
              <a:prstGeom prst="rect">
                <a:avLst/>
              </a:prstGeom>
            </p:spPr>
          </p:pic>
        </p:grpSp>
      </p:grpSp>
      <p:sp>
        <p:nvSpPr>
          <p:cNvPr id="13" name="矩形: 圆角 2">
            <a:extLst>
              <a:ext uri="{FF2B5EF4-FFF2-40B4-BE49-F238E27FC236}">
                <a16:creationId xmlns:a16="http://schemas.microsoft.com/office/drawing/2014/main" id="{8E2C1535-836A-4AF1-A66A-20F61FD4B2BB}"/>
              </a:ext>
            </a:extLst>
          </p:cNvPr>
          <p:cNvSpPr/>
          <p:nvPr/>
        </p:nvSpPr>
        <p:spPr>
          <a:xfrm>
            <a:off x="381852" y="310663"/>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50000"/>
              </a:spcBef>
            </a:pPr>
            <a:endParaRPr lang="en-US" b="1" dirty="0">
              <a:solidFill>
                <a:srgbClr val="000000"/>
              </a:solidFill>
              <a:latin typeface="Calibri" pitchFamily="34" charset="0"/>
            </a:endParaRPr>
          </a:p>
        </p:txBody>
      </p:sp>
      <p:sp>
        <p:nvSpPr>
          <p:cNvPr id="4" name="Rectangle 3"/>
          <p:cNvSpPr/>
          <p:nvPr/>
        </p:nvSpPr>
        <p:spPr>
          <a:xfrm>
            <a:off x="802511" y="4054677"/>
            <a:ext cx="10193437" cy="523220"/>
          </a:xfrm>
          <a:prstGeom prst="rect">
            <a:avLst/>
          </a:prstGeom>
        </p:spPr>
        <p:txBody>
          <a:bodyPr wrap="square">
            <a:spAutoFit/>
          </a:bodyPr>
          <a:lstStyle/>
          <a:p>
            <a:pPr algn="just"/>
            <a:r>
              <a:rPr lang="vi-VN" sz="2800" b="1" dirty="0">
                <a:solidFill>
                  <a:srgbClr val="FF0000"/>
                </a:solidFill>
                <a:latin typeface="Calibri" panose="020F0502020204030204" pitchFamily="34" charset="0"/>
                <a:cs typeface="Calibri" panose="020F0502020204030204" pitchFamily="34" charset="0"/>
              </a:rPr>
              <a:t>3. Kết bài:</a:t>
            </a:r>
            <a:r>
              <a:rPr lang="vi-VN" sz="2800" b="1"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Tình cảm của em dành cho chiếc đồng hồ báo thức.</a:t>
            </a:r>
          </a:p>
        </p:txBody>
      </p:sp>
      <p:sp>
        <p:nvSpPr>
          <p:cNvPr id="2" name="Rectangle 1"/>
          <p:cNvSpPr/>
          <p:nvPr/>
        </p:nvSpPr>
        <p:spPr>
          <a:xfrm>
            <a:off x="802511" y="790802"/>
            <a:ext cx="10540678" cy="3108543"/>
          </a:xfrm>
          <a:prstGeom prst="rect">
            <a:avLst/>
          </a:prstGeom>
        </p:spPr>
        <p:txBody>
          <a:bodyPr wrap="square">
            <a:spAutoFit/>
          </a:bodyPr>
          <a:lstStyle/>
          <a:p>
            <a:pPr marL="85725" indent="-85725"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Chiếc đồng hồ báo thức hoạt động cần bao nhiêu cục pin? Mỗi lần thay pin mới có thể sử dụng được bao lâu? Việc thay pin có khó khăn không? Em có thể tự làm được không?</a:t>
            </a:r>
            <a:endParaRPr lang="vi-VN" sz="2800" b="1" dirty="0">
              <a:latin typeface="Calibri" panose="020F0502020204030204" pitchFamily="34" charset="0"/>
              <a:cs typeface="Calibri" panose="020F0502020204030204" pitchFamily="34" charset="0"/>
            </a:endParaRPr>
          </a:p>
          <a:p>
            <a:pPr algn="just"/>
            <a:r>
              <a:rPr lang="vi-VN" sz="2800" b="1" dirty="0">
                <a:latin typeface="Calibri" panose="020F0502020204030204" pitchFamily="34" charset="0"/>
                <a:cs typeface="Calibri" panose="020F0502020204030204" pitchFamily="34" charset="0"/>
              </a:rPr>
              <a:t>- Chức năng của chiếc đồng hồ báo thức:</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Hẹn giờ báo thức (ngủ dậy, giờ học bài, giờ đi chơi…).</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Xem giờ trong ngày (như những chiếc đồng hồ treo tường khác…).</a:t>
            </a:r>
          </a:p>
          <a:p>
            <a:pPr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 Trang trí cho góc học tập, căn phòng.</a:t>
            </a: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6700" b="95000" l="10000" r="91100">
                        <a14:foregroundMark x1="49200" y1="16800" x2="54200" y2="36400"/>
                        <a14:foregroundMark x1="46000" y1="13000" x2="54900" y2="14900"/>
                        <a14:foregroundMark x1="55800" y1="14900" x2="57700" y2="24400"/>
                        <a14:foregroundMark x1="46400" y1="13300" x2="40400" y2="28500"/>
                        <a14:foregroundMark x1="44800" y1="14300" x2="37800" y2="20900"/>
                        <a14:foregroundMark x1="47600" y1="19300" x2="28700" y2="39500"/>
                        <a14:foregroundMark x1="40000" y1="13700" x2="59300" y2="16800"/>
                        <a14:foregroundMark x1="47000" y1="11800" x2="59900" y2="13300"/>
                        <a14:foregroundMark x1="59900" y1="13300" x2="59000" y2="35400"/>
                      </a14:backgroundRemoval>
                    </a14:imgEffect>
                  </a14:imgLayer>
                </a14:imgProps>
              </a:ext>
            </a:extLst>
          </a:blip>
          <a:stretch>
            <a:fillRect/>
          </a:stretch>
        </p:blipFill>
        <p:spPr>
          <a:xfrm>
            <a:off x="9020928" y="3388100"/>
            <a:ext cx="3950039" cy="3950039"/>
          </a:xfrm>
          <a:prstGeom prst="rect">
            <a:avLst/>
          </a:prstGeom>
        </p:spPr>
      </p:pic>
    </p:spTree>
    <p:extLst>
      <p:ext uri="{BB962C8B-B14F-4D97-AF65-F5344CB8AC3E}">
        <p14:creationId xmlns:p14="http://schemas.microsoft.com/office/powerpoint/2010/main" val="340824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pSp>
        <p:nvGrpSpPr>
          <p:cNvPr id="247" name="组合 45"/>
          <p:cNvGrpSpPr/>
          <p:nvPr/>
        </p:nvGrpSpPr>
        <p:grpSpPr>
          <a:xfrm>
            <a:off x="-4924" y="-8802"/>
            <a:ext cx="12193270" cy="6858000"/>
            <a:chOff x="-1" y="0"/>
            <a:chExt cx="19202" cy="10800"/>
          </a:xfrm>
        </p:grpSpPr>
        <p:pic>
          <p:nvPicPr>
            <p:cNvPr id="249" name="图片 9" descr="背景"/>
            <p:cNvPicPr>
              <a:picLocks noChangeAspect="1"/>
            </p:cNvPicPr>
            <p:nvPr/>
          </p:nvPicPr>
          <p:blipFill>
            <a:blip r:embed="rId3"/>
            <a:stretch>
              <a:fillRect/>
            </a:stretch>
          </p:blipFill>
          <p:spPr>
            <a:xfrm>
              <a:off x="-1" y="0"/>
              <a:ext cx="19201" cy="10800"/>
            </a:xfrm>
            <a:prstGeom prst="rect">
              <a:avLst/>
            </a:prstGeom>
          </p:spPr>
        </p:pic>
        <p:pic>
          <p:nvPicPr>
            <p:cNvPr id="250" name="图片 8" descr="组 3"/>
            <p:cNvPicPr>
              <a:picLocks noChangeAspect="1"/>
            </p:cNvPicPr>
            <p:nvPr/>
          </p:nvPicPr>
          <p:blipFill>
            <a:blip r:embed="rId4"/>
            <a:srcRect t="62491"/>
            <a:stretch>
              <a:fillRect/>
            </a:stretch>
          </p:blipFill>
          <p:spPr>
            <a:xfrm>
              <a:off x="0" y="0"/>
              <a:ext cx="19201" cy="10800"/>
            </a:xfrm>
            <a:prstGeom prst="rect">
              <a:avLst/>
            </a:prstGeom>
          </p:spPr>
        </p:pic>
      </p:grpSp>
      <p:sp>
        <p:nvSpPr>
          <p:cNvPr id="704" name="Google Shape;704;p3"/>
          <p:cNvSpPr/>
          <p:nvPr/>
        </p:nvSpPr>
        <p:spPr>
          <a:xfrm>
            <a:off x="2298427" y="343720"/>
            <a:ext cx="8115402" cy="6135037"/>
          </a:xfrm>
          <a:custGeom>
            <a:avLst/>
            <a:gdLst/>
            <a:ahLst/>
            <a:cxnLst/>
            <a:rect l="l" t="t" r="r" b="b"/>
            <a:pathLst>
              <a:path w="4542917" h="4173599" extrusionOk="0">
                <a:moveTo>
                  <a:pt x="4374861" y="2001725"/>
                </a:moveTo>
                <a:cubicBezTo>
                  <a:pt x="4552884" y="1666064"/>
                  <a:pt x="4602414" y="1233343"/>
                  <a:pt x="4113400" y="1108185"/>
                </a:cubicBezTo>
                <a:cubicBezTo>
                  <a:pt x="3624387" y="983026"/>
                  <a:pt x="3417504" y="944069"/>
                  <a:pt x="3325397" y="534018"/>
                </a:cubicBezTo>
                <a:cubicBezTo>
                  <a:pt x="3263865" y="260174"/>
                  <a:pt x="2988497" y="108917"/>
                  <a:pt x="2577494" y="28240"/>
                </a:cubicBezTo>
                <a:cubicBezTo>
                  <a:pt x="2173157" y="-51198"/>
                  <a:pt x="1860642" y="31574"/>
                  <a:pt x="1593466" y="345232"/>
                </a:cubicBezTo>
                <a:cubicBezTo>
                  <a:pt x="1513170" y="439434"/>
                  <a:pt x="1374296" y="538304"/>
                  <a:pt x="1133980" y="595644"/>
                </a:cubicBezTo>
                <a:cubicBezTo>
                  <a:pt x="573148" y="729471"/>
                  <a:pt x="220818" y="920066"/>
                  <a:pt x="42796" y="1521189"/>
                </a:cubicBezTo>
                <a:cubicBezTo>
                  <a:pt x="-65694" y="1887520"/>
                  <a:pt x="53464" y="2175080"/>
                  <a:pt x="163097" y="2343863"/>
                </a:cubicBezTo>
                <a:cubicBezTo>
                  <a:pt x="215675" y="2424826"/>
                  <a:pt x="288731" y="2489691"/>
                  <a:pt x="371885" y="2538744"/>
                </a:cubicBezTo>
                <a:cubicBezTo>
                  <a:pt x="424653" y="2569891"/>
                  <a:pt x="484089" y="2634852"/>
                  <a:pt x="465039" y="2766868"/>
                </a:cubicBezTo>
                <a:cubicBezTo>
                  <a:pt x="432464" y="2993182"/>
                  <a:pt x="180432" y="3798997"/>
                  <a:pt x="1229135" y="4109512"/>
                </a:cubicBezTo>
                <a:cubicBezTo>
                  <a:pt x="1288094" y="4126943"/>
                  <a:pt x="1343339" y="4141230"/>
                  <a:pt x="1395346" y="4152565"/>
                </a:cubicBezTo>
                <a:cubicBezTo>
                  <a:pt x="1707004" y="4220574"/>
                  <a:pt x="2034664" y="4121418"/>
                  <a:pt x="2251834" y="3887770"/>
                </a:cubicBezTo>
                <a:cubicBezTo>
                  <a:pt x="2494340" y="3626785"/>
                  <a:pt x="2856767" y="3561253"/>
                  <a:pt x="3194142" y="3596591"/>
                </a:cubicBezTo>
                <a:cubicBezTo>
                  <a:pt x="3379404" y="3616022"/>
                  <a:pt x="3559521" y="3662980"/>
                  <a:pt x="3738972" y="3710796"/>
                </a:cubicBezTo>
                <a:cubicBezTo>
                  <a:pt x="3873180" y="3746514"/>
                  <a:pt x="4039772" y="3734608"/>
                  <a:pt x="4160644" y="3661742"/>
                </a:cubicBezTo>
                <a:cubicBezTo>
                  <a:pt x="4312758" y="3570016"/>
                  <a:pt x="4407532" y="3406853"/>
                  <a:pt x="4469349" y="3245023"/>
                </a:cubicBezTo>
                <a:cubicBezTo>
                  <a:pt x="4731001" y="2560366"/>
                  <a:pt x="4196744" y="2337386"/>
                  <a:pt x="4374861" y="2001725"/>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734" name="Google Shape;734;p3"/>
          <p:cNvGrpSpPr/>
          <p:nvPr/>
        </p:nvGrpSpPr>
        <p:grpSpPr>
          <a:xfrm>
            <a:off x="10930517" y="400916"/>
            <a:ext cx="1374335" cy="1473807"/>
            <a:chOff x="5972175" y="3276600"/>
            <a:chExt cx="245554" cy="304989"/>
          </a:xfrm>
        </p:grpSpPr>
        <p:sp>
          <p:nvSpPr>
            <p:cNvPr id="735" name="Google Shape;735;p3"/>
            <p:cNvSpPr/>
            <p:nvPr/>
          </p:nvSpPr>
          <p:spPr>
            <a:xfrm>
              <a:off x="5991225" y="3309651"/>
              <a:ext cx="226504" cy="271938"/>
            </a:xfrm>
            <a:custGeom>
              <a:avLst/>
              <a:gdLst/>
              <a:ahLst/>
              <a:cxnLst/>
              <a:rect l="l" t="t" r="r" b="b"/>
              <a:pathLst>
                <a:path w="226504" h="271938" extrusionOk="0">
                  <a:moveTo>
                    <a:pt x="0" y="163830"/>
                  </a:moveTo>
                  <a:cubicBezTo>
                    <a:pt x="1429" y="153162"/>
                    <a:pt x="21241" y="122015"/>
                    <a:pt x="21241" y="122015"/>
                  </a:cubicBezTo>
                  <a:lnTo>
                    <a:pt x="42101" y="129159"/>
                  </a:lnTo>
                  <a:cubicBezTo>
                    <a:pt x="97155" y="69342"/>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830"/>
                  </a:lnTo>
                  <a:close/>
                  <a:moveTo>
                    <a:pt x="162401" y="79820"/>
                  </a:moveTo>
                  <a:lnTo>
                    <a:pt x="128207" y="109919"/>
                  </a:lnTo>
                  <a:lnTo>
                    <a:pt x="153353" y="124016"/>
                  </a:lnTo>
                  <a:lnTo>
                    <a:pt x="162401" y="79820"/>
                  </a:ln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36" name="Google Shape;736;p3"/>
            <p:cNvSpPr/>
            <p:nvPr/>
          </p:nvSpPr>
          <p:spPr>
            <a:xfrm>
              <a:off x="5972175" y="3276600"/>
              <a:ext cx="226504" cy="271938"/>
            </a:xfrm>
            <a:custGeom>
              <a:avLst/>
              <a:gdLst/>
              <a:ahLst/>
              <a:cxnLst/>
              <a:rect l="l" t="t" r="r" b="b"/>
              <a:pathLst>
                <a:path w="226504" h="271938" extrusionOk="0">
                  <a:moveTo>
                    <a:pt x="0" y="163925"/>
                  </a:moveTo>
                  <a:cubicBezTo>
                    <a:pt x="1429" y="153257"/>
                    <a:pt x="21241" y="122111"/>
                    <a:pt x="21241" y="122111"/>
                  </a:cubicBezTo>
                  <a:lnTo>
                    <a:pt x="42101" y="129254"/>
                  </a:lnTo>
                  <a:cubicBezTo>
                    <a:pt x="97155" y="69437"/>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925"/>
                  </a:lnTo>
                  <a:close/>
                  <a:moveTo>
                    <a:pt x="162401" y="79820"/>
                  </a:moveTo>
                  <a:lnTo>
                    <a:pt x="128207" y="109919"/>
                  </a:lnTo>
                  <a:lnTo>
                    <a:pt x="153353" y="124016"/>
                  </a:lnTo>
                  <a:lnTo>
                    <a:pt x="162401" y="79820"/>
                  </a:lnTo>
                  <a:close/>
                </a:path>
              </a:pathLst>
            </a:custGeom>
            <a:solidFill>
              <a:srgbClr val="DC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37" name="Google Shape;737;p3"/>
          <p:cNvGrpSpPr/>
          <p:nvPr/>
        </p:nvGrpSpPr>
        <p:grpSpPr>
          <a:xfrm rot="958954">
            <a:off x="7426711" y="-126456"/>
            <a:ext cx="1140595" cy="1210500"/>
            <a:chOff x="5948362" y="3286088"/>
            <a:chExt cx="293127" cy="288168"/>
          </a:xfrm>
        </p:grpSpPr>
        <p:sp>
          <p:nvSpPr>
            <p:cNvPr id="738" name="Google Shape;738;p3"/>
            <p:cNvSpPr/>
            <p:nvPr/>
          </p:nvSpPr>
          <p:spPr>
            <a:xfrm>
              <a:off x="5967412" y="3319139"/>
              <a:ext cx="274077" cy="255117"/>
            </a:xfrm>
            <a:custGeom>
              <a:avLst/>
              <a:gdLst/>
              <a:ahLst/>
              <a:cxnLst/>
              <a:rect l="l" t="t" r="r" b="b"/>
              <a:pathLst>
                <a:path w="274077" h="255117" extrusionOk="0">
                  <a:moveTo>
                    <a:pt x="142589" y="224256"/>
                  </a:moveTo>
                  <a:cubicBezTo>
                    <a:pt x="141637" y="221208"/>
                    <a:pt x="155353" y="204635"/>
                    <a:pt x="155353" y="204635"/>
                  </a:cubicBezTo>
                  <a:cubicBezTo>
                    <a:pt x="155353" y="204635"/>
                    <a:pt x="60484" y="128339"/>
                    <a:pt x="57722" y="129959"/>
                  </a:cubicBezTo>
                  <a:cubicBezTo>
                    <a:pt x="54864" y="131102"/>
                    <a:pt x="41148" y="152723"/>
                    <a:pt x="41148" y="152723"/>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650" y="67094"/>
                  </a:cubicBezTo>
                  <a:cubicBezTo>
                    <a:pt x="290132" y="97383"/>
                    <a:pt x="276035" y="134626"/>
                    <a:pt x="243078" y="180822"/>
                  </a:cubicBezTo>
                  <a:cubicBezTo>
                    <a:pt x="225933" y="204825"/>
                    <a:pt x="202121" y="234448"/>
                    <a:pt x="184214" y="255117"/>
                  </a:cubicBezTo>
                  <a:cubicBezTo>
                    <a:pt x="170212" y="247497"/>
                    <a:pt x="143732" y="227114"/>
                    <a:pt x="142589" y="224256"/>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39" name="Google Shape;739;p3"/>
            <p:cNvSpPr/>
            <p:nvPr/>
          </p:nvSpPr>
          <p:spPr>
            <a:xfrm>
              <a:off x="5948362" y="3286088"/>
              <a:ext cx="273982" cy="255212"/>
            </a:xfrm>
            <a:custGeom>
              <a:avLst/>
              <a:gdLst/>
              <a:ahLst/>
              <a:cxnLst/>
              <a:rect l="l" t="t" r="r" b="b"/>
              <a:pathLst>
                <a:path w="273982" h="255212" extrusionOk="0">
                  <a:moveTo>
                    <a:pt x="142589" y="224351"/>
                  </a:moveTo>
                  <a:cubicBezTo>
                    <a:pt x="141637" y="221303"/>
                    <a:pt x="155353" y="204730"/>
                    <a:pt x="155353" y="204730"/>
                  </a:cubicBezTo>
                  <a:cubicBezTo>
                    <a:pt x="155353" y="204730"/>
                    <a:pt x="60484" y="128435"/>
                    <a:pt x="57722" y="130054"/>
                  </a:cubicBezTo>
                  <a:cubicBezTo>
                    <a:pt x="54864" y="131197"/>
                    <a:pt x="41148" y="152819"/>
                    <a:pt x="41148" y="152819"/>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555" y="67189"/>
                  </a:cubicBezTo>
                  <a:cubicBezTo>
                    <a:pt x="290036" y="97478"/>
                    <a:pt x="275939" y="134721"/>
                    <a:pt x="242983" y="180917"/>
                  </a:cubicBezTo>
                  <a:cubicBezTo>
                    <a:pt x="225838" y="204920"/>
                    <a:pt x="202025" y="234543"/>
                    <a:pt x="184118" y="255212"/>
                  </a:cubicBezTo>
                  <a:cubicBezTo>
                    <a:pt x="170212" y="247592"/>
                    <a:pt x="143732" y="227114"/>
                    <a:pt x="142589" y="224351"/>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E968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40" name="Google Shape;740;p3"/>
          <p:cNvGrpSpPr/>
          <p:nvPr/>
        </p:nvGrpSpPr>
        <p:grpSpPr>
          <a:xfrm>
            <a:off x="7997009" y="5731097"/>
            <a:ext cx="1093185" cy="1323439"/>
            <a:chOff x="5976918" y="3286115"/>
            <a:chExt cx="237163" cy="282320"/>
          </a:xfrm>
        </p:grpSpPr>
        <p:sp>
          <p:nvSpPr>
            <p:cNvPr id="741" name="Google Shape;741;p3"/>
            <p:cNvSpPr/>
            <p:nvPr/>
          </p:nvSpPr>
          <p:spPr>
            <a:xfrm>
              <a:off x="5995945" y="3319163"/>
              <a:ext cx="218136" cy="249272"/>
            </a:xfrm>
            <a:custGeom>
              <a:avLst/>
              <a:gdLst/>
              <a:ahLst/>
              <a:cxnLst/>
              <a:rect l="l" t="t" r="r" b="b"/>
              <a:pathLst>
                <a:path w="218136" h="249272" extrusionOk="0">
                  <a:moveTo>
                    <a:pt x="127867" y="13"/>
                  </a:moveTo>
                  <a:cubicBezTo>
                    <a:pt x="130629" y="299"/>
                    <a:pt x="167205" y="70498"/>
                    <a:pt x="167205" y="70498"/>
                  </a:cubicBezTo>
                  <a:lnTo>
                    <a:pt x="125391" y="102407"/>
                  </a:lnTo>
                  <a:cubicBezTo>
                    <a:pt x="125391" y="102407"/>
                    <a:pt x="102912" y="76880"/>
                    <a:pt x="77766" y="91549"/>
                  </a:cubicBezTo>
                  <a:cubicBezTo>
                    <a:pt x="63192" y="100026"/>
                    <a:pt x="59859" y="122600"/>
                    <a:pt x="78051" y="153652"/>
                  </a:cubicBezTo>
                  <a:cubicBezTo>
                    <a:pt x="97387" y="186703"/>
                    <a:pt x="123962" y="186513"/>
                    <a:pt x="137868" y="178321"/>
                  </a:cubicBezTo>
                  <a:cubicBezTo>
                    <a:pt x="155775" y="167844"/>
                    <a:pt x="160347" y="144889"/>
                    <a:pt x="160919" y="139364"/>
                  </a:cubicBezTo>
                  <a:cubicBezTo>
                    <a:pt x="181207" y="145174"/>
                    <a:pt x="217878" y="152604"/>
                    <a:pt x="217878" y="152604"/>
                  </a:cubicBezTo>
                  <a:cubicBezTo>
                    <a:pt x="217878" y="152604"/>
                    <a:pt x="224451" y="204325"/>
                    <a:pt x="171301" y="235376"/>
                  </a:cubicBezTo>
                  <a:cubicBezTo>
                    <a:pt x="127677" y="260903"/>
                    <a:pt x="60335" y="254807"/>
                    <a:pt x="20711" y="187084"/>
                  </a:cubicBezTo>
                  <a:cubicBezTo>
                    <a:pt x="-20628" y="116314"/>
                    <a:pt x="6328" y="65545"/>
                    <a:pt x="45571" y="42685"/>
                  </a:cubicBezTo>
                  <a:cubicBezTo>
                    <a:pt x="66812" y="30208"/>
                    <a:pt x="85481" y="35161"/>
                    <a:pt x="85481" y="35161"/>
                  </a:cubicBezTo>
                  <a:lnTo>
                    <a:pt x="78909" y="16873"/>
                  </a:lnTo>
                  <a:cubicBezTo>
                    <a:pt x="79194" y="17539"/>
                    <a:pt x="111484" y="-558"/>
                    <a:pt x="127867" y="13"/>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42" name="Google Shape;742;p3"/>
            <p:cNvSpPr/>
            <p:nvPr/>
          </p:nvSpPr>
          <p:spPr>
            <a:xfrm>
              <a:off x="5976918" y="3286115"/>
              <a:ext cx="218113" cy="249268"/>
            </a:xfrm>
            <a:custGeom>
              <a:avLst/>
              <a:gdLst/>
              <a:ahLst/>
              <a:cxnLst/>
              <a:rect l="l" t="t" r="r" b="b"/>
              <a:pathLst>
                <a:path w="218113" h="249268" extrusionOk="0">
                  <a:moveTo>
                    <a:pt x="127844" y="9"/>
                  </a:moveTo>
                  <a:cubicBezTo>
                    <a:pt x="130606" y="295"/>
                    <a:pt x="167182" y="70494"/>
                    <a:pt x="167182" y="70494"/>
                  </a:cubicBezTo>
                  <a:lnTo>
                    <a:pt x="125368" y="102403"/>
                  </a:lnTo>
                  <a:cubicBezTo>
                    <a:pt x="125368" y="102403"/>
                    <a:pt x="102889" y="76876"/>
                    <a:pt x="77743" y="91544"/>
                  </a:cubicBezTo>
                  <a:cubicBezTo>
                    <a:pt x="63169" y="100022"/>
                    <a:pt x="59836" y="122596"/>
                    <a:pt x="78028" y="153647"/>
                  </a:cubicBezTo>
                  <a:cubicBezTo>
                    <a:pt x="97364" y="186699"/>
                    <a:pt x="123939" y="186509"/>
                    <a:pt x="137845" y="178317"/>
                  </a:cubicBezTo>
                  <a:cubicBezTo>
                    <a:pt x="155752" y="167840"/>
                    <a:pt x="160324" y="144884"/>
                    <a:pt x="160896" y="139360"/>
                  </a:cubicBezTo>
                  <a:cubicBezTo>
                    <a:pt x="181184" y="145170"/>
                    <a:pt x="217855" y="152600"/>
                    <a:pt x="217855" y="152600"/>
                  </a:cubicBezTo>
                  <a:cubicBezTo>
                    <a:pt x="217855" y="152600"/>
                    <a:pt x="224428" y="204321"/>
                    <a:pt x="171278" y="235372"/>
                  </a:cubicBezTo>
                  <a:cubicBezTo>
                    <a:pt x="127654" y="260899"/>
                    <a:pt x="60312" y="254803"/>
                    <a:pt x="20688" y="187080"/>
                  </a:cubicBezTo>
                  <a:cubicBezTo>
                    <a:pt x="-20651" y="116500"/>
                    <a:pt x="6400" y="65827"/>
                    <a:pt x="45548" y="42872"/>
                  </a:cubicBezTo>
                  <a:cubicBezTo>
                    <a:pt x="66789" y="30489"/>
                    <a:pt x="85458" y="35347"/>
                    <a:pt x="85458" y="35347"/>
                  </a:cubicBezTo>
                  <a:lnTo>
                    <a:pt x="78886" y="17059"/>
                  </a:lnTo>
                  <a:cubicBezTo>
                    <a:pt x="79171" y="17630"/>
                    <a:pt x="111461" y="-467"/>
                    <a:pt x="127844" y="9"/>
                  </a:cubicBezTo>
                  <a:close/>
                </a:path>
              </a:pathLst>
            </a:custGeom>
            <a:solidFill>
              <a:srgbClr val="DC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54" name="Google Shape;754;p3"/>
          <p:cNvGrpSpPr/>
          <p:nvPr/>
        </p:nvGrpSpPr>
        <p:grpSpPr>
          <a:xfrm rot="4969823">
            <a:off x="5201161" y="5913948"/>
            <a:ext cx="1583332" cy="1280084"/>
            <a:chOff x="5857864" y="3271842"/>
            <a:chExt cx="478464" cy="312335"/>
          </a:xfrm>
        </p:grpSpPr>
        <p:sp>
          <p:nvSpPr>
            <p:cNvPr id="755" name="Google Shape;755;p3"/>
            <p:cNvSpPr/>
            <p:nvPr/>
          </p:nvSpPr>
          <p:spPr>
            <a:xfrm>
              <a:off x="5857864" y="3271842"/>
              <a:ext cx="478464" cy="312335"/>
            </a:xfrm>
            <a:custGeom>
              <a:avLst/>
              <a:gdLst/>
              <a:ahLst/>
              <a:cxnLst/>
              <a:rect l="l" t="t" r="r" b="b"/>
              <a:pathLst>
                <a:path w="478464" h="312335" extrusionOk="0">
                  <a:moveTo>
                    <a:pt x="478452" y="274028"/>
                  </a:moveTo>
                  <a:lnTo>
                    <a:pt x="457306" y="4376"/>
                  </a:lnTo>
                  <a:cubicBezTo>
                    <a:pt x="457020" y="756"/>
                    <a:pt x="452925" y="-1244"/>
                    <a:pt x="449877" y="851"/>
                  </a:cubicBezTo>
                  <a:lnTo>
                    <a:pt x="2106" y="303651"/>
                  </a:lnTo>
                  <a:cubicBezTo>
                    <a:pt x="-1894" y="306413"/>
                    <a:pt x="201" y="312700"/>
                    <a:pt x="5059" y="312319"/>
                  </a:cubicBezTo>
                  <a:lnTo>
                    <a:pt x="473975" y="279172"/>
                  </a:lnTo>
                  <a:cubicBezTo>
                    <a:pt x="476642" y="278981"/>
                    <a:pt x="478642" y="276695"/>
                    <a:pt x="478452" y="274028"/>
                  </a:cubicBezTo>
                  <a:close/>
                  <a:moveTo>
                    <a:pt x="239946" y="215450"/>
                  </a:moveTo>
                  <a:lnTo>
                    <a:pt x="389583" y="114294"/>
                  </a:lnTo>
                  <a:cubicBezTo>
                    <a:pt x="396346" y="109722"/>
                    <a:pt x="405585" y="114199"/>
                    <a:pt x="406157" y="122295"/>
                  </a:cubicBezTo>
                  <a:lnTo>
                    <a:pt x="413205" y="212402"/>
                  </a:lnTo>
                  <a:cubicBezTo>
                    <a:pt x="413682" y="218307"/>
                    <a:pt x="409205" y="223451"/>
                    <a:pt x="403299" y="223927"/>
                  </a:cubicBezTo>
                  <a:lnTo>
                    <a:pt x="246708" y="234881"/>
                  </a:lnTo>
                  <a:cubicBezTo>
                    <a:pt x="235850" y="235643"/>
                    <a:pt x="230897" y="221546"/>
                    <a:pt x="239946" y="215450"/>
                  </a:cubicBezTo>
                  <a:close/>
                </a:path>
              </a:pathLst>
            </a:custGeom>
            <a:solidFill>
              <a:srgbClr val="DC48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756" name="Google Shape;756;p3"/>
            <p:cNvGrpSpPr/>
            <p:nvPr/>
          </p:nvGrpSpPr>
          <p:grpSpPr>
            <a:xfrm>
              <a:off x="5879972" y="3525996"/>
              <a:ext cx="449634" cy="56926"/>
              <a:chOff x="5879972" y="3525996"/>
              <a:chExt cx="449634" cy="56926"/>
            </a:xfrm>
          </p:grpSpPr>
          <p:grpSp>
            <p:nvGrpSpPr>
              <p:cNvPr id="757" name="Google Shape;757;p3"/>
              <p:cNvGrpSpPr/>
              <p:nvPr/>
            </p:nvGrpSpPr>
            <p:grpSpPr>
              <a:xfrm>
                <a:off x="6282560" y="3525996"/>
                <a:ext cx="47046" cy="28489"/>
                <a:chOff x="6282560" y="3525996"/>
                <a:chExt cx="47046" cy="28489"/>
              </a:xfrm>
            </p:grpSpPr>
            <p:sp>
              <p:nvSpPr>
                <p:cNvPr id="758" name="Google Shape;758;p3"/>
                <p:cNvSpPr/>
                <p:nvPr/>
              </p:nvSpPr>
              <p:spPr>
                <a:xfrm rot="-243937">
                  <a:off x="6326137" y="3526055"/>
                  <a:ext cx="2571" cy="25432"/>
                </a:xfrm>
                <a:custGeom>
                  <a:avLst/>
                  <a:gdLst/>
                  <a:ahLst/>
                  <a:cxnLst/>
                  <a:rect l="l" t="t" r="r" b="b"/>
                  <a:pathLst>
                    <a:path w="2571" h="25432" extrusionOk="0">
                      <a:moveTo>
                        <a:pt x="0" y="0"/>
                      </a:moveTo>
                      <a:lnTo>
                        <a:pt x="2572" y="0"/>
                      </a:lnTo>
                      <a:lnTo>
                        <a:pt x="2572" y="25432"/>
                      </a:lnTo>
                      <a:lnTo>
                        <a:pt x="0" y="25432"/>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59" name="Google Shape;759;p3"/>
                <p:cNvSpPr/>
                <p:nvPr/>
              </p:nvSpPr>
              <p:spPr>
                <a:xfrm rot="-270830">
                  <a:off x="6283557" y="3528992"/>
                  <a:ext cx="2571" cy="25431"/>
                </a:xfrm>
                <a:custGeom>
                  <a:avLst/>
                  <a:gdLst/>
                  <a:ahLst/>
                  <a:cxnLst/>
                  <a:rect l="l" t="t" r="r" b="b"/>
                  <a:pathLst>
                    <a:path w="2571" h="25431" extrusionOk="0">
                      <a:moveTo>
                        <a:pt x="0" y="0"/>
                      </a:moveTo>
                      <a:lnTo>
                        <a:pt x="2572" y="0"/>
                      </a:lnTo>
                      <a:lnTo>
                        <a:pt x="2572" y="25432"/>
                      </a:lnTo>
                      <a:lnTo>
                        <a:pt x="0" y="25432"/>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60" name="Google Shape;760;p3"/>
                <p:cNvSpPr/>
                <p:nvPr/>
              </p:nvSpPr>
              <p:spPr>
                <a:xfrm>
                  <a:off x="6305645" y="3546918"/>
                  <a:ext cx="2381" cy="6096"/>
                </a:xfrm>
                <a:custGeom>
                  <a:avLst/>
                  <a:gdLst/>
                  <a:ahLst/>
                  <a:cxnLst/>
                  <a:rect l="l" t="t" r="r" b="b"/>
                  <a:pathLst>
                    <a:path w="2381" h="6096" extrusionOk="0">
                      <a:moveTo>
                        <a:pt x="0" y="95"/>
                      </a:moveTo>
                      <a:lnTo>
                        <a:pt x="1905" y="0"/>
                      </a:lnTo>
                      <a:lnTo>
                        <a:pt x="2381" y="5906"/>
                      </a:lnTo>
                      <a:lnTo>
                        <a:pt x="381" y="6096"/>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61" name="Google Shape;761;p3"/>
              <p:cNvGrpSpPr/>
              <p:nvPr/>
            </p:nvGrpSpPr>
            <p:grpSpPr>
              <a:xfrm>
                <a:off x="6240085" y="3531993"/>
                <a:ext cx="25364" cy="25557"/>
                <a:chOff x="6240085" y="3531993"/>
                <a:chExt cx="25364" cy="25557"/>
              </a:xfrm>
            </p:grpSpPr>
            <p:sp>
              <p:nvSpPr>
                <p:cNvPr id="762" name="Google Shape;762;p3"/>
                <p:cNvSpPr/>
                <p:nvPr/>
              </p:nvSpPr>
              <p:spPr>
                <a:xfrm rot="-243937">
                  <a:off x="6240983" y="3532056"/>
                  <a:ext cx="2667" cy="25432"/>
                </a:xfrm>
                <a:custGeom>
                  <a:avLst/>
                  <a:gdLst/>
                  <a:ahLst/>
                  <a:cxnLst/>
                  <a:rect l="l" t="t" r="r" b="b"/>
                  <a:pathLst>
                    <a:path w="2667" h="25432" extrusionOk="0">
                      <a:moveTo>
                        <a:pt x="0" y="0"/>
                      </a:moveTo>
                      <a:lnTo>
                        <a:pt x="2667" y="0"/>
                      </a:lnTo>
                      <a:lnTo>
                        <a:pt x="2667" y="25432"/>
                      </a:lnTo>
                      <a:lnTo>
                        <a:pt x="0" y="25432"/>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63" name="Google Shape;763;p3"/>
                <p:cNvSpPr/>
                <p:nvPr/>
              </p:nvSpPr>
              <p:spPr>
                <a:xfrm>
                  <a:off x="6263068" y="3549871"/>
                  <a:ext cx="2381" cy="6095"/>
                </a:xfrm>
                <a:custGeom>
                  <a:avLst/>
                  <a:gdLst/>
                  <a:ahLst/>
                  <a:cxnLst/>
                  <a:rect l="l" t="t" r="r" b="b"/>
                  <a:pathLst>
                    <a:path w="2381" h="6095" extrusionOk="0">
                      <a:moveTo>
                        <a:pt x="0" y="190"/>
                      </a:moveTo>
                      <a:lnTo>
                        <a:pt x="1905" y="0"/>
                      </a:lnTo>
                      <a:lnTo>
                        <a:pt x="2381" y="6001"/>
                      </a:lnTo>
                      <a:lnTo>
                        <a:pt x="381" y="6096"/>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64" name="Google Shape;764;p3"/>
              <p:cNvGrpSpPr/>
              <p:nvPr/>
            </p:nvGrpSpPr>
            <p:grpSpPr>
              <a:xfrm>
                <a:off x="6197511" y="3534945"/>
                <a:ext cx="25361" cy="25550"/>
                <a:chOff x="6197511" y="3534945"/>
                <a:chExt cx="25361" cy="25550"/>
              </a:xfrm>
            </p:grpSpPr>
            <p:sp>
              <p:nvSpPr>
                <p:cNvPr id="765" name="Google Shape;765;p3"/>
                <p:cNvSpPr/>
                <p:nvPr/>
              </p:nvSpPr>
              <p:spPr>
                <a:xfrm rot="-243937">
                  <a:off x="6198409" y="3535004"/>
                  <a:ext cx="2571" cy="25432"/>
                </a:xfrm>
                <a:custGeom>
                  <a:avLst/>
                  <a:gdLst/>
                  <a:ahLst/>
                  <a:cxnLst/>
                  <a:rect l="l" t="t" r="r" b="b"/>
                  <a:pathLst>
                    <a:path w="2571" h="25432" extrusionOk="0">
                      <a:moveTo>
                        <a:pt x="0" y="0"/>
                      </a:moveTo>
                      <a:lnTo>
                        <a:pt x="2572" y="0"/>
                      </a:lnTo>
                      <a:lnTo>
                        <a:pt x="2572" y="25432"/>
                      </a:lnTo>
                      <a:lnTo>
                        <a:pt x="0" y="25432"/>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66" name="Google Shape;766;p3"/>
                <p:cNvSpPr/>
                <p:nvPr/>
              </p:nvSpPr>
              <p:spPr>
                <a:xfrm>
                  <a:off x="6220491" y="3552919"/>
                  <a:ext cx="2381" cy="6095"/>
                </a:xfrm>
                <a:custGeom>
                  <a:avLst/>
                  <a:gdLst/>
                  <a:ahLst/>
                  <a:cxnLst/>
                  <a:rect l="l" t="t" r="r" b="b"/>
                  <a:pathLst>
                    <a:path w="2381" h="6095" extrusionOk="0">
                      <a:moveTo>
                        <a:pt x="0" y="95"/>
                      </a:moveTo>
                      <a:lnTo>
                        <a:pt x="1905" y="0"/>
                      </a:lnTo>
                      <a:lnTo>
                        <a:pt x="2381" y="5905"/>
                      </a:lnTo>
                      <a:lnTo>
                        <a:pt x="381" y="6096"/>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67" name="Google Shape;767;p3"/>
              <p:cNvGrpSpPr/>
              <p:nvPr/>
            </p:nvGrpSpPr>
            <p:grpSpPr>
              <a:xfrm>
                <a:off x="6155112" y="3538012"/>
                <a:ext cx="25183" cy="25537"/>
                <a:chOff x="6155112" y="3538012"/>
                <a:chExt cx="25183" cy="25537"/>
              </a:xfrm>
            </p:grpSpPr>
            <p:sp>
              <p:nvSpPr>
                <p:cNvPr id="768" name="Google Shape;768;p3"/>
                <p:cNvSpPr/>
                <p:nvPr/>
              </p:nvSpPr>
              <p:spPr>
                <a:xfrm rot="-196739">
                  <a:off x="6155837" y="3538065"/>
                  <a:ext cx="2571" cy="25432"/>
                </a:xfrm>
                <a:custGeom>
                  <a:avLst/>
                  <a:gdLst/>
                  <a:ahLst/>
                  <a:cxnLst/>
                  <a:rect l="l" t="t" r="r" b="b"/>
                  <a:pathLst>
                    <a:path w="2571" h="25432" extrusionOk="0">
                      <a:moveTo>
                        <a:pt x="0" y="0"/>
                      </a:moveTo>
                      <a:lnTo>
                        <a:pt x="2572" y="0"/>
                      </a:lnTo>
                      <a:lnTo>
                        <a:pt x="2572" y="25433"/>
                      </a:lnTo>
                      <a:lnTo>
                        <a:pt x="0" y="25433"/>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69" name="Google Shape;769;p3"/>
                <p:cNvSpPr/>
                <p:nvPr/>
              </p:nvSpPr>
              <p:spPr>
                <a:xfrm>
                  <a:off x="6177914" y="3555872"/>
                  <a:ext cx="2381" cy="6095"/>
                </a:xfrm>
                <a:custGeom>
                  <a:avLst/>
                  <a:gdLst/>
                  <a:ahLst/>
                  <a:cxnLst/>
                  <a:rect l="l" t="t" r="r" b="b"/>
                  <a:pathLst>
                    <a:path w="2381" h="6095" extrusionOk="0">
                      <a:moveTo>
                        <a:pt x="0" y="191"/>
                      </a:moveTo>
                      <a:lnTo>
                        <a:pt x="2000" y="0"/>
                      </a:lnTo>
                      <a:lnTo>
                        <a:pt x="2381" y="6001"/>
                      </a:lnTo>
                      <a:lnTo>
                        <a:pt x="381" y="6096"/>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70" name="Google Shape;770;p3"/>
              <p:cNvGrpSpPr/>
              <p:nvPr/>
            </p:nvGrpSpPr>
            <p:grpSpPr>
              <a:xfrm>
                <a:off x="6112336" y="3540979"/>
                <a:ext cx="25383" cy="25550"/>
                <a:chOff x="6112336" y="3540979"/>
                <a:chExt cx="25383" cy="25550"/>
              </a:xfrm>
            </p:grpSpPr>
            <p:sp>
              <p:nvSpPr>
                <p:cNvPr id="771" name="Google Shape;771;p3"/>
                <p:cNvSpPr/>
                <p:nvPr/>
              </p:nvSpPr>
              <p:spPr>
                <a:xfrm rot="-244623">
                  <a:off x="6113237" y="3541038"/>
                  <a:ext cx="2571" cy="25432"/>
                </a:xfrm>
                <a:custGeom>
                  <a:avLst/>
                  <a:gdLst/>
                  <a:ahLst/>
                  <a:cxnLst/>
                  <a:rect l="l" t="t" r="r" b="b"/>
                  <a:pathLst>
                    <a:path w="2571" h="25432" extrusionOk="0">
                      <a:moveTo>
                        <a:pt x="0" y="0"/>
                      </a:moveTo>
                      <a:lnTo>
                        <a:pt x="2572" y="0"/>
                      </a:lnTo>
                      <a:lnTo>
                        <a:pt x="2572" y="25433"/>
                      </a:lnTo>
                      <a:lnTo>
                        <a:pt x="0" y="25433"/>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72" name="Google Shape;772;p3"/>
                <p:cNvSpPr/>
                <p:nvPr/>
              </p:nvSpPr>
              <p:spPr>
                <a:xfrm>
                  <a:off x="6135338" y="3558920"/>
                  <a:ext cx="2381" cy="6000"/>
                </a:xfrm>
                <a:custGeom>
                  <a:avLst/>
                  <a:gdLst/>
                  <a:ahLst/>
                  <a:cxnLst/>
                  <a:rect l="l" t="t" r="r" b="b"/>
                  <a:pathLst>
                    <a:path w="2381" h="6000" extrusionOk="0">
                      <a:moveTo>
                        <a:pt x="0" y="95"/>
                      </a:moveTo>
                      <a:lnTo>
                        <a:pt x="2000" y="0"/>
                      </a:lnTo>
                      <a:lnTo>
                        <a:pt x="2381" y="5906"/>
                      </a:lnTo>
                      <a:lnTo>
                        <a:pt x="476" y="6001"/>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73" name="Google Shape;773;p3"/>
              <p:cNvGrpSpPr/>
              <p:nvPr/>
            </p:nvGrpSpPr>
            <p:grpSpPr>
              <a:xfrm>
                <a:off x="6069948" y="3543892"/>
                <a:ext cx="25312" cy="25544"/>
                <a:chOff x="6069948" y="3543892"/>
                <a:chExt cx="25312" cy="25544"/>
              </a:xfrm>
            </p:grpSpPr>
            <p:sp>
              <p:nvSpPr>
                <p:cNvPr id="774" name="Google Shape;774;p3"/>
                <p:cNvSpPr/>
                <p:nvPr/>
              </p:nvSpPr>
              <p:spPr>
                <a:xfrm rot="-221893">
                  <a:off x="6070765" y="3543948"/>
                  <a:ext cx="2571" cy="25431"/>
                </a:xfrm>
                <a:custGeom>
                  <a:avLst/>
                  <a:gdLst/>
                  <a:ahLst/>
                  <a:cxnLst/>
                  <a:rect l="l" t="t" r="r" b="b"/>
                  <a:pathLst>
                    <a:path w="2571" h="25431" extrusionOk="0">
                      <a:moveTo>
                        <a:pt x="0" y="0"/>
                      </a:moveTo>
                      <a:lnTo>
                        <a:pt x="2572" y="0"/>
                      </a:lnTo>
                      <a:lnTo>
                        <a:pt x="2572" y="25431"/>
                      </a:lnTo>
                      <a:lnTo>
                        <a:pt x="0" y="25431"/>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75" name="Google Shape;775;p3"/>
                <p:cNvSpPr/>
                <p:nvPr/>
              </p:nvSpPr>
              <p:spPr>
                <a:xfrm rot="-228433">
                  <a:off x="6093063" y="3561955"/>
                  <a:ext cx="2000" cy="6000"/>
                </a:xfrm>
                <a:custGeom>
                  <a:avLst/>
                  <a:gdLst/>
                  <a:ahLst/>
                  <a:cxnLst/>
                  <a:rect l="l" t="t" r="r" b="b"/>
                  <a:pathLst>
                    <a:path w="2000" h="6000" extrusionOk="0">
                      <a:moveTo>
                        <a:pt x="0" y="0"/>
                      </a:moveTo>
                      <a:lnTo>
                        <a:pt x="2000" y="0"/>
                      </a:lnTo>
                      <a:lnTo>
                        <a:pt x="2000" y="6001"/>
                      </a:lnTo>
                      <a:lnTo>
                        <a:pt x="0" y="6001"/>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76" name="Google Shape;776;p3"/>
              <p:cNvGrpSpPr/>
              <p:nvPr/>
            </p:nvGrpSpPr>
            <p:grpSpPr>
              <a:xfrm>
                <a:off x="5942138" y="3549967"/>
                <a:ext cx="46895" cy="28542"/>
                <a:chOff x="5942138" y="3549967"/>
                <a:chExt cx="46895" cy="28542"/>
              </a:xfrm>
            </p:grpSpPr>
            <p:sp>
              <p:nvSpPr>
                <p:cNvPr id="777" name="Google Shape;777;p3"/>
                <p:cNvSpPr/>
                <p:nvPr/>
              </p:nvSpPr>
              <p:spPr>
                <a:xfrm>
                  <a:off x="5984652" y="3549967"/>
                  <a:ext cx="4381" cy="25526"/>
                </a:xfrm>
                <a:custGeom>
                  <a:avLst/>
                  <a:gdLst/>
                  <a:ahLst/>
                  <a:cxnLst/>
                  <a:rect l="l" t="t" r="r" b="b"/>
                  <a:pathLst>
                    <a:path w="4381" h="25526" extrusionOk="0">
                      <a:moveTo>
                        <a:pt x="0" y="190"/>
                      </a:moveTo>
                      <a:lnTo>
                        <a:pt x="2667" y="0"/>
                      </a:lnTo>
                      <a:lnTo>
                        <a:pt x="4382" y="25336"/>
                      </a:lnTo>
                      <a:lnTo>
                        <a:pt x="1810" y="25527"/>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78" name="Google Shape;778;p3"/>
                <p:cNvSpPr/>
                <p:nvPr/>
              </p:nvSpPr>
              <p:spPr>
                <a:xfrm rot="-243937">
                  <a:off x="5943036" y="3553018"/>
                  <a:ext cx="2571" cy="25432"/>
                </a:xfrm>
                <a:custGeom>
                  <a:avLst/>
                  <a:gdLst/>
                  <a:ahLst/>
                  <a:cxnLst/>
                  <a:rect l="l" t="t" r="r" b="b"/>
                  <a:pathLst>
                    <a:path w="2571" h="25432" extrusionOk="0">
                      <a:moveTo>
                        <a:pt x="0" y="0"/>
                      </a:moveTo>
                      <a:lnTo>
                        <a:pt x="2572" y="0"/>
                      </a:lnTo>
                      <a:lnTo>
                        <a:pt x="2572" y="25432"/>
                      </a:lnTo>
                      <a:lnTo>
                        <a:pt x="0" y="25432"/>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79" name="Google Shape;779;p3"/>
                <p:cNvSpPr/>
                <p:nvPr/>
              </p:nvSpPr>
              <p:spPr>
                <a:xfrm>
                  <a:off x="5965126" y="3570826"/>
                  <a:ext cx="2381" cy="6095"/>
                </a:xfrm>
                <a:custGeom>
                  <a:avLst/>
                  <a:gdLst/>
                  <a:ahLst/>
                  <a:cxnLst/>
                  <a:rect l="l" t="t" r="r" b="b"/>
                  <a:pathLst>
                    <a:path w="2381" h="6095" extrusionOk="0">
                      <a:moveTo>
                        <a:pt x="0" y="191"/>
                      </a:moveTo>
                      <a:lnTo>
                        <a:pt x="1905" y="0"/>
                      </a:lnTo>
                      <a:lnTo>
                        <a:pt x="2381" y="6001"/>
                      </a:lnTo>
                      <a:lnTo>
                        <a:pt x="381" y="6096"/>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780" name="Google Shape;780;p3"/>
              <p:cNvGrpSpPr/>
              <p:nvPr/>
            </p:nvGrpSpPr>
            <p:grpSpPr>
              <a:xfrm>
                <a:off x="5899623" y="3555904"/>
                <a:ext cx="25306" cy="25543"/>
                <a:chOff x="5899623" y="3555904"/>
                <a:chExt cx="25306" cy="25543"/>
              </a:xfrm>
            </p:grpSpPr>
            <p:sp>
              <p:nvSpPr>
                <p:cNvPr id="781" name="Google Shape;781;p3"/>
                <p:cNvSpPr/>
                <p:nvPr/>
              </p:nvSpPr>
              <p:spPr>
                <a:xfrm rot="-220863">
                  <a:off x="5900437" y="3555960"/>
                  <a:ext cx="2571" cy="25430"/>
                </a:xfrm>
                <a:custGeom>
                  <a:avLst/>
                  <a:gdLst/>
                  <a:ahLst/>
                  <a:cxnLst/>
                  <a:rect l="l" t="t" r="r" b="b"/>
                  <a:pathLst>
                    <a:path w="2571" h="25430" extrusionOk="0">
                      <a:moveTo>
                        <a:pt x="0" y="0"/>
                      </a:moveTo>
                      <a:lnTo>
                        <a:pt x="2572" y="0"/>
                      </a:lnTo>
                      <a:lnTo>
                        <a:pt x="2572" y="25431"/>
                      </a:lnTo>
                      <a:lnTo>
                        <a:pt x="0" y="25431"/>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82" name="Google Shape;782;p3"/>
                <p:cNvSpPr/>
                <p:nvPr/>
              </p:nvSpPr>
              <p:spPr>
                <a:xfrm>
                  <a:off x="5922549" y="3573874"/>
                  <a:ext cx="2381" cy="6095"/>
                </a:xfrm>
                <a:custGeom>
                  <a:avLst/>
                  <a:gdLst/>
                  <a:ahLst/>
                  <a:cxnLst/>
                  <a:rect l="l" t="t" r="r" b="b"/>
                  <a:pathLst>
                    <a:path w="2381" h="6095" extrusionOk="0">
                      <a:moveTo>
                        <a:pt x="0" y="95"/>
                      </a:moveTo>
                      <a:lnTo>
                        <a:pt x="1905" y="0"/>
                      </a:lnTo>
                      <a:lnTo>
                        <a:pt x="2381" y="5906"/>
                      </a:lnTo>
                      <a:lnTo>
                        <a:pt x="381" y="6096"/>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783" name="Google Shape;783;p3"/>
              <p:cNvSpPr/>
              <p:nvPr/>
            </p:nvSpPr>
            <p:spPr>
              <a:xfrm>
                <a:off x="5879972" y="3576827"/>
                <a:ext cx="2381" cy="6095"/>
              </a:xfrm>
              <a:custGeom>
                <a:avLst/>
                <a:gdLst/>
                <a:ahLst/>
                <a:cxnLst/>
                <a:rect l="l" t="t" r="r" b="b"/>
                <a:pathLst>
                  <a:path w="2381" h="6095" extrusionOk="0">
                    <a:moveTo>
                      <a:pt x="0" y="191"/>
                    </a:moveTo>
                    <a:lnTo>
                      <a:pt x="2000" y="0"/>
                    </a:lnTo>
                    <a:lnTo>
                      <a:pt x="2381" y="6001"/>
                    </a:lnTo>
                    <a:lnTo>
                      <a:pt x="381" y="6096"/>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784" name="Google Shape;784;p3"/>
              <p:cNvGrpSpPr/>
              <p:nvPr/>
            </p:nvGrpSpPr>
            <p:grpSpPr>
              <a:xfrm>
                <a:off x="6027229" y="3546918"/>
                <a:ext cx="25336" cy="25527"/>
                <a:chOff x="6027229" y="3546918"/>
                <a:chExt cx="25336" cy="25527"/>
              </a:xfrm>
            </p:grpSpPr>
            <p:sp>
              <p:nvSpPr>
                <p:cNvPr id="785" name="Google Shape;785;p3"/>
                <p:cNvSpPr/>
                <p:nvPr/>
              </p:nvSpPr>
              <p:spPr>
                <a:xfrm>
                  <a:off x="6027229" y="3546918"/>
                  <a:ext cx="4381" cy="25527"/>
                </a:xfrm>
                <a:custGeom>
                  <a:avLst/>
                  <a:gdLst/>
                  <a:ahLst/>
                  <a:cxnLst/>
                  <a:rect l="l" t="t" r="r" b="b"/>
                  <a:pathLst>
                    <a:path w="4381" h="25527" extrusionOk="0">
                      <a:moveTo>
                        <a:pt x="0" y="191"/>
                      </a:moveTo>
                      <a:lnTo>
                        <a:pt x="2667" y="0"/>
                      </a:lnTo>
                      <a:lnTo>
                        <a:pt x="4381" y="25337"/>
                      </a:lnTo>
                      <a:lnTo>
                        <a:pt x="1810" y="25527"/>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86" name="Google Shape;786;p3"/>
                <p:cNvSpPr/>
                <p:nvPr/>
              </p:nvSpPr>
              <p:spPr>
                <a:xfrm>
                  <a:off x="6050280" y="3564826"/>
                  <a:ext cx="2285" cy="6191"/>
                </a:xfrm>
                <a:custGeom>
                  <a:avLst/>
                  <a:gdLst/>
                  <a:ahLst/>
                  <a:cxnLst/>
                  <a:rect l="l" t="t" r="r" b="b"/>
                  <a:pathLst>
                    <a:path w="2285" h="6191" extrusionOk="0">
                      <a:moveTo>
                        <a:pt x="0" y="191"/>
                      </a:moveTo>
                      <a:lnTo>
                        <a:pt x="1905" y="0"/>
                      </a:lnTo>
                      <a:lnTo>
                        <a:pt x="2286" y="6001"/>
                      </a:lnTo>
                      <a:lnTo>
                        <a:pt x="381" y="6191"/>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787" name="Google Shape;787;p3"/>
              <p:cNvSpPr/>
              <p:nvPr/>
            </p:nvSpPr>
            <p:spPr>
              <a:xfrm>
                <a:off x="6007703" y="3567873"/>
                <a:ext cx="2286" cy="6095"/>
              </a:xfrm>
              <a:custGeom>
                <a:avLst/>
                <a:gdLst/>
                <a:ahLst/>
                <a:cxnLst/>
                <a:rect l="l" t="t" r="r" b="b"/>
                <a:pathLst>
                  <a:path w="2286" h="6095" extrusionOk="0">
                    <a:moveTo>
                      <a:pt x="0" y="95"/>
                    </a:moveTo>
                    <a:lnTo>
                      <a:pt x="1905" y="0"/>
                    </a:lnTo>
                    <a:lnTo>
                      <a:pt x="2286" y="5906"/>
                    </a:lnTo>
                    <a:lnTo>
                      <a:pt x="381" y="6096"/>
                    </a:lnTo>
                    <a:close/>
                  </a:path>
                </a:pathLst>
              </a:custGeom>
              <a:solidFill>
                <a:srgbClr val="1D24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nvGrpSpPr>
          <p:cNvPr id="796" name="Google Shape;796;p3"/>
          <p:cNvGrpSpPr/>
          <p:nvPr/>
        </p:nvGrpSpPr>
        <p:grpSpPr>
          <a:xfrm>
            <a:off x="7162600" y="1703989"/>
            <a:ext cx="647899" cy="371235"/>
            <a:chOff x="9117820" y="2027686"/>
            <a:chExt cx="210400" cy="182707"/>
          </a:xfrm>
        </p:grpSpPr>
        <p:sp>
          <p:nvSpPr>
            <p:cNvPr id="797"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98"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99"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0"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1"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2"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3"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4"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5"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6"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7"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8"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09"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0"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1"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2"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3"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4"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5"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6"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7"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8"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19"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0"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1"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2"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3"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4"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5"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6"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7"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8"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29"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0"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1"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2"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3"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4"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5"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6"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7"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8"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39"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0"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1"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2"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3"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4"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5"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6"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7"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8"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49"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0"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1"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2"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3"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4"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5"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6"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7"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8"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9"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0"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1"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2"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3"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4"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5"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6"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7"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8"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9"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0"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1"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2"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3"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4"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5"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6"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7"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8"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9"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0"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1"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2"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3"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4"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5"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6"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7"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8"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9"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0"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1"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2"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3"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4"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5"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6"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7"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8"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9"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900" name="Google Shape;900;p3"/>
          <p:cNvSpPr/>
          <p:nvPr/>
        </p:nvSpPr>
        <p:spPr>
          <a:xfrm>
            <a:off x="2987436" y="2706304"/>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1" name="Google Shape;901;p3"/>
          <p:cNvSpPr/>
          <p:nvPr/>
        </p:nvSpPr>
        <p:spPr>
          <a:xfrm>
            <a:off x="2203912" y="4344818"/>
            <a:ext cx="250981" cy="263730"/>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2" name="Google Shape;902;p3"/>
          <p:cNvSpPr/>
          <p:nvPr/>
        </p:nvSpPr>
        <p:spPr>
          <a:xfrm>
            <a:off x="5689501" y="4527886"/>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03" name="Google Shape;903;p3"/>
          <p:cNvGrpSpPr/>
          <p:nvPr/>
        </p:nvGrpSpPr>
        <p:grpSpPr>
          <a:xfrm rot="-1062717">
            <a:off x="4966982" y="766412"/>
            <a:ext cx="1380787" cy="1184465"/>
            <a:chOff x="8203691" y="2074073"/>
            <a:chExt cx="976789" cy="876866"/>
          </a:xfrm>
        </p:grpSpPr>
        <p:sp>
          <p:nvSpPr>
            <p:cNvPr id="904" name="Google Shape;904;p3"/>
            <p:cNvSpPr/>
            <p:nvPr/>
          </p:nvSpPr>
          <p:spPr>
            <a:xfrm>
              <a:off x="8441721" y="2074132"/>
              <a:ext cx="738758" cy="634777"/>
            </a:xfrm>
            <a:custGeom>
              <a:avLst/>
              <a:gdLst/>
              <a:ahLst/>
              <a:cxnLst/>
              <a:rect l="l" t="t" r="r" b="b"/>
              <a:pathLst>
                <a:path w="738758" h="634777" extrusionOk="0">
                  <a:moveTo>
                    <a:pt x="738759" y="6603"/>
                  </a:moveTo>
                  <a:lnTo>
                    <a:pt x="672179" y="1650"/>
                  </a:lnTo>
                  <a:cubicBezTo>
                    <a:pt x="521779" y="-9589"/>
                    <a:pt x="372713" y="36893"/>
                    <a:pt x="255270" y="131476"/>
                  </a:cubicBezTo>
                  <a:lnTo>
                    <a:pt x="0" y="337216"/>
                  </a:lnTo>
                  <a:lnTo>
                    <a:pt x="239839" y="634777"/>
                  </a:lnTo>
                  <a:lnTo>
                    <a:pt x="515683" y="412464"/>
                  </a:lnTo>
                  <a:cubicBezTo>
                    <a:pt x="620744" y="327786"/>
                    <a:pt x="693801" y="209962"/>
                    <a:pt x="722947" y="78231"/>
                  </a:cubicBezTo>
                  <a:lnTo>
                    <a:pt x="738759" y="6603"/>
                  </a:lnTo>
                  <a:close/>
                </a:path>
              </a:pathLst>
            </a:custGeom>
            <a:solidFill>
              <a:srgbClr val="EA5C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5" name="Google Shape;905;p3"/>
            <p:cNvSpPr/>
            <p:nvPr/>
          </p:nvSpPr>
          <p:spPr>
            <a:xfrm>
              <a:off x="8203691" y="2222290"/>
              <a:ext cx="387762" cy="213238"/>
            </a:xfrm>
            <a:custGeom>
              <a:avLst/>
              <a:gdLst/>
              <a:ahLst/>
              <a:cxnLst/>
              <a:rect l="l" t="t" r="r" b="b"/>
              <a:pathLst>
                <a:path w="387762" h="213238" extrusionOk="0">
                  <a:moveTo>
                    <a:pt x="387762" y="68472"/>
                  </a:moveTo>
                  <a:lnTo>
                    <a:pt x="387762" y="68472"/>
                  </a:lnTo>
                  <a:cubicBezTo>
                    <a:pt x="324040" y="-10586"/>
                    <a:pt x="208312" y="-22968"/>
                    <a:pt x="129254" y="40659"/>
                  </a:cubicBezTo>
                  <a:lnTo>
                    <a:pt x="0" y="144767"/>
                  </a:lnTo>
                  <a:lnTo>
                    <a:pt x="0" y="144767"/>
                  </a:lnTo>
                  <a:cubicBezTo>
                    <a:pt x="63722" y="223824"/>
                    <a:pt x="179451" y="236207"/>
                    <a:pt x="258508" y="172580"/>
                  </a:cubicBezTo>
                  <a:lnTo>
                    <a:pt x="387762" y="68472"/>
                  </a:lnTo>
                  <a:close/>
                </a:path>
              </a:pathLst>
            </a:custGeom>
            <a:solidFill>
              <a:srgbClr val="199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6" name="Google Shape;906;p3"/>
            <p:cNvSpPr/>
            <p:nvPr/>
          </p:nvSpPr>
          <p:spPr>
            <a:xfrm>
              <a:off x="8633527" y="2588323"/>
              <a:ext cx="238464" cy="362616"/>
            </a:xfrm>
            <a:custGeom>
              <a:avLst/>
              <a:gdLst/>
              <a:ahLst/>
              <a:cxnLst/>
              <a:rect l="l" t="t" r="r" b="b"/>
              <a:pathLst>
                <a:path w="238464" h="362616" extrusionOk="0">
                  <a:moveTo>
                    <a:pt x="197766" y="0"/>
                  </a:moveTo>
                  <a:lnTo>
                    <a:pt x="197766" y="0"/>
                  </a:lnTo>
                  <a:cubicBezTo>
                    <a:pt x="261488" y="79057"/>
                    <a:pt x="249010" y="194786"/>
                    <a:pt x="169953" y="258509"/>
                  </a:cubicBezTo>
                  <a:lnTo>
                    <a:pt x="40698" y="362617"/>
                  </a:lnTo>
                  <a:lnTo>
                    <a:pt x="40698" y="362617"/>
                  </a:lnTo>
                  <a:cubicBezTo>
                    <a:pt x="-23024" y="283559"/>
                    <a:pt x="-10546" y="167831"/>
                    <a:pt x="68511" y="104108"/>
                  </a:cubicBezTo>
                  <a:lnTo>
                    <a:pt x="197766" y="0"/>
                  </a:lnTo>
                  <a:close/>
                </a:path>
              </a:pathLst>
            </a:custGeom>
            <a:solidFill>
              <a:srgbClr val="199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7" name="Google Shape;907;p3"/>
            <p:cNvSpPr/>
            <p:nvPr/>
          </p:nvSpPr>
          <p:spPr>
            <a:xfrm>
              <a:off x="8424529" y="2411349"/>
              <a:ext cx="257031" cy="305186"/>
            </a:xfrm>
            <a:custGeom>
              <a:avLst/>
              <a:gdLst/>
              <a:ahLst/>
              <a:cxnLst/>
              <a:rect l="l" t="t" r="r" b="b"/>
              <a:pathLst>
                <a:path w="257031" h="305186" extrusionOk="0">
                  <a:moveTo>
                    <a:pt x="149399" y="271081"/>
                  </a:moveTo>
                  <a:lnTo>
                    <a:pt x="20240" y="110871"/>
                  </a:lnTo>
                  <a:cubicBezTo>
                    <a:pt x="-5573" y="78772"/>
                    <a:pt x="-6812" y="33433"/>
                    <a:pt x="17192" y="0"/>
                  </a:cubicBezTo>
                  <a:lnTo>
                    <a:pt x="17192" y="0"/>
                  </a:lnTo>
                  <a:lnTo>
                    <a:pt x="257031" y="297561"/>
                  </a:lnTo>
                  <a:lnTo>
                    <a:pt x="257031" y="297561"/>
                  </a:lnTo>
                  <a:cubicBezTo>
                    <a:pt x="219216" y="314039"/>
                    <a:pt x="175211" y="303181"/>
                    <a:pt x="149399" y="271081"/>
                  </a:cubicBezTo>
                  <a:close/>
                </a:path>
              </a:pathLst>
            </a:custGeom>
            <a:solidFill>
              <a:srgbClr val="188F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8" name="Google Shape;908;p3"/>
            <p:cNvSpPr/>
            <p:nvPr/>
          </p:nvSpPr>
          <p:spPr>
            <a:xfrm>
              <a:off x="8922352" y="2074073"/>
              <a:ext cx="258127" cy="241644"/>
            </a:xfrm>
            <a:custGeom>
              <a:avLst/>
              <a:gdLst/>
              <a:ahLst/>
              <a:cxnLst/>
              <a:rect l="l" t="t" r="r" b="b"/>
              <a:pathLst>
                <a:path w="258127" h="241644" extrusionOk="0">
                  <a:moveTo>
                    <a:pt x="179832" y="241644"/>
                  </a:moveTo>
                  <a:lnTo>
                    <a:pt x="0" y="18569"/>
                  </a:lnTo>
                  <a:cubicBezTo>
                    <a:pt x="61913" y="2662"/>
                    <a:pt x="126588" y="-3148"/>
                    <a:pt x="191548" y="1614"/>
                  </a:cubicBezTo>
                  <a:lnTo>
                    <a:pt x="258128" y="6567"/>
                  </a:lnTo>
                  <a:lnTo>
                    <a:pt x="242221" y="78291"/>
                  </a:lnTo>
                  <a:cubicBezTo>
                    <a:pt x="229458" y="136012"/>
                    <a:pt x="208312" y="191067"/>
                    <a:pt x="179832" y="241644"/>
                  </a:cubicBezTo>
                  <a:close/>
                </a:path>
              </a:pathLst>
            </a:custGeom>
            <a:solidFill>
              <a:srgbClr val="199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9" name="Google Shape;909;p3"/>
            <p:cNvSpPr/>
            <p:nvPr/>
          </p:nvSpPr>
          <p:spPr>
            <a:xfrm rot="-1912306">
              <a:off x="8749338" y="2168115"/>
              <a:ext cx="275643" cy="275643"/>
            </a:xfrm>
            <a:custGeom>
              <a:avLst/>
              <a:gdLst/>
              <a:ahLst/>
              <a:cxnLst/>
              <a:rect l="l" t="t" r="r" b="b"/>
              <a:pathLst>
                <a:path w="275643" h="275643" extrusionOk="0">
                  <a:moveTo>
                    <a:pt x="275643" y="137822"/>
                  </a:moveTo>
                  <a:cubicBezTo>
                    <a:pt x="275643" y="213938"/>
                    <a:pt x="213938" y="275643"/>
                    <a:pt x="137822" y="275643"/>
                  </a:cubicBezTo>
                  <a:cubicBezTo>
                    <a:pt x="61705" y="275643"/>
                    <a:pt x="1" y="213938"/>
                    <a:pt x="1" y="137822"/>
                  </a:cubicBezTo>
                  <a:cubicBezTo>
                    <a:pt x="1" y="61705"/>
                    <a:pt x="61706" y="0"/>
                    <a:pt x="137822" y="0"/>
                  </a:cubicBezTo>
                  <a:cubicBezTo>
                    <a:pt x="213939" y="0"/>
                    <a:pt x="275643" y="61705"/>
                    <a:pt x="275643" y="137822"/>
                  </a:cubicBezTo>
                  <a:close/>
                </a:path>
              </a:pathLst>
            </a:custGeom>
            <a:solidFill>
              <a:srgbClr val="FC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0" name="Google Shape;910;p3"/>
            <p:cNvSpPr/>
            <p:nvPr/>
          </p:nvSpPr>
          <p:spPr>
            <a:xfrm rot="-3068493">
              <a:off x="8795756" y="2214108"/>
              <a:ext cx="183070" cy="183070"/>
            </a:xfrm>
            <a:custGeom>
              <a:avLst/>
              <a:gdLst/>
              <a:ahLst/>
              <a:cxnLst/>
              <a:rect l="l" t="t" r="r" b="b"/>
              <a:pathLst>
                <a:path w="183070" h="183070" extrusionOk="0">
                  <a:moveTo>
                    <a:pt x="183071" y="91535"/>
                  </a:moveTo>
                  <a:cubicBezTo>
                    <a:pt x="183071" y="142089"/>
                    <a:pt x="142089" y="183071"/>
                    <a:pt x="91535" y="183071"/>
                  </a:cubicBezTo>
                  <a:cubicBezTo>
                    <a:pt x="40982" y="183071"/>
                    <a:pt x="0" y="142089"/>
                    <a:pt x="0" y="91535"/>
                  </a:cubicBezTo>
                  <a:cubicBezTo>
                    <a:pt x="0" y="40982"/>
                    <a:pt x="40982" y="0"/>
                    <a:pt x="91535" y="0"/>
                  </a:cubicBezTo>
                  <a:cubicBezTo>
                    <a:pt x="142089" y="0"/>
                    <a:pt x="183071" y="40982"/>
                    <a:pt x="183071" y="91535"/>
                  </a:cubicBezTo>
                  <a:close/>
                </a:path>
              </a:pathLst>
            </a:custGeom>
            <a:solidFill>
              <a:srgbClr val="FFCE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1" name="Google Shape;911;p3"/>
            <p:cNvSpPr/>
            <p:nvPr/>
          </p:nvSpPr>
          <p:spPr>
            <a:xfrm>
              <a:off x="8799289" y="2248376"/>
              <a:ext cx="179548" cy="58578"/>
            </a:xfrm>
            <a:custGeom>
              <a:avLst/>
              <a:gdLst/>
              <a:ahLst/>
              <a:cxnLst/>
              <a:rect l="l" t="t" r="r" b="b"/>
              <a:pathLst>
                <a:path w="179548" h="58578" extrusionOk="0">
                  <a:moveTo>
                    <a:pt x="179546" y="58579"/>
                  </a:moveTo>
                  <a:lnTo>
                    <a:pt x="0" y="32385"/>
                  </a:lnTo>
                  <a:cubicBezTo>
                    <a:pt x="3334" y="20765"/>
                    <a:pt x="8858" y="9811"/>
                    <a:pt x="16669" y="0"/>
                  </a:cubicBezTo>
                  <a:lnTo>
                    <a:pt x="172879" y="22765"/>
                  </a:lnTo>
                  <a:cubicBezTo>
                    <a:pt x="177451" y="34290"/>
                    <a:pt x="179641" y="46482"/>
                    <a:pt x="179546" y="58579"/>
                  </a:cubicBezTo>
                  <a:close/>
                </a:path>
              </a:pathLst>
            </a:custGeom>
            <a:solidFill>
              <a:srgbClr val="FFDA6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2" name="Google Shape;912;p3"/>
            <p:cNvSpPr/>
            <p:nvPr/>
          </p:nvSpPr>
          <p:spPr>
            <a:xfrm>
              <a:off x="8795764" y="2305145"/>
              <a:ext cx="179452" cy="75247"/>
            </a:xfrm>
            <a:custGeom>
              <a:avLst/>
              <a:gdLst/>
              <a:ahLst/>
              <a:cxnLst/>
              <a:rect l="l" t="t" r="r" b="b"/>
              <a:pathLst>
                <a:path w="179452" h="75247" extrusionOk="0">
                  <a:moveTo>
                    <a:pt x="148972" y="71819"/>
                  </a:moveTo>
                  <a:cubicBezTo>
                    <a:pt x="147448" y="73057"/>
                    <a:pt x="145924" y="74104"/>
                    <a:pt x="144400" y="75248"/>
                  </a:cubicBezTo>
                  <a:lnTo>
                    <a:pt x="19623" y="57150"/>
                  </a:lnTo>
                  <a:cubicBezTo>
                    <a:pt x="6287" y="40196"/>
                    <a:pt x="-94" y="20002"/>
                    <a:pt x="1" y="0"/>
                  </a:cubicBezTo>
                  <a:lnTo>
                    <a:pt x="179452" y="26098"/>
                  </a:lnTo>
                  <a:cubicBezTo>
                    <a:pt x="174308" y="43434"/>
                    <a:pt x="164117" y="59531"/>
                    <a:pt x="148972" y="71819"/>
                  </a:cubicBezTo>
                  <a:close/>
                </a:path>
              </a:pathLst>
            </a:custGeom>
            <a:solidFill>
              <a:srgbClr val="FFDA6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3" name="Google Shape;913;p3"/>
            <p:cNvSpPr/>
            <p:nvPr/>
          </p:nvSpPr>
          <p:spPr>
            <a:xfrm>
              <a:off x="8258237" y="2522220"/>
              <a:ext cx="323405" cy="312396"/>
            </a:xfrm>
            <a:custGeom>
              <a:avLst/>
              <a:gdLst/>
              <a:ahLst/>
              <a:cxnLst/>
              <a:rect l="l" t="t" r="r" b="b"/>
              <a:pathLst>
                <a:path w="323405" h="312396" extrusionOk="0">
                  <a:moveTo>
                    <a:pt x="323406" y="169831"/>
                  </a:moveTo>
                  <a:lnTo>
                    <a:pt x="186532" y="0"/>
                  </a:lnTo>
                  <a:cubicBezTo>
                    <a:pt x="186532" y="0"/>
                    <a:pt x="-51022" y="51435"/>
                    <a:pt x="10033" y="282321"/>
                  </a:cubicBezTo>
                  <a:cubicBezTo>
                    <a:pt x="222726" y="391096"/>
                    <a:pt x="323406" y="169831"/>
                    <a:pt x="323406" y="169831"/>
                  </a:cubicBezTo>
                  <a:close/>
                </a:path>
              </a:pathLst>
            </a:custGeom>
            <a:solidFill>
              <a:srgbClr val="FFCE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4" name="Google Shape;914;p3"/>
            <p:cNvSpPr/>
            <p:nvPr/>
          </p:nvSpPr>
          <p:spPr>
            <a:xfrm>
              <a:off x="8325040" y="2557557"/>
              <a:ext cx="228123" cy="205650"/>
            </a:xfrm>
            <a:custGeom>
              <a:avLst/>
              <a:gdLst/>
              <a:ahLst/>
              <a:cxnLst/>
              <a:rect l="l" t="t" r="r" b="b"/>
              <a:pathLst>
                <a:path w="228123" h="205650" extrusionOk="0">
                  <a:moveTo>
                    <a:pt x="0" y="201263"/>
                  </a:moveTo>
                  <a:cubicBezTo>
                    <a:pt x="190" y="160020"/>
                    <a:pt x="12192" y="123635"/>
                    <a:pt x="36290" y="90678"/>
                  </a:cubicBezTo>
                  <a:cubicBezTo>
                    <a:pt x="67342" y="48196"/>
                    <a:pt x="113729" y="18193"/>
                    <a:pt x="148209" y="0"/>
                  </a:cubicBezTo>
                  <a:lnTo>
                    <a:pt x="228123" y="99250"/>
                  </a:lnTo>
                  <a:cubicBezTo>
                    <a:pt x="203073" y="129064"/>
                    <a:pt x="163830" y="167926"/>
                    <a:pt x="115728" y="189357"/>
                  </a:cubicBezTo>
                  <a:cubicBezTo>
                    <a:pt x="78486" y="205835"/>
                    <a:pt x="40291" y="209836"/>
                    <a:pt x="0" y="201263"/>
                  </a:cubicBezTo>
                  <a:close/>
                </a:path>
              </a:pathLst>
            </a:custGeom>
            <a:solidFill>
              <a:srgbClr val="F597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5" name="Google Shape;915;p3"/>
            <p:cNvSpPr/>
            <p:nvPr/>
          </p:nvSpPr>
          <p:spPr>
            <a:xfrm>
              <a:off x="8442954" y="2438775"/>
              <a:ext cx="275663" cy="227943"/>
            </a:xfrm>
            <a:custGeom>
              <a:avLst/>
              <a:gdLst/>
              <a:ahLst/>
              <a:cxnLst/>
              <a:rect l="l" t="t" r="r" b="b"/>
              <a:pathLst>
                <a:path w="275663" h="227943" extrusionOk="0">
                  <a:moveTo>
                    <a:pt x="3339" y="222319"/>
                  </a:moveTo>
                  <a:lnTo>
                    <a:pt x="3339" y="222319"/>
                  </a:lnTo>
                  <a:cubicBezTo>
                    <a:pt x="-1900" y="215842"/>
                    <a:pt x="-852" y="206412"/>
                    <a:pt x="5625" y="201173"/>
                  </a:cubicBezTo>
                  <a:lnTo>
                    <a:pt x="251180" y="3339"/>
                  </a:lnTo>
                  <a:cubicBezTo>
                    <a:pt x="257657" y="-1900"/>
                    <a:pt x="267086" y="-852"/>
                    <a:pt x="272325" y="5625"/>
                  </a:cubicBezTo>
                  <a:lnTo>
                    <a:pt x="272325" y="5625"/>
                  </a:lnTo>
                  <a:cubicBezTo>
                    <a:pt x="277564" y="12102"/>
                    <a:pt x="276516" y="21532"/>
                    <a:pt x="270039" y="26771"/>
                  </a:cubicBezTo>
                  <a:lnTo>
                    <a:pt x="24484" y="224605"/>
                  </a:lnTo>
                  <a:cubicBezTo>
                    <a:pt x="18007" y="229844"/>
                    <a:pt x="8578" y="228796"/>
                    <a:pt x="3339" y="222319"/>
                  </a:cubicBezTo>
                  <a:close/>
                </a:path>
              </a:pathLst>
            </a:custGeom>
            <a:solidFill>
              <a:srgbClr val="199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916" name="Google Shape;916;p3"/>
          <p:cNvSpPr/>
          <p:nvPr/>
        </p:nvSpPr>
        <p:spPr>
          <a:xfrm rot="9018844">
            <a:off x="8452371" y="4799416"/>
            <a:ext cx="7727288" cy="5913330"/>
          </a:xfrm>
          <a:custGeom>
            <a:avLst/>
            <a:gdLst/>
            <a:ahLst/>
            <a:cxnLst/>
            <a:rect l="l" t="t" r="r" b="b"/>
            <a:pathLst>
              <a:path w="1854041" h="1754790" extrusionOk="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cmpd="sng">
            <a:solidFill>
              <a:srgbClr val="757070"/>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17" name="Google Shape;917;p3"/>
          <p:cNvGrpSpPr/>
          <p:nvPr/>
        </p:nvGrpSpPr>
        <p:grpSpPr>
          <a:xfrm rot="1383228">
            <a:off x="10590848" y="4630688"/>
            <a:ext cx="1182539" cy="1448421"/>
            <a:chOff x="5881684" y="3147949"/>
            <a:chExt cx="428090" cy="557286"/>
          </a:xfrm>
        </p:grpSpPr>
        <p:grpSp>
          <p:nvGrpSpPr>
            <p:cNvPr id="918" name="Google Shape;918;p3"/>
            <p:cNvGrpSpPr/>
            <p:nvPr/>
          </p:nvGrpSpPr>
          <p:grpSpPr>
            <a:xfrm>
              <a:off x="5881684" y="3147949"/>
              <a:ext cx="428090" cy="557286"/>
              <a:chOff x="5881684" y="3147949"/>
              <a:chExt cx="428090" cy="557286"/>
            </a:xfrm>
          </p:grpSpPr>
          <p:sp>
            <p:nvSpPr>
              <p:cNvPr id="919" name="Google Shape;919;p3"/>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0" name="Google Shape;920;p3"/>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1" name="Google Shape;921;p3"/>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2" name="Google Shape;922;p3"/>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3" name="Google Shape;923;p3"/>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4" name="Google Shape;924;p3"/>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5" name="Google Shape;925;p3"/>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6" name="Google Shape;926;p3"/>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7" name="Google Shape;927;p3"/>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8" name="Google Shape;928;p3"/>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29" name="Google Shape;929;p3"/>
              <p:cNvGrpSpPr/>
              <p:nvPr/>
            </p:nvGrpSpPr>
            <p:grpSpPr>
              <a:xfrm>
                <a:off x="5881684" y="3256226"/>
                <a:ext cx="96300" cy="100097"/>
                <a:chOff x="5881684" y="3256226"/>
                <a:chExt cx="96300" cy="100097"/>
              </a:xfrm>
            </p:grpSpPr>
            <p:sp>
              <p:nvSpPr>
                <p:cNvPr id="930" name="Google Shape;930;p3"/>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1" name="Google Shape;931;p3"/>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932" name="Google Shape;932;p3"/>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3" name="Google Shape;933;p3"/>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4" name="Google Shape;934;p3"/>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5" name="Google Shape;935;p3"/>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6" name="Google Shape;936;p3"/>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7" name="Google Shape;937;p3"/>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8" name="Google Shape;938;p3"/>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9" name="Google Shape;939;p3"/>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0" name="Google Shape;940;p3"/>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1" name="Google Shape;941;p3"/>
              <p:cNvSpPr/>
              <p:nvPr/>
            </p:nvSpPr>
            <p:spPr>
              <a:xfrm>
                <a:off x="6070853" y="3358800"/>
                <a:ext cx="33813" cy="100107"/>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2" name="Google Shape;942;p3"/>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43" name="Google Shape;943;p3"/>
              <p:cNvGrpSpPr/>
              <p:nvPr/>
            </p:nvGrpSpPr>
            <p:grpSpPr>
              <a:xfrm>
                <a:off x="6089575" y="3442542"/>
                <a:ext cx="29041" cy="29075"/>
                <a:chOff x="6089575" y="3442542"/>
                <a:chExt cx="29041" cy="29075"/>
              </a:xfrm>
            </p:grpSpPr>
            <p:sp>
              <p:nvSpPr>
                <p:cNvPr id="944" name="Google Shape;944;p3"/>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5" name="Google Shape;945;p3"/>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946" name="Google Shape;946;p3"/>
              <p:cNvGrpSpPr/>
              <p:nvPr/>
            </p:nvGrpSpPr>
            <p:grpSpPr>
              <a:xfrm>
                <a:off x="6097142" y="3196401"/>
                <a:ext cx="112446" cy="63243"/>
                <a:chOff x="6097142" y="3196401"/>
                <a:chExt cx="112446" cy="63243"/>
              </a:xfrm>
            </p:grpSpPr>
            <p:sp>
              <p:nvSpPr>
                <p:cNvPr id="947" name="Google Shape;947;p3"/>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8" name="Google Shape;948;p3"/>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sp>
          <p:nvSpPr>
            <p:cNvPr id="949" name="Google Shape;949;p3"/>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248" name="TextBox 247">
            <a:extLst>
              <a:ext uri="{FF2B5EF4-FFF2-40B4-BE49-F238E27FC236}">
                <a16:creationId xmlns:a16="http://schemas.microsoft.com/office/drawing/2014/main" id="{86A2801E-2E6D-4A94-9B22-8AA96F5D876C}"/>
              </a:ext>
            </a:extLst>
          </p:cNvPr>
          <p:cNvSpPr txBox="1"/>
          <p:nvPr/>
        </p:nvSpPr>
        <p:spPr>
          <a:xfrm>
            <a:off x="3143902" y="2605299"/>
            <a:ext cx="6352701" cy="1769715"/>
          </a:xfrm>
          <a:prstGeom prst="rect">
            <a:avLst/>
          </a:prstGeom>
          <a:noFill/>
        </p:spPr>
        <p:txBody>
          <a:bodyPr wrap="none" lIns="0" tIns="0" rIns="0" bIns="0" rtlCol="0">
            <a:spAutoFit/>
          </a:bodyPr>
          <a:lstStyle/>
          <a:p>
            <a:pPr algn="l"/>
            <a:r>
              <a:rPr lang="vi-VN" sz="11500" dirty="0">
                <a:solidFill>
                  <a:srgbClr val="002060"/>
                </a:solidFill>
                <a:latin typeface="#Li-N UTM Azuki" panose="02040603050506020204" pitchFamily="18" charset="0"/>
              </a:rPr>
              <a:t>VẬN DỤNG</a:t>
            </a:r>
            <a:endParaRPr lang="en-US" sz="11500" dirty="0">
              <a:solidFill>
                <a:srgbClr val="002060"/>
              </a:solidFill>
              <a:latin typeface="#Li-N UTM Azuki" panose="02040603050506020204" pitchFamily="18" charset="0"/>
            </a:endParaRPr>
          </a:p>
        </p:txBody>
      </p:sp>
    </p:spTree>
    <p:extLst>
      <p:ext uri="{BB962C8B-B14F-4D97-AF65-F5344CB8AC3E}">
        <p14:creationId xmlns:p14="http://schemas.microsoft.com/office/powerpoint/2010/main" val="34458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956" t="9401" r="8327" b="10246"/>
          <a:stretch/>
        </p:blipFill>
        <p:spPr>
          <a:xfrm>
            <a:off x="0" y="26425"/>
            <a:ext cx="12192000" cy="6858000"/>
          </a:xfrm>
          <a:prstGeom prst="rect">
            <a:avLst/>
          </a:prstGeom>
        </p:spPr>
      </p:pic>
      <p:grpSp>
        <p:nvGrpSpPr>
          <p:cNvPr id="3" name="Group 2"/>
          <p:cNvGrpSpPr/>
          <p:nvPr/>
        </p:nvGrpSpPr>
        <p:grpSpPr>
          <a:xfrm>
            <a:off x="1520027" y="463661"/>
            <a:ext cx="9301231" cy="1471787"/>
            <a:chOff x="1650656" y="743581"/>
            <a:chExt cx="9301231" cy="1471787"/>
          </a:xfrm>
        </p:grpSpPr>
        <p:sp>
          <p:nvSpPr>
            <p:cNvPr id="4" name="TextBox 3"/>
            <p:cNvSpPr txBox="1"/>
            <p:nvPr/>
          </p:nvSpPr>
          <p:spPr>
            <a:xfrm>
              <a:off x="1650656" y="743581"/>
              <a:ext cx="9301231" cy="646331"/>
            </a:xfrm>
            <a:prstGeom prst="rect">
              <a:avLst/>
            </a:prstGeom>
            <a:noFill/>
          </p:spPr>
          <p:txBody>
            <a:bodyPr wrap="square" rtlCol="0">
              <a:spAutoFit/>
            </a:bodyPr>
            <a:lstStyle/>
            <a:p>
              <a:r>
                <a:rPr lang="vi-VN" sz="3600" dirty="0">
                  <a:solidFill>
                    <a:schemeClr val="bg1"/>
                  </a:solidFill>
                  <a:latin typeface="HP001 4 hàng" panose="020B0603050302020204" pitchFamily="34" charset="0"/>
                </a:rPr>
                <a:t>Thứ    , ngày   tháng  năm 2022</a:t>
              </a:r>
              <a:endParaRPr lang="en-US" sz="3600" dirty="0">
                <a:solidFill>
                  <a:schemeClr val="bg1"/>
                </a:solidFill>
                <a:latin typeface="HP001 4 hàng" panose="020B0603050302020204" pitchFamily="34" charset="0"/>
              </a:endParaRPr>
            </a:p>
          </p:txBody>
        </p:sp>
        <p:sp>
          <p:nvSpPr>
            <p:cNvPr id="8" name="TextBox 7"/>
            <p:cNvSpPr txBox="1"/>
            <p:nvPr/>
          </p:nvSpPr>
          <p:spPr>
            <a:xfrm>
              <a:off x="3944308" y="1569037"/>
              <a:ext cx="4192900" cy="646331"/>
            </a:xfrm>
            <a:prstGeom prst="rect">
              <a:avLst/>
            </a:prstGeom>
            <a:noFill/>
          </p:spPr>
          <p:txBody>
            <a:bodyPr wrap="square" rtlCol="0">
              <a:spAutoFit/>
            </a:bodyPr>
            <a:lstStyle/>
            <a:p>
              <a:r>
                <a:rPr lang="vi-VN" sz="3600" u="sng" dirty="0">
                  <a:solidFill>
                    <a:schemeClr val="bg1"/>
                  </a:solidFill>
                  <a:latin typeface="HP001 4 hàng" panose="020B0603050302020204" pitchFamily="34" charset="0"/>
                </a:rPr>
                <a:t>Tập làm văn</a:t>
              </a:r>
              <a:endParaRPr lang="en-US" sz="3600" u="sng" dirty="0">
                <a:solidFill>
                  <a:schemeClr val="bg1"/>
                </a:solidFill>
                <a:latin typeface="HP001 4 hàng" panose="020B0603050302020204" pitchFamily="34" charset="0"/>
              </a:endParaRPr>
            </a:p>
          </p:txBody>
        </p:sp>
      </p:grpSp>
      <p:sp>
        <p:nvSpPr>
          <p:cNvPr id="7" name="TextBox 6"/>
          <p:cNvSpPr txBox="1"/>
          <p:nvPr/>
        </p:nvSpPr>
        <p:spPr>
          <a:xfrm>
            <a:off x="1054199" y="1986253"/>
            <a:ext cx="8503124" cy="1685077"/>
          </a:xfrm>
          <a:prstGeom prst="rect">
            <a:avLst/>
          </a:prstGeom>
          <a:noFill/>
        </p:spPr>
        <p:txBody>
          <a:bodyPr wrap="square" rtlCol="0">
            <a:spAutoFit/>
          </a:bodyPr>
          <a:lstStyle/>
          <a:p>
            <a:pPr algn="ctr">
              <a:lnSpc>
                <a:spcPct val="150000"/>
              </a:lnSpc>
            </a:pPr>
            <a:r>
              <a:rPr lang="vi-VN" sz="3600" dirty="0">
                <a:solidFill>
                  <a:srgbClr val="FFFF00"/>
                </a:solidFill>
                <a:latin typeface="HP001 4 hàng" panose="020B0603050302020204" pitchFamily="34" charset="0"/>
              </a:rPr>
              <a:t>Tả đồ vật </a:t>
            </a:r>
          </a:p>
          <a:p>
            <a:pPr algn="ctr">
              <a:lnSpc>
                <a:spcPct val="150000"/>
              </a:lnSpc>
            </a:pPr>
            <a:r>
              <a:rPr lang="vi-VN" sz="3600" dirty="0">
                <a:solidFill>
                  <a:srgbClr val="FFFF00"/>
                </a:solidFill>
                <a:latin typeface="HP001 4 hàng" panose="020B0603050302020204" pitchFamily="34" charset="0"/>
              </a:rPr>
              <a:t>(Kiểm tra viết)</a:t>
            </a:r>
            <a:endParaRPr lang="en-US" sz="3600" dirty="0">
              <a:solidFill>
                <a:srgbClr val="FFFF00"/>
              </a:solidFill>
              <a:latin typeface="HP001 4 hàng" panose="020B0603050302020204" pitchFamily="34" charset="0"/>
            </a:endParaRPr>
          </a:p>
        </p:txBody>
      </p:sp>
      <p:sp>
        <p:nvSpPr>
          <p:cNvPr id="9" name="TextBox 8"/>
          <p:cNvSpPr txBox="1"/>
          <p:nvPr/>
        </p:nvSpPr>
        <p:spPr>
          <a:xfrm>
            <a:off x="0" y="3824364"/>
            <a:ext cx="4192900" cy="646331"/>
          </a:xfrm>
          <a:prstGeom prst="rect">
            <a:avLst/>
          </a:prstGeom>
          <a:noFill/>
        </p:spPr>
        <p:txBody>
          <a:bodyPr wrap="square" rtlCol="0">
            <a:spAutoFit/>
          </a:bodyPr>
          <a:lstStyle/>
          <a:p>
            <a:r>
              <a:rPr lang="vi-VN" sz="3600" u="sng" dirty="0">
                <a:solidFill>
                  <a:schemeClr val="bg1"/>
                </a:solidFill>
                <a:latin typeface="HP001 4 hàng" panose="020B0603050302020204" pitchFamily="34" charset="0"/>
              </a:rPr>
              <a:t>Đề bài:</a:t>
            </a:r>
            <a:endParaRPr lang="en-US" sz="3600" u="sng" dirty="0">
              <a:solidFill>
                <a:schemeClr val="bg1"/>
              </a:solidFill>
              <a:latin typeface="HP001 4 hàng" panose="020B0603050302020204" pitchFamily="34" charset="0"/>
            </a:endParaRPr>
          </a:p>
        </p:txBody>
      </p:sp>
      <p:sp>
        <p:nvSpPr>
          <p:cNvPr id="10" name="TextBox 9"/>
          <p:cNvSpPr txBox="1"/>
          <p:nvPr/>
        </p:nvSpPr>
        <p:spPr>
          <a:xfrm>
            <a:off x="4514336" y="4649007"/>
            <a:ext cx="4192900" cy="646331"/>
          </a:xfrm>
          <a:prstGeom prst="rect">
            <a:avLst/>
          </a:prstGeom>
          <a:noFill/>
        </p:spPr>
        <p:txBody>
          <a:bodyPr wrap="square" rtlCol="0">
            <a:spAutoFit/>
          </a:bodyPr>
          <a:lstStyle/>
          <a:p>
            <a:r>
              <a:rPr lang="vi-VN" sz="3600" u="sng" dirty="0">
                <a:solidFill>
                  <a:schemeClr val="bg1"/>
                </a:solidFill>
                <a:latin typeface="HP001 4 hàng" panose="020B0603050302020204" pitchFamily="34" charset="0"/>
              </a:rPr>
              <a:t>Bài làm</a:t>
            </a:r>
            <a:endParaRPr lang="en-US" sz="3600" u="sng"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2975078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71"/>
          <p:cNvGrpSpPr/>
          <p:nvPr/>
        </p:nvGrpSpPr>
        <p:grpSpPr>
          <a:xfrm>
            <a:off x="-635" y="0"/>
            <a:ext cx="12192000" cy="6858000"/>
            <a:chOff x="-1" y="0"/>
            <a:chExt cx="19200" cy="10800"/>
          </a:xfrm>
        </p:grpSpPr>
        <p:grpSp>
          <p:nvGrpSpPr>
            <p:cNvPr id="67" name="组合 45"/>
            <p:cNvGrpSpPr/>
            <p:nvPr/>
          </p:nvGrpSpPr>
          <p:grpSpPr>
            <a:xfrm>
              <a:off x="-1" y="0"/>
              <a:ext cx="19201" cy="10800"/>
              <a:chOff x="-1" y="0"/>
              <a:chExt cx="19201" cy="10800"/>
            </a:xfrm>
          </p:grpSpPr>
          <p:pic>
            <p:nvPicPr>
              <p:cNvPr id="71" name="图片 9" descr="背景"/>
              <p:cNvPicPr>
                <a:picLocks noChangeAspect="1"/>
              </p:cNvPicPr>
              <p:nvPr/>
            </p:nvPicPr>
            <p:blipFill>
              <a:blip r:embed="rId3"/>
              <a:stretch>
                <a:fillRect/>
              </a:stretch>
            </p:blipFill>
            <p:spPr>
              <a:xfrm>
                <a:off x="-1" y="0"/>
                <a:ext cx="19201" cy="10800"/>
              </a:xfrm>
              <a:prstGeom prst="rect">
                <a:avLst/>
              </a:prstGeom>
            </p:spPr>
          </p:pic>
          <p:pic>
            <p:nvPicPr>
              <p:cNvPr id="73"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68" name="组合 47"/>
            <p:cNvGrpSpPr/>
            <p:nvPr/>
          </p:nvGrpSpPr>
          <p:grpSpPr>
            <a:xfrm>
              <a:off x="1" y="0"/>
              <a:ext cx="19199" cy="3585"/>
              <a:chOff x="-35" y="0"/>
              <a:chExt cx="23497" cy="4410"/>
            </a:xfrm>
          </p:grpSpPr>
          <p:pic>
            <p:nvPicPr>
              <p:cNvPr id="69" name="图片 48" descr="组 11"/>
              <p:cNvPicPr>
                <a:picLocks noChangeAspect="1"/>
              </p:cNvPicPr>
              <p:nvPr/>
            </p:nvPicPr>
            <p:blipFill>
              <a:blip r:embed="rId5"/>
              <a:stretch>
                <a:fillRect/>
              </a:stretch>
            </p:blipFill>
            <p:spPr>
              <a:xfrm>
                <a:off x="-35" y="0"/>
                <a:ext cx="11250" cy="4410"/>
              </a:xfrm>
              <a:prstGeom prst="rect">
                <a:avLst/>
              </a:prstGeom>
            </p:spPr>
          </p:pic>
          <p:pic>
            <p:nvPicPr>
              <p:cNvPr id="70" name="图片 49" descr="组 11"/>
              <p:cNvPicPr>
                <a:picLocks noChangeAspect="1"/>
              </p:cNvPicPr>
              <p:nvPr/>
            </p:nvPicPr>
            <p:blipFill>
              <a:blip r:embed="rId5"/>
              <a:stretch>
                <a:fillRect/>
              </a:stretch>
            </p:blipFill>
            <p:spPr>
              <a:xfrm>
                <a:off x="12212" y="0"/>
                <a:ext cx="11250" cy="4410"/>
              </a:xfrm>
              <a:prstGeom prst="rect">
                <a:avLst/>
              </a:prstGeom>
            </p:spPr>
          </p:pic>
        </p:grpSp>
      </p:grpSp>
      <p:pic>
        <p:nvPicPr>
          <p:cNvPr id="5" name="图片 4" descr="图片1"/>
          <p:cNvPicPr>
            <a:picLocks noChangeAspect="1"/>
          </p:cNvPicPr>
          <p:nvPr/>
        </p:nvPicPr>
        <p:blipFill>
          <a:blip r:embed="rId6"/>
          <a:stretch>
            <a:fillRect/>
          </a:stretch>
        </p:blipFill>
        <p:spPr>
          <a:xfrm>
            <a:off x="-545465" y="1675130"/>
            <a:ext cx="13283565" cy="5591175"/>
          </a:xfrm>
          <a:prstGeom prst="rect">
            <a:avLst/>
          </a:prstGeom>
        </p:spPr>
      </p:pic>
      <p:sp>
        <p:nvSpPr>
          <p:cNvPr id="89" name="Google Shape;704;p3"/>
          <p:cNvSpPr/>
          <p:nvPr/>
        </p:nvSpPr>
        <p:spPr>
          <a:xfrm>
            <a:off x="3212827" y="85706"/>
            <a:ext cx="8115402" cy="6135037"/>
          </a:xfrm>
          <a:custGeom>
            <a:avLst/>
            <a:gdLst/>
            <a:ahLst/>
            <a:cxnLst/>
            <a:rect l="l" t="t" r="r" b="b"/>
            <a:pathLst>
              <a:path w="4542917" h="4173599" extrusionOk="0">
                <a:moveTo>
                  <a:pt x="4374861" y="2001725"/>
                </a:moveTo>
                <a:cubicBezTo>
                  <a:pt x="4552884" y="1666064"/>
                  <a:pt x="4602414" y="1233343"/>
                  <a:pt x="4113400" y="1108185"/>
                </a:cubicBezTo>
                <a:cubicBezTo>
                  <a:pt x="3624387" y="983026"/>
                  <a:pt x="3417504" y="944069"/>
                  <a:pt x="3325397" y="534018"/>
                </a:cubicBezTo>
                <a:cubicBezTo>
                  <a:pt x="3263865" y="260174"/>
                  <a:pt x="2988497" y="108917"/>
                  <a:pt x="2577494" y="28240"/>
                </a:cubicBezTo>
                <a:cubicBezTo>
                  <a:pt x="2173157" y="-51198"/>
                  <a:pt x="1860642" y="31574"/>
                  <a:pt x="1593466" y="345232"/>
                </a:cubicBezTo>
                <a:cubicBezTo>
                  <a:pt x="1513170" y="439434"/>
                  <a:pt x="1374296" y="538304"/>
                  <a:pt x="1133980" y="595644"/>
                </a:cubicBezTo>
                <a:cubicBezTo>
                  <a:pt x="573148" y="729471"/>
                  <a:pt x="220818" y="920066"/>
                  <a:pt x="42796" y="1521189"/>
                </a:cubicBezTo>
                <a:cubicBezTo>
                  <a:pt x="-65694" y="1887520"/>
                  <a:pt x="53464" y="2175080"/>
                  <a:pt x="163097" y="2343863"/>
                </a:cubicBezTo>
                <a:cubicBezTo>
                  <a:pt x="215675" y="2424826"/>
                  <a:pt x="288731" y="2489691"/>
                  <a:pt x="371885" y="2538744"/>
                </a:cubicBezTo>
                <a:cubicBezTo>
                  <a:pt x="424653" y="2569891"/>
                  <a:pt x="484089" y="2634852"/>
                  <a:pt x="465039" y="2766868"/>
                </a:cubicBezTo>
                <a:cubicBezTo>
                  <a:pt x="432464" y="2993182"/>
                  <a:pt x="180432" y="3798997"/>
                  <a:pt x="1229135" y="4109512"/>
                </a:cubicBezTo>
                <a:cubicBezTo>
                  <a:pt x="1288094" y="4126943"/>
                  <a:pt x="1343339" y="4141230"/>
                  <a:pt x="1395346" y="4152565"/>
                </a:cubicBezTo>
                <a:cubicBezTo>
                  <a:pt x="1707004" y="4220574"/>
                  <a:pt x="2034664" y="4121418"/>
                  <a:pt x="2251834" y="3887770"/>
                </a:cubicBezTo>
                <a:cubicBezTo>
                  <a:pt x="2494340" y="3626785"/>
                  <a:pt x="2856767" y="3561253"/>
                  <a:pt x="3194142" y="3596591"/>
                </a:cubicBezTo>
                <a:cubicBezTo>
                  <a:pt x="3379404" y="3616022"/>
                  <a:pt x="3559521" y="3662980"/>
                  <a:pt x="3738972" y="3710796"/>
                </a:cubicBezTo>
                <a:cubicBezTo>
                  <a:pt x="3873180" y="3746514"/>
                  <a:pt x="4039772" y="3734608"/>
                  <a:pt x="4160644" y="3661742"/>
                </a:cubicBezTo>
                <a:cubicBezTo>
                  <a:pt x="4312758" y="3570016"/>
                  <a:pt x="4407532" y="3406853"/>
                  <a:pt x="4469349" y="3245023"/>
                </a:cubicBezTo>
                <a:cubicBezTo>
                  <a:pt x="4731001" y="2560366"/>
                  <a:pt x="4196744" y="2337386"/>
                  <a:pt x="4374861" y="2001725"/>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p:txBody>
      </p:sp>
      <p:pic>
        <p:nvPicPr>
          <p:cNvPr id="74" name="Picture 7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1889" y1="10625" x2="66000" y2="4792"/>
                        <a14:foregroundMark x1="61000" y1="44375" x2="61667" y2="56042"/>
                        <a14:foregroundMark x1="57111" y1="65625" x2="61556" y2="65625"/>
                        <a14:foregroundMark x1="73111" y1="71875" x2="78000" y2="88333"/>
                        <a14:foregroundMark x1="85444" y1="51458" x2="86667" y2="54167"/>
                        <a14:foregroundMark x1="27889" y1="64167" x2="34889" y2="65625"/>
                        <a14:foregroundMark x1="20111" y1="70000" x2="18667" y2="83125"/>
                        <a14:foregroundMark x1="18222" y1="83333" x2="19778" y2="86458"/>
                        <a14:foregroundMark x1="37667" y1="86875" x2="57000" y2="94583"/>
                        <a14:foregroundMark x1="46000" y1="72708" x2="68556" y2="90625"/>
                        <a14:foregroundMark x1="72889" y1="63958" x2="76889" y2="62917"/>
                        <a14:foregroundMark x1="59222" y1="60208" x2="64111" y2="61875"/>
                        <a14:foregroundMark x1="19556" y1="61875" x2="24778" y2="66042"/>
                      </a14:backgroundRemoval>
                    </a14:imgEffect>
                  </a14:imgLayer>
                </a14:imgProps>
              </a:ext>
            </a:extLst>
          </a:blip>
          <a:stretch>
            <a:fillRect/>
          </a:stretch>
        </p:blipFill>
        <p:spPr>
          <a:xfrm>
            <a:off x="-85199" y="3561530"/>
            <a:ext cx="6180881" cy="3296470"/>
          </a:xfrm>
          <a:prstGeom prst="rect">
            <a:avLst/>
          </a:prstGeom>
        </p:spPr>
      </p:pic>
      <p:sp>
        <p:nvSpPr>
          <p:cNvPr id="90" name="TextBox 89">
            <a:extLst>
              <a:ext uri="{FF2B5EF4-FFF2-40B4-BE49-F238E27FC236}">
                <a16:creationId xmlns:a16="http://schemas.microsoft.com/office/drawing/2014/main" id="{86A2801E-2E6D-4A94-9B22-8AA96F5D876C}"/>
              </a:ext>
            </a:extLst>
          </p:cNvPr>
          <p:cNvSpPr txBox="1"/>
          <p:nvPr/>
        </p:nvSpPr>
        <p:spPr>
          <a:xfrm>
            <a:off x="4414561" y="1887942"/>
            <a:ext cx="6783870" cy="2031325"/>
          </a:xfrm>
          <a:prstGeom prst="rect">
            <a:avLst/>
          </a:prstGeom>
          <a:noFill/>
        </p:spPr>
        <p:txBody>
          <a:bodyPr wrap="square" lIns="0" tIns="0" rIns="0" bIns="0" rtlCol="0">
            <a:spAutoFit/>
          </a:bodyPr>
          <a:lstStyle/>
          <a:p>
            <a:pPr algn="l"/>
            <a:r>
              <a:rPr lang="vi-VN" sz="6600" dirty="0">
                <a:solidFill>
                  <a:srgbClr val="002060"/>
                </a:solidFill>
                <a:latin typeface="#Li-N UTM Isadora" panose="02040603050506020204" pitchFamily="18" charset="0"/>
              </a:rPr>
              <a:t>Chúng mình cùng </a:t>
            </a:r>
          </a:p>
          <a:p>
            <a:pPr algn="l"/>
            <a:r>
              <a:rPr lang="vi-VN" sz="6600" dirty="0">
                <a:solidFill>
                  <a:srgbClr val="002060"/>
                </a:solidFill>
                <a:latin typeface="#Li-N UTM Isadora" panose="02040603050506020204" pitchFamily="18" charset="0"/>
              </a:rPr>
              <a:t>làm bài nhé!</a:t>
            </a:r>
            <a:endParaRPr lang="en-US" sz="6600" dirty="0">
              <a:solidFill>
                <a:srgbClr val="002060"/>
              </a:solidFill>
              <a:latin typeface="#Li-N UTM Isadora"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additive="base">
                                        <p:cTn id="12" dur="500" fill="hold"/>
                                        <p:tgtEl>
                                          <p:spTgt spid="90"/>
                                        </p:tgtEl>
                                        <p:attrNameLst>
                                          <p:attrName>ppt_x</p:attrName>
                                        </p:attrNameLst>
                                      </p:cBhvr>
                                      <p:tavLst>
                                        <p:tav tm="0">
                                          <p:val>
                                            <p:strVal val="#ppt_x"/>
                                          </p:val>
                                        </p:tav>
                                        <p:tav tm="100000">
                                          <p:val>
                                            <p:strVal val="#ppt_x"/>
                                          </p:val>
                                        </p:tav>
                                      </p:tavLst>
                                    </p:anim>
                                    <p:anim calcmode="lin" valueType="num">
                                      <p:cBhvr additive="base">
                                        <p:cTn id="13"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3"/>
              <a:stretch>
                <a:fillRect/>
              </a:stretch>
            </p:blipFill>
            <p:spPr>
              <a:xfrm>
                <a:off x="-1" y="0"/>
                <a:ext cx="19201" cy="10800"/>
              </a:xfrm>
              <a:prstGeom prst="rect">
                <a:avLst/>
              </a:prstGeom>
            </p:spPr>
          </p:pic>
          <p:pic>
            <p:nvPicPr>
              <p:cNvPr id="9"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5"/>
              <a:stretch>
                <a:fillRect/>
              </a:stretch>
            </p:blipFill>
            <p:spPr>
              <a:xfrm>
                <a:off x="-35" y="0"/>
                <a:ext cx="11250" cy="4410"/>
              </a:xfrm>
              <a:prstGeom prst="rect">
                <a:avLst/>
              </a:prstGeom>
            </p:spPr>
          </p:pic>
          <p:pic>
            <p:nvPicPr>
              <p:cNvPr id="50" name="图片 49" descr="组 11"/>
              <p:cNvPicPr>
                <a:picLocks noChangeAspect="1"/>
              </p:cNvPicPr>
              <p:nvPr/>
            </p:nvPicPr>
            <p:blipFill>
              <a:blip r:embed="rId5"/>
              <a:stretch>
                <a:fillRect/>
              </a:stretch>
            </p:blipFill>
            <p:spPr>
              <a:xfrm>
                <a:off x="12212" y="0"/>
                <a:ext cx="11250" cy="4410"/>
              </a:xfrm>
              <a:prstGeom prst="rect">
                <a:avLst/>
              </a:prstGeom>
            </p:spPr>
          </p:pic>
        </p:grpSp>
      </p:grpSp>
      <p:sp>
        <p:nvSpPr>
          <p:cNvPr id="58" name="Google Shape;704;p3"/>
          <p:cNvSpPr/>
          <p:nvPr/>
        </p:nvSpPr>
        <p:spPr>
          <a:xfrm>
            <a:off x="230703" y="462442"/>
            <a:ext cx="8115402" cy="6135037"/>
          </a:xfrm>
          <a:custGeom>
            <a:avLst/>
            <a:gdLst/>
            <a:ahLst/>
            <a:cxnLst/>
            <a:rect l="l" t="t" r="r" b="b"/>
            <a:pathLst>
              <a:path w="4542917" h="4173599" extrusionOk="0">
                <a:moveTo>
                  <a:pt x="4374861" y="2001725"/>
                </a:moveTo>
                <a:cubicBezTo>
                  <a:pt x="4552884" y="1666064"/>
                  <a:pt x="4602414" y="1233343"/>
                  <a:pt x="4113400" y="1108185"/>
                </a:cubicBezTo>
                <a:cubicBezTo>
                  <a:pt x="3624387" y="983026"/>
                  <a:pt x="3417504" y="944069"/>
                  <a:pt x="3325397" y="534018"/>
                </a:cubicBezTo>
                <a:cubicBezTo>
                  <a:pt x="3263865" y="260174"/>
                  <a:pt x="2988497" y="108917"/>
                  <a:pt x="2577494" y="28240"/>
                </a:cubicBezTo>
                <a:cubicBezTo>
                  <a:pt x="2173157" y="-51198"/>
                  <a:pt x="1860642" y="31574"/>
                  <a:pt x="1593466" y="345232"/>
                </a:cubicBezTo>
                <a:cubicBezTo>
                  <a:pt x="1513170" y="439434"/>
                  <a:pt x="1374296" y="538304"/>
                  <a:pt x="1133980" y="595644"/>
                </a:cubicBezTo>
                <a:cubicBezTo>
                  <a:pt x="573148" y="729471"/>
                  <a:pt x="220818" y="920066"/>
                  <a:pt x="42796" y="1521189"/>
                </a:cubicBezTo>
                <a:cubicBezTo>
                  <a:pt x="-65694" y="1887520"/>
                  <a:pt x="53464" y="2175080"/>
                  <a:pt x="163097" y="2343863"/>
                </a:cubicBezTo>
                <a:cubicBezTo>
                  <a:pt x="215675" y="2424826"/>
                  <a:pt x="288731" y="2489691"/>
                  <a:pt x="371885" y="2538744"/>
                </a:cubicBezTo>
                <a:cubicBezTo>
                  <a:pt x="424653" y="2569891"/>
                  <a:pt x="484089" y="2634852"/>
                  <a:pt x="465039" y="2766868"/>
                </a:cubicBezTo>
                <a:cubicBezTo>
                  <a:pt x="432464" y="2993182"/>
                  <a:pt x="180432" y="3798997"/>
                  <a:pt x="1229135" y="4109512"/>
                </a:cubicBezTo>
                <a:cubicBezTo>
                  <a:pt x="1288094" y="4126943"/>
                  <a:pt x="1343339" y="4141230"/>
                  <a:pt x="1395346" y="4152565"/>
                </a:cubicBezTo>
                <a:cubicBezTo>
                  <a:pt x="1707004" y="4220574"/>
                  <a:pt x="2034664" y="4121418"/>
                  <a:pt x="2251834" y="3887770"/>
                </a:cubicBezTo>
                <a:cubicBezTo>
                  <a:pt x="2494340" y="3626785"/>
                  <a:pt x="2856767" y="3561253"/>
                  <a:pt x="3194142" y="3596591"/>
                </a:cubicBezTo>
                <a:cubicBezTo>
                  <a:pt x="3379404" y="3616022"/>
                  <a:pt x="3559521" y="3662980"/>
                  <a:pt x="3738972" y="3710796"/>
                </a:cubicBezTo>
                <a:cubicBezTo>
                  <a:pt x="3873180" y="3746514"/>
                  <a:pt x="4039772" y="3734608"/>
                  <a:pt x="4160644" y="3661742"/>
                </a:cubicBezTo>
                <a:cubicBezTo>
                  <a:pt x="4312758" y="3570016"/>
                  <a:pt x="4407532" y="3406853"/>
                  <a:pt x="4469349" y="3245023"/>
                </a:cubicBezTo>
                <a:cubicBezTo>
                  <a:pt x="4731001" y="2560366"/>
                  <a:pt x="4196744" y="2337386"/>
                  <a:pt x="4374861" y="2001725"/>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59" name="Google Shape;796;p3"/>
          <p:cNvGrpSpPr/>
          <p:nvPr/>
        </p:nvGrpSpPr>
        <p:grpSpPr>
          <a:xfrm>
            <a:off x="4998134" y="1842885"/>
            <a:ext cx="647899" cy="371235"/>
            <a:chOff x="9117820" y="2027686"/>
            <a:chExt cx="210400" cy="182707"/>
          </a:xfrm>
        </p:grpSpPr>
        <p:sp>
          <p:nvSpPr>
            <p:cNvPr id="60"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1"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2"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3"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4"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5"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6"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7"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8"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69"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0"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1"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3"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4"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5"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6"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77"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5"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6"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7"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8"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89"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0"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5"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8"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9"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6"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8"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1"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2"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3"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4"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5"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6"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7"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8"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9"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0"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1"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2"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3"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4"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5"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6"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7"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8"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9"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0"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1"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2"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3"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4"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5"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6"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7"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8"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9"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0"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1"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2"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3"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4"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5"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6"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7"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8"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9"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0"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1"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2"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3"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4"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5"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6"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7"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8"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9"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0"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1"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92" name="Google Shape;900;p3"/>
          <p:cNvSpPr/>
          <p:nvPr/>
        </p:nvSpPr>
        <p:spPr>
          <a:xfrm>
            <a:off x="822970" y="2845200"/>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3" name="Google Shape;902;p3"/>
          <p:cNvSpPr/>
          <p:nvPr/>
        </p:nvSpPr>
        <p:spPr>
          <a:xfrm>
            <a:off x="3525035" y="4666782"/>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4" name="TextBox 193">
            <a:extLst>
              <a:ext uri="{FF2B5EF4-FFF2-40B4-BE49-F238E27FC236}">
                <a16:creationId xmlns:a16="http://schemas.microsoft.com/office/drawing/2014/main" id="{86A2801E-2E6D-4A94-9B22-8AA96F5D876C}"/>
              </a:ext>
            </a:extLst>
          </p:cNvPr>
          <p:cNvSpPr txBox="1"/>
          <p:nvPr/>
        </p:nvSpPr>
        <p:spPr>
          <a:xfrm>
            <a:off x="979436" y="2744195"/>
            <a:ext cx="6812762" cy="1769715"/>
          </a:xfrm>
          <a:prstGeom prst="rect">
            <a:avLst/>
          </a:prstGeom>
          <a:noFill/>
        </p:spPr>
        <p:txBody>
          <a:bodyPr wrap="none" lIns="0" tIns="0" rIns="0" bIns="0" rtlCol="0">
            <a:spAutoFit/>
          </a:bodyPr>
          <a:lstStyle/>
          <a:p>
            <a:pPr algn="l"/>
            <a:r>
              <a:rPr lang="vi-VN" sz="11500" dirty="0">
                <a:solidFill>
                  <a:srgbClr val="002060"/>
                </a:solidFill>
                <a:latin typeface="#Li-N UTM Azuki" panose="02040603050506020204" pitchFamily="18" charset="0"/>
              </a:rPr>
              <a:t>KHỞI ĐỘNG</a:t>
            </a:r>
            <a:endParaRPr lang="en-US" sz="11500" dirty="0">
              <a:solidFill>
                <a:srgbClr val="002060"/>
              </a:solidFill>
              <a:latin typeface="#Li-N UTM Azuki" panose="02040603050506020204" pitchFamily="18" charset="0"/>
            </a:endParaRPr>
          </a:p>
        </p:txBody>
      </p:sp>
      <p:pic>
        <p:nvPicPr>
          <p:cNvPr id="57" name="图片 3" descr="组 8"/>
          <p:cNvPicPr>
            <a:picLocks noChangeAspect="1"/>
          </p:cNvPicPr>
          <p:nvPr/>
        </p:nvPicPr>
        <p:blipFill>
          <a:blip r:embed="rId6"/>
          <a:stretch>
            <a:fillRect/>
          </a:stretch>
        </p:blipFill>
        <p:spPr>
          <a:xfrm rot="2640000">
            <a:off x="7922728" y="505038"/>
            <a:ext cx="5303075" cy="584792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plus(in)">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additive="base">
                                        <p:cTn id="12" dur="500" fill="hold"/>
                                        <p:tgtEl>
                                          <p:spTgt spid="194"/>
                                        </p:tgtEl>
                                        <p:attrNameLst>
                                          <p:attrName>ppt_x</p:attrName>
                                        </p:attrNameLst>
                                      </p:cBhvr>
                                      <p:tavLst>
                                        <p:tav tm="0">
                                          <p:val>
                                            <p:strVal val="#ppt_x"/>
                                          </p:val>
                                        </p:tav>
                                        <p:tav tm="100000">
                                          <p:val>
                                            <p:strVal val="#ppt_x"/>
                                          </p:val>
                                        </p:tav>
                                      </p:tavLst>
                                    </p:anim>
                                    <p:anim calcmode="lin" valueType="num">
                                      <p:cBhvr additive="base">
                                        <p:cTn id="13" dur="500" fill="hold"/>
                                        <p:tgtEl>
                                          <p:spTgt spid="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4"/>
              <a:stretch>
                <a:fillRect/>
              </a:stretch>
            </p:blipFill>
            <p:spPr>
              <a:xfrm>
                <a:off x="-1" y="0"/>
                <a:ext cx="19201" cy="10800"/>
              </a:xfrm>
              <a:prstGeom prst="rect">
                <a:avLst/>
              </a:prstGeom>
            </p:spPr>
          </p:pic>
          <p:pic>
            <p:nvPicPr>
              <p:cNvPr id="9" name="图片 8" descr="组 3"/>
              <p:cNvPicPr>
                <a:picLocks noChangeAspect="1"/>
              </p:cNvPicPr>
              <p:nvPr/>
            </p:nvPicPr>
            <p:blipFill>
              <a:blip r:embed="rId5"/>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6"/>
              <a:stretch>
                <a:fillRect/>
              </a:stretch>
            </p:blipFill>
            <p:spPr>
              <a:xfrm>
                <a:off x="-35" y="0"/>
                <a:ext cx="11250" cy="4410"/>
              </a:xfrm>
              <a:prstGeom prst="rect">
                <a:avLst/>
              </a:prstGeom>
            </p:spPr>
          </p:pic>
          <p:pic>
            <p:nvPicPr>
              <p:cNvPr id="50" name="图片 49" descr="组 11"/>
              <p:cNvPicPr>
                <a:picLocks noChangeAspect="1"/>
              </p:cNvPicPr>
              <p:nvPr/>
            </p:nvPicPr>
            <p:blipFill>
              <a:blip r:embed="rId6"/>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pic>
        <p:nvPicPr>
          <p:cNvPr id="5" name="图片 4" descr="图片1"/>
          <p:cNvPicPr>
            <a:picLocks noChangeAspect="1"/>
          </p:cNvPicPr>
          <p:nvPr/>
        </p:nvPicPr>
        <p:blipFill>
          <a:blip r:embed="rId7"/>
          <a:stretch>
            <a:fillRect/>
          </a:stretch>
        </p:blipFill>
        <p:spPr>
          <a:xfrm>
            <a:off x="-545465" y="1675130"/>
            <a:ext cx="13283565" cy="5591175"/>
          </a:xfrm>
          <a:prstGeom prst="rect">
            <a:avLst/>
          </a:prstGeom>
        </p:spPr>
      </p:pic>
      <p:grpSp>
        <p:nvGrpSpPr>
          <p:cNvPr id="23" name="组合 22"/>
          <p:cNvGrpSpPr/>
          <p:nvPr/>
        </p:nvGrpSpPr>
        <p:grpSpPr>
          <a:xfrm>
            <a:off x="-319480" y="1428487"/>
            <a:ext cx="11624788" cy="5046560"/>
            <a:chOff x="336" y="1714"/>
            <a:chExt cx="16847" cy="8790"/>
          </a:xfrm>
        </p:grpSpPr>
        <p:sp>
          <p:nvSpPr>
            <p:cNvPr id="13" name="圆角矩形 12"/>
            <p:cNvSpPr/>
            <p:nvPr/>
          </p:nvSpPr>
          <p:spPr>
            <a:xfrm flipH="1">
              <a:off x="3757" y="2853"/>
              <a:ext cx="13426" cy="6274"/>
            </a:xfrm>
            <a:prstGeom prst="roundRect">
              <a:avLst/>
            </a:prstGeom>
            <a:solidFill>
              <a:srgbClr val="4C8AA7">
                <a:alpha val="2000"/>
              </a:srgbClr>
            </a:solidFill>
            <a:ln>
              <a:solidFill>
                <a:srgbClr val="4C8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5e3cccec44628"/>
            <p:cNvPicPr>
              <a:picLocks noChangeAspect="1"/>
            </p:cNvPicPr>
            <p:nvPr/>
          </p:nvPicPr>
          <p:blipFill>
            <a:blip r:embed="rId8"/>
            <a:stretch>
              <a:fillRect/>
            </a:stretch>
          </p:blipFill>
          <p:spPr>
            <a:xfrm>
              <a:off x="336" y="1714"/>
              <a:ext cx="6626" cy="8790"/>
            </a:xfrm>
            <a:prstGeom prst="rect">
              <a:avLst/>
            </a:prstGeom>
          </p:spPr>
        </p:pic>
      </p:grpSp>
      <p:sp>
        <p:nvSpPr>
          <p:cNvPr id="61" name="TextBox 60">
            <a:extLst>
              <a:ext uri="{FF2B5EF4-FFF2-40B4-BE49-F238E27FC236}">
                <a16:creationId xmlns:a16="http://schemas.microsoft.com/office/drawing/2014/main" id="{86A2801E-2E6D-4A94-9B22-8AA96F5D876C}"/>
              </a:ext>
            </a:extLst>
          </p:cNvPr>
          <p:cNvSpPr txBox="1"/>
          <p:nvPr/>
        </p:nvSpPr>
        <p:spPr>
          <a:xfrm>
            <a:off x="4513178" y="742102"/>
            <a:ext cx="3244478" cy="1231106"/>
          </a:xfrm>
          <a:prstGeom prst="rect">
            <a:avLst/>
          </a:prstGeom>
          <a:noFill/>
        </p:spPr>
        <p:txBody>
          <a:bodyPr wrap="none" lIns="0" tIns="0" rIns="0" bIns="0" rtlCol="0">
            <a:spAutoFit/>
          </a:bodyPr>
          <a:lstStyle/>
          <a:p>
            <a:pPr algn="l"/>
            <a:r>
              <a:rPr lang="vi-VN" sz="8000" dirty="0">
                <a:solidFill>
                  <a:srgbClr val="002060"/>
                </a:solidFill>
                <a:latin typeface="#Li-N UTM Azuki" panose="02040603050506020204" pitchFamily="18" charset="0"/>
              </a:rPr>
              <a:t>DẶN DÒ</a:t>
            </a:r>
            <a:endParaRPr lang="en-US" sz="8000" dirty="0">
              <a:solidFill>
                <a:srgbClr val="002060"/>
              </a:solidFill>
              <a:latin typeface="#Li-N UTM Azuki" panose="02040603050506020204" pitchFamily="18" charset="0"/>
            </a:endParaRPr>
          </a:p>
        </p:txBody>
      </p:sp>
      <p:sp>
        <p:nvSpPr>
          <p:cNvPr id="62" name="TextBox 61">
            <a:extLst>
              <a:ext uri="{FF2B5EF4-FFF2-40B4-BE49-F238E27FC236}">
                <a16:creationId xmlns:a16="http://schemas.microsoft.com/office/drawing/2014/main" id="{86A2801E-2E6D-4A94-9B22-8AA96F5D876C}"/>
              </a:ext>
            </a:extLst>
          </p:cNvPr>
          <p:cNvSpPr txBox="1"/>
          <p:nvPr/>
        </p:nvSpPr>
        <p:spPr>
          <a:xfrm>
            <a:off x="4068672" y="2652990"/>
            <a:ext cx="7585556" cy="677108"/>
          </a:xfrm>
          <a:prstGeom prst="rect">
            <a:avLst/>
          </a:prstGeom>
          <a:noFill/>
        </p:spPr>
        <p:txBody>
          <a:bodyPr wrap="square" lIns="0" tIns="0" rIns="0" bIns="0" rtlCol="0">
            <a:spAutoFit/>
          </a:bodyPr>
          <a:lstStyle/>
          <a:p>
            <a:pPr algn="l"/>
            <a:r>
              <a:rPr lang="vi-VN" sz="4400" dirty="0">
                <a:latin typeface="#Li-N UTM Isadora" panose="02040603050506020204" pitchFamily="18" charset="0"/>
              </a:rPr>
              <a:t>- Hoàn thành bài văn vào vở.</a:t>
            </a:r>
            <a:endParaRPr lang="en-US" sz="4400" dirty="0">
              <a:latin typeface="#Li-N UTM Isadora" panose="02040603050506020204" pitchFamily="18" charset="0"/>
            </a:endParaRPr>
          </a:p>
        </p:txBody>
      </p:sp>
      <p:sp>
        <p:nvSpPr>
          <p:cNvPr id="63" name="TextBox 62">
            <a:extLst>
              <a:ext uri="{FF2B5EF4-FFF2-40B4-BE49-F238E27FC236}">
                <a16:creationId xmlns:a16="http://schemas.microsoft.com/office/drawing/2014/main" id="{86A2801E-2E6D-4A94-9B22-8AA96F5D876C}"/>
              </a:ext>
            </a:extLst>
          </p:cNvPr>
          <p:cNvSpPr txBox="1"/>
          <p:nvPr/>
        </p:nvSpPr>
        <p:spPr>
          <a:xfrm>
            <a:off x="4181701" y="3931640"/>
            <a:ext cx="7252492" cy="1354217"/>
          </a:xfrm>
          <a:prstGeom prst="rect">
            <a:avLst/>
          </a:prstGeom>
          <a:noFill/>
        </p:spPr>
        <p:txBody>
          <a:bodyPr wrap="square" lIns="0" tIns="0" rIns="0" bIns="0" rtlCol="0">
            <a:spAutoFit/>
          </a:bodyPr>
          <a:lstStyle/>
          <a:p>
            <a:pPr algn="l"/>
            <a:r>
              <a:rPr lang="vi-VN" sz="4400" dirty="0">
                <a:latin typeface="#Li-N UTM Isadora" panose="02040603050506020204" pitchFamily="18" charset="0"/>
              </a:rPr>
              <a:t>- Chuẩn bị bài: Tập viết đoạn</a:t>
            </a:r>
          </a:p>
          <a:p>
            <a:pPr algn="l"/>
            <a:r>
              <a:rPr lang="vi-VN" sz="4400" dirty="0">
                <a:latin typeface="#Li-N UTM Isadora" panose="02040603050506020204" pitchFamily="18" charset="0"/>
              </a:rPr>
              <a:t>đối thoại.</a:t>
            </a:r>
            <a:endParaRPr lang="en-US" sz="4400" dirty="0">
              <a:latin typeface="#Li-N UTM Isadora"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500" fill="hold"/>
                                        <p:tgtEl>
                                          <p:spTgt spid="63"/>
                                        </p:tgtEl>
                                        <p:attrNameLst>
                                          <p:attrName>ppt_x</p:attrName>
                                        </p:attrNameLst>
                                      </p:cBhvr>
                                      <p:tavLst>
                                        <p:tav tm="0">
                                          <p:val>
                                            <p:strVal val="#ppt_x"/>
                                          </p:val>
                                        </p:tav>
                                        <p:tav tm="100000">
                                          <p:val>
                                            <p:strVal val="#ppt_x"/>
                                          </p:val>
                                        </p:tav>
                                      </p:tavLst>
                                    </p:anim>
                                    <p:anim calcmode="lin" valueType="num">
                                      <p:cBhvr additive="base">
                                        <p:cTn id="3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3"/>
              <a:stretch>
                <a:fillRect/>
              </a:stretch>
            </p:blipFill>
            <p:spPr>
              <a:xfrm>
                <a:off x="-1" y="0"/>
                <a:ext cx="19201" cy="10800"/>
              </a:xfrm>
              <a:prstGeom prst="rect">
                <a:avLst/>
              </a:prstGeom>
            </p:spPr>
          </p:pic>
          <p:pic>
            <p:nvPicPr>
              <p:cNvPr id="9"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5"/>
              <a:stretch>
                <a:fillRect/>
              </a:stretch>
            </p:blipFill>
            <p:spPr>
              <a:xfrm>
                <a:off x="-35" y="0"/>
                <a:ext cx="11250" cy="4410"/>
              </a:xfrm>
              <a:prstGeom prst="rect">
                <a:avLst/>
              </a:prstGeom>
            </p:spPr>
          </p:pic>
          <p:pic>
            <p:nvPicPr>
              <p:cNvPr id="50" name="图片 49" descr="组 11"/>
              <p:cNvPicPr>
                <a:picLocks noChangeAspect="1"/>
              </p:cNvPicPr>
              <p:nvPr/>
            </p:nvPicPr>
            <p:blipFill>
              <a:blip r:embed="rId5"/>
              <a:stretch>
                <a:fillRect/>
              </a:stretch>
            </p:blipFill>
            <p:spPr>
              <a:xfrm>
                <a:off x="12212" y="0"/>
                <a:ext cx="11250" cy="4410"/>
              </a:xfrm>
              <a:prstGeom prst="rect">
                <a:avLst/>
              </a:prstGeom>
            </p:spPr>
          </p:pic>
        </p:grpSp>
      </p:grpSp>
      <p:grpSp>
        <p:nvGrpSpPr>
          <p:cNvPr id="51" name="组合 50"/>
          <p:cNvGrpSpPr/>
          <p:nvPr/>
        </p:nvGrpSpPr>
        <p:grpSpPr>
          <a:xfrm>
            <a:off x="620713" y="712788"/>
            <a:ext cx="10950575" cy="5432425"/>
            <a:chOff x="102" y="1383"/>
            <a:chExt cx="17245" cy="8555"/>
          </a:xfrm>
        </p:grpSpPr>
        <p:sp>
          <p:nvSpPr>
            <p:cNvPr id="52" name="圆角矩形 51"/>
            <p:cNvSpPr/>
            <p:nvPr/>
          </p:nvSpPr>
          <p:spPr>
            <a:xfrm>
              <a:off x="752" y="1383"/>
              <a:ext cx="16595" cy="85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102" y="2898"/>
              <a:ext cx="1541" cy="5526"/>
              <a:chOff x="102" y="2416"/>
              <a:chExt cx="1541" cy="5526"/>
            </a:xfrm>
          </p:grpSpPr>
          <p:grpSp>
            <p:nvGrpSpPr>
              <p:cNvPr id="54" name="组合 53"/>
              <p:cNvGrpSpPr/>
              <p:nvPr/>
            </p:nvGrpSpPr>
            <p:grpSpPr>
              <a:xfrm>
                <a:off x="102" y="2416"/>
                <a:ext cx="1541" cy="571"/>
                <a:chOff x="160" y="2416"/>
                <a:chExt cx="1541" cy="571"/>
              </a:xfrm>
            </p:grpSpPr>
            <p:sp>
              <p:nvSpPr>
                <p:cNvPr id="55" name="椭圆 54"/>
                <p:cNvSpPr/>
                <p:nvPr/>
              </p:nvSpPr>
              <p:spPr>
                <a:xfrm>
                  <a:off x="1130" y="241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160" y="2595"/>
                  <a:ext cx="1331" cy="214"/>
                </a:xfrm>
                <a:prstGeom prst="roundRect">
                  <a:avLst>
                    <a:gd name="adj" fmla="val 50000"/>
                  </a:avLst>
                </a:prstGeom>
                <a:solidFill>
                  <a:srgbClr val="F7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102" y="3407"/>
                <a:ext cx="1541" cy="571"/>
                <a:chOff x="160" y="2416"/>
                <a:chExt cx="1541" cy="571"/>
              </a:xfrm>
            </p:grpSpPr>
            <p:sp>
              <p:nvSpPr>
                <p:cNvPr id="58" name="椭圆 57"/>
                <p:cNvSpPr/>
                <p:nvPr/>
              </p:nvSpPr>
              <p:spPr>
                <a:xfrm>
                  <a:off x="1130" y="241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160" y="2595"/>
                  <a:ext cx="1331" cy="214"/>
                </a:xfrm>
                <a:prstGeom prst="roundRect">
                  <a:avLst>
                    <a:gd name="adj" fmla="val 50000"/>
                  </a:avLst>
                </a:prstGeom>
                <a:solidFill>
                  <a:srgbClr val="F7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102" y="4398"/>
                <a:ext cx="1541" cy="571"/>
                <a:chOff x="160" y="2416"/>
                <a:chExt cx="1541" cy="571"/>
              </a:xfrm>
            </p:grpSpPr>
            <p:sp>
              <p:nvSpPr>
                <p:cNvPr id="61" name="椭圆 60"/>
                <p:cNvSpPr/>
                <p:nvPr/>
              </p:nvSpPr>
              <p:spPr>
                <a:xfrm>
                  <a:off x="1130" y="241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圆角矩形 61"/>
                <p:cNvSpPr/>
                <p:nvPr/>
              </p:nvSpPr>
              <p:spPr>
                <a:xfrm>
                  <a:off x="160" y="2595"/>
                  <a:ext cx="1331" cy="214"/>
                </a:xfrm>
                <a:prstGeom prst="roundRect">
                  <a:avLst>
                    <a:gd name="adj" fmla="val 50000"/>
                  </a:avLst>
                </a:prstGeom>
                <a:solidFill>
                  <a:srgbClr val="F7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62"/>
              <p:cNvGrpSpPr/>
              <p:nvPr/>
            </p:nvGrpSpPr>
            <p:grpSpPr>
              <a:xfrm>
                <a:off x="102" y="5389"/>
                <a:ext cx="1541" cy="571"/>
                <a:chOff x="160" y="2416"/>
                <a:chExt cx="1541" cy="571"/>
              </a:xfrm>
            </p:grpSpPr>
            <p:sp>
              <p:nvSpPr>
                <p:cNvPr id="64" name="椭圆 63"/>
                <p:cNvSpPr/>
                <p:nvPr/>
              </p:nvSpPr>
              <p:spPr>
                <a:xfrm>
                  <a:off x="1130" y="241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160" y="2595"/>
                  <a:ext cx="1331" cy="214"/>
                </a:xfrm>
                <a:prstGeom prst="roundRect">
                  <a:avLst>
                    <a:gd name="adj" fmla="val 50000"/>
                  </a:avLst>
                </a:prstGeom>
                <a:solidFill>
                  <a:srgbClr val="F7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65"/>
              <p:cNvGrpSpPr/>
              <p:nvPr/>
            </p:nvGrpSpPr>
            <p:grpSpPr>
              <a:xfrm>
                <a:off x="102" y="6380"/>
                <a:ext cx="1541" cy="571"/>
                <a:chOff x="160" y="2416"/>
                <a:chExt cx="1541" cy="571"/>
              </a:xfrm>
            </p:grpSpPr>
            <p:sp>
              <p:nvSpPr>
                <p:cNvPr id="67" name="椭圆 66"/>
                <p:cNvSpPr/>
                <p:nvPr/>
              </p:nvSpPr>
              <p:spPr>
                <a:xfrm>
                  <a:off x="1130" y="241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a:off x="160" y="2595"/>
                  <a:ext cx="1331" cy="214"/>
                </a:xfrm>
                <a:prstGeom prst="roundRect">
                  <a:avLst>
                    <a:gd name="adj" fmla="val 50000"/>
                  </a:avLst>
                </a:prstGeom>
                <a:solidFill>
                  <a:srgbClr val="F7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102" y="7371"/>
                <a:ext cx="1541" cy="571"/>
                <a:chOff x="160" y="2416"/>
                <a:chExt cx="1541" cy="571"/>
              </a:xfrm>
            </p:grpSpPr>
            <p:sp>
              <p:nvSpPr>
                <p:cNvPr id="70" name="椭圆 69"/>
                <p:cNvSpPr/>
                <p:nvPr/>
              </p:nvSpPr>
              <p:spPr>
                <a:xfrm>
                  <a:off x="1130" y="241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70"/>
                <p:cNvSpPr/>
                <p:nvPr/>
              </p:nvSpPr>
              <p:spPr>
                <a:xfrm>
                  <a:off x="160" y="2595"/>
                  <a:ext cx="1331" cy="214"/>
                </a:xfrm>
                <a:prstGeom prst="roundRect">
                  <a:avLst>
                    <a:gd name="adj" fmla="val 50000"/>
                  </a:avLst>
                </a:prstGeom>
                <a:solidFill>
                  <a:srgbClr val="F7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93" name="组合 92"/>
          <p:cNvGrpSpPr/>
          <p:nvPr/>
        </p:nvGrpSpPr>
        <p:grpSpPr>
          <a:xfrm rot="501905">
            <a:off x="1641936" y="1994663"/>
            <a:ext cx="6380480" cy="1583055"/>
            <a:chOff x="2925" y="4494"/>
            <a:chExt cx="10048" cy="2493"/>
          </a:xfrm>
        </p:grpSpPr>
        <p:sp>
          <p:nvSpPr>
            <p:cNvPr id="96" name="文本框 95"/>
            <p:cNvSpPr txBox="1"/>
            <p:nvPr/>
          </p:nvSpPr>
          <p:spPr>
            <a:xfrm rot="21060000">
              <a:off x="2925" y="4494"/>
              <a:ext cx="10003" cy="2470"/>
            </a:xfrm>
            <a:prstGeom prst="rect">
              <a:avLst/>
            </a:prstGeom>
            <a:noFill/>
          </p:spPr>
          <p:txBody>
            <a:bodyPr wrap="square" rtlCol="0">
              <a:spAutoFit/>
            </a:bodyPr>
            <a:lstStyle/>
            <a:p>
              <a:pPr algn="l"/>
              <a:r>
                <a:rPr lang="vi-VN" altLang="zh-CN" sz="9600" dirty="0">
                  <a:ln w="127000">
                    <a:solidFill>
                      <a:srgbClr val="F6C42F"/>
                    </a:solidFill>
                  </a:ln>
                  <a:solidFill>
                    <a:srgbClr val="F6C42F"/>
                  </a:solidFill>
                  <a:effectLst>
                    <a:outerShdw blurRad="50800" dist="38100" dir="5400000" algn="t" rotWithShape="0">
                      <a:prstClr val="black">
                        <a:alpha val="40000"/>
                      </a:prstClr>
                    </a:outerShdw>
                  </a:effectLst>
                  <a:latin typeface="思源黑体 CN Heavy" panose="020B0A00000000000000" charset="-122"/>
                  <a:ea typeface="思源黑体 CN Heavy" panose="020B0A00000000000000" charset="-122"/>
                </a:rPr>
                <a:t>TẠM BIỆT</a:t>
              </a:r>
              <a:endParaRPr lang="zh-CN" altLang="en-US" sz="9600" dirty="0">
                <a:ln w="127000">
                  <a:solidFill>
                    <a:srgbClr val="F6C42F"/>
                  </a:solidFill>
                </a:ln>
                <a:solidFill>
                  <a:srgbClr val="F6C42F"/>
                </a:solidFill>
                <a:effectLst>
                  <a:outerShdw blurRad="50800" dist="38100" dir="5400000" algn="t" rotWithShape="0">
                    <a:prstClr val="black">
                      <a:alpha val="40000"/>
                    </a:prstClr>
                  </a:outerShdw>
                </a:effectLst>
                <a:latin typeface="思源黑体 CN Heavy" panose="020B0A00000000000000" charset="-122"/>
                <a:ea typeface="思源黑体 CN Heavy" panose="020B0A00000000000000" charset="-122"/>
              </a:endParaRPr>
            </a:p>
          </p:txBody>
        </p:sp>
        <p:sp>
          <p:nvSpPr>
            <p:cNvPr id="99" name="文本框 98"/>
            <p:cNvSpPr txBox="1"/>
            <p:nvPr/>
          </p:nvSpPr>
          <p:spPr>
            <a:xfrm rot="21060000">
              <a:off x="2970" y="4517"/>
              <a:ext cx="10003" cy="2470"/>
            </a:xfrm>
            <a:prstGeom prst="rect">
              <a:avLst/>
            </a:prstGeom>
            <a:noFill/>
          </p:spPr>
          <p:txBody>
            <a:bodyPr wrap="square" rtlCol="0">
              <a:spAutoFit/>
            </a:bodyPr>
            <a:lstStyle/>
            <a:p>
              <a:pPr algn="l"/>
              <a:r>
                <a:rPr lang="vi-VN" altLang="zh-CN" sz="9600" dirty="0">
                  <a:ln w="31750">
                    <a:solidFill>
                      <a:srgbClr val="075C84"/>
                    </a:solidFill>
                  </a:ln>
                  <a:gradFill>
                    <a:gsLst>
                      <a:gs pos="0">
                        <a:schemeClr val="accent1">
                          <a:lumMod val="5000"/>
                          <a:lumOff val="95000"/>
                        </a:schemeClr>
                      </a:gs>
                      <a:gs pos="100000">
                        <a:srgbClr val="075C84"/>
                      </a:gs>
                    </a:gsLst>
                    <a:lin ang="5400000" scaled="0"/>
                  </a:gradFill>
                  <a:effectLst>
                    <a:outerShdw blurRad="50800" dist="38100" dir="5400000" algn="t" rotWithShape="0">
                      <a:schemeClr val="bg1">
                        <a:alpha val="100000"/>
                      </a:schemeClr>
                    </a:outerShdw>
                  </a:effectLst>
                  <a:latin typeface="思源黑体 CN Heavy" panose="020B0A00000000000000" charset="-122"/>
                  <a:ea typeface="思源黑体 CN Heavy" panose="020B0A00000000000000" charset="-122"/>
                </a:rPr>
                <a:t>TẠM BIỆT</a:t>
              </a:r>
              <a:endParaRPr lang="zh-CN" altLang="en-US" sz="9600" dirty="0">
                <a:ln w="31750">
                  <a:solidFill>
                    <a:srgbClr val="075C84"/>
                  </a:solidFill>
                </a:ln>
                <a:gradFill>
                  <a:gsLst>
                    <a:gs pos="0">
                      <a:schemeClr val="accent1">
                        <a:lumMod val="5000"/>
                        <a:lumOff val="95000"/>
                      </a:schemeClr>
                    </a:gs>
                    <a:gs pos="100000">
                      <a:srgbClr val="075C84"/>
                    </a:gs>
                  </a:gsLst>
                  <a:lin ang="5400000" scaled="0"/>
                </a:gradFill>
                <a:effectLst>
                  <a:outerShdw blurRad="50800" dist="38100" dir="5400000" algn="t" rotWithShape="0">
                    <a:schemeClr val="bg1">
                      <a:alpha val="100000"/>
                    </a:schemeClr>
                  </a:outerShdw>
                </a:effectLst>
                <a:latin typeface="思源黑体 CN Heavy" panose="020B0A00000000000000" charset="-122"/>
                <a:ea typeface="思源黑体 CN Heavy" panose="020B0A00000000000000" charset="-122"/>
              </a:endParaRPr>
            </a:p>
          </p:txBody>
        </p:sp>
      </p:grpSp>
      <p:pic>
        <p:nvPicPr>
          <p:cNvPr id="101" name="图片 100" descr="组 6-1"/>
          <p:cNvPicPr>
            <a:picLocks noChangeAspect="1"/>
          </p:cNvPicPr>
          <p:nvPr/>
        </p:nvPicPr>
        <p:blipFill>
          <a:blip r:embed="rId6"/>
          <a:stretch>
            <a:fillRect/>
          </a:stretch>
        </p:blipFill>
        <p:spPr>
          <a:xfrm>
            <a:off x="7345697" y="606237"/>
            <a:ext cx="6706235" cy="6858000"/>
          </a:xfrm>
          <a:prstGeom prst="rect">
            <a:avLst/>
          </a:prstGeom>
        </p:spPr>
      </p:pic>
      <p:sp>
        <p:nvSpPr>
          <p:cNvPr id="45" name="TextBox 44">
            <a:extLst>
              <a:ext uri="{FF2B5EF4-FFF2-40B4-BE49-F238E27FC236}">
                <a16:creationId xmlns:a16="http://schemas.microsoft.com/office/drawing/2014/main" id="{86A2801E-2E6D-4A94-9B22-8AA96F5D876C}"/>
              </a:ext>
            </a:extLst>
          </p:cNvPr>
          <p:cNvSpPr txBox="1"/>
          <p:nvPr/>
        </p:nvSpPr>
        <p:spPr>
          <a:xfrm>
            <a:off x="1784159" y="3842233"/>
            <a:ext cx="6246752" cy="830997"/>
          </a:xfrm>
          <a:prstGeom prst="rect">
            <a:avLst/>
          </a:prstGeom>
          <a:noFill/>
        </p:spPr>
        <p:txBody>
          <a:bodyPr wrap="square" lIns="0" tIns="0" rIns="0" bIns="0" rtlCol="0">
            <a:spAutoFit/>
          </a:bodyPr>
          <a:lstStyle/>
          <a:p>
            <a:pPr algn="l"/>
            <a:r>
              <a:rPr lang="vi-VN" sz="5400" dirty="0">
                <a:solidFill>
                  <a:srgbClr val="C00000"/>
                </a:solidFill>
                <a:latin typeface="#Li-N UTM Isadora" panose="02040603050506020204" pitchFamily="18" charset="0"/>
              </a:rPr>
              <a:t>Chúc các con học tốt.</a:t>
            </a:r>
            <a:endParaRPr lang="en-US" sz="5400" dirty="0">
              <a:solidFill>
                <a:srgbClr val="C00000"/>
              </a:solidFill>
              <a:latin typeface="#Li-N UTM Isadora"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ppt_x</p:attrName>
                                        </p:attrNameLst>
                                      </p:cBhvr>
                                      <p:tavLst>
                                        <p:tav tm="0">
                                          <p:val>
                                            <p:strVal val="#ppt_x-.2"/>
                                          </p:val>
                                        </p:tav>
                                        <p:tav tm="100000">
                                          <p:val>
                                            <p:strVal val="#ppt_x"/>
                                          </p:val>
                                        </p:tav>
                                      </p:tavLst>
                                    </p:anim>
                                    <p:anim calcmode="lin" valueType="num">
                                      <p:cBhvr>
                                        <p:cTn id="8"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dissolve">
                                      <p:cBhvr>
                                        <p:cTn id="13" dur="500"/>
                                        <p:tgtEl>
                                          <p:spTgt spid="93"/>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barn(inVertical)">
                                      <p:cBhvr>
                                        <p:cTn id="2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220" y="0"/>
            <a:ext cx="12169465" cy="6858000"/>
            <a:chOff x="150220" y="0"/>
            <a:chExt cx="12169465" cy="685800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20" y="0"/>
              <a:ext cx="12169465" cy="6858000"/>
            </a:xfrm>
            <a:prstGeom prst="rect">
              <a:avLst/>
            </a:prstGeom>
          </p:spPr>
        </p:pic>
        <p:pic>
          <p:nvPicPr>
            <p:cNvPr id="2052" name="Picture 4" descr="Hand drawn christmas toy collection Free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25" b="41534" l="36262" r="56869"/>
                      </a14:imgEffect>
                    </a14:imgLayer>
                  </a14:imgProps>
                </a:ext>
                <a:ext uri="{28A0092B-C50C-407E-A947-70E740481C1C}">
                  <a14:useLocalDpi xmlns:a14="http://schemas.microsoft.com/office/drawing/2010/main" val="0"/>
                </a:ext>
              </a:extLst>
            </a:blip>
            <a:srcRect l="33859" t="5734" r="41221" b="56993"/>
            <a:stretch/>
          </p:blipFill>
          <p:spPr bwMode="auto">
            <a:xfrm rot="19098448">
              <a:off x="2717985" y="2446720"/>
              <a:ext cx="718219" cy="1074259"/>
            </a:xfrm>
            <a:prstGeom prst="rect">
              <a:avLst/>
            </a:prstGeom>
            <a:noFill/>
            <a:extLst>
              <a:ext uri="{909E8E84-426E-40DD-AFC4-6F175D3DCCD1}">
                <a14:hiddenFill xmlns:a14="http://schemas.microsoft.com/office/drawing/2010/main">
                  <a:solidFill>
                    <a:srgbClr val="FFFFFF"/>
                  </a:solidFill>
                </a14:hiddenFill>
              </a:ext>
            </a:extLst>
          </p:spPr>
        </p:pic>
      </p:grpSp>
      <p:pic>
        <p:nvPicPr>
          <p:cNvPr id="270" name="Picture 269">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204397" y="4160199"/>
            <a:ext cx="2099700" cy="2916250"/>
          </a:xfrm>
          <a:prstGeom prst="rect">
            <a:avLst/>
          </a:prstGeom>
        </p:spPr>
      </p:pic>
      <p:pic>
        <p:nvPicPr>
          <p:cNvPr id="2050" name="Picture 2" descr="Hand drawn christmas toy collection Free Vector">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6230" b="39617" l="7029" r="32109"/>
                    </a14:imgEffect>
                  </a14:imgLayer>
                </a14:imgProps>
              </a:ext>
              <a:ext uri="{28A0092B-C50C-407E-A947-70E740481C1C}">
                <a14:useLocalDpi xmlns:a14="http://schemas.microsoft.com/office/drawing/2010/main" val="0"/>
              </a:ext>
            </a:extLst>
          </a:blip>
          <a:srcRect l="8467" t="3620" r="67039" b="57402"/>
          <a:stretch/>
        </p:blipFill>
        <p:spPr bwMode="auto">
          <a:xfrm>
            <a:off x="5663091" y="3979573"/>
            <a:ext cx="1029816" cy="1638751"/>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274">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1147" b="50000" l="0" r="27157"/>
                    </a14:imgEffect>
                  </a14:imgLayer>
                </a14:imgProps>
              </a:ext>
            </a:extLst>
          </a:blip>
          <a:srcRect t="26319" r="72210" b="49726"/>
          <a:stretch/>
        </p:blipFill>
        <p:spPr>
          <a:xfrm>
            <a:off x="3274917" y="2928346"/>
            <a:ext cx="1657031" cy="1273216"/>
          </a:xfrm>
          <a:prstGeom prst="rect">
            <a:avLst/>
          </a:prstGeom>
        </p:spPr>
      </p:pic>
      <p:pic>
        <p:nvPicPr>
          <p:cNvPr id="276" name="Picture 275">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7889" b="88111" l="41375" r="52063">
                        <a14:foregroundMark x1="44875" y1="78778" x2="44563" y2="83111"/>
                        <a14:foregroundMark x1="49625" y1="74333" x2="49750" y2="80778"/>
                        <a14:foregroundMark x1="45813" y1="71000" x2="45688" y2="79444"/>
                        <a14:foregroundMark x1="49313" y1="73444" x2="49188" y2="85778"/>
                        <a14:foregroundMark x1="50563" y1="70556" x2="48875" y2="76889"/>
                        <a14:foregroundMark x1="50438" y1="68889" x2="50063" y2="70222"/>
                        <a14:foregroundMark x1="50938" y1="74889" x2="50375" y2="77111"/>
                      </a14:backgroundRemoval>
                    </a14:imgEffect>
                  </a14:imgLayer>
                </a14:imgProps>
              </a:ext>
            </a:extLst>
          </a:blip>
          <a:srcRect l="40098" t="65576" r="46577" b="10598"/>
          <a:stretch/>
        </p:blipFill>
        <p:spPr>
          <a:xfrm rot="20472639">
            <a:off x="2801963" y="4331081"/>
            <a:ext cx="2202908" cy="2198497"/>
          </a:xfrm>
          <a:prstGeom prst="rect">
            <a:avLst/>
          </a:prstGeom>
        </p:spPr>
      </p:pic>
      <p:pic>
        <p:nvPicPr>
          <p:cNvPr id="277" name="Picture 276">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56719" b="83703" l="53660" r="71500">
                        <a14:foregroundMark x1="61750" y1="66111" x2="63875" y2="70667"/>
                        <a14:foregroundMark x1="60688" y1="65333" x2="62313" y2="68556"/>
                        <a14:foregroundMark x1="61063" y1="65000" x2="64438" y2="67111"/>
                      </a14:backgroundRemoval>
                    </a14:imgEffect>
                  </a14:imgLayer>
                </a14:imgProps>
              </a:ext>
            </a:extLst>
          </a:blip>
          <a:srcRect l="58443" t="56684" r="32862" b="20202"/>
          <a:stretch/>
        </p:blipFill>
        <p:spPr>
          <a:xfrm>
            <a:off x="7577950" y="4981168"/>
            <a:ext cx="1365662" cy="2042556"/>
          </a:xfrm>
          <a:prstGeom prst="ellipse">
            <a:avLst/>
          </a:prstGeom>
        </p:spPr>
      </p:pic>
      <p:grpSp>
        <p:nvGrpSpPr>
          <p:cNvPr id="278" name="Google Shape;125;p1"/>
          <p:cNvGrpSpPr/>
          <p:nvPr/>
        </p:nvGrpSpPr>
        <p:grpSpPr>
          <a:xfrm rot="20424357" flipH="1">
            <a:off x="603545" y="2806196"/>
            <a:ext cx="590412" cy="740026"/>
            <a:chOff x="5881684" y="3147949"/>
            <a:chExt cx="428090" cy="557286"/>
          </a:xfrm>
        </p:grpSpPr>
        <p:grpSp>
          <p:nvGrpSpPr>
            <p:cNvPr id="279" name="Google Shape;126;p1"/>
            <p:cNvGrpSpPr/>
            <p:nvPr/>
          </p:nvGrpSpPr>
          <p:grpSpPr>
            <a:xfrm>
              <a:off x="5881684" y="3147949"/>
              <a:ext cx="428090" cy="557286"/>
              <a:chOff x="5881684" y="3147949"/>
              <a:chExt cx="428090" cy="557286"/>
            </a:xfrm>
          </p:grpSpPr>
          <p:sp>
            <p:nvSpPr>
              <p:cNvPr id="281" name="Google Shape;127;p1"/>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82" name="Google Shape;128;p1"/>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83" name="Google Shape;129;p1"/>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84" name="Google Shape;130;p1"/>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85" name="Google Shape;131;p1"/>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86" name="Google Shape;132;p1"/>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87" name="Google Shape;133;p1"/>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88" name="Google Shape;134;p1"/>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89" name="Google Shape;135;p1"/>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90" name="Google Shape;136;p1"/>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grpSp>
            <p:nvGrpSpPr>
              <p:cNvPr id="291" name="Google Shape;137;p1"/>
              <p:cNvGrpSpPr/>
              <p:nvPr/>
            </p:nvGrpSpPr>
            <p:grpSpPr>
              <a:xfrm>
                <a:off x="5881684" y="3256226"/>
                <a:ext cx="96300" cy="100097"/>
                <a:chOff x="5881684" y="3256226"/>
                <a:chExt cx="96300" cy="100097"/>
              </a:xfrm>
            </p:grpSpPr>
            <p:sp>
              <p:nvSpPr>
                <p:cNvPr id="309" name="Google Shape;138;p1"/>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310" name="Google Shape;139;p1"/>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grpSp>
          <p:sp>
            <p:nvSpPr>
              <p:cNvPr id="292" name="Google Shape;140;p1"/>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93" name="Google Shape;141;p1"/>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94" name="Google Shape;142;p1"/>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95" name="Google Shape;143;p1"/>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96" name="Google Shape;144;p1"/>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97" name="Google Shape;145;p1"/>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98" name="Google Shape;146;p1"/>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299" name="Google Shape;147;p1"/>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300" name="Google Shape;148;p1"/>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301" name="Google Shape;149;p1"/>
              <p:cNvSpPr/>
              <p:nvPr/>
            </p:nvSpPr>
            <p:spPr>
              <a:xfrm rot="19248714" flipH="1">
                <a:off x="6111175" y="3448695"/>
                <a:ext cx="33149" cy="123960"/>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302" name="Google Shape;150;p1"/>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grpSp>
            <p:nvGrpSpPr>
              <p:cNvPr id="303" name="Google Shape;151;p1"/>
              <p:cNvGrpSpPr/>
              <p:nvPr/>
            </p:nvGrpSpPr>
            <p:grpSpPr>
              <a:xfrm>
                <a:off x="6089575" y="3442542"/>
                <a:ext cx="29041" cy="29075"/>
                <a:chOff x="6089575" y="3442542"/>
                <a:chExt cx="29041" cy="29075"/>
              </a:xfrm>
            </p:grpSpPr>
            <p:sp>
              <p:nvSpPr>
                <p:cNvPr id="307" name="Google Shape;152;p1"/>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308" name="Google Shape;153;p1"/>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grpSp>
          <p:grpSp>
            <p:nvGrpSpPr>
              <p:cNvPr id="304" name="Google Shape;154;p1"/>
              <p:cNvGrpSpPr/>
              <p:nvPr/>
            </p:nvGrpSpPr>
            <p:grpSpPr>
              <a:xfrm>
                <a:off x="6097142" y="3196401"/>
                <a:ext cx="112446" cy="63243"/>
                <a:chOff x="6097142" y="3196401"/>
                <a:chExt cx="112446" cy="63243"/>
              </a:xfrm>
            </p:grpSpPr>
            <p:sp>
              <p:nvSpPr>
                <p:cNvPr id="305" name="Google Shape;155;p1"/>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sp>
              <p:nvSpPr>
                <p:cNvPr id="306" name="Google Shape;156;p1"/>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grpSp>
        </p:grpSp>
        <p:sp>
          <p:nvSpPr>
            <p:cNvPr id="280" name="Google Shape;157;p1"/>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Baloo 2" pitchFamily="2" charset="0"/>
                <a:ea typeface="Calibri"/>
                <a:cs typeface="Baloo 2" pitchFamily="2" charset="0"/>
                <a:sym typeface="Calibri"/>
              </a:endParaRPr>
            </a:p>
          </p:txBody>
        </p:sp>
      </p:grpSp>
      <p:sp>
        <p:nvSpPr>
          <p:cNvPr id="3" name="Cloud Callout 2"/>
          <p:cNvSpPr/>
          <p:nvPr/>
        </p:nvSpPr>
        <p:spPr>
          <a:xfrm>
            <a:off x="727853" y="398882"/>
            <a:ext cx="5490362" cy="3320097"/>
          </a:xfrm>
          <a:prstGeom prst="cloudCallout">
            <a:avLst>
              <a:gd name="adj1" fmla="val -32850"/>
              <a:gd name="adj2" fmla="val 74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FF00"/>
                </a:solidFill>
                <a:latin typeface="Baloo 2" pitchFamily="2" charset="0"/>
                <a:cs typeface="Baloo 2" pitchFamily="2" charset="0"/>
              </a:rPr>
              <a:t>Các bạn hãy giúp mình sắp xếp lại các đồ vật cho ngăn nắp nhe </a:t>
            </a:r>
            <a:r>
              <a:rPr lang="vi-VN" sz="5400" dirty="0">
                <a:solidFill>
                  <a:srgbClr val="FFFF00"/>
                </a:solidFill>
                <a:latin typeface="Baloo 2" pitchFamily="2" charset="0"/>
                <a:cs typeface="Baloo 2" pitchFamily="2" charset="0"/>
              </a:rPr>
              <a:t>́</a:t>
            </a:r>
            <a:r>
              <a:rPr lang="vi-VN" sz="3200" dirty="0">
                <a:solidFill>
                  <a:srgbClr val="FFFF00"/>
                </a:solidFill>
                <a:latin typeface="Baloo 2" pitchFamily="2" charset="0"/>
                <a:cs typeface="Baloo 2" pitchFamily="2" charset="0"/>
              </a:rPr>
              <a:t>!</a:t>
            </a:r>
            <a:endParaRPr lang="en-US" sz="3200" dirty="0">
              <a:solidFill>
                <a:srgbClr val="FFFF00"/>
              </a:solidFill>
              <a:latin typeface="Baloo 2" pitchFamily="2" charset="0"/>
              <a:cs typeface="Baloo 2" pitchFamily="2" charset="0"/>
            </a:endParaRPr>
          </a:p>
        </p:txBody>
      </p:sp>
      <p:pic>
        <p:nvPicPr>
          <p:cNvPr id="44" name="Picture 43"/>
          <p:cNvPicPr>
            <a:picLocks noChangeAspect="1"/>
          </p:cNvPicPr>
          <p:nvPr/>
        </p:nvPicPr>
        <p:blipFill rotWithShape="1">
          <a:blip r:embed="rId22">
            <a:extLst>
              <a:ext uri="{BEBA8EAE-BF5A-486C-A8C5-ECC9F3942E4B}">
                <a14:imgProps xmlns:a14="http://schemas.microsoft.com/office/drawing/2010/main">
                  <a14:imgLayer r:embed="rId15">
                    <a14:imgEffect>
                      <a14:backgroundRemoval t="24731" b="49821" l="78435" r="96965">
                        <a14:foregroundMark x1="83546" y1="32437" x2="88019" y2="29391"/>
                      </a14:backgroundRemoval>
                    </a14:imgEffect>
                  </a14:imgLayer>
                </a14:imgProps>
              </a:ext>
            </a:extLst>
          </a:blip>
          <a:srcRect l="78754" t="22915" r="1351" b="51976"/>
          <a:stretch/>
        </p:blipFill>
        <p:spPr>
          <a:xfrm>
            <a:off x="8056645" y="2918982"/>
            <a:ext cx="605105" cy="680743"/>
          </a:xfrm>
          <a:prstGeom prst="rect">
            <a:avLst/>
          </a:prstGeom>
        </p:spPr>
      </p:pic>
      <p:grpSp>
        <p:nvGrpSpPr>
          <p:cNvPr id="5" name="Group 4"/>
          <p:cNvGrpSpPr/>
          <p:nvPr/>
        </p:nvGrpSpPr>
        <p:grpSpPr>
          <a:xfrm>
            <a:off x="1887195" y="303697"/>
            <a:ext cx="10057155" cy="6774913"/>
            <a:chOff x="1887195" y="303697"/>
            <a:chExt cx="10057155" cy="6774913"/>
          </a:xfrm>
        </p:grpSpPr>
        <p:pic>
          <p:nvPicPr>
            <p:cNvPr id="45" name="Picture 2" descr="Nữ doanh nhân trẻ giơ ngón tay cái lên ký hoạt hình minh họa các vector Miễn phí">
              <a:hlinkClick r:id="rId8" action="ppaction://hlinksldjump"/>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400" b="94400" l="7668" r="94728">
                          <a14:foregroundMark x1="12300" y1="46000" x2="13738" y2="46400"/>
                          <a14:foregroundMark x1="12780" y1="56400" x2="14217" y2="57000"/>
                          <a14:foregroundMark x1="15655" y1="56600" x2="19968" y2="56600"/>
                          <a14:foregroundMark x1="17572" y1="47400" x2="24281" y2="50400"/>
                          <a14:foregroundMark x1="17732" y1="66000" x2="19329" y2="66600"/>
                          <a14:foregroundMark x1="18530" y1="64800" x2="22843" y2="63000"/>
                          <a14:foregroundMark x1="24601" y1="57400" x2="24920" y2="57800"/>
                          <a14:foregroundMark x1="25240" y1="72400" x2="25559" y2="73000"/>
                          <a14:foregroundMark x1="86262" y1="40400" x2="86262" y2="42200"/>
                          <a14:foregroundMark x1="83866" y1="32000" x2="85623" y2="33400"/>
                          <a14:foregroundMark x1="86262" y1="55600" x2="86901" y2="57600"/>
                          <a14:foregroundMark x1="86262" y1="65600" x2="86901" y2="66200"/>
                        </a14:backgroundRemoval>
                      </a14:imgEffect>
                    </a14:imgLayer>
                  </a14:imgProps>
                </a:ext>
                <a:ext uri="{28A0092B-C50C-407E-A947-70E740481C1C}">
                  <a14:useLocalDpi xmlns:a14="http://schemas.microsoft.com/office/drawing/2010/main" val="0"/>
                </a:ext>
              </a:extLst>
            </a:blip>
            <a:srcRect/>
            <a:stretch>
              <a:fillRect/>
            </a:stretch>
          </p:blipFill>
          <p:spPr bwMode="auto">
            <a:xfrm>
              <a:off x="1887195" y="2316110"/>
              <a:ext cx="5962650" cy="4762500"/>
            </a:xfrm>
            <a:prstGeom prst="rect">
              <a:avLst/>
            </a:prstGeom>
            <a:noFill/>
            <a:extLst>
              <a:ext uri="{909E8E84-426E-40DD-AFC4-6F175D3DCCD1}">
                <a14:hiddenFill xmlns:a14="http://schemas.microsoft.com/office/drawing/2010/main">
                  <a:solidFill>
                    <a:srgbClr val="FFFFFF"/>
                  </a:solidFill>
                </a14:hiddenFill>
              </a:ext>
            </a:extLst>
          </p:spPr>
        </p:pic>
        <p:sp>
          <p:nvSpPr>
            <p:cNvPr id="46" name="Cloud Callout 45"/>
            <p:cNvSpPr/>
            <p:nvPr/>
          </p:nvSpPr>
          <p:spPr>
            <a:xfrm>
              <a:off x="6440524" y="303697"/>
              <a:ext cx="5503826" cy="3320097"/>
            </a:xfrm>
            <a:prstGeom prst="cloudCallout">
              <a:avLst>
                <a:gd name="adj1" fmla="val -28212"/>
                <a:gd name="adj2" fmla="val 543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FF00"/>
                  </a:solidFill>
                  <a:latin typeface="Baloo 2" pitchFamily="2" charset="0"/>
                  <a:cs typeface="Baloo 2" pitchFamily="2" charset="0"/>
                </a:rPr>
                <a:t>Cảm ơn các bạn. Hãy luôn sắp xếp các đồ vật cho ngăn nắp nhe </a:t>
              </a:r>
              <a:r>
                <a:rPr lang="vi-VN" sz="5400" dirty="0">
                  <a:solidFill>
                    <a:srgbClr val="FFFF00"/>
                  </a:solidFill>
                  <a:latin typeface="Baloo 2" pitchFamily="2" charset="0"/>
                  <a:cs typeface="Baloo 2" pitchFamily="2" charset="0"/>
                </a:rPr>
                <a:t>́</a:t>
              </a:r>
              <a:r>
                <a:rPr lang="vi-VN" sz="3200" dirty="0">
                  <a:solidFill>
                    <a:srgbClr val="FFFF00"/>
                  </a:solidFill>
                  <a:latin typeface="Baloo 2" pitchFamily="2" charset="0"/>
                  <a:cs typeface="Baloo 2" pitchFamily="2" charset="0"/>
                </a:rPr>
                <a:t>!</a:t>
              </a:r>
              <a:endParaRPr lang="en-US" sz="3200" dirty="0">
                <a:solidFill>
                  <a:srgbClr val="FFFF00"/>
                </a:solidFill>
                <a:latin typeface="Baloo 2" pitchFamily="2" charset="0"/>
                <a:cs typeface="Baloo 2" pitchFamily="2" charset="0"/>
              </a:endParaRPr>
            </a:p>
          </p:txBody>
        </p:sp>
      </p:grpSp>
      <p:pic>
        <p:nvPicPr>
          <p:cNvPr id="6" name="Tieng-yeah-tre-con-www_nhacchuongvui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08577" y="600919"/>
            <a:ext cx="609600" cy="609600"/>
          </a:xfrm>
          <a:prstGeom prst="rect">
            <a:avLst/>
          </a:prstGeom>
        </p:spPr>
      </p:pic>
      <p:sp>
        <p:nvSpPr>
          <p:cNvPr id="49" name="Cloud Callout 48"/>
          <p:cNvSpPr/>
          <p:nvPr/>
        </p:nvSpPr>
        <p:spPr>
          <a:xfrm>
            <a:off x="683501" y="461654"/>
            <a:ext cx="5833795" cy="3320097"/>
          </a:xfrm>
          <a:prstGeom prst="cloudCallout">
            <a:avLst>
              <a:gd name="adj1" fmla="val -32850"/>
              <a:gd name="adj2" fmla="val 74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FF00"/>
                </a:solidFill>
                <a:latin typeface="Baloo 2" pitchFamily="2" charset="0"/>
                <a:cs typeface="Baloo 2" pitchFamily="2" charset="0"/>
              </a:rPr>
              <a:t>Đây là phòng của mình, có một số đồ vật chưa được sắp xếp ngăn nắp.</a:t>
            </a:r>
            <a:endParaRPr lang="en-US" sz="3200" dirty="0">
              <a:solidFill>
                <a:srgbClr val="FFFF00"/>
              </a:solidFill>
              <a:latin typeface="Baloo 2" pitchFamily="2" charset="0"/>
              <a:cs typeface="Baloo 2" pitchFamily="2" charset="0"/>
            </a:endParaRPr>
          </a:p>
        </p:txBody>
      </p:sp>
    </p:spTree>
    <p:extLst>
      <p:ext uri="{BB962C8B-B14F-4D97-AF65-F5344CB8AC3E}">
        <p14:creationId xmlns:p14="http://schemas.microsoft.com/office/powerpoint/2010/main" val="32703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barn(inVertical)">
                                      <p:cBhvr>
                                        <p:cTn id="7" dur="5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9"/>
                                        </p:tgtEl>
                                      </p:cBhvr>
                                    </p:animEffect>
                                    <p:set>
                                      <p:cBhvr>
                                        <p:cTn id="17" dur="1" fill="hold">
                                          <p:stCondLst>
                                            <p:cond delay="499"/>
                                          </p:stCondLst>
                                        </p:cTn>
                                        <p:tgtEl>
                                          <p:spTgt spid="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1" presetClass="mediacall" presetSubtype="0" fill="hold" nodeType="withEffect">
                                  <p:stCondLst>
                                    <p:cond delay="0"/>
                                  </p:stCondLst>
                                  <p:childTnLst>
                                    <p:cmd type="call" cmd="playFrom(0.0)">
                                      <p:cBhvr>
                                        <p:cTn id="36" dur="4414" fill="hold"/>
                                        <p:tgtEl>
                                          <p:spTgt spid="6"/>
                                        </p:tgtEl>
                                      </p:cBhvr>
                                    </p:cmd>
                                  </p:childTnLst>
                                </p:cTn>
                              </p:par>
                              <p:par>
                                <p:cTn id="37" presetID="1" presetClass="exit" presetSubtype="0" fill="hold" nodeType="withEffect">
                                  <p:stCondLst>
                                    <p:cond delay="0"/>
                                  </p:stCondLst>
                                  <p:childTnLst>
                                    <p:set>
                                      <p:cBhvr>
                                        <p:cTn id="38" dur="1" fill="hold">
                                          <p:stCondLst>
                                            <p:cond delay="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77"/>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clickEffect">
                                  <p:stCondLst>
                                    <p:cond delay="0"/>
                                  </p:stCondLst>
                                  <p:childTnLst>
                                    <p:animMotion origin="layout" path="M 8.33333E-7 1.85185E-6 L -0.59023 -0.39745 " pathEditMode="fixed" rAng="0" ptsTypes="AA">
                                      <p:cBhvr>
                                        <p:cTn id="43" dur="2000" fill="hold"/>
                                        <p:tgtEl>
                                          <p:spTgt spid="277"/>
                                        </p:tgtEl>
                                        <p:attrNameLst>
                                          <p:attrName>ppt_x</p:attrName>
                                          <p:attrName>ppt_y</p:attrName>
                                        </p:attrNameLst>
                                      </p:cBhvr>
                                      <p:rCtr x="-29674" y="-20093"/>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277"/>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78"/>
                                        </p:tgtEl>
                                        <p:attrNameLst>
                                          <p:attrName>style.visibility</p:attrName>
                                        </p:attrNameLst>
                                      </p:cBhvr>
                                      <p:to>
                                        <p:strVal val="visible"/>
                                      </p:to>
                                    </p:set>
                                    <p:animEffect transition="in" filter="fade">
                                      <p:cBhvr>
                                        <p:cTn id="50" dur="250"/>
                                        <p:tgtEl>
                                          <p:spTgt spid="278"/>
                                        </p:tgtEl>
                                      </p:cBhvr>
                                    </p:animEffect>
                                  </p:childTnLst>
                                </p:cTn>
                              </p:par>
                            </p:childTnLst>
                          </p:cTn>
                        </p:par>
                      </p:childTnLst>
                    </p:cTn>
                  </p:par>
                </p:childTnLst>
              </p:cTn>
              <p:nextCondLst>
                <p:cond evt="onClick" delay="0">
                  <p:tgtEl>
                    <p:spTgt spid="277"/>
                  </p:tgtEl>
                </p:cond>
              </p:nextCondLst>
            </p:seq>
            <p:seq concurrent="1" nextAc="seek">
              <p:cTn id="51" restart="whenNotActive" fill="hold" evtFilter="cancelBubble" nodeType="interactiveSeq">
                <p:stCondLst>
                  <p:cond evt="onClick" delay="0">
                    <p:tgtEl>
                      <p:spTgt spid="2050"/>
                    </p:tgtEl>
                  </p:cond>
                </p:stCondLst>
                <p:endSync evt="end" delay="0">
                  <p:rtn val="all"/>
                </p:endSync>
                <p:childTnLst>
                  <p:par>
                    <p:cTn id="52" fill="hold">
                      <p:stCondLst>
                        <p:cond delay="0"/>
                      </p:stCondLst>
                      <p:childTnLst>
                        <p:par>
                          <p:cTn id="53" fill="hold">
                            <p:stCondLst>
                              <p:cond delay="0"/>
                            </p:stCondLst>
                            <p:childTnLst>
                              <p:par>
                                <p:cTn id="54" presetID="56" presetClass="path" presetSubtype="0" accel="50000" decel="50000" fill="hold" nodeType="clickEffect">
                                  <p:stCondLst>
                                    <p:cond delay="0"/>
                                  </p:stCondLst>
                                  <p:childTnLst>
                                    <p:animMotion origin="layout" path="M -6.25E-7 1.48148E-6 L 0.05234 -0.28218 " pathEditMode="relative" rAng="0" ptsTypes="AA">
                                      <p:cBhvr>
                                        <p:cTn id="55" dur="2000" fill="hold"/>
                                        <p:tgtEl>
                                          <p:spTgt spid="2050"/>
                                        </p:tgtEl>
                                        <p:attrNameLst>
                                          <p:attrName>ppt_x</p:attrName>
                                          <p:attrName>ppt_y</p:attrName>
                                        </p:attrNameLst>
                                      </p:cBhvr>
                                      <p:rCtr x="2617" y="-14120"/>
                                    </p:animMotion>
                                  </p:childTnLst>
                                </p:cTn>
                              </p:par>
                            </p:childTnLst>
                          </p:cTn>
                        </p:par>
                      </p:childTnLst>
                    </p:cTn>
                  </p:par>
                </p:childTnLst>
              </p:cTn>
              <p:nextCondLst>
                <p:cond evt="onClick" delay="0">
                  <p:tgtEl>
                    <p:spTgt spid="2050"/>
                  </p:tgtEl>
                </p:cond>
              </p:nextCondLst>
            </p:seq>
            <p:seq concurrent="1" nextAc="seek">
              <p:cTn id="56" restart="whenNotActive" fill="hold" evtFilter="cancelBubble" nodeType="interactiveSeq">
                <p:stCondLst>
                  <p:cond evt="onClick" delay="0">
                    <p:tgtEl>
                      <p:spTgt spid="276"/>
                    </p:tgtEl>
                  </p:cond>
                </p:stCondLst>
                <p:endSync evt="end" delay="0">
                  <p:rtn val="all"/>
                </p:endSync>
                <p:childTnLst>
                  <p:par>
                    <p:cTn id="57" fill="hold">
                      <p:stCondLst>
                        <p:cond delay="0"/>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0.07864 -0.04167 L 0.62253 -0.05232 " pathEditMode="relative" rAng="0" ptsTypes="AA">
                                      <p:cBhvr>
                                        <p:cTn id="60" dur="2000" fill="hold"/>
                                        <p:tgtEl>
                                          <p:spTgt spid="276"/>
                                        </p:tgtEl>
                                        <p:attrNameLst>
                                          <p:attrName>ppt_x</p:attrName>
                                          <p:attrName>ppt_y</p:attrName>
                                        </p:attrNameLst>
                                      </p:cBhvr>
                                      <p:rCtr x="35052" y="-532"/>
                                    </p:animMotion>
                                  </p:childTnLst>
                                </p:cTn>
                              </p:par>
                            </p:childTnLst>
                          </p:cTn>
                        </p:par>
                      </p:childTnLst>
                    </p:cTn>
                  </p:par>
                </p:childTnLst>
              </p:cTn>
              <p:nextCondLst>
                <p:cond evt="onClick" delay="0">
                  <p:tgtEl>
                    <p:spTgt spid="276"/>
                  </p:tgtEl>
                </p:cond>
              </p:nextCondLst>
            </p:seq>
            <p:seq concurrent="1" nextAc="seek">
              <p:cTn id="61" restart="whenNotActive" fill="hold" evtFilter="cancelBubble" nodeType="interactiveSeq">
                <p:stCondLst>
                  <p:cond evt="onClick" delay="0">
                    <p:tgtEl>
                      <p:spTgt spid="275"/>
                    </p:tgtEl>
                  </p:cond>
                </p:stCondLst>
                <p:endSync evt="end" delay="0">
                  <p:rtn val="all"/>
                </p:endSync>
                <p:childTnLst>
                  <p:par>
                    <p:cTn id="62" fill="hold">
                      <p:stCondLst>
                        <p:cond delay="0"/>
                      </p:stCondLst>
                      <p:childTnLst>
                        <p:par>
                          <p:cTn id="63" fill="hold">
                            <p:stCondLst>
                              <p:cond delay="0"/>
                            </p:stCondLst>
                            <p:childTnLst>
                              <p:par>
                                <p:cTn id="64" presetID="49" presetClass="path" presetSubtype="0" accel="50000" decel="50000" fill="hold" nodeType="clickEffect">
                                  <p:stCondLst>
                                    <p:cond delay="0"/>
                                  </p:stCondLst>
                                  <p:childTnLst>
                                    <p:animMotion origin="layout" path="M 1.45833E-6 2.59259E-6 L 0.3431 -0.04885 " pathEditMode="relative" rAng="0" ptsTypes="AA">
                                      <p:cBhvr>
                                        <p:cTn id="65" dur="2000" fill="hold"/>
                                        <p:tgtEl>
                                          <p:spTgt spid="275"/>
                                        </p:tgtEl>
                                        <p:attrNameLst>
                                          <p:attrName>ppt_x</p:attrName>
                                          <p:attrName>ppt_y</p:attrName>
                                        </p:attrNameLst>
                                      </p:cBhvr>
                                      <p:rCtr x="17148" y="-2454"/>
                                    </p:animMotion>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0"/>
                                          </p:stCondLst>
                                        </p:cTn>
                                        <p:tgtEl>
                                          <p:spTgt spid="275"/>
                                        </p:tgtEl>
                                        <p:attrNameLst>
                                          <p:attrName>style.visibility</p:attrName>
                                        </p:attrNameLst>
                                      </p:cBhvr>
                                      <p:to>
                                        <p:strVal val="hidden"/>
                                      </p:to>
                                    </p:se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250"/>
                                        <p:tgtEl>
                                          <p:spTgt spid="44"/>
                                        </p:tgtEl>
                                      </p:cBhvr>
                                    </p:animEffect>
                                  </p:childTnLst>
                                </p:cTn>
                              </p:par>
                            </p:childTnLst>
                          </p:cTn>
                        </p:par>
                      </p:childTnLst>
                    </p:cTn>
                  </p:par>
                </p:childTnLst>
              </p:cTn>
              <p:nextCondLst>
                <p:cond evt="onClick" delay="0">
                  <p:tgtEl>
                    <p:spTgt spid="275"/>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3" grpId="0" animBg="1"/>
      <p:bldP spid="3" grpId="1" animBg="1"/>
      <p:bldP spid="49" grpId="0" animBg="1"/>
      <p:bldP spid="4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4"/>
              <a:stretch>
                <a:fillRect/>
              </a:stretch>
            </p:blipFill>
            <p:spPr>
              <a:xfrm>
                <a:off x="-1" y="0"/>
                <a:ext cx="19201" cy="10800"/>
              </a:xfrm>
              <a:prstGeom prst="rect">
                <a:avLst/>
              </a:prstGeom>
            </p:spPr>
          </p:pic>
          <p:pic>
            <p:nvPicPr>
              <p:cNvPr id="9" name="图片 8" descr="组 3"/>
              <p:cNvPicPr>
                <a:picLocks noChangeAspect="1"/>
              </p:cNvPicPr>
              <p:nvPr/>
            </p:nvPicPr>
            <p:blipFill>
              <a:blip r:embed="rId5"/>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6"/>
              <a:stretch>
                <a:fillRect/>
              </a:stretch>
            </p:blipFill>
            <p:spPr>
              <a:xfrm>
                <a:off x="-35" y="0"/>
                <a:ext cx="11250" cy="4410"/>
              </a:xfrm>
              <a:prstGeom prst="rect">
                <a:avLst/>
              </a:prstGeom>
            </p:spPr>
          </p:pic>
          <p:pic>
            <p:nvPicPr>
              <p:cNvPr id="50" name="图片 49" descr="组 11"/>
              <p:cNvPicPr>
                <a:picLocks noChangeAspect="1"/>
              </p:cNvPicPr>
              <p:nvPr/>
            </p:nvPicPr>
            <p:blipFill>
              <a:blip r:embed="rId6"/>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pic>
        <p:nvPicPr>
          <p:cNvPr id="5" name="图片 4" descr="图片1"/>
          <p:cNvPicPr>
            <a:picLocks noChangeAspect="1"/>
          </p:cNvPicPr>
          <p:nvPr/>
        </p:nvPicPr>
        <p:blipFill>
          <a:blip r:embed="rId7"/>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6"/>
            <a:stretch>
              <a:fillRect/>
            </a:stretch>
          </p:blipFill>
          <p:spPr>
            <a:xfrm>
              <a:off x="10790" y="1057"/>
              <a:ext cx="7846" cy="3076"/>
            </a:xfrm>
            <a:prstGeom prst="rect">
              <a:avLst/>
            </a:prstGeom>
          </p:spPr>
        </p:pic>
        <p:pic>
          <p:nvPicPr>
            <p:cNvPr id="13" name="图片 12" descr="组 11"/>
            <p:cNvPicPr>
              <a:picLocks noChangeAspect="1"/>
            </p:cNvPicPr>
            <p:nvPr/>
          </p:nvPicPr>
          <p:blipFill>
            <a:blip r:embed="rId6"/>
            <a:stretch>
              <a:fillRect/>
            </a:stretch>
          </p:blipFill>
          <p:spPr>
            <a:xfrm flipH="1">
              <a:off x="-63" y="1057"/>
              <a:ext cx="7846" cy="3076"/>
            </a:xfrm>
            <a:prstGeom prst="rect">
              <a:avLst/>
            </a:prstGeom>
          </p:spPr>
        </p:pic>
      </p:grpSp>
      <p:pic>
        <p:nvPicPr>
          <p:cNvPr id="69" name="Picture 68">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a:latin typeface="Baloo 2" pitchFamily="2" charset="0"/>
              <a:cs typeface="Baloo 2" pitchFamily="2"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a:latin typeface="Baloo 2" pitchFamily="2" charset="0"/>
              <a:cs typeface="Baloo 2" pitchFamily="2" charset="0"/>
            </a:endParaRPr>
          </a:p>
        </p:txBody>
      </p:sp>
      <p:pic>
        <p:nvPicPr>
          <p:cNvPr id="74" name="Picture 6"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latin typeface="Baloo 2" pitchFamily="2" charset="0"/>
              <a:cs typeface="Baloo 2" pitchFamily="2" charset="0"/>
            </a:endParaRPr>
          </a:p>
        </p:txBody>
      </p:sp>
      <p:pic>
        <p:nvPicPr>
          <p:cNvPr id="75" name="Picture 8" descr="Chủ đề 2 chữ cái hoạt hình ABCD"/>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en-US" sz="1800" kern="1200">
                <a:solidFill>
                  <a:schemeClr val="bg1"/>
                </a:solidFill>
                <a:latin typeface="Baloo 2" pitchFamily="2" charset="0"/>
                <a:cs typeface="Baloo 2" pitchFamily="2"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11924"/>
            </a:xfrm>
            <a:prstGeom prst="rect">
              <a:avLst/>
            </a:prstGeom>
            <a:grpFill/>
          </p:spPr>
          <p:txBody>
            <a:bodyPr wrap="square" rtlCol="0">
              <a:spAutoFit/>
            </a:bodyPr>
            <a:lstStyle/>
            <a:p>
              <a:pPr algn="ctr" defTabSz="914377">
                <a:buClrTx/>
              </a:pPr>
              <a:r>
                <a:rPr lang="en-US" sz="3733" b="1" kern="1200" dirty="0" err="1">
                  <a:solidFill>
                    <a:schemeClr val="bg1"/>
                  </a:solidFill>
                  <a:latin typeface="Baloo 2" pitchFamily="2" charset="0"/>
                  <a:ea typeface="Cambria" panose="02040503050406030204" pitchFamily="18" charset="0"/>
                  <a:cs typeface="Baloo 2" pitchFamily="2" charset="0"/>
                </a:rPr>
                <a:t>Mở</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bài</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trong</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bài</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văn</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miêu</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tả</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đồ</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vật</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thường</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viết</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về</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điều</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gì</a:t>
              </a:r>
              <a:r>
                <a:rPr lang="en-US" sz="3733" b="1" kern="1200" dirty="0">
                  <a:solidFill>
                    <a:schemeClr val="bg1"/>
                  </a:solidFill>
                  <a:latin typeface="Baloo 2" pitchFamily="2" charset="0"/>
                  <a:ea typeface="Cambria" panose="02040503050406030204" pitchFamily="18" charset="0"/>
                  <a:cs typeface="Baloo 2" pitchFamily="2" charset="0"/>
                </a:rPr>
                <a:t>?</a:t>
              </a: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latin typeface="Baloo 2" pitchFamily="2" charset="0"/>
              <a:cs typeface="Baloo 2" pitchFamily="2" charset="0"/>
            </a:endParaRPr>
          </a:p>
        </p:txBody>
      </p:sp>
      <p:pic>
        <p:nvPicPr>
          <p:cNvPr id="71" name="Picture 2" descr="Chủ đề 2 chữ cái hoạt hình ABCD"/>
          <p:cNvPicPr>
            <a:picLocks noChangeAspect="1" noChangeArrowheads="1"/>
          </p:cNvPicPr>
          <p:nvPr/>
        </p:nvPicPr>
        <p:blipFill rotWithShape="1">
          <a:blip r:embed="rId14" cstate="print">
            <a:extLst>
              <a:ext uri="{BEBA8EAE-BF5A-486C-A8C5-ECC9F3942E4B}">
                <a14:imgProps xmlns:a14="http://schemas.microsoft.com/office/drawing/2010/main">
                  <a14:imgLayer r:embed="rId12">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E97566C-4F6F-4E34-8C7F-AC30529D5A96}"/>
              </a:ext>
            </a:extLst>
          </p:cNvPr>
          <p:cNvSpPr txBox="1"/>
          <p:nvPr/>
        </p:nvSpPr>
        <p:spPr>
          <a:xfrm>
            <a:off x="737927" y="3311487"/>
            <a:ext cx="3172380"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Giới</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thiệu</a:t>
            </a:r>
            <a:r>
              <a:rPr lang="vi-VN" sz="3733" kern="1200" dirty="0">
                <a:solidFill>
                  <a:prstClr val="black"/>
                </a:solidFill>
                <a:latin typeface="Baloo 2" pitchFamily="2" charset="0"/>
                <a:ea typeface="Cambria" panose="02040503050406030204" pitchFamily="18" charset="0"/>
                <a:cs typeface="Baloo 2" pitchFamily="2" charset="0"/>
              </a:rPr>
              <a:t> </a:t>
            </a:r>
          </a:p>
          <a:p>
            <a:pPr algn="ctr" defTabSz="914377">
              <a:buClrTx/>
            </a:pPr>
            <a:r>
              <a:rPr lang="vi-VN" sz="3733" kern="1200" dirty="0">
                <a:solidFill>
                  <a:prstClr val="black"/>
                </a:solidFill>
                <a:latin typeface="Baloo 2" pitchFamily="2" charset="0"/>
                <a:ea typeface="Cambria" panose="02040503050406030204" pitchFamily="18" charset="0"/>
                <a:cs typeface="Baloo 2" pitchFamily="2" charset="0"/>
              </a:rPr>
              <a:t>đồ</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định</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tả</a:t>
            </a:r>
            <a:r>
              <a:rPr lang="en-US" sz="3733" kern="1200" dirty="0">
                <a:solidFill>
                  <a:prstClr val="black"/>
                </a:solidFill>
                <a:latin typeface="Baloo 2" pitchFamily="2" charset="0"/>
                <a:ea typeface="Cambria" panose="02040503050406030204" pitchFamily="18" charset="0"/>
                <a:cs typeface="Baloo 2" pitchFamily="2" charset="0"/>
              </a:rPr>
              <a:t>.</a:t>
            </a:r>
          </a:p>
        </p:txBody>
      </p:sp>
      <p:pic>
        <p:nvPicPr>
          <p:cNvPr id="73" name="Picture 4" descr="Chủ đề 2 chữ cái hoạt hình ABCD"/>
          <p:cNvPicPr>
            <a:picLocks noChangeAspect="1" noChangeArrowheads="1"/>
          </p:cNvPicPr>
          <p:nvPr/>
        </p:nvPicPr>
        <p:blipFill rotWithShape="1">
          <a:blip r:embed="rId15" cstate="print">
            <a:extLst>
              <a:ext uri="{BEBA8EAE-BF5A-486C-A8C5-ECC9F3942E4B}">
                <a14:imgProps xmlns:a14="http://schemas.microsoft.com/office/drawing/2010/main">
                  <a14:imgLayer r:embed="rId12">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437398" y="3326000"/>
            <a:ext cx="3530629"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Nêu</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tình</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cảm</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với</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sp>
        <p:nvSpPr>
          <p:cNvPr id="88" name="TextBox 87">
            <a:extLst>
              <a:ext uri="{FF2B5EF4-FFF2-40B4-BE49-F238E27FC236}">
                <a16:creationId xmlns:a16="http://schemas.microsoft.com/office/drawing/2014/main" id="{544D259C-11E6-4C28-9E24-0B23DE2F5B8D}"/>
              </a:ext>
            </a:extLst>
          </p:cNvPr>
          <p:cNvSpPr txBox="1"/>
          <p:nvPr/>
        </p:nvSpPr>
        <p:spPr>
          <a:xfrm>
            <a:off x="755252" y="5092866"/>
            <a:ext cx="3069076" cy="1241238"/>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Nêu</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kỉ</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niệm</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với</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sp>
        <p:nvSpPr>
          <p:cNvPr id="89" name="TextBox 88">
            <a:extLst>
              <a:ext uri="{FF2B5EF4-FFF2-40B4-BE49-F238E27FC236}">
                <a16:creationId xmlns:a16="http://schemas.microsoft.com/office/drawing/2014/main" id="{98CC3837-2E5A-488F-8F1D-8FD5A454DC02}"/>
              </a:ext>
            </a:extLst>
          </p:cNvPr>
          <p:cNvSpPr txBox="1"/>
          <p:nvPr/>
        </p:nvSpPr>
        <p:spPr>
          <a:xfrm>
            <a:off x="8200681" y="5133663"/>
            <a:ext cx="4029657"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Tả</a:t>
            </a:r>
            <a:r>
              <a:rPr lang="en-US" sz="3733" kern="1200" dirty="0">
                <a:solidFill>
                  <a:prstClr val="black"/>
                </a:solidFill>
                <a:latin typeface="Baloo 2" pitchFamily="2" charset="0"/>
                <a:ea typeface="Cambria" panose="02040503050406030204" pitchFamily="18" charset="0"/>
                <a:cs typeface="Baloo 2" pitchFamily="2" charset="0"/>
              </a:rPr>
              <a:t> bao </a:t>
            </a:r>
            <a:r>
              <a:rPr lang="en-US" sz="3733" kern="1200" dirty="0" err="1">
                <a:solidFill>
                  <a:prstClr val="black"/>
                </a:solidFill>
                <a:latin typeface="Baloo 2" pitchFamily="2" charset="0"/>
                <a:ea typeface="Cambria" panose="02040503050406030204" pitchFamily="18" charset="0"/>
                <a:cs typeface="Baloo 2" pitchFamily="2" charset="0"/>
              </a:rPr>
              <a:t>quát</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hình</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dáng</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grpSp>
        <p:nvGrpSpPr>
          <p:cNvPr id="90" name="Google Shape;707;p3"/>
          <p:cNvGrpSpPr/>
          <p:nvPr/>
        </p:nvGrpSpPr>
        <p:grpSpPr>
          <a:xfrm rot="-925008">
            <a:off x="632632" y="939721"/>
            <a:ext cx="1095699" cy="1358658"/>
            <a:chOff x="696549" y="4578468"/>
            <a:chExt cx="854162" cy="810702"/>
          </a:xfrm>
        </p:grpSpPr>
        <p:grpSp>
          <p:nvGrpSpPr>
            <p:cNvPr id="91" name="Google Shape;708;p3"/>
            <p:cNvGrpSpPr/>
            <p:nvPr/>
          </p:nvGrpSpPr>
          <p:grpSpPr>
            <a:xfrm>
              <a:off x="719218" y="4625163"/>
              <a:ext cx="831493" cy="764007"/>
              <a:chOff x="719218" y="4625163"/>
              <a:chExt cx="831493" cy="764007"/>
            </a:xfrm>
          </p:grpSpPr>
          <p:sp>
            <p:nvSpPr>
              <p:cNvPr id="106" name="Google Shape;709;p3"/>
              <p:cNvSpPr/>
              <p:nvPr/>
            </p:nvSpPr>
            <p:spPr>
              <a:xfrm>
                <a:off x="719218" y="4631187"/>
                <a:ext cx="808951" cy="757983"/>
              </a:xfrm>
              <a:custGeom>
                <a:avLst/>
                <a:gdLst/>
                <a:ahLst/>
                <a:cxnLst/>
                <a:rect l="l" t="t" r="r" b="b"/>
                <a:pathLst>
                  <a:path w="808951" h="757983" extrusionOk="0">
                    <a:moveTo>
                      <a:pt x="246468" y="11564"/>
                    </a:moveTo>
                    <a:cubicBezTo>
                      <a:pt x="255136" y="-437"/>
                      <a:pt x="271614" y="-3581"/>
                      <a:pt x="283997" y="4420"/>
                    </a:cubicBezTo>
                    <a:lnTo>
                      <a:pt x="518598" y="155106"/>
                    </a:lnTo>
                    <a:lnTo>
                      <a:pt x="519741" y="153582"/>
                    </a:lnTo>
                    <a:lnTo>
                      <a:pt x="547458" y="173680"/>
                    </a:lnTo>
                    <a:lnTo>
                      <a:pt x="548982" y="174823"/>
                    </a:lnTo>
                    <a:lnTo>
                      <a:pt x="549363" y="175108"/>
                    </a:lnTo>
                    <a:lnTo>
                      <a:pt x="550983" y="176251"/>
                    </a:lnTo>
                    <a:lnTo>
                      <a:pt x="578605" y="196349"/>
                    </a:lnTo>
                    <a:lnTo>
                      <a:pt x="577653" y="197778"/>
                    </a:lnTo>
                    <a:lnTo>
                      <a:pt x="798633" y="376086"/>
                    </a:lnTo>
                    <a:cubicBezTo>
                      <a:pt x="810158" y="385325"/>
                      <a:pt x="812349" y="402089"/>
                      <a:pt x="803586" y="414091"/>
                    </a:cubicBezTo>
                    <a:lnTo>
                      <a:pt x="562508" y="746418"/>
                    </a:lnTo>
                    <a:cubicBezTo>
                      <a:pt x="552792" y="759848"/>
                      <a:pt x="533552" y="761944"/>
                      <a:pt x="521360" y="750799"/>
                    </a:cubicBezTo>
                    <a:cubicBezTo>
                      <a:pt x="437730" y="674885"/>
                      <a:pt x="332479" y="572777"/>
                      <a:pt x="294855" y="565824"/>
                    </a:cubicBezTo>
                    <a:lnTo>
                      <a:pt x="268281" y="562681"/>
                    </a:lnTo>
                    <a:lnTo>
                      <a:pt x="267900" y="562395"/>
                    </a:lnTo>
                    <a:lnTo>
                      <a:pt x="256089" y="536963"/>
                    </a:lnTo>
                    <a:cubicBezTo>
                      <a:pt x="255517" y="520009"/>
                      <a:pt x="128073" y="449714"/>
                      <a:pt x="13963" y="384468"/>
                    </a:cubicBezTo>
                    <a:cubicBezTo>
                      <a:pt x="-324" y="376276"/>
                      <a:pt x="-4420" y="357417"/>
                      <a:pt x="5295" y="343987"/>
                    </a:cubicBezTo>
                    <a:lnTo>
                      <a:pt x="246468" y="11564"/>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8" name="Google Shape;710;p3"/>
              <p:cNvSpPr/>
              <p:nvPr/>
            </p:nvSpPr>
            <p:spPr>
              <a:xfrm rot="-8642603">
                <a:off x="1099429" y="4871166"/>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9" name="Google Shape;711;p3"/>
              <p:cNvSpPr/>
              <p:nvPr/>
            </p:nvSpPr>
            <p:spPr>
              <a:xfrm rot="-8642603">
                <a:off x="836216" y="4680349"/>
                <a:ext cx="329294" cy="435503"/>
              </a:xfrm>
              <a:custGeom>
                <a:avLst/>
                <a:gdLst/>
                <a:ahLst/>
                <a:cxnLst/>
                <a:rect l="l" t="t" r="r" b="b"/>
                <a:pathLst>
                  <a:path w="329294" h="435503" extrusionOk="0">
                    <a:moveTo>
                      <a:pt x="0" y="0"/>
                    </a:moveTo>
                    <a:lnTo>
                      <a:pt x="329295" y="0"/>
                    </a:lnTo>
                    <a:lnTo>
                      <a:pt x="329295" y="435504"/>
                    </a:lnTo>
                    <a:lnTo>
                      <a:pt x="0" y="435504"/>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 name="Google Shape;712;p3"/>
              <p:cNvSpPr/>
              <p:nvPr/>
            </p:nvSpPr>
            <p:spPr>
              <a:xfrm>
                <a:off x="742230" y="4634465"/>
                <a:ext cx="515874" cy="523684"/>
              </a:xfrm>
              <a:custGeom>
                <a:avLst/>
                <a:gdLst/>
                <a:ahLst/>
                <a:cxnLst/>
                <a:rect l="l" t="t" r="r" b="b"/>
                <a:pathLst>
                  <a:path w="515874" h="523684" extrusionOk="0">
                    <a:moveTo>
                      <a:pt x="269367" y="523685"/>
                    </a:moveTo>
                    <a:cubicBezTo>
                      <a:pt x="212312" y="425101"/>
                      <a:pt x="96488" y="394907"/>
                      <a:pt x="0" y="339757"/>
                    </a:cubicBezTo>
                    <a:lnTo>
                      <a:pt x="246507" y="0"/>
                    </a:lnTo>
                    <a:cubicBezTo>
                      <a:pt x="347948" y="50768"/>
                      <a:pt x="465773" y="78677"/>
                      <a:pt x="515874" y="184023"/>
                    </a:cubicBezTo>
                    <a:lnTo>
                      <a:pt x="269367" y="523685"/>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 name="Google Shape;713;p3"/>
              <p:cNvSpPr/>
              <p:nvPr/>
            </p:nvSpPr>
            <p:spPr>
              <a:xfrm>
                <a:off x="1011597" y="4818392"/>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1"/>
                      <a:pt x="362045" y="14859"/>
                      <a:pt x="246412" y="0"/>
                    </a:cubicBezTo>
                    <a:lnTo>
                      <a:pt x="0" y="339757"/>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 name="Google Shape;714;p3"/>
              <p:cNvSpPr/>
              <p:nvPr/>
            </p:nvSpPr>
            <p:spPr>
              <a:xfrm>
                <a:off x="1011597" y="4818488"/>
                <a:ext cx="539114" cy="483584"/>
              </a:xfrm>
              <a:custGeom>
                <a:avLst/>
                <a:gdLst/>
                <a:ahLst/>
                <a:cxnLst/>
                <a:rect l="l" t="t" r="r" b="b"/>
                <a:pathLst>
                  <a:path w="539114" h="483584" extrusionOk="0">
                    <a:moveTo>
                      <a:pt x="0" y="339662"/>
                    </a:moveTo>
                    <a:cubicBezTo>
                      <a:pt x="111443" y="363284"/>
                      <a:pt x="210312" y="409099"/>
                      <a:pt x="292703" y="483584"/>
                    </a:cubicBezTo>
                    <a:lnTo>
                      <a:pt x="539115" y="143827"/>
                    </a:lnTo>
                    <a:cubicBezTo>
                      <a:pt x="459391" y="63246"/>
                      <a:pt x="362045" y="14859"/>
                      <a:pt x="246412" y="0"/>
                    </a:cubicBezTo>
                    <a:lnTo>
                      <a:pt x="0" y="339662"/>
                    </a:ln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 name="Google Shape;715;p3"/>
              <p:cNvSpPr/>
              <p:nvPr/>
            </p:nvSpPr>
            <p:spPr>
              <a:xfrm>
                <a:off x="1009311" y="4686090"/>
                <a:ext cx="200596" cy="139826"/>
              </a:xfrm>
              <a:custGeom>
                <a:avLst/>
                <a:gdLst/>
                <a:ahLst/>
                <a:cxnLst/>
                <a:rect l="l" t="t" r="r" b="b"/>
                <a:pathLst>
                  <a:path w="200596" h="139826" extrusionOk="0">
                    <a:moveTo>
                      <a:pt x="0" y="0"/>
                    </a:moveTo>
                    <a:cubicBezTo>
                      <a:pt x="0" y="0"/>
                      <a:pt x="164973" y="78391"/>
                      <a:pt x="200596"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 name="Google Shape;716;p3"/>
              <p:cNvSpPr/>
              <p:nvPr/>
            </p:nvSpPr>
            <p:spPr>
              <a:xfrm>
                <a:off x="994452" y="4714379"/>
                <a:ext cx="200596" cy="139827"/>
              </a:xfrm>
              <a:custGeom>
                <a:avLst/>
                <a:gdLst/>
                <a:ahLst/>
                <a:cxnLst/>
                <a:rect l="l" t="t" r="r" b="b"/>
                <a:pathLst>
                  <a:path w="200596" h="139827" extrusionOk="0">
                    <a:moveTo>
                      <a:pt x="0" y="0"/>
                    </a:moveTo>
                    <a:cubicBezTo>
                      <a:pt x="0" y="0"/>
                      <a:pt x="164973" y="78391"/>
                      <a:pt x="200597"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 name="Google Shape;717;p3"/>
              <p:cNvSpPr/>
              <p:nvPr/>
            </p:nvSpPr>
            <p:spPr>
              <a:xfrm>
                <a:off x="974736" y="4751241"/>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 name="Google Shape;718;p3"/>
              <p:cNvSpPr/>
              <p:nvPr/>
            </p:nvSpPr>
            <p:spPr>
              <a:xfrm>
                <a:off x="952923" y="4777625"/>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6" name="Google Shape;719;p3"/>
              <p:cNvSpPr/>
              <p:nvPr/>
            </p:nvSpPr>
            <p:spPr>
              <a:xfrm>
                <a:off x="1133041" y="4976695"/>
                <a:ext cx="278987" cy="222792"/>
              </a:xfrm>
              <a:custGeom>
                <a:avLst/>
                <a:gdLst/>
                <a:ahLst/>
                <a:cxnLst/>
                <a:rect l="l" t="t" r="r" b="b"/>
                <a:pathLst>
                  <a:path w="278987" h="222792" extrusionOk="0">
                    <a:moveTo>
                      <a:pt x="66294" y="3"/>
                    </a:moveTo>
                    <a:lnTo>
                      <a:pt x="0" y="104588"/>
                    </a:lnTo>
                    <a:cubicBezTo>
                      <a:pt x="0" y="104588"/>
                      <a:pt x="150304" y="171548"/>
                      <a:pt x="189548" y="222793"/>
                    </a:cubicBezTo>
                    <a:lnTo>
                      <a:pt x="278987" y="104397"/>
                    </a:lnTo>
                    <a:cubicBezTo>
                      <a:pt x="278987" y="104397"/>
                      <a:pt x="217932" y="-664"/>
                      <a:pt x="66294" y="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 name="Google Shape;720;p3"/>
              <p:cNvSpPr/>
              <p:nvPr/>
            </p:nvSpPr>
            <p:spPr>
              <a:xfrm>
                <a:off x="853863" y="4827060"/>
                <a:ext cx="256889" cy="223361"/>
              </a:xfrm>
              <a:custGeom>
                <a:avLst/>
                <a:gdLst/>
                <a:ahLst/>
                <a:cxnLst/>
                <a:rect l="l" t="t" r="r" b="b"/>
                <a:pathLst>
                  <a:path w="256889" h="223361" extrusionOk="0">
                    <a:moveTo>
                      <a:pt x="256889" y="146113"/>
                    </a:moveTo>
                    <a:lnTo>
                      <a:pt x="193643" y="223361"/>
                    </a:lnTo>
                    <a:cubicBezTo>
                      <a:pt x="193643" y="223361"/>
                      <a:pt x="63151" y="100012"/>
                      <a:pt x="0" y="86582"/>
                    </a:cubicBezTo>
                    <a:lnTo>
                      <a:pt x="64008" y="0"/>
                    </a:lnTo>
                    <a:cubicBezTo>
                      <a:pt x="63913" y="0"/>
                      <a:pt x="192119" y="9049"/>
                      <a:pt x="256889" y="14611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92" name="Google Shape;721;p3"/>
            <p:cNvGrpSpPr/>
            <p:nvPr/>
          </p:nvGrpSpPr>
          <p:grpSpPr>
            <a:xfrm>
              <a:off x="696549" y="4578468"/>
              <a:ext cx="831589" cy="764125"/>
              <a:chOff x="696549" y="4578468"/>
              <a:chExt cx="831589" cy="764125"/>
            </a:xfrm>
          </p:grpSpPr>
          <p:sp>
            <p:nvSpPr>
              <p:cNvPr id="93" name="Google Shape;722;p3"/>
              <p:cNvSpPr/>
              <p:nvPr/>
            </p:nvSpPr>
            <p:spPr>
              <a:xfrm>
                <a:off x="696549" y="4584515"/>
                <a:ext cx="809047" cy="758078"/>
              </a:xfrm>
              <a:custGeom>
                <a:avLst/>
                <a:gdLst/>
                <a:ahLst/>
                <a:cxnLst/>
                <a:rect l="l" t="t" r="r" b="b"/>
                <a:pathLst>
                  <a:path w="809047" h="758078" extrusionOk="0">
                    <a:moveTo>
                      <a:pt x="246564" y="11564"/>
                    </a:moveTo>
                    <a:cubicBezTo>
                      <a:pt x="255231" y="-437"/>
                      <a:pt x="271710" y="-3581"/>
                      <a:pt x="284092" y="4420"/>
                    </a:cubicBezTo>
                    <a:lnTo>
                      <a:pt x="518693" y="155106"/>
                    </a:lnTo>
                    <a:lnTo>
                      <a:pt x="519836" y="153582"/>
                    </a:lnTo>
                    <a:lnTo>
                      <a:pt x="547554" y="173680"/>
                    </a:lnTo>
                    <a:lnTo>
                      <a:pt x="549078" y="174823"/>
                    </a:lnTo>
                    <a:lnTo>
                      <a:pt x="549459" y="175108"/>
                    </a:lnTo>
                    <a:lnTo>
                      <a:pt x="551078" y="176251"/>
                    </a:lnTo>
                    <a:lnTo>
                      <a:pt x="578700" y="196349"/>
                    </a:lnTo>
                    <a:lnTo>
                      <a:pt x="577748" y="197778"/>
                    </a:lnTo>
                    <a:lnTo>
                      <a:pt x="798728" y="376086"/>
                    </a:lnTo>
                    <a:cubicBezTo>
                      <a:pt x="810253" y="385325"/>
                      <a:pt x="812444" y="402089"/>
                      <a:pt x="803681" y="414091"/>
                    </a:cubicBezTo>
                    <a:lnTo>
                      <a:pt x="562603" y="746513"/>
                    </a:lnTo>
                    <a:cubicBezTo>
                      <a:pt x="552888" y="759943"/>
                      <a:pt x="533647" y="762039"/>
                      <a:pt x="521455" y="750895"/>
                    </a:cubicBezTo>
                    <a:cubicBezTo>
                      <a:pt x="437826" y="674980"/>
                      <a:pt x="332574" y="572872"/>
                      <a:pt x="294951" y="565919"/>
                    </a:cubicBezTo>
                    <a:lnTo>
                      <a:pt x="268376" y="562776"/>
                    </a:lnTo>
                    <a:lnTo>
                      <a:pt x="267995" y="562490"/>
                    </a:lnTo>
                    <a:lnTo>
                      <a:pt x="256184" y="537058"/>
                    </a:lnTo>
                    <a:cubicBezTo>
                      <a:pt x="255612" y="520009"/>
                      <a:pt x="128168" y="449714"/>
                      <a:pt x="13963" y="384468"/>
                    </a:cubicBezTo>
                    <a:cubicBezTo>
                      <a:pt x="-324" y="376276"/>
                      <a:pt x="-4420" y="357417"/>
                      <a:pt x="5295" y="343987"/>
                    </a:cubicBezTo>
                    <a:lnTo>
                      <a:pt x="246564" y="11564"/>
                    </a:lnTo>
                    <a:close/>
                  </a:path>
                </a:pathLst>
              </a:custGeom>
              <a:solidFill>
                <a:srgbClr val="E968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 name="Google Shape;723;p3"/>
              <p:cNvSpPr/>
              <p:nvPr/>
            </p:nvSpPr>
            <p:spPr>
              <a:xfrm rot="-8642603">
                <a:off x="1076825" y="4824471"/>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5" name="Google Shape;724;p3"/>
              <p:cNvSpPr/>
              <p:nvPr/>
            </p:nvSpPr>
            <p:spPr>
              <a:xfrm rot="-8642603">
                <a:off x="813613" y="4633654"/>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 name="Google Shape;725;p3"/>
              <p:cNvSpPr/>
              <p:nvPr/>
            </p:nvSpPr>
            <p:spPr>
              <a:xfrm>
                <a:off x="719656" y="4587792"/>
                <a:ext cx="515778" cy="523684"/>
              </a:xfrm>
              <a:custGeom>
                <a:avLst/>
                <a:gdLst/>
                <a:ahLst/>
                <a:cxnLst/>
                <a:rect l="l" t="t" r="r" b="b"/>
                <a:pathLst>
                  <a:path w="515778" h="523684" extrusionOk="0">
                    <a:moveTo>
                      <a:pt x="269367" y="523685"/>
                    </a:moveTo>
                    <a:cubicBezTo>
                      <a:pt x="212312" y="425101"/>
                      <a:pt x="96488" y="394907"/>
                      <a:pt x="0" y="339757"/>
                    </a:cubicBezTo>
                    <a:lnTo>
                      <a:pt x="246412" y="0"/>
                    </a:lnTo>
                    <a:cubicBezTo>
                      <a:pt x="347853" y="50768"/>
                      <a:pt x="465677" y="78677"/>
                      <a:pt x="515779" y="184023"/>
                    </a:cubicBezTo>
                    <a:lnTo>
                      <a:pt x="269367" y="523685"/>
                    </a:lnTo>
                    <a:close/>
                  </a:path>
                </a:pathLst>
              </a:custGeom>
              <a:solidFill>
                <a:srgbClr val="F2E9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 name="Google Shape;726;p3"/>
              <p:cNvSpPr/>
              <p:nvPr/>
            </p:nvSpPr>
            <p:spPr>
              <a:xfrm>
                <a:off x="989023" y="4771720"/>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0"/>
                      <a:pt x="362045" y="14859"/>
                      <a:pt x="246412" y="0"/>
                    </a:cubicBezTo>
                    <a:lnTo>
                      <a:pt x="0" y="339757"/>
                    </a:lnTo>
                    <a:close/>
                  </a:path>
                </a:pathLst>
              </a:custGeom>
              <a:solidFill>
                <a:srgbClr val="F2E9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 name="Google Shape;727;p3"/>
              <p:cNvSpPr/>
              <p:nvPr/>
            </p:nvSpPr>
            <p:spPr>
              <a:xfrm>
                <a:off x="989023" y="4771815"/>
                <a:ext cx="539115" cy="483584"/>
              </a:xfrm>
              <a:custGeom>
                <a:avLst/>
                <a:gdLst/>
                <a:ahLst/>
                <a:cxnLst/>
                <a:rect l="l" t="t" r="r" b="b"/>
                <a:pathLst>
                  <a:path w="539115" h="483584" extrusionOk="0">
                    <a:moveTo>
                      <a:pt x="0" y="339662"/>
                    </a:moveTo>
                    <a:cubicBezTo>
                      <a:pt x="111443" y="363284"/>
                      <a:pt x="210312" y="409099"/>
                      <a:pt x="292703" y="483584"/>
                    </a:cubicBezTo>
                    <a:lnTo>
                      <a:pt x="539115" y="143923"/>
                    </a:lnTo>
                    <a:cubicBezTo>
                      <a:pt x="459391" y="63246"/>
                      <a:pt x="362045" y="14859"/>
                      <a:pt x="246412" y="0"/>
                    </a:cubicBezTo>
                    <a:lnTo>
                      <a:pt x="0" y="33966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 name="Google Shape;728;p3"/>
              <p:cNvSpPr/>
              <p:nvPr/>
            </p:nvSpPr>
            <p:spPr>
              <a:xfrm>
                <a:off x="986737" y="4639418"/>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 name="Google Shape;729;p3"/>
              <p:cNvSpPr/>
              <p:nvPr/>
            </p:nvSpPr>
            <p:spPr>
              <a:xfrm>
                <a:off x="971878" y="4667707"/>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 name="Google Shape;730;p3"/>
              <p:cNvSpPr/>
              <p:nvPr/>
            </p:nvSpPr>
            <p:spPr>
              <a:xfrm>
                <a:off x="952161" y="4704568"/>
                <a:ext cx="200691" cy="139827"/>
              </a:xfrm>
              <a:custGeom>
                <a:avLst/>
                <a:gdLst/>
                <a:ahLst/>
                <a:cxnLst/>
                <a:rect l="l" t="t" r="r" b="b"/>
                <a:pathLst>
                  <a:path w="200691" h="139827"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 name="Google Shape;731;p3"/>
              <p:cNvSpPr/>
              <p:nvPr/>
            </p:nvSpPr>
            <p:spPr>
              <a:xfrm>
                <a:off x="930349" y="4730953"/>
                <a:ext cx="200596" cy="139827"/>
              </a:xfrm>
              <a:custGeom>
                <a:avLst/>
                <a:gdLst/>
                <a:ahLst/>
                <a:cxnLst/>
                <a:rect l="l" t="t" r="r" b="b"/>
                <a:pathLst>
                  <a:path w="200596" h="139827" extrusionOk="0">
                    <a:moveTo>
                      <a:pt x="0" y="0"/>
                    </a:moveTo>
                    <a:cubicBezTo>
                      <a:pt x="0" y="0"/>
                      <a:pt x="164973" y="78391"/>
                      <a:pt x="200596"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 name="Google Shape;732;p3"/>
              <p:cNvSpPr/>
              <p:nvPr/>
            </p:nvSpPr>
            <p:spPr>
              <a:xfrm>
                <a:off x="1110467" y="4930021"/>
                <a:ext cx="278987" cy="222793"/>
              </a:xfrm>
              <a:custGeom>
                <a:avLst/>
                <a:gdLst/>
                <a:ahLst/>
                <a:cxnLst/>
                <a:rect l="l" t="t" r="r" b="b"/>
                <a:pathLst>
                  <a:path w="278987" h="222793" extrusionOk="0">
                    <a:moveTo>
                      <a:pt x="66294" y="4"/>
                    </a:moveTo>
                    <a:lnTo>
                      <a:pt x="0" y="104589"/>
                    </a:lnTo>
                    <a:cubicBezTo>
                      <a:pt x="0" y="104589"/>
                      <a:pt x="150304" y="171549"/>
                      <a:pt x="189547" y="222794"/>
                    </a:cubicBezTo>
                    <a:lnTo>
                      <a:pt x="278987" y="104398"/>
                    </a:lnTo>
                    <a:cubicBezTo>
                      <a:pt x="278987" y="104398"/>
                      <a:pt x="217932" y="-758"/>
                      <a:pt x="66294" y="4"/>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 name="Google Shape;733;p3"/>
              <p:cNvSpPr/>
              <p:nvPr/>
            </p:nvSpPr>
            <p:spPr>
              <a:xfrm>
                <a:off x="831289" y="4780388"/>
                <a:ext cx="256889" cy="223361"/>
              </a:xfrm>
              <a:custGeom>
                <a:avLst/>
                <a:gdLst/>
                <a:ahLst/>
                <a:cxnLst/>
                <a:rect l="l" t="t" r="r" b="b"/>
                <a:pathLst>
                  <a:path w="256889" h="223361" extrusionOk="0">
                    <a:moveTo>
                      <a:pt x="256889" y="146114"/>
                    </a:moveTo>
                    <a:lnTo>
                      <a:pt x="193643" y="223361"/>
                    </a:lnTo>
                    <a:cubicBezTo>
                      <a:pt x="193643" y="223361"/>
                      <a:pt x="63246" y="100013"/>
                      <a:pt x="0" y="86582"/>
                    </a:cubicBezTo>
                    <a:lnTo>
                      <a:pt x="64008" y="0"/>
                    </a:lnTo>
                    <a:cubicBezTo>
                      <a:pt x="63913" y="0"/>
                      <a:pt x="192119" y="9049"/>
                      <a:pt x="256889" y="1461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65"/>
                                        </p:tgtEl>
                                        <p:attrNameLst>
                                          <p:attrName>style.color</p:attrName>
                                        </p:attrNameLst>
                                      </p:cBhvr>
                                      <p:to>
                                        <a:srgbClr val="EBCA53"/>
                                      </p:to>
                                    </p:animClr>
                                    <p:animClr clrSpc="rgb" dir="cw">
                                      <p:cBhvr>
                                        <p:cTn id="12" dur="500" fill="hold"/>
                                        <p:tgtEl>
                                          <p:spTgt spid="65"/>
                                        </p:tgtEl>
                                        <p:attrNameLst>
                                          <p:attrName>fillcolor</p:attrName>
                                        </p:attrNameLst>
                                      </p:cBhvr>
                                      <p:to>
                                        <a:srgbClr val="EBCA53"/>
                                      </p:to>
                                    </p:animClr>
                                    <p:set>
                                      <p:cBhvr>
                                        <p:cTn id="13" dur="500" fill="hold"/>
                                        <p:tgtEl>
                                          <p:spTgt spid="65"/>
                                        </p:tgtEl>
                                        <p:attrNameLst>
                                          <p:attrName>fill.type</p:attrName>
                                        </p:attrNameLst>
                                      </p:cBhvr>
                                      <p:to>
                                        <p:strVal val="solid"/>
                                      </p:to>
                                    </p:set>
                                    <p:set>
                                      <p:cBhvr>
                                        <p:cTn id="14" dur="500" fill="hold"/>
                                        <p:tgtEl>
                                          <p:spTgt spid="6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4"/>
              <a:stretch>
                <a:fillRect/>
              </a:stretch>
            </p:blipFill>
            <p:spPr>
              <a:xfrm>
                <a:off x="-1" y="0"/>
                <a:ext cx="19201" cy="10800"/>
              </a:xfrm>
              <a:prstGeom prst="rect">
                <a:avLst/>
              </a:prstGeom>
            </p:spPr>
          </p:pic>
          <p:pic>
            <p:nvPicPr>
              <p:cNvPr id="9" name="图片 8" descr="组 3"/>
              <p:cNvPicPr>
                <a:picLocks noChangeAspect="1"/>
              </p:cNvPicPr>
              <p:nvPr/>
            </p:nvPicPr>
            <p:blipFill>
              <a:blip r:embed="rId5"/>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6"/>
              <a:stretch>
                <a:fillRect/>
              </a:stretch>
            </p:blipFill>
            <p:spPr>
              <a:xfrm>
                <a:off x="-35" y="0"/>
                <a:ext cx="11250" cy="4410"/>
              </a:xfrm>
              <a:prstGeom prst="rect">
                <a:avLst/>
              </a:prstGeom>
            </p:spPr>
          </p:pic>
          <p:pic>
            <p:nvPicPr>
              <p:cNvPr id="50" name="图片 49" descr="组 11"/>
              <p:cNvPicPr>
                <a:picLocks noChangeAspect="1"/>
              </p:cNvPicPr>
              <p:nvPr/>
            </p:nvPicPr>
            <p:blipFill>
              <a:blip r:embed="rId6"/>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pic>
        <p:nvPicPr>
          <p:cNvPr id="5" name="图片 4" descr="图片1"/>
          <p:cNvPicPr>
            <a:picLocks noChangeAspect="1"/>
          </p:cNvPicPr>
          <p:nvPr/>
        </p:nvPicPr>
        <p:blipFill>
          <a:blip r:embed="rId7"/>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6"/>
            <a:stretch>
              <a:fillRect/>
            </a:stretch>
          </p:blipFill>
          <p:spPr>
            <a:xfrm>
              <a:off x="10790" y="1057"/>
              <a:ext cx="7846" cy="3076"/>
            </a:xfrm>
            <a:prstGeom prst="rect">
              <a:avLst/>
            </a:prstGeom>
          </p:spPr>
        </p:pic>
        <p:pic>
          <p:nvPicPr>
            <p:cNvPr id="13" name="图片 12" descr="组 11"/>
            <p:cNvPicPr>
              <a:picLocks noChangeAspect="1"/>
            </p:cNvPicPr>
            <p:nvPr/>
          </p:nvPicPr>
          <p:blipFill>
            <a:blip r:embed="rId6"/>
            <a:stretch>
              <a:fillRect/>
            </a:stretch>
          </p:blipFill>
          <p:spPr>
            <a:xfrm flipH="1">
              <a:off x="-63" y="1057"/>
              <a:ext cx="7846" cy="3076"/>
            </a:xfrm>
            <a:prstGeom prst="rect">
              <a:avLst/>
            </a:prstGeom>
          </p:spPr>
        </p:pic>
      </p:grpSp>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a:latin typeface="Baloo 2" pitchFamily="2" charset="0"/>
              <a:cs typeface="Baloo 2" pitchFamily="2"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a:latin typeface="Baloo 2" pitchFamily="2" charset="0"/>
              <a:cs typeface="Baloo 2" pitchFamily="2" charset="0"/>
            </a:endParaRPr>
          </a:p>
        </p:txBody>
      </p:sp>
      <p:pic>
        <p:nvPicPr>
          <p:cNvPr id="74" name="Picture 6" descr="Chủ đề 2 chữ cái hoạt hình ABC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latin typeface="Baloo 2" pitchFamily="2" charset="0"/>
              <a:cs typeface="Baloo 2" pitchFamily="2" charset="0"/>
            </a:endParaRPr>
          </a:p>
        </p:txBody>
      </p:sp>
      <p:pic>
        <p:nvPicPr>
          <p:cNvPr id="75" name="Picture 8" descr="Chủ đề 2 chữ cái hoạt hình ABCD"/>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en-US" sz="1800" kern="1200">
                <a:solidFill>
                  <a:schemeClr val="bg1"/>
                </a:solidFill>
                <a:latin typeface="Baloo 2" pitchFamily="2" charset="0"/>
                <a:cs typeface="Baloo 2" pitchFamily="2"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11924"/>
            </a:xfrm>
            <a:prstGeom prst="rect">
              <a:avLst/>
            </a:prstGeom>
            <a:grpFill/>
          </p:spPr>
          <p:txBody>
            <a:bodyPr wrap="square" rtlCol="0">
              <a:spAutoFit/>
            </a:bodyPr>
            <a:lstStyle/>
            <a:p>
              <a:pPr algn="ctr" defTabSz="914377">
                <a:buClrTx/>
              </a:pPr>
              <a:r>
                <a:rPr lang="vi-VN" sz="3733" b="1" kern="1200" dirty="0">
                  <a:solidFill>
                    <a:schemeClr val="bg1"/>
                  </a:solidFill>
                  <a:latin typeface="Baloo 2" pitchFamily="2" charset="0"/>
                  <a:ea typeface="Cambria" panose="02040503050406030204" pitchFamily="18" charset="0"/>
                  <a:cs typeface="Baloo 2" pitchFamily="2" charset="0"/>
                </a:rPr>
                <a:t>Thân bài </a:t>
              </a:r>
              <a:r>
                <a:rPr lang="en-US" sz="3733" b="1" kern="1200" dirty="0" err="1">
                  <a:solidFill>
                    <a:schemeClr val="bg1"/>
                  </a:solidFill>
                  <a:latin typeface="Baloo 2" pitchFamily="2" charset="0"/>
                  <a:ea typeface="Cambria" panose="02040503050406030204" pitchFamily="18" charset="0"/>
                  <a:cs typeface="Baloo 2" pitchFamily="2" charset="0"/>
                </a:rPr>
                <a:t>trong</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bài</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văn</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miêu</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tả</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đồ</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vật</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thường</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viết</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về</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điều</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gì</a:t>
              </a:r>
              <a:r>
                <a:rPr lang="en-US" sz="3733" b="1" kern="1200" dirty="0">
                  <a:solidFill>
                    <a:schemeClr val="bg1"/>
                  </a:solidFill>
                  <a:latin typeface="Baloo 2" pitchFamily="2" charset="0"/>
                  <a:ea typeface="Cambria" panose="02040503050406030204" pitchFamily="18" charset="0"/>
                  <a:cs typeface="Baloo 2" pitchFamily="2" charset="0"/>
                </a:rPr>
                <a:t>?</a:t>
              </a: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latin typeface="Baloo 2" pitchFamily="2" charset="0"/>
              <a:cs typeface="Baloo 2" pitchFamily="2" charset="0"/>
            </a:endParaRPr>
          </a:p>
        </p:txBody>
      </p:sp>
      <p:pic>
        <p:nvPicPr>
          <p:cNvPr id="71" name="Picture 2"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9">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9">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147564" y="3348199"/>
            <a:ext cx="3530629"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Nêu</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tình</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cảm</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với</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sp>
        <p:nvSpPr>
          <p:cNvPr id="88" name="TextBox 87">
            <a:extLst>
              <a:ext uri="{FF2B5EF4-FFF2-40B4-BE49-F238E27FC236}">
                <a16:creationId xmlns:a16="http://schemas.microsoft.com/office/drawing/2014/main" id="{544D259C-11E6-4C28-9E24-0B23DE2F5B8D}"/>
              </a:ext>
            </a:extLst>
          </p:cNvPr>
          <p:cNvSpPr txBox="1"/>
          <p:nvPr/>
        </p:nvSpPr>
        <p:spPr>
          <a:xfrm>
            <a:off x="755252" y="5092866"/>
            <a:ext cx="3567510"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Nêu</a:t>
            </a:r>
            <a:r>
              <a:rPr lang="en-US" sz="3733" kern="1200" dirty="0">
                <a:solidFill>
                  <a:prstClr val="black"/>
                </a:solidFill>
                <a:latin typeface="Baloo 2" pitchFamily="2" charset="0"/>
                <a:ea typeface="Cambria" panose="02040503050406030204" pitchFamily="18" charset="0"/>
                <a:cs typeface="Baloo 2" pitchFamily="2" charset="0"/>
              </a:rPr>
              <a:t> </a:t>
            </a:r>
            <a:r>
              <a:rPr lang="vi-VN" sz="3733" kern="1200" dirty="0">
                <a:solidFill>
                  <a:prstClr val="black"/>
                </a:solidFill>
                <a:latin typeface="Baloo 2" pitchFamily="2" charset="0"/>
                <a:ea typeface="Cambria" panose="02040503050406030204" pitchFamily="18" charset="0"/>
                <a:cs typeface="Baloo 2" pitchFamily="2" charset="0"/>
              </a:rPr>
              <a:t>công dụng của</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sp>
        <p:nvSpPr>
          <p:cNvPr id="89" name="TextBox 88">
            <a:extLst>
              <a:ext uri="{FF2B5EF4-FFF2-40B4-BE49-F238E27FC236}">
                <a16:creationId xmlns:a16="http://schemas.microsoft.com/office/drawing/2014/main" id="{98CC3837-2E5A-488F-8F1D-8FD5A454DC02}"/>
              </a:ext>
            </a:extLst>
          </p:cNvPr>
          <p:cNvSpPr txBox="1"/>
          <p:nvPr/>
        </p:nvSpPr>
        <p:spPr>
          <a:xfrm>
            <a:off x="8033904" y="5196476"/>
            <a:ext cx="4029657" cy="1241237"/>
          </a:xfrm>
          <a:prstGeom prst="rect">
            <a:avLst/>
          </a:prstGeom>
          <a:noFill/>
        </p:spPr>
        <p:txBody>
          <a:bodyPr wrap="square" rtlCol="0">
            <a:spAutoFit/>
          </a:bodyPr>
          <a:lstStyle/>
          <a:p>
            <a:pPr algn="ctr" defTabSz="914377">
              <a:buClrTx/>
            </a:pPr>
            <a:r>
              <a:rPr lang="vi-VN" sz="3733" dirty="0">
                <a:solidFill>
                  <a:prstClr val="black"/>
                </a:solidFill>
                <a:latin typeface="Baloo 2" pitchFamily="2" charset="0"/>
                <a:ea typeface="Cambria" panose="02040503050406030204" pitchFamily="18" charset="0"/>
                <a:cs typeface="Baloo 2" pitchFamily="2" charset="0"/>
              </a:rPr>
              <a:t>Cả đáp án A và C </a:t>
            </a:r>
          </a:p>
          <a:p>
            <a:pPr algn="ctr" defTabSz="914377">
              <a:buClrTx/>
            </a:pPr>
            <a:r>
              <a:rPr lang="vi-VN" sz="3733" dirty="0">
                <a:solidFill>
                  <a:prstClr val="black"/>
                </a:solidFill>
                <a:latin typeface="Baloo 2" pitchFamily="2" charset="0"/>
                <a:ea typeface="Cambria" panose="02040503050406030204" pitchFamily="18" charset="0"/>
                <a:cs typeface="Baloo 2" pitchFamily="2" charset="0"/>
              </a:rPr>
              <a:t>là đúng.</a:t>
            </a:r>
            <a:endParaRPr lang="en-US" sz="3733" kern="1200" dirty="0">
              <a:solidFill>
                <a:prstClr val="black"/>
              </a:solidFill>
              <a:latin typeface="Baloo 2" pitchFamily="2" charset="0"/>
              <a:ea typeface="Cambria" panose="02040503050406030204" pitchFamily="18" charset="0"/>
              <a:cs typeface="Baloo 2" pitchFamily="2" charset="0"/>
            </a:endParaRPr>
          </a:p>
        </p:txBody>
      </p:sp>
      <p:sp>
        <p:nvSpPr>
          <p:cNvPr id="67" name="TextBox 66">
            <a:extLst>
              <a:ext uri="{FF2B5EF4-FFF2-40B4-BE49-F238E27FC236}">
                <a16:creationId xmlns:a16="http://schemas.microsoft.com/office/drawing/2014/main" id="{98CC3837-2E5A-488F-8F1D-8FD5A454DC02}"/>
              </a:ext>
            </a:extLst>
          </p:cNvPr>
          <p:cNvSpPr txBox="1"/>
          <p:nvPr/>
        </p:nvSpPr>
        <p:spPr>
          <a:xfrm>
            <a:off x="365104" y="3418363"/>
            <a:ext cx="3957658"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Tả</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bao</a:t>
            </a:r>
            <a:r>
              <a:rPr lang="en-US" sz="3733" kern="1200" dirty="0">
                <a:solidFill>
                  <a:prstClr val="black"/>
                </a:solidFill>
                <a:latin typeface="Baloo 2" pitchFamily="2" charset="0"/>
                <a:ea typeface="Cambria" panose="02040503050406030204" pitchFamily="18" charset="0"/>
                <a:cs typeface="Baloo 2" pitchFamily="2" charset="0"/>
              </a:rPr>
              <a:t> </a:t>
            </a:r>
            <a:r>
              <a:rPr lang="vi-VN" sz="3733" kern="1200" dirty="0">
                <a:solidFill>
                  <a:prstClr val="black"/>
                </a:solidFill>
                <a:latin typeface="Baloo 2" pitchFamily="2" charset="0"/>
                <a:ea typeface="Cambria" panose="02040503050406030204" pitchFamily="18" charset="0"/>
                <a:cs typeface="Baloo 2" pitchFamily="2" charset="0"/>
              </a:rPr>
              <a:t>quát, tả chi tiết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pic>
        <p:nvPicPr>
          <p:cNvPr id="68" name="Picture 2" descr="Hand drawn christmas toy collection Free Vecto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230" b="39617" l="7029" r="32109"/>
                    </a14:imgEffect>
                  </a14:imgLayer>
                </a14:imgProps>
              </a:ext>
              <a:ext uri="{28A0092B-C50C-407E-A947-70E740481C1C}">
                <a14:useLocalDpi xmlns:a14="http://schemas.microsoft.com/office/drawing/2010/main" val="0"/>
              </a:ext>
            </a:extLst>
          </a:blip>
          <a:srcRect l="8467" t="3620" r="67039" b="57402"/>
          <a:stretch/>
        </p:blipFill>
        <p:spPr bwMode="auto">
          <a:xfrm>
            <a:off x="570970" y="569093"/>
            <a:ext cx="1460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383747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66"/>
                                        </p:tgtEl>
                                        <p:attrNameLst>
                                          <p:attrName>style.color</p:attrName>
                                        </p:attrNameLst>
                                      </p:cBhvr>
                                      <p:to>
                                        <a:srgbClr val="F1DD4D"/>
                                      </p:to>
                                    </p:animClr>
                                    <p:animClr clrSpc="rgb" dir="cw">
                                      <p:cBhvr>
                                        <p:cTn id="12" dur="500" fill="hold"/>
                                        <p:tgtEl>
                                          <p:spTgt spid="66"/>
                                        </p:tgtEl>
                                        <p:attrNameLst>
                                          <p:attrName>fillcolor</p:attrName>
                                        </p:attrNameLst>
                                      </p:cBhvr>
                                      <p:to>
                                        <a:srgbClr val="F1DD4D"/>
                                      </p:to>
                                    </p:animClr>
                                    <p:set>
                                      <p:cBhvr>
                                        <p:cTn id="13" dur="500" fill="hold"/>
                                        <p:tgtEl>
                                          <p:spTgt spid="66"/>
                                        </p:tgtEl>
                                        <p:attrNameLst>
                                          <p:attrName>fill.type</p:attrName>
                                        </p:attrNameLst>
                                      </p:cBhvr>
                                      <p:to>
                                        <p:strVal val="solid"/>
                                      </p:to>
                                    </p:set>
                                    <p:set>
                                      <p:cBhvr>
                                        <p:cTn id="14" dur="500" fill="hold"/>
                                        <p:tgtEl>
                                          <p:spTgt spid="6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4"/>
              <a:stretch>
                <a:fillRect/>
              </a:stretch>
            </p:blipFill>
            <p:spPr>
              <a:xfrm>
                <a:off x="-1" y="0"/>
                <a:ext cx="19201" cy="10800"/>
              </a:xfrm>
              <a:prstGeom prst="rect">
                <a:avLst/>
              </a:prstGeom>
            </p:spPr>
          </p:pic>
          <p:pic>
            <p:nvPicPr>
              <p:cNvPr id="9" name="图片 8" descr="组 3"/>
              <p:cNvPicPr>
                <a:picLocks noChangeAspect="1"/>
              </p:cNvPicPr>
              <p:nvPr/>
            </p:nvPicPr>
            <p:blipFill>
              <a:blip r:embed="rId5"/>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6"/>
              <a:stretch>
                <a:fillRect/>
              </a:stretch>
            </p:blipFill>
            <p:spPr>
              <a:xfrm>
                <a:off x="-35" y="0"/>
                <a:ext cx="11250" cy="4410"/>
              </a:xfrm>
              <a:prstGeom prst="rect">
                <a:avLst/>
              </a:prstGeom>
            </p:spPr>
          </p:pic>
          <p:pic>
            <p:nvPicPr>
              <p:cNvPr id="50" name="图片 49" descr="组 11"/>
              <p:cNvPicPr>
                <a:picLocks noChangeAspect="1"/>
              </p:cNvPicPr>
              <p:nvPr/>
            </p:nvPicPr>
            <p:blipFill>
              <a:blip r:embed="rId6"/>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pic>
        <p:nvPicPr>
          <p:cNvPr id="5" name="图片 4" descr="图片1"/>
          <p:cNvPicPr>
            <a:picLocks noChangeAspect="1"/>
          </p:cNvPicPr>
          <p:nvPr/>
        </p:nvPicPr>
        <p:blipFill>
          <a:blip r:embed="rId7"/>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6"/>
            <a:stretch>
              <a:fillRect/>
            </a:stretch>
          </p:blipFill>
          <p:spPr>
            <a:xfrm>
              <a:off x="10790" y="1057"/>
              <a:ext cx="7846" cy="3076"/>
            </a:xfrm>
            <a:prstGeom prst="rect">
              <a:avLst/>
            </a:prstGeom>
          </p:spPr>
        </p:pic>
        <p:pic>
          <p:nvPicPr>
            <p:cNvPr id="13" name="图片 12" descr="组 11"/>
            <p:cNvPicPr>
              <a:picLocks noChangeAspect="1"/>
            </p:cNvPicPr>
            <p:nvPr/>
          </p:nvPicPr>
          <p:blipFill>
            <a:blip r:embed="rId6"/>
            <a:stretch>
              <a:fillRect/>
            </a:stretch>
          </p:blipFill>
          <p:spPr>
            <a:xfrm flipH="1">
              <a:off x="-63" y="1057"/>
              <a:ext cx="7846" cy="3076"/>
            </a:xfrm>
            <a:prstGeom prst="rect">
              <a:avLst/>
            </a:prstGeom>
          </p:spPr>
        </p:pic>
      </p:grpSp>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a:latin typeface="Baloo 2" pitchFamily="2" charset="0"/>
              <a:cs typeface="Baloo 2" pitchFamily="2"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a:latin typeface="Baloo 2" pitchFamily="2" charset="0"/>
              <a:cs typeface="Baloo 2" pitchFamily="2" charset="0"/>
            </a:endParaRPr>
          </a:p>
        </p:txBody>
      </p:sp>
      <p:pic>
        <p:nvPicPr>
          <p:cNvPr id="74" name="Picture 6" descr="Chủ đề 2 chữ cái hoạt hình ABC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latin typeface="Baloo 2" pitchFamily="2" charset="0"/>
              <a:cs typeface="Baloo 2" pitchFamily="2" charset="0"/>
            </a:endParaRPr>
          </a:p>
        </p:txBody>
      </p:sp>
      <p:pic>
        <p:nvPicPr>
          <p:cNvPr id="75" name="Picture 8" descr="Chủ đề 2 chữ cái hoạt hình ABCD"/>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en-US" sz="1800" kern="1200">
                <a:solidFill>
                  <a:schemeClr val="bg1"/>
                </a:solidFill>
                <a:latin typeface="Baloo 2" pitchFamily="2" charset="0"/>
                <a:cs typeface="Baloo 2" pitchFamily="2"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11924"/>
            </a:xfrm>
            <a:prstGeom prst="rect">
              <a:avLst/>
            </a:prstGeom>
            <a:grpFill/>
          </p:spPr>
          <p:txBody>
            <a:bodyPr wrap="square" rtlCol="0">
              <a:spAutoFit/>
            </a:bodyPr>
            <a:lstStyle/>
            <a:p>
              <a:pPr algn="ctr" defTabSz="914377">
                <a:buClrTx/>
              </a:pPr>
              <a:r>
                <a:rPr lang="vi-VN" sz="3733" b="1" kern="1200" dirty="0">
                  <a:solidFill>
                    <a:schemeClr val="bg1"/>
                  </a:solidFill>
                  <a:latin typeface="Baloo 2" pitchFamily="2" charset="0"/>
                  <a:ea typeface="Cambria" panose="02040503050406030204" pitchFamily="18" charset="0"/>
                  <a:cs typeface="Baloo 2" pitchFamily="2" charset="0"/>
                </a:rPr>
                <a:t>Kết</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bài</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trong</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bài</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văn</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miêu</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tả</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đồ</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vật</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thường</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viết</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về</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điều</a:t>
              </a:r>
              <a:r>
                <a:rPr lang="en-US" sz="3733" b="1" kern="1200" dirty="0">
                  <a:solidFill>
                    <a:schemeClr val="bg1"/>
                  </a:solidFill>
                  <a:latin typeface="Baloo 2" pitchFamily="2" charset="0"/>
                  <a:ea typeface="Cambria" panose="02040503050406030204" pitchFamily="18" charset="0"/>
                  <a:cs typeface="Baloo 2" pitchFamily="2" charset="0"/>
                </a:rPr>
                <a:t> </a:t>
              </a:r>
              <a:r>
                <a:rPr lang="en-US" sz="3733" b="1" kern="1200" dirty="0" err="1">
                  <a:solidFill>
                    <a:schemeClr val="bg1"/>
                  </a:solidFill>
                  <a:latin typeface="Baloo 2" pitchFamily="2" charset="0"/>
                  <a:ea typeface="Cambria" panose="02040503050406030204" pitchFamily="18" charset="0"/>
                  <a:cs typeface="Baloo 2" pitchFamily="2" charset="0"/>
                </a:rPr>
                <a:t>gì</a:t>
              </a:r>
              <a:r>
                <a:rPr lang="en-US" sz="3733" b="1" kern="1200" dirty="0">
                  <a:solidFill>
                    <a:schemeClr val="bg1"/>
                  </a:solidFill>
                  <a:latin typeface="Baloo 2" pitchFamily="2" charset="0"/>
                  <a:ea typeface="Cambria" panose="02040503050406030204" pitchFamily="18" charset="0"/>
                  <a:cs typeface="Baloo 2" pitchFamily="2" charset="0"/>
                </a:rPr>
                <a:t>?</a:t>
              </a: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latin typeface="Baloo 2" pitchFamily="2" charset="0"/>
              <a:cs typeface="Baloo 2" pitchFamily="2" charset="0"/>
            </a:endParaRPr>
          </a:p>
        </p:txBody>
      </p:sp>
      <p:pic>
        <p:nvPicPr>
          <p:cNvPr id="71" name="Picture 2"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9">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E97566C-4F6F-4E34-8C7F-AC30529D5A96}"/>
              </a:ext>
            </a:extLst>
          </p:cNvPr>
          <p:cNvSpPr txBox="1"/>
          <p:nvPr/>
        </p:nvSpPr>
        <p:spPr>
          <a:xfrm>
            <a:off x="737927" y="3311487"/>
            <a:ext cx="2860644"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Giới</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thiệu</a:t>
            </a:r>
            <a:r>
              <a:rPr lang="en-US" sz="3733" kern="1200" dirty="0">
                <a:solidFill>
                  <a:prstClr val="black"/>
                </a:solidFill>
                <a:latin typeface="Baloo 2" pitchFamily="2" charset="0"/>
                <a:ea typeface="Cambria" panose="02040503050406030204" pitchFamily="18" charset="0"/>
                <a:cs typeface="Baloo 2" pitchFamily="2" charset="0"/>
              </a:rPr>
              <a:t> </a:t>
            </a:r>
            <a:r>
              <a:rPr lang="vi-VN" sz="3733" dirty="0">
                <a:solidFill>
                  <a:prstClr val="black"/>
                </a:solidFill>
                <a:latin typeface="Baloo 2" pitchFamily="2" charset="0"/>
                <a:ea typeface="Cambria" panose="02040503050406030204" pitchFamily="18" charset="0"/>
                <a:cs typeface="Baloo 2" pitchFamily="2" charset="0"/>
              </a:rPr>
              <a:t>đồ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định</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tả</a:t>
            </a:r>
            <a:r>
              <a:rPr lang="en-US" sz="3733" kern="1200" dirty="0">
                <a:solidFill>
                  <a:prstClr val="black"/>
                </a:solidFill>
                <a:latin typeface="Baloo 2" pitchFamily="2" charset="0"/>
                <a:ea typeface="Cambria" panose="02040503050406030204" pitchFamily="18" charset="0"/>
                <a:cs typeface="Baloo 2" pitchFamily="2" charset="0"/>
              </a:rPr>
              <a:t>.</a:t>
            </a:r>
          </a:p>
        </p:txBody>
      </p:sp>
      <p:pic>
        <p:nvPicPr>
          <p:cNvPr id="73" name="Picture 4"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9">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147564" y="3360509"/>
            <a:ext cx="3530629"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Nêu</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tình</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cảm</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với</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sp>
        <p:nvSpPr>
          <p:cNvPr id="88" name="TextBox 87">
            <a:extLst>
              <a:ext uri="{FF2B5EF4-FFF2-40B4-BE49-F238E27FC236}">
                <a16:creationId xmlns:a16="http://schemas.microsoft.com/office/drawing/2014/main" id="{544D259C-11E6-4C28-9E24-0B23DE2F5B8D}"/>
              </a:ext>
            </a:extLst>
          </p:cNvPr>
          <p:cNvSpPr txBox="1"/>
          <p:nvPr/>
        </p:nvSpPr>
        <p:spPr>
          <a:xfrm>
            <a:off x="755252" y="5092866"/>
            <a:ext cx="3557350"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Nêu</a:t>
            </a:r>
            <a:r>
              <a:rPr lang="en-US" sz="3733" kern="1200" dirty="0">
                <a:solidFill>
                  <a:prstClr val="black"/>
                </a:solidFill>
                <a:latin typeface="Baloo 2" pitchFamily="2" charset="0"/>
                <a:ea typeface="Cambria" panose="02040503050406030204" pitchFamily="18" charset="0"/>
                <a:cs typeface="Baloo 2" pitchFamily="2" charset="0"/>
              </a:rPr>
              <a:t> </a:t>
            </a:r>
            <a:r>
              <a:rPr lang="vi-VN" sz="3733" kern="1200" dirty="0">
                <a:solidFill>
                  <a:prstClr val="black"/>
                </a:solidFill>
                <a:latin typeface="Baloo 2" pitchFamily="2" charset="0"/>
                <a:ea typeface="Cambria" panose="02040503050406030204" pitchFamily="18" charset="0"/>
                <a:cs typeface="Baloo 2" pitchFamily="2" charset="0"/>
              </a:rPr>
              <a:t>cấu tạo chi tiết của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sp>
        <p:nvSpPr>
          <p:cNvPr id="89" name="TextBox 88">
            <a:extLst>
              <a:ext uri="{FF2B5EF4-FFF2-40B4-BE49-F238E27FC236}">
                <a16:creationId xmlns:a16="http://schemas.microsoft.com/office/drawing/2014/main" id="{98CC3837-2E5A-488F-8F1D-8FD5A454DC02}"/>
              </a:ext>
            </a:extLst>
          </p:cNvPr>
          <p:cNvSpPr txBox="1"/>
          <p:nvPr/>
        </p:nvSpPr>
        <p:spPr>
          <a:xfrm>
            <a:off x="8182712" y="5215396"/>
            <a:ext cx="4029657" cy="1241237"/>
          </a:xfrm>
          <a:prstGeom prst="rect">
            <a:avLst/>
          </a:prstGeom>
          <a:noFill/>
        </p:spPr>
        <p:txBody>
          <a:bodyPr wrap="square" rtlCol="0">
            <a:spAutoFit/>
          </a:bodyPr>
          <a:lstStyle/>
          <a:p>
            <a:pPr algn="ctr" defTabSz="914377">
              <a:buClrTx/>
            </a:pPr>
            <a:r>
              <a:rPr lang="en-US" sz="3733" kern="1200" dirty="0" err="1">
                <a:solidFill>
                  <a:prstClr val="black"/>
                </a:solidFill>
                <a:latin typeface="Baloo 2" pitchFamily="2" charset="0"/>
                <a:ea typeface="Cambria" panose="02040503050406030204" pitchFamily="18" charset="0"/>
                <a:cs typeface="Baloo 2" pitchFamily="2" charset="0"/>
              </a:rPr>
              <a:t>Tả</a:t>
            </a:r>
            <a:r>
              <a:rPr lang="en-US" sz="3733" kern="1200" dirty="0">
                <a:solidFill>
                  <a:prstClr val="black"/>
                </a:solidFill>
                <a:latin typeface="Baloo 2" pitchFamily="2" charset="0"/>
                <a:ea typeface="Cambria" panose="02040503050406030204" pitchFamily="18" charset="0"/>
                <a:cs typeface="Baloo 2" pitchFamily="2" charset="0"/>
              </a:rPr>
              <a:t> bao </a:t>
            </a:r>
            <a:r>
              <a:rPr lang="en-US" sz="3733" kern="1200" dirty="0" err="1">
                <a:solidFill>
                  <a:prstClr val="black"/>
                </a:solidFill>
                <a:latin typeface="Baloo 2" pitchFamily="2" charset="0"/>
                <a:ea typeface="Cambria" panose="02040503050406030204" pitchFamily="18" charset="0"/>
                <a:cs typeface="Baloo 2" pitchFamily="2" charset="0"/>
              </a:rPr>
              <a:t>quát</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hình</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dáng</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đồ</a:t>
            </a:r>
            <a:r>
              <a:rPr lang="en-US" sz="3733" kern="1200" dirty="0">
                <a:solidFill>
                  <a:prstClr val="black"/>
                </a:solidFill>
                <a:latin typeface="Baloo 2" pitchFamily="2" charset="0"/>
                <a:ea typeface="Cambria" panose="02040503050406030204" pitchFamily="18" charset="0"/>
                <a:cs typeface="Baloo 2" pitchFamily="2" charset="0"/>
              </a:rPr>
              <a:t> </a:t>
            </a:r>
            <a:r>
              <a:rPr lang="en-US" sz="3733" kern="1200" dirty="0" err="1">
                <a:solidFill>
                  <a:prstClr val="black"/>
                </a:solidFill>
                <a:latin typeface="Baloo 2" pitchFamily="2" charset="0"/>
                <a:ea typeface="Cambria" panose="02040503050406030204" pitchFamily="18" charset="0"/>
                <a:cs typeface="Baloo 2" pitchFamily="2" charset="0"/>
              </a:rPr>
              <a:t>vật</a:t>
            </a:r>
            <a:r>
              <a:rPr lang="en-US" sz="3733" kern="1200" dirty="0">
                <a:solidFill>
                  <a:prstClr val="black"/>
                </a:solidFill>
                <a:latin typeface="Baloo 2" pitchFamily="2" charset="0"/>
                <a:ea typeface="Cambria" panose="02040503050406030204" pitchFamily="18" charset="0"/>
                <a:cs typeface="Baloo 2" pitchFamily="2" charset="0"/>
              </a:rPr>
              <a:t>.</a:t>
            </a:r>
          </a:p>
        </p:txBody>
      </p:sp>
      <p:grpSp>
        <p:nvGrpSpPr>
          <p:cNvPr id="67" name="Google Shape;125;p1"/>
          <p:cNvGrpSpPr/>
          <p:nvPr/>
        </p:nvGrpSpPr>
        <p:grpSpPr>
          <a:xfrm rot="2255152">
            <a:off x="820133" y="1111646"/>
            <a:ext cx="962176" cy="1164482"/>
            <a:chOff x="5881684" y="3147949"/>
            <a:chExt cx="428090" cy="557286"/>
          </a:xfrm>
        </p:grpSpPr>
        <p:grpSp>
          <p:nvGrpSpPr>
            <p:cNvPr id="68" name="Google Shape;126;p1"/>
            <p:cNvGrpSpPr/>
            <p:nvPr/>
          </p:nvGrpSpPr>
          <p:grpSpPr>
            <a:xfrm>
              <a:off x="5881684" y="3147949"/>
              <a:ext cx="428090" cy="557286"/>
              <a:chOff x="5881684" y="3147949"/>
              <a:chExt cx="428090" cy="557286"/>
            </a:xfrm>
          </p:grpSpPr>
          <p:sp>
            <p:nvSpPr>
              <p:cNvPr id="91" name="Google Shape;127;p1"/>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2" name="Google Shape;128;p1"/>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3" name="Google Shape;129;p1"/>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 name="Google Shape;130;p1"/>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5" name="Google Shape;131;p1"/>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 name="Google Shape;132;p1"/>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 name="Google Shape;133;p1"/>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 name="Google Shape;134;p1"/>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 name="Google Shape;135;p1"/>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 name="Google Shape;136;p1"/>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01" name="Google Shape;137;p1"/>
              <p:cNvGrpSpPr/>
              <p:nvPr/>
            </p:nvGrpSpPr>
            <p:grpSpPr>
              <a:xfrm>
                <a:off x="5881684" y="3256226"/>
                <a:ext cx="96300" cy="100097"/>
                <a:chOff x="5881684" y="3256226"/>
                <a:chExt cx="96300" cy="100097"/>
              </a:xfrm>
            </p:grpSpPr>
            <p:sp>
              <p:nvSpPr>
                <p:cNvPr id="140" name="Google Shape;138;p1"/>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1" name="Google Shape;139;p1"/>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02" name="Google Shape;140;p1"/>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 name="Google Shape;141;p1"/>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 name="Google Shape;142;p1"/>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6" name="Google Shape;143;p1"/>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8" name="Google Shape;144;p1"/>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9" name="Google Shape;145;p1"/>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1" name="Google Shape;146;p1"/>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 name="Google Shape;147;p1"/>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 name="Google Shape;148;p1"/>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 name="Google Shape;149;p1"/>
              <p:cNvSpPr/>
              <p:nvPr/>
            </p:nvSpPr>
            <p:spPr>
              <a:xfrm>
                <a:off x="6096013" y="3442441"/>
                <a:ext cx="33813" cy="100107"/>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 name="Google Shape;150;p1"/>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18" name="Google Shape;151;p1"/>
              <p:cNvGrpSpPr/>
              <p:nvPr/>
            </p:nvGrpSpPr>
            <p:grpSpPr>
              <a:xfrm>
                <a:off x="6089575" y="3442542"/>
                <a:ext cx="29041" cy="29075"/>
                <a:chOff x="6089575" y="3442542"/>
                <a:chExt cx="29041" cy="29075"/>
              </a:xfrm>
            </p:grpSpPr>
            <p:sp>
              <p:nvSpPr>
                <p:cNvPr id="138" name="Google Shape;152;p1"/>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 name="Google Shape;153;p1"/>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19" name="Google Shape;154;p1"/>
              <p:cNvGrpSpPr/>
              <p:nvPr/>
            </p:nvGrpSpPr>
            <p:grpSpPr>
              <a:xfrm>
                <a:off x="6097142" y="3196401"/>
                <a:ext cx="112446" cy="63243"/>
                <a:chOff x="6097142" y="3196401"/>
                <a:chExt cx="112446" cy="63243"/>
              </a:xfrm>
            </p:grpSpPr>
            <p:sp>
              <p:nvSpPr>
                <p:cNvPr id="136" name="Google Shape;155;p1"/>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 name="Google Shape;156;p1"/>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sp>
          <p:nvSpPr>
            <p:cNvPr id="90" name="Google Shape;157;p1"/>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pic>
        <p:nvPicPr>
          <p:cNvPr id="142" name="Picture 141">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281394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70"/>
                                        </p:tgtEl>
                                        <p:attrNameLst>
                                          <p:attrName>style.color</p:attrName>
                                        </p:attrNameLst>
                                      </p:cBhvr>
                                      <p:to>
                                        <a:srgbClr val="F1DD4D"/>
                                      </p:to>
                                    </p:animClr>
                                    <p:animClr clrSpc="rgb" dir="cw">
                                      <p:cBhvr>
                                        <p:cTn id="12" dur="500" fill="hold"/>
                                        <p:tgtEl>
                                          <p:spTgt spid="70"/>
                                        </p:tgtEl>
                                        <p:attrNameLst>
                                          <p:attrName>fillcolor</p:attrName>
                                        </p:attrNameLst>
                                      </p:cBhvr>
                                      <p:to>
                                        <a:srgbClr val="F1DD4D"/>
                                      </p:to>
                                    </p:animClr>
                                    <p:set>
                                      <p:cBhvr>
                                        <p:cTn id="13" dur="500" fill="hold"/>
                                        <p:tgtEl>
                                          <p:spTgt spid="70"/>
                                        </p:tgtEl>
                                        <p:attrNameLst>
                                          <p:attrName>fill.type</p:attrName>
                                        </p:attrNameLst>
                                      </p:cBhvr>
                                      <p:to>
                                        <p:strVal val="solid"/>
                                      </p:to>
                                    </p:set>
                                    <p:set>
                                      <p:cBhvr>
                                        <p:cTn id="14" dur="500" fill="hold"/>
                                        <p:tgtEl>
                                          <p:spTgt spid="7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4"/>
              <a:stretch>
                <a:fillRect/>
              </a:stretch>
            </p:blipFill>
            <p:spPr>
              <a:xfrm>
                <a:off x="-1" y="0"/>
                <a:ext cx="19201" cy="10800"/>
              </a:xfrm>
              <a:prstGeom prst="rect">
                <a:avLst/>
              </a:prstGeom>
            </p:spPr>
          </p:pic>
          <p:pic>
            <p:nvPicPr>
              <p:cNvPr id="9" name="图片 8" descr="组 3"/>
              <p:cNvPicPr>
                <a:picLocks noChangeAspect="1"/>
              </p:cNvPicPr>
              <p:nvPr/>
            </p:nvPicPr>
            <p:blipFill>
              <a:blip r:embed="rId5"/>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6"/>
              <a:stretch>
                <a:fillRect/>
              </a:stretch>
            </p:blipFill>
            <p:spPr>
              <a:xfrm>
                <a:off x="-35" y="0"/>
                <a:ext cx="11250" cy="4410"/>
              </a:xfrm>
              <a:prstGeom prst="rect">
                <a:avLst/>
              </a:prstGeom>
            </p:spPr>
          </p:pic>
          <p:pic>
            <p:nvPicPr>
              <p:cNvPr id="50" name="图片 49" descr="组 11"/>
              <p:cNvPicPr>
                <a:picLocks noChangeAspect="1"/>
              </p:cNvPicPr>
              <p:nvPr/>
            </p:nvPicPr>
            <p:blipFill>
              <a:blip r:embed="rId6"/>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pic>
        <p:nvPicPr>
          <p:cNvPr id="5" name="图片 4" descr="图片1"/>
          <p:cNvPicPr>
            <a:picLocks noChangeAspect="1"/>
          </p:cNvPicPr>
          <p:nvPr/>
        </p:nvPicPr>
        <p:blipFill>
          <a:blip r:embed="rId7"/>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6"/>
            <a:stretch>
              <a:fillRect/>
            </a:stretch>
          </p:blipFill>
          <p:spPr>
            <a:xfrm>
              <a:off x="10790" y="1057"/>
              <a:ext cx="7846" cy="3076"/>
            </a:xfrm>
            <a:prstGeom prst="rect">
              <a:avLst/>
            </a:prstGeom>
          </p:spPr>
        </p:pic>
        <p:pic>
          <p:nvPicPr>
            <p:cNvPr id="13" name="图片 12" descr="组 11"/>
            <p:cNvPicPr>
              <a:picLocks noChangeAspect="1"/>
            </p:cNvPicPr>
            <p:nvPr/>
          </p:nvPicPr>
          <p:blipFill>
            <a:blip r:embed="rId6"/>
            <a:stretch>
              <a:fillRect/>
            </a:stretch>
          </p:blipFill>
          <p:spPr>
            <a:xfrm flipH="1">
              <a:off x="-63" y="1057"/>
              <a:ext cx="7846" cy="3076"/>
            </a:xfrm>
            <a:prstGeom prst="rect">
              <a:avLst/>
            </a:prstGeom>
          </p:spPr>
        </p:pic>
      </p:grpSp>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en-US" sz="1800" kern="1200">
                <a:solidFill>
                  <a:schemeClr val="bg1"/>
                </a:solidFill>
                <a:latin typeface="Baloo 2" pitchFamily="2" charset="0"/>
                <a:cs typeface="Baloo 2" pitchFamily="2"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05906" y="832394"/>
              <a:ext cx="7840494" cy="611924"/>
            </a:xfrm>
            <a:prstGeom prst="rect">
              <a:avLst/>
            </a:prstGeom>
            <a:grpFill/>
          </p:spPr>
          <p:txBody>
            <a:bodyPr wrap="square" rtlCol="0">
              <a:spAutoFit/>
            </a:bodyPr>
            <a:lstStyle/>
            <a:p>
              <a:pPr algn="ctr" defTabSz="914377">
                <a:buClrTx/>
              </a:pPr>
              <a:r>
                <a:rPr lang="vi-VN" sz="3733" b="1" kern="1200" dirty="0">
                  <a:solidFill>
                    <a:schemeClr val="bg1"/>
                  </a:solidFill>
                  <a:latin typeface="Baloo 2" pitchFamily="2" charset="0"/>
                  <a:ea typeface="Cambria" panose="02040503050406030204" pitchFamily="18" charset="0"/>
                  <a:cs typeface="Baloo 2" pitchFamily="2" charset="0"/>
                </a:rPr>
                <a:t>Trong bài văn miêu tả đồ vật, có những kiểu mở bài và kết bài nào?</a:t>
              </a:r>
              <a:endParaRPr lang="en-US" sz="3733" b="1" kern="1200" dirty="0">
                <a:solidFill>
                  <a:schemeClr val="bg1"/>
                </a:solidFill>
                <a:latin typeface="Baloo 2" pitchFamily="2" charset="0"/>
                <a:ea typeface="Cambria" panose="02040503050406030204" pitchFamily="18" charset="0"/>
                <a:cs typeface="Baloo 2" pitchFamily="2" charset="0"/>
              </a:endParaRPr>
            </a:p>
          </p:txBody>
        </p:sp>
      </p:grpSp>
      <p:grpSp>
        <p:nvGrpSpPr>
          <p:cNvPr id="4" name="Group 3"/>
          <p:cNvGrpSpPr/>
          <p:nvPr/>
        </p:nvGrpSpPr>
        <p:grpSpPr>
          <a:xfrm>
            <a:off x="444868" y="3311487"/>
            <a:ext cx="4282473" cy="1277003"/>
            <a:chOff x="444868" y="3311487"/>
            <a:chExt cx="4282473" cy="1277003"/>
          </a:xfrm>
        </p:grpSpPr>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latin typeface="Baloo 2" pitchFamily="2" charset="0"/>
                <a:cs typeface="Baloo 2" pitchFamily="2" charset="0"/>
              </a:endParaRPr>
            </a:p>
          </p:txBody>
        </p:sp>
        <p:sp>
          <p:nvSpPr>
            <p:cNvPr id="86" name="TextBox 85">
              <a:extLst>
                <a:ext uri="{FF2B5EF4-FFF2-40B4-BE49-F238E27FC236}">
                  <a16:creationId xmlns:a16="http://schemas.microsoft.com/office/drawing/2014/main" id="{5E97566C-4F6F-4E34-8C7F-AC30529D5A96}"/>
                </a:ext>
              </a:extLst>
            </p:cNvPr>
            <p:cNvSpPr txBox="1"/>
            <p:nvPr/>
          </p:nvSpPr>
          <p:spPr>
            <a:xfrm>
              <a:off x="737927" y="3311487"/>
              <a:ext cx="2860644" cy="1241237"/>
            </a:xfrm>
            <a:prstGeom prst="rect">
              <a:avLst/>
            </a:prstGeom>
            <a:noFill/>
          </p:spPr>
          <p:txBody>
            <a:bodyPr wrap="square" rtlCol="0">
              <a:spAutoFit/>
            </a:bodyPr>
            <a:lstStyle/>
            <a:p>
              <a:pPr algn="ctr" defTabSz="914377">
                <a:buClrTx/>
              </a:pPr>
              <a:r>
                <a:rPr lang="vi-VN" sz="3733" dirty="0">
                  <a:solidFill>
                    <a:prstClr val="black"/>
                  </a:solidFill>
                  <a:latin typeface="Baloo 2" pitchFamily="2" charset="0"/>
                  <a:ea typeface="Cambria" panose="02040503050406030204" pitchFamily="18" charset="0"/>
                  <a:cs typeface="Baloo 2" pitchFamily="2" charset="0"/>
                </a:rPr>
                <a:t>Mở bài </a:t>
              </a:r>
            </a:p>
            <a:p>
              <a:pPr algn="ctr" defTabSz="914377">
                <a:buClrTx/>
              </a:pPr>
              <a:r>
                <a:rPr lang="vi-VN" sz="3733" dirty="0">
                  <a:solidFill>
                    <a:prstClr val="black"/>
                  </a:solidFill>
                  <a:latin typeface="Baloo 2" pitchFamily="2" charset="0"/>
                  <a:ea typeface="Cambria" panose="02040503050406030204" pitchFamily="18" charset="0"/>
                  <a:cs typeface="Baloo 2" pitchFamily="2" charset="0"/>
                </a:rPr>
                <a:t>trực tiếp</a:t>
              </a:r>
              <a:endParaRPr lang="en-US" sz="3733" kern="1200" dirty="0">
                <a:solidFill>
                  <a:prstClr val="black"/>
                </a:solidFill>
                <a:latin typeface="Baloo 2" pitchFamily="2" charset="0"/>
                <a:ea typeface="Cambria" panose="02040503050406030204" pitchFamily="18" charset="0"/>
                <a:cs typeface="Baloo 2" pitchFamily="2" charset="0"/>
              </a:endParaRPr>
            </a:p>
          </p:txBody>
        </p:sp>
      </p:grpSp>
      <p:grpSp>
        <p:nvGrpSpPr>
          <p:cNvPr id="6" name="Group 5"/>
          <p:cNvGrpSpPr/>
          <p:nvPr/>
        </p:nvGrpSpPr>
        <p:grpSpPr>
          <a:xfrm>
            <a:off x="7479941" y="3326000"/>
            <a:ext cx="4500279" cy="1259889"/>
            <a:chOff x="7479941" y="3326000"/>
            <a:chExt cx="4500279" cy="1259889"/>
          </a:xfrm>
        </p:grpSpPr>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a:latin typeface="Baloo 2" pitchFamily="2" charset="0"/>
                <a:cs typeface="Baloo 2" pitchFamily="2" charset="0"/>
              </a:endParaRPr>
            </a:p>
          </p:txBody>
        </p:sp>
        <p:sp>
          <p:nvSpPr>
            <p:cNvPr id="87" name="TextBox 86">
              <a:extLst>
                <a:ext uri="{FF2B5EF4-FFF2-40B4-BE49-F238E27FC236}">
                  <a16:creationId xmlns:a16="http://schemas.microsoft.com/office/drawing/2014/main" id="{9D98A55B-7750-4935-BBE3-02763D14D46F}"/>
                </a:ext>
              </a:extLst>
            </p:cNvPr>
            <p:cNvSpPr txBox="1"/>
            <p:nvPr/>
          </p:nvSpPr>
          <p:spPr>
            <a:xfrm>
              <a:off x="8437398" y="3326000"/>
              <a:ext cx="3530629" cy="1241237"/>
            </a:xfrm>
            <a:prstGeom prst="rect">
              <a:avLst/>
            </a:prstGeom>
            <a:noFill/>
          </p:spPr>
          <p:txBody>
            <a:bodyPr wrap="square" rtlCol="0">
              <a:spAutoFit/>
            </a:bodyPr>
            <a:lstStyle/>
            <a:p>
              <a:pPr algn="ctr" defTabSz="914377">
                <a:buClrTx/>
              </a:pPr>
              <a:r>
                <a:rPr lang="vi-VN" sz="3733" kern="1200" dirty="0">
                  <a:solidFill>
                    <a:prstClr val="black"/>
                  </a:solidFill>
                  <a:latin typeface="Baloo 2" pitchFamily="2" charset="0"/>
                  <a:ea typeface="Cambria" panose="02040503050406030204" pitchFamily="18" charset="0"/>
                  <a:cs typeface="Baloo 2" pitchFamily="2" charset="0"/>
                </a:rPr>
                <a:t>Mở bài </a:t>
              </a:r>
            </a:p>
            <a:p>
              <a:pPr algn="ctr" defTabSz="914377">
                <a:buClrTx/>
              </a:pPr>
              <a:r>
                <a:rPr lang="vi-VN" sz="3733" kern="1200" dirty="0">
                  <a:solidFill>
                    <a:prstClr val="black"/>
                  </a:solidFill>
                  <a:latin typeface="Baloo 2" pitchFamily="2" charset="0"/>
                  <a:ea typeface="Cambria" panose="02040503050406030204" pitchFamily="18" charset="0"/>
                  <a:cs typeface="Baloo 2" pitchFamily="2" charset="0"/>
                </a:rPr>
                <a:t>gián tiếp</a:t>
              </a:r>
              <a:endParaRPr lang="en-US" sz="3733" kern="1200" dirty="0">
                <a:solidFill>
                  <a:prstClr val="black"/>
                </a:solidFill>
                <a:latin typeface="Baloo 2" pitchFamily="2" charset="0"/>
                <a:ea typeface="Cambria" panose="02040503050406030204" pitchFamily="18" charset="0"/>
                <a:cs typeface="Baloo 2" pitchFamily="2" charset="0"/>
              </a:endParaRPr>
            </a:p>
          </p:txBody>
        </p:sp>
      </p:grpSp>
      <p:grpSp>
        <p:nvGrpSpPr>
          <p:cNvPr id="7" name="Group 6"/>
          <p:cNvGrpSpPr/>
          <p:nvPr/>
        </p:nvGrpSpPr>
        <p:grpSpPr>
          <a:xfrm>
            <a:off x="490835" y="5088676"/>
            <a:ext cx="4445963" cy="1245427"/>
            <a:chOff x="490835" y="5088676"/>
            <a:chExt cx="4445963" cy="1245427"/>
          </a:xfrm>
        </p:grpSpPr>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latin typeface="Baloo 2" pitchFamily="2" charset="0"/>
                <a:cs typeface="Baloo 2" pitchFamily="2"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55251" y="5092866"/>
              <a:ext cx="3693241" cy="1241237"/>
            </a:xfrm>
            <a:prstGeom prst="rect">
              <a:avLst/>
            </a:prstGeom>
            <a:noFill/>
          </p:spPr>
          <p:txBody>
            <a:bodyPr wrap="square" rtlCol="0">
              <a:spAutoFit/>
            </a:bodyPr>
            <a:lstStyle/>
            <a:p>
              <a:pPr algn="ctr" defTabSz="914377">
                <a:buClrTx/>
              </a:pPr>
              <a:r>
                <a:rPr lang="vi-VN" sz="3733" kern="1200" dirty="0">
                  <a:solidFill>
                    <a:prstClr val="black"/>
                  </a:solidFill>
                  <a:latin typeface="Baloo 2" pitchFamily="2" charset="0"/>
                  <a:ea typeface="Cambria" panose="02040503050406030204" pitchFamily="18" charset="0"/>
                  <a:cs typeface="Baloo 2" pitchFamily="2" charset="0"/>
                </a:rPr>
                <a:t>Kết bài </a:t>
              </a:r>
            </a:p>
            <a:p>
              <a:pPr algn="ctr" defTabSz="914377">
                <a:buClrTx/>
              </a:pPr>
              <a:r>
                <a:rPr lang="vi-VN" sz="3733" dirty="0">
                  <a:solidFill>
                    <a:prstClr val="black"/>
                  </a:solidFill>
                  <a:latin typeface="Baloo 2" pitchFamily="2" charset="0"/>
                  <a:ea typeface="Cambria" panose="02040503050406030204" pitchFamily="18" charset="0"/>
                  <a:cs typeface="Baloo 2" pitchFamily="2" charset="0"/>
                </a:rPr>
                <a:t>k</a:t>
              </a:r>
              <a:r>
                <a:rPr lang="vi-VN" sz="3733" kern="1200" dirty="0">
                  <a:solidFill>
                    <a:prstClr val="black"/>
                  </a:solidFill>
                  <a:latin typeface="Baloo 2" pitchFamily="2" charset="0"/>
                  <a:ea typeface="Cambria" panose="02040503050406030204" pitchFamily="18" charset="0"/>
                  <a:cs typeface="Baloo 2" pitchFamily="2" charset="0"/>
                </a:rPr>
                <a:t>hông mở rộng </a:t>
              </a:r>
              <a:endParaRPr lang="en-US" sz="3733" kern="1200" dirty="0">
                <a:solidFill>
                  <a:prstClr val="black"/>
                </a:solidFill>
                <a:latin typeface="Baloo 2" pitchFamily="2" charset="0"/>
                <a:ea typeface="Cambria" panose="02040503050406030204" pitchFamily="18" charset="0"/>
                <a:cs typeface="Baloo 2" pitchFamily="2" charset="0"/>
              </a:endParaRPr>
            </a:p>
          </p:txBody>
        </p:sp>
      </p:grpSp>
      <p:grpSp>
        <p:nvGrpSpPr>
          <p:cNvPr id="8" name="Group 7"/>
          <p:cNvGrpSpPr/>
          <p:nvPr/>
        </p:nvGrpSpPr>
        <p:grpSpPr>
          <a:xfrm>
            <a:off x="7599587" y="5137092"/>
            <a:ext cx="4630750" cy="1242626"/>
            <a:chOff x="7599587" y="5137092"/>
            <a:chExt cx="4630750" cy="1242626"/>
          </a:xfrm>
        </p:grpSpPr>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a:latin typeface="Baloo 2" pitchFamily="2" charset="0"/>
                <a:cs typeface="Baloo 2" pitchFamily="2" charset="0"/>
              </a:endParaRPr>
            </a:p>
          </p:txBody>
        </p:sp>
        <p:sp>
          <p:nvSpPr>
            <p:cNvPr id="89" name="TextBox 88">
              <a:extLst>
                <a:ext uri="{FF2B5EF4-FFF2-40B4-BE49-F238E27FC236}">
                  <a16:creationId xmlns:a16="http://schemas.microsoft.com/office/drawing/2014/main" id="{98CC3837-2E5A-488F-8F1D-8FD5A454DC02}"/>
                </a:ext>
              </a:extLst>
            </p:cNvPr>
            <p:cNvSpPr txBox="1"/>
            <p:nvPr/>
          </p:nvSpPr>
          <p:spPr>
            <a:xfrm>
              <a:off x="8200680" y="5426645"/>
              <a:ext cx="4029657" cy="666786"/>
            </a:xfrm>
            <a:prstGeom prst="rect">
              <a:avLst/>
            </a:prstGeom>
            <a:noFill/>
          </p:spPr>
          <p:txBody>
            <a:bodyPr wrap="square" rtlCol="0">
              <a:spAutoFit/>
            </a:bodyPr>
            <a:lstStyle/>
            <a:p>
              <a:pPr algn="ctr" defTabSz="914377">
                <a:buClrTx/>
              </a:pPr>
              <a:r>
                <a:rPr lang="vi-VN" sz="3733" kern="1200" dirty="0">
                  <a:solidFill>
                    <a:prstClr val="black"/>
                  </a:solidFill>
                  <a:latin typeface="Baloo 2" pitchFamily="2" charset="0"/>
                  <a:ea typeface="Cambria" panose="02040503050406030204" pitchFamily="18" charset="0"/>
                  <a:cs typeface="Baloo 2" pitchFamily="2" charset="0"/>
                </a:rPr>
                <a:t>Kết bài mở rộng</a:t>
              </a:r>
              <a:endParaRPr lang="en-US" sz="3733" kern="1200" dirty="0">
                <a:solidFill>
                  <a:prstClr val="black"/>
                </a:solidFill>
                <a:latin typeface="Baloo 2" pitchFamily="2" charset="0"/>
                <a:ea typeface="Cambria" panose="02040503050406030204" pitchFamily="18" charset="0"/>
                <a:cs typeface="Baloo 2" pitchFamily="2" charset="0"/>
              </a:endParaRPr>
            </a:p>
          </p:txBody>
        </p:sp>
      </p:grpSp>
      <p:grpSp>
        <p:nvGrpSpPr>
          <p:cNvPr id="90" name="Google Shape;3857;p16"/>
          <p:cNvGrpSpPr/>
          <p:nvPr/>
        </p:nvGrpSpPr>
        <p:grpSpPr>
          <a:xfrm rot="781000">
            <a:off x="817135" y="590122"/>
            <a:ext cx="1196561" cy="2078622"/>
            <a:chOff x="5095909" y="2071631"/>
            <a:chExt cx="1998582" cy="2758414"/>
          </a:xfrm>
        </p:grpSpPr>
        <p:sp>
          <p:nvSpPr>
            <p:cNvPr id="91" name="Google Shape;3858;p16"/>
            <p:cNvSpPr/>
            <p:nvPr/>
          </p:nvSpPr>
          <p:spPr>
            <a:xfrm>
              <a:off x="5162355" y="4477266"/>
              <a:ext cx="1860320" cy="352779"/>
            </a:xfrm>
            <a:custGeom>
              <a:avLst/>
              <a:gdLst/>
              <a:ahLst/>
              <a:cxnLst/>
              <a:rect l="l" t="t" r="r" b="b"/>
              <a:pathLst>
                <a:path w="1636395" h="267462" extrusionOk="0">
                  <a:moveTo>
                    <a:pt x="1636395" y="133731"/>
                  </a:moveTo>
                  <a:cubicBezTo>
                    <a:pt x="1636395" y="207589"/>
                    <a:pt x="1270076" y="267462"/>
                    <a:pt x="818198" y="267462"/>
                  </a:cubicBezTo>
                  <a:cubicBezTo>
                    <a:pt x="366320" y="267462"/>
                    <a:pt x="0" y="207589"/>
                    <a:pt x="0" y="133731"/>
                  </a:cubicBezTo>
                  <a:cubicBezTo>
                    <a:pt x="0" y="59873"/>
                    <a:pt x="366320" y="0"/>
                    <a:pt x="818198" y="0"/>
                  </a:cubicBezTo>
                  <a:cubicBezTo>
                    <a:pt x="1270076" y="0"/>
                    <a:pt x="1636395" y="59873"/>
                    <a:pt x="1636395" y="133731"/>
                  </a:cubicBezTo>
                  <a:close/>
                </a:path>
              </a:pathLst>
            </a:custGeom>
            <a:solidFill>
              <a:srgbClr val="1995B7">
                <a:alpha val="7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92" name="Google Shape;3859;p16"/>
            <p:cNvGrpSpPr/>
            <p:nvPr/>
          </p:nvGrpSpPr>
          <p:grpSpPr>
            <a:xfrm>
              <a:off x="5095909" y="2071631"/>
              <a:ext cx="1998582" cy="2630111"/>
              <a:chOff x="5095909" y="2071631"/>
              <a:chExt cx="1998582" cy="2630111"/>
            </a:xfrm>
          </p:grpSpPr>
          <p:sp>
            <p:nvSpPr>
              <p:cNvPr id="93" name="Google Shape;3860;p16"/>
              <p:cNvSpPr/>
              <p:nvPr/>
            </p:nvSpPr>
            <p:spPr>
              <a:xfrm>
                <a:off x="5142869" y="3767924"/>
                <a:ext cx="405252" cy="862150"/>
              </a:xfrm>
              <a:custGeom>
                <a:avLst/>
                <a:gdLst/>
                <a:ahLst/>
                <a:cxnLst/>
                <a:rect l="l" t="t" r="r" b="b"/>
                <a:pathLst>
                  <a:path w="405252" h="862150" extrusionOk="0">
                    <a:moveTo>
                      <a:pt x="268378" y="40360"/>
                    </a:moveTo>
                    <a:cubicBezTo>
                      <a:pt x="268378" y="40360"/>
                      <a:pt x="182367" y="-29744"/>
                      <a:pt x="102738" y="14833"/>
                    </a:cubicBezTo>
                    <a:cubicBezTo>
                      <a:pt x="23109" y="59410"/>
                      <a:pt x="-21468" y="352495"/>
                      <a:pt x="10346" y="508514"/>
                    </a:cubicBezTo>
                    <a:cubicBezTo>
                      <a:pt x="42159" y="664629"/>
                      <a:pt x="99500" y="734638"/>
                      <a:pt x="191892" y="801503"/>
                    </a:cubicBezTo>
                    <a:cubicBezTo>
                      <a:pt x="284285" y="868369"/>
                      <a:pt x="405252" y="861987"/>
                      <a:pt x="405252" y="861987"/>
                    </a:cubicBezTo>
                    <a:cubicBezTo>
                      <a:pt x="405252" y="861987"/>
                      <a:pt x="312860" y="597573"/>
                      <a:pt x="303335" y="396976"/>
                    </a:cubicBezTo>
                    <a:cubicBezTo>
                      <a:pt x="293905" y="196475"/>
                      <a:pt x="268378" y="40360"/>
                      <a:pt x="268378" y="4036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4" name="Google Shape;3861;p16"/>
              <p:cNvSpPr/>
              <p:nvPr/>
            </p:nvSpPr>
            <p:spPr>
              <a:xfrm>
                <a:off x="5142965" y="3768019"/>
                <a:ext cx="290475" cy="510704"/>
              </a:xfrm>
              <a:custGeom>
                <a:avLst/>
                <a:gdLst/>
                <a:ahLst/>
                <a:cxnLst/>
                <a:rect l="l" t="t" r="r" b="b"/>
                <a:pathLst>
                  <a:path w="290475" h="510704" extrusionOk="0">
                    <a:moveTo>
                      <a:pt x="273045" y="250958"/>
                    </a:moveTo>
                    <a:cubicBezTo>
                      <a:pt x="232945" y="320967"/>
                      <a:pt x="182939" y="386785"/>
                      <a:pt x="122360" y="440220"/>
                    </a:cubicBezTo>
                    <a:cubicBezTo>
                      <a:pt x="88355" y="470224"/>
                      <a:pt x="51398" y="494893"/>
                      <a:pt x="10822" y="510705"/>
                    </a:cubicBezTo>
                    <a:cubicBezTo>
                      <a:pt x="10631" y="509943"/>
                      <a:pt x="10536" y="509276"/>
                      <a:pt x="10346" y="508514"/>
                    </a:cubicBezTo>
                    <a:cubicBezTo>
                      <a:pt x="-21468" y="352399"/>
                      <a:pt x="23109" y="59410"/>
                      <a:pt x="102738" y="14833"/>
                    </a:cubicBezTo>
                    <a:cubicBezTo>
                      <a:pt x="182367" y="-29744"/>
                      <a:pt x="268378" y="40360"/>
                      <a:pt x="268378" y="40360"/>
                    </a:cubicBezTo>
                    <a:cubicBezTo>
                      <a:pt x="268378" y="40360"/>
                      <a:pt x="279998" y="111322"/>
                      <a:pt x="290476" y="219049"/>
                    </a:cubicBezTo>
                    <a:cubicBezTo>
                      <a:pt x="284856" y="229813"/>
                      <a:pt x="279046" y="240481"/>
                      <a:pt x="273045" y="250958"/>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5" name="Google Shape;3862;p16"/>
              <p:cNvSpPr/>
              <p:nvPr/>
            </p:nvSpPr>
            <p:spPr>
              <a:xfrm>
                <a:off x="5095970" y="3755569"/>
                <a:ext cx="347772" cy="421681"/>
              </a:xfrm>
              <a:custGeom>
                <a:avLst/>
                <a:gdLst/>
                <a:ahLst/>
                <a:cxnLst/>
                <a:rect l="l" t="t" r="r" b="b"/>
                <a:pathLst>
                  <a:path w="347772" h="421681" extrusionOk="0">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6" name="Google Shape;3863;p16"/>
              <p:cNvSpPr/>
              <p:nvPr/>
            </p:nvSpPr>
            <p:spPr>
              <a:xfrm>
                <a:off x="5095970" y="3755569"/>
                <a:ext cx="347772" cy="421681"/>
              </a:xfrm>
              <a:custGeom>
                <a:avLst/>
                <a:gdLst/>
                <a:ahLst/>
                <a:cxnLst/>
                <a:rect l="l" t="t" r="r" b="b"/>
                <a:pathLst>
                  <a:path w="347772" h="421681" extrusionOk="0">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7" name="Google Shape;3864;p16"/>
              <p:cNvSpPr/>
              <p:nvPr/>
            </p:nvSpPr>
            <p:spPr>
              <a:xfrm>
                <a:off x="5095909" y="4026397"/>
                <a:ext cx="291978" cy="155301"/>
              </a:xfrm>
              <a:custGeom>
                <a:avLst/>
                <a:gdLst/>
                <a:ahLst/>
                <a:cxnLst/>
                <a:rect l="l" t="t" r="r" b="b"/>
                <a:pathLst>
                  <a:path w="291978" h="155301" extrusionOk="0">
                    <a:moveTo>
                      <a:pt x="1204" y="141551"/>
                    </a:moveTo>
                    <a:cubicBezTo>
                      <a:pt x="52067" y="168221"/>
                      <a:pt x="112837" y="152505"/>
                      <a:pt x="159890" y="124978"/>
                    </a:cubicBezTo>
                    <a:cubicBezTo>
                      <a:pt x="184369" y="110595"/>
                      <a:pt x="206658" y="92688"/>
                      <a:pt x="227803" y="73924"/>
                    </a:cubicBezTo>
                    <a:cubicBezTo>
                      <a:pt x="239710" y="63351"/>
                      <a:pt x="251235" y="52397"/>
                      <a:pt x="262379" y="41062"/>
                    </a:cubicBezTo>
                    <a:cubicBezTo>
                      <a:pt x="272190" y="31061"/>
                      <a:pt x="285715" y="20107"/>
                      <a:pt x="291526" y="7249"/>
                    </a:cubicBezTo>
                    <a:cubicBezTo>
                      <a:pt x="293335" y="3248"/>
                      <a:pt x="289430" y="-1991"/>
                      <a:pt x="285049" y="772"/>
                    </a:cubicBezTo>
                    <a:cubicBezTo>
                      <a:pt x="274571" y="7344"/>
                      <a:pt x="266856" y="18869"/>
                      <a:pt x="258283" y="27728"/>
                    </a:cubicBezTo>
                    <a:cubicBezTo>
                      <a:pt x="248758" y="37633"/>
                      <a:pt x="238948" y="47254"/>
                      <a:pt x="228851" y="56588"/>
                    </a:cubicBezTo>
                    <a:cubicBezTo>
                      <a:pt x="208182" y="75733"/>
                      <a:pt x="186370" y="94021"/>
                      <a:pt x="162557" y="109166"/>
                    </a:cubicBezTo>
                    <a:cubicBezTo>
                      <a:pt x="114551" y="139837"/>
                      <a:pt x="58735" y="154220"/>
                      <a:pt x="3013" y="137074"/>
                    </a:cubicBezTo>
                    <a:cubicBezTo>
                      <a:pt x="442" y="136217"/>
                      <a:pt x="-1273" y="140218"/>
                      <a:pt x="1204" y="141551"/>
                    </a:cubicBezTo>
                    <a:lnTo>
                      <a:pt x="1204" y="141551"/>
                    </a:lnTo>
                    <a:close/>
                  </a:path>
                </a:pathLst>
              </a:custGeom>
              <a:solidFill>
                <a:srgbClr val="FAF3A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8" name="Google Shape;3865;p16"/>
              <p:cNvSpPr/>
              <p:nvPr/>
            </p:nvSpPr>
            <p:spPr>
              <a:xfrm>
                <a:off x="5109495" y="3763686"/>
                <a:ext cx="305181" cy="202998"/>
              </a:xfrm>
              <a:custGeom>
                <a:avLst/>
                <a:gdLst/>
                <a:ahLst/>
                <a:cxnLst/>
                <a:rect l="l" t="t" r="r" b="b"/>
                <a:pathLst>
                  <a:path w="305181" h="202998" extrusionOk="0">
                    <a:moveTo>
                      <a:pt x="95822" y="56028"/>
                    </a:moveTo>
                    <a:cubicBezTo>
                      <a:pt x="171926" y="4307"/>
                      <a:pt x="280130" y="43550"/>
                      <a:pt x="305181" y="53742"/>
                    </a:cubicBezTo>
                    <a:cubicBezTo>
                      <a:pt x="296513" y="35645"/>
                      <a:pt x="288989" y="23453"/>
                      <a:pt x="288989" y="23453"/>
                    </a:cubicBezTo>
                    <a:cubicBezTo>
                      <a:pt x="288989" y="23453"/>
                      <a:pt x="174117" y="-29316"/>
                      <a:pt x="96393" y="23453"/>
                    </a:cubicBezTo>
                    <a:cubicBezTo>
                      <a:pt x="37624" y="63458"/>
                      <a:pt x="10954" y="135371"/>
                      <a:pt x="0" y="202999"/>
                    </a:cubicBezTo>
                    <a:cubicBezTo>
                      <a:pt x="16383" y="145277"/>
                      <a:pt x="45625" y="90223"/>
                      <a:pt x="95822" y="5602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9" name="Google Shape;3866;p16"/>
              <p:cNvSpPr/>
              <p:nvPr/>
            </p:nvSpPr>
            <p:spPr>
              <a:xfrm>
                <a:off x="6637496" y="3767924"/>
                <a:ext cx="405252" cy="862150"/>
              </a:xfrm>
              <a:custGeom>
                <a:avLst/>
                <a:gdLst/>
                <a:ahLst/>
                <a:cxnLst/>
                <a:rect l="l" t="t" r="r" b="b"/>
                <a:pathLst>
                  <a:path w="405252" h="862150" extrusionOk="0">
                    <a:moveTo>
                      <a:pt x="136874" y="40360"/>
                    </a:moveTo>
                    <a:cubicBezTo>
                      <a:pt x="136874" y="40360"/>
                      <a:pt x="222885" y="-29744"/>
                      <a:pt x="302514" y="14833"/>
                    </a:cubicBezTo>
                    <a:cubicBezTo>
                      <a:pt x="382143" y="59410"/>
                      <a:pt x="426720" y="352495"/>
                      <a:pt x="394906" y="508514"/>
                    </a:cubicBezTo>
                    <a:cubicBezTo>
                      <a:pt x="363093" y="664629"/>
                      <a:pt x="305752" y="734638"/>
                      <a:pt x="213360" y="801503"/>
                    </a:cubicBezTo>
                    <a:cubicBezTo>
                      <a:pt x="120967" y="868369"/>
                      <a:pt x="0" y="861987"/>
                      <a:pt x="0" y="861987"/>
                    </a:cubicBezTo>
                    <a:cubicBezTo>
                      <a:pt x="0" y="861987"/>
                      <a:pt x="92392" y="597573"/>
                      <a:pt x="101917" y="396976"/>
                    </a:cubicBezTo>
                    <a:cubicBezTo>
                      <a:pt x="111347" y="196475"/>
                      <a:pt x="136874" y="40360"/>
                      <a:pt x="136874" y="4036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0" name="Google Shape;3867;p16"/>
              <p:cNvSpPr/>
              <p:nvPr/>
            </p:nvSpPr>
            <p:spPr>
              <a:xfrm>
                <a:off x="6752177" y="3768019"/>
                <a:ext cx="290475" cy="510704"/>
              </a:xfrm>
              <a:custGeom>
                <a:avLst/>
                <a:gdLst/>
                <a:ahLst/>
                <a:cxnLst/>
                <a:rect l="l" t="t" r="r" b="b"/>
                <a:pathLst>
                  <a:path w="290475" h="510704" extrusionOk="0">
                    <a:moveTo>
                      <a:pt x="17431" y="250958"/>
                    </a:moveTo>
                    <a:cubicBezTo>
                      <a:pt x="57531" y="320967"/>
                      <a:pt x="107537" y="386785"/>
                      <a:pt x="168116" y="440220"/>
                    </a:cubicBezTo>
                    <a:cubicBezTo>
                      <a:pt x="202121" y="470224"/>
                      <a:pt x="239078" y="494893"/>
                      <a:pt x="279654" y="510705"/>
                    </a:cubicBezTo>
                    <a:cubicBezTo>
                      <a:pt x="279845" y="509943"/>
                      <a:pt x="279940" y="509276"/>
                      <a:pt x="280130" y="508514"/>
                    </a:cubicBezTo>
                    <a:cubicBezTo>
                      <a:pt x="311944" y="352399"/>
                      <a:pt x="267367" y="59410"/>
                      <a:pt x="187738" y="14833"/>
                    </a:cubicBezTo>
                    <a:cubicBezTo>
                      <a:pt x="108109" y="-29744"/>
                      <a:pt x="22098" y="40360"/>
                      <a:pt x="22098" y="40360"/>
                    </a:cubicBezTo>
                    <a:cubicBezTo>
                      <a:pt x="22098" y="40360"/>
                      <a:pt x="10478" y="111322"/>
                      <a:pt x="0" y="219049"/>
                    </a:cubicBezTo>
                    <a:cubicBezTo>
                      <a:pt x="5620" y="229813"/>
                      <a:pt x="11430" y="240481"/>
                      <a:pt x="17431" y="250958"/>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1" name="Google Shape;3868;p16"/>
              <p:cNvSpPr/>
              <p:nvPr/>
            </p:nvSpPr>
            <p:spPr>
              <a:xfrm>
                <a:off x="6741875" y="3755569"/>
                <a:ext cx="347772" cy="421585"/>
              </a:xfrm>
              <a:custGeom>
                <a:avLst/>
                <a:gdLst/>
                <a:ahLst/>
                <a:cxnLst/>
                <a:rect l="l" t="t" r="r" b="b"/>
                <a:pathLst>
                  <a:path w="347772" h="421585" extrusionOk="0">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2" name="Google Shape;3869;p16"/>
              <p:cNvSpPr/>
              <p:nvPr/>
            </p:nvSpPr>
            <p:spPr>
              <a:xfrm>
                <a:off x="6741875" y="3755569"/>
                <a:ext cx="347772" cy="421585"/>
              </a:xfrm>
              <a:custGeom>
                <a:avLst/>
                <a:gdLst/>
                <a:ahLst/>
                <a:cxnLst/>
                <a:rect l="l" t="t" r="r" b="b"/>
                <a:pathLst>
                  <a:path w="347772" h="421585" extrusionOk="0">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4" name="Google Shape;3870;p16"/>
              <p:cNvSpPr/>
              <p:nvPr/>
            </p:nvSpPr>
            <p:spPr>
              <a:xfrm>
                <a:off x="6799828" y="4029696"/>
                <a:ext cx="294663" cy="153316"/>
              </a:xfrm>
              <a:custGeom>
                <a:avLst/>
                <a:gdLst/>
                <a:ahLst/>
                <a:cxnLst/>
                <a:rect l="l" t="t" r="r" b="b"/>
                <a:pathLst>
                  <a:path w="294663" h="153316" extrusionOk="0">
                    <a:moveTo>
                      <a:pt x="450" y="4045"/>
                    </a:moveTo>
                    <a:cubicBezTo>
                      <a:pt x="35217" y="51194"/>
                      <a:pt x="79698" y="92437"/>
                      <a:pt x="130371" y="121965"/>
                    </a:cubicBezTo>
                    <a:cubicBezTo>
                      <a:pt x="155136" y="136443"/>
                      <a:pt x="182283" y="147777"/>
                      <a:pt x="210858" y="151683"/>
                    </a:cubicBezTo>
                    <a:cubicBezTo>
                      <a:pt x="236956" y="155207"/>
                      <a:pt x="269055" y="153873"/>
                      <a:pt x="292011" y="139205"/>
                    </a:cubicBezTo>
                    <a:cubicBezTo>
                      <a:pt x="297345" y="135776"/>
                      <a:pt x="294011" y="126346"/>
                      <a:pt x="287534" y="128537"/>
                    </a:cubicBezTo>
                    <a:cubicBezTo>
                      <a:pt x="274008" y="133109"/>
                      <a:pt x="261435" y="138157"/>
                      <a:pt x="247053" y="139681"/>
                    </a:cubicBezTo>
                    <a:cubicBezTo>
                      <a:pt x="233622" y="141015"/>
                      <a:pt x="219906" y="140539"/>
                      <a:pt x="206667" y="138252"/>
                    </a:cubicBezTo>
                    <a:cubicBezTo>
                      <a:pt x="179044" y="133490"/>
                      <a:pt x="153231" y="121584"/>
                      <a:pt x="129419" y="107106"/>
                    </a:cubicBezTo>
                    <a:cubicBezTo>
                      <a:pt x="82461" y="78531"/>
                      <a:pt x="41027" y="41860"/>
                      <a:pt x="4737" y="807"/>
                    </a:cubicBezTo>
                    <a:cubicBezTo>
                      <a:pt x="2736" y="-1479"/>
                      <a:pt x="-1359" y="1569"/>
                      <a:pt x="450" y="4045"/>
                    </a:cubicBezTo>
                    <a:lnTo>
                      <a:pt x="450" y="4045"/>
                    </a:lnTo>
                    <a:close/>
                  </a:path>
                </a:pathLst>
              </a:custGeom>
              <a:solidFill>
                <a:srgbClr val="FAF3A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05" name="Google Shape;3871;p16"/>
              <p:cNvSpPr/>
              <p:nvPr/>
            </p:nvSpPr>
            <p:spPr>
              <a:xfrm>
                <a:off x="6767226" y="3763686"/>
                <a:ext cx="305180" cy="202998"/>
              </a:xfrm>
              <a:custGeom>
                <a:avLst/>
                <a:gdLst/>
                <a:ahLst/>
                <a:cxnLst/>
                <a:rect l="l" t="t" r="r" b="b"/>
                <a:pathLst>
                  <a:path w="305180" h="202998" extrusionOk="0">
                    <a:moveTo>
                      <a:pt x="209359" y="56028"/>
                    </a:moveTo>
                    <a:cubicBezTo>
                      <a:pt x="133255" y="4307"/>
                      <a:pt x="25051" y="43550"/>
                      <a:pt x="0" y="53742"/>
                    </a:cubicBezTo>
                    <a:cubicBezTo>
                      <a:pt x="8668" y="35645"/>
                      <a:pt x="16192" y="23453"/>
                      <a:pt x="16192" y="23453"/>
                    </a:cubicBezTo>
                    <a:cubicBezTo>
                      <a:pt x="16192" y="23453"/>
                      <a:pt x="131064" y="-29316"/>
                      <a:pt x="208788" y="23453"/>
                    </a:cubicBezTo>
                    <a:cubicBezTo>
                      <a:pt x="267557" y="63458"/>
                      <a:pt x="294227" y="135371"/>
                      <a:pt x="305181" y="202999"/>
                    </a:cubicBezTo>
                    <a:cubicBezTo>
                      <a:pt x="288703" y="145277"/>
                      <a:pt x="259556" y="90223"/>
                      <a:pt x="209359" y="5602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06" name="Google Shape;3872;p16"/>
              <p:cNvGrpSpPr/>
              <p:nvPr/>
            </p:nvGrpSpPr>
            <p:grpSpPr>
              <a:xfrm>
                <a:off x="5263800" y="3765612"/>
                <a:ext cx="1669256" cy="864748"/>
                <a:chOff x="5263800" y="3765612"/>
                <a:chExt cx="1669256" cy="864748"/>
              </a:xfrm>
            </p:grpSpPr>
            <p:sp>
              <p:nvSpPr>
                <p:cNvPr id="310" name="Google Shape;3873;p16"/>
                <p:cNvSpPr/>
                <p:nvPr/>
              </p:nvSpPr>
              <p:spPr>
                <a:xfrm>
                  <a:off x="5263800" y="3768946"/>
                  <a:ext cx="284226" cy="861414"/>
                </a:xfrm>
                <a:custGeom>
                  <a:avLst/>
                  <a:gdLst/>
                  <a:ahLst/>
                  <a:cxnLst/>
                  <a:rect l="l" t="t" r="r" b="b"/>
                  <a:pathLst>
                    <a:path w="284226" h="861414" extrusionOk="0">
                      <a:moveTo>
                        <a:pt x="182499" y="396145"/>
                      </a:moveTo>
                      <a:cubicBezTo>
                        <a:pt x="178784" y="317183"/>
                        <a:pt x="172498" y="245269"/>
                        <a:pt x="166307" y="186880"/>
                      </a:cubicBezTo>
                      <a:cubicBezTo>
                        <a:pt x="173450" y="171355"/>
                        <a:pt x="177832" y="157067"/>
                        <a:pt x="179261" y="144494"/>
                      </a:cubicBezTo>
                      <a:cubicBezTo>
                        <a:pt x="185642" y="87154"/>
                        <a:pt x="137827" y="10763"/>
                        <a:pt x="137827" y="10763"/>
                      </a:cubicBezTo>
                      <a:cubicBezTo>
                        <a:pt x="137827" y="10763"/>
                        <a:pt x="126492" y="5525"/>
                        <a:pt x="108490" y="0"/>
                      </a:cubicBezTo>
                      <a:cubicBezTo>
                        <a:pt x="106013" y="12859"/>
                        <a:pt x="105537" y="26575"/>
                        <a:pt x="104870" y="37243"/>
                      </a:cubicBezTo>
                      <a:cubicBezTo>
                        <a:pt x="103156" y="63246"/>
                        <a:pt x="102584" y="89440"/>
                        <a:pt x="101441" y="115538"/>
                      </a:cubicBezTo>
                      <a:cubicBezTo>
                        <a:pt x="95536" y="251365"/>
                        <a:pt x="83249" y="387763"/>
                        <a:pt x="58484" y="521684"/>
                      </a:cubicBezTo>
                      <a:cubicBezTo>
                        <a:pt x="46387" y="587407"/>
                        <a:pt x="29528" y="651986"/>
                        <a:pt x="8477" y="715423"/>
                      </a:cubicBezTo>
                      <a:cubicBezTo>
                        <a:pt x="5715" y="723709"/>
                        <a:pt x="2858" y="732092"/>
                        <a:pt x="0" y="740569"/>
                      </a:cubicBezTo>
                      <a:cubicBezTo>
                        <a:pt x="20955" y="762190"/>
                        <a:pt x="44482" y="781622"/>
                        <a:pt x="70866" y="800767"/>
                      </a:cubicBezTo>
                      <a:cubicBezTo>
                        <a:pt x="163259" y="867632"/>
                        <a:pt x="284226" y="861250"/>
                        <a:pt x="284226" y="861250"/>
                      </a:cubicBezTo>
                      <a:cubicBezTo>
                        <a:pt x="284226" y="861250"/>
                        <a:pt x="192024" y="596741"/>
                        <a:pt x="182499" y="396145"/>
                      </a:cubicBezTo>
                      <a:close/>
                    </a:path>
                  </a:pathLst>
                </a:custGeom>
                <a:solidFill>
                  <a:srgbClr val="56707B">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11" name="Google Shape;3874;p16"/>
                <p:cNvSpPr/>
                <p:nvPr/>
              </p:nvSpPr>
              <p:spPr>
                <a:xfrm>
                  <a:off x="6637305" y="3765612"/>
                  <a:ext cx="295751" cy="864653"/>
                </a:xfrm>
                <a:custGeom>
                  <a:avLst/>
                  <a:gdLst/>
                  <a:ahLst/>
                  <a:cxnLst/>
                  <a:rect l="l" t="t" r="r" b="b"/>
                  <a:pathLst>
                    <a:path w="295751" h="864653" extrusionOk="0">
                      <a:moveTo>
                        <a:pt x="285083" y="706565"/>
                      </a:moveTo>
                      <a:cubicBezTo>
                        <a:pt x="237172" y="595217"/>
                        <a:pt x="230696" y="471107"/>
                        <a:pt x="219932" y="351949"/>
                      </a:cubicBezTo>
                      <a:cubicBezTo>
                        <a:pt x="209455" y="234601"/>
                        <a:pt x="198310" y="117253"/>
                        <a:pt x="187262" y="0"/>
                      </a:cubicBezTo>
                      <a:cubicBezTo>
                        <a:pt x="162782" y="6572"/>
                        <a:pt x="146590" y="14097"/>
                        <a:pt x="146590" y="14097"/>
                      </a:cubicBezTo>
                      <a:cubicBezTo>
                        <a:pt x="146590" y="14097"/>
                        <a:pt x="98774" y="90583"/>
                        <a:pt x="105156" y="147828"/>
                      </a:cubicBezTo>
                      <a:cubicBezTo>
                        <a:pt x="106585" y="160306"/>
                        <a:pt x="110966" y="174688"/>
                        <a:pt x="118110" y="190214"/>
                      </a:cubicBezTo>
                      <a:cubicBezTo>
                        <a:pt x="111919" y="248603"/>
                        <a:pt x="105727" y="320516"/>
                        <a:pt x="101917" y="399479"/>
                      </a:cubicBezTo>
                      <a:cubicBezTo>
                        <a:pt x="92392" y="600170"/>
                        <a:pt x="0" y="864489"/>
                        <a:pt x="0" y="864489"/>
                      </a:cubicBezTo>
                      <a:cubicBezTo>
                        <a:pt x="0" y="864489"/>
                        <a:pt x="121063" y="870871"/>
                        <a:pt x="213360" y="804005"/>
                      </a:cubicBezTo>
                      <a:cubicBezTo>
                        <a:pt x="244792" y="781240"/>
                        <a:pt x="272129" y="758190"/>
                        <a:pt x="295751" y="731425"/>
                      </a:cubicBezTo>
                      <a:cubicBezTo>
                        <a:pt x="292227" y="723138"/>
                        <a:pt x="288703" y="714851"/>
                        <a:pt x="285083" y="706565"/>
                      </a:cubicBezTo>
                      <a:close/>
                    </a:path>
                  </a:pathLst>
                </a:custGeom>
                <a:solidFill>
                  <a:srgbClr val="56707B">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8" name="Google Shape;3875;p16"/>
              <p:cNvGrpSpPr/>
              <p:nvPr/>
            </p:nvGrpSpPr>
            <p:grpSpPr>
              <a:xfrm>
                <a:off x="6437280" y="2608176"/>
                <a:ext cx="554239" cy="873591"/>
                <a:chOff x="6437280" y="2608176"/>
                <a:chExt cx="554239" cy="873591"/>
              </a:xfrm>
            </p:grpSpPr>
            <p:sp>
              <p:nvSpPr>
                <p:cNvPr id="307" name="Google Shape;3876;p16"/>
                <p:cNvSpPr/>
                <p:nvPr/>
              </p:nvSpPr>
              <p:spPr>
                <a:xfrm>
                  <a:off x="6706457" y="2674232"/>
                  <a:ext cx="285062" cy="807535"/>
                </a:xfrm>
                <a:custGeom>
                  <a:avLst/>
                  <a:gdLst/>
                  <a:ahLst/>
                  <a:cxnLst/>
                  <a:rect l="l" t="t" r="r" b="b"/>
                  <a:pathLst>
                    <a:path w="285062" h="807535" extrusionOk="0">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08" name="Google Shape;3877;p16"/>
                <p:cNvSpPr/>
                <p:nvPr/>
              </p:nvSpPr>
              <p:spPr>
                <a:xfrm>
                  <a:off x="6706457" y="2674232"/>
                  <a:ext cx="285062" cy="807535"/>
                </a:xfrm>
                <a:custGeom>
                  <a:avLst/>
                  <a:gdLst/>
                  <a:ahLst/>
                  <a:cxnLst/>
                  <a:rect l="l" t="t" r="r" b="b"/>
                  <a:pathLst>
                    <a:path w="285062" h="807535" extrusionOk="0">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09" name="Google Shape;3878;p16"/>
                <p:cNvSpPr/>
                <p:nvPr/>
              </p:nvSpPr>
              <p:spPr>
                <a:xfrm>
                  <a:off x="6437280" y="2608176"/>
                  <a:ext cx="553921" cy="400675"/>
                </a:xfrm>
                <a:custGeom>
                  <a:avLst/>
                  <a:gdLst/>
                  <a:ahLst/>
                  <a:cxnLst/>
                  <a:rect l="l" t="t" r="r" b="b"/>
                  <a:pathLst>
                    <a:path w="553921" h="400675" extrusionOk="0">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09" name="Google Shape;3879;p16"/>
              <p:cNvGrpSpPr/>
              <p:nvPr/>
            </p:nvGrpSpPr>
            <p:grpSpPr>
              <a:xfrm>
                <a:off x="5207624" y="2608176"/>
                <a:ext cx="554143" cy="873591"/>
                <a:chOff x="5207624" y="2608176"/>
                <a:chExt cx="554143" cy="873591"/>
              </a:xfrm>
            </p:grpSpPr>
            <p:sp>
              <p:nvSpPr>
                <p:cNvPr id="304" name="Google Shape;3880;p16"/>
                <p:cNvSpPr/>
                <p:nvPr/>
              </p:nvSpPr>
              <p:spPr>
                <a:xfrm>
                  <a:off x="5207624" y="2674232"/>
                  <a:ext cx="285062" cy="807535"/>
                </a:xfrm>
                <a:custGeom>
                  <a:avLst/>
                  <a:gdLst/>
                  <a:ahLst/>
                  <a:cxnLst/>
                  <a:rect l="l" t="t" r="r" b="b"/>
                  <a:pathLst>
                    <a:path w="285062" h="807535" extrusionOk="0">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05" name="Google Shape;3881;p16"/>
                <p:cNvSpPr/>
                <p:nvPr/>
              </p:nvSpPr>
              <p:spPr>
                <a:xfrm>
                  <a:off x="5207624" y="2674232"/>
                  <a:ext cx="285062" cy="807535"/>
                </a:xfrm>
                <a:custGeom>
                  <a:avLst/>
                  <a:gdLst/>
                  <a:ahLst/>
                  <a:cxnLst/>
                  <a:rect l="l" t="t" r="r" b="b"/>
                  <a:pathLst>
                    <a:path w="285062" h="807535" extrusionOk="0">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06" name="Google Shape;3882;p16"/>
                <p:cNvSpPr/>
                <p:nvPr/>
              </p:nvSpPr>
              <p:spPr>
                <a:xfrm>
                  <a:off x="5207842" y="2608176"/>
                  <a:ext cx="553925" cy="400675"/>
                </a:xfrm>
                <a:custGeom>
                  <a:avLst/>
                  <a:gdLst/>
                  <a:ahLst/>
                  <a:cxnLst/>
                  <a:rect l="l" t="t" r="r" b="b"/>
                  <a:pathLst>
                    <a:path w="553925" h="400675" extrusionOk="0">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11" name="Google Shape;3883;p16"/>
              <p:cNvSpPr/>
              <p:nvPr/>
            </p:nvSpPr>
            <p:spPr>
              <a:xfrm>
                <a:off x="5368334" y="2813342"/>
                <a:ext cx="1460138" cy="1888400"/>
              </a:xfrm>
              <a:custGeom>
                <a:avLst/>
                <a:gdLst/>
                <a:ahLst/>
                <a:cxnLst/>
                <a:rect l="l" t="t" r="r" b="b"/>
                <a:pathLst>
                  <a:path w="1460138" h="1888400" extrusionOk="0">
                    <a:moveTo>
                      <a:pt x="699472" y="4438"/>
                    </a:moveTo>
                    <a:cubicBezTo>
                      <a:pt x="699472" y="4438"/>
                      <a:pt x="358667" y="26727"/>
                      <a:pt x="247225" y="99974"/>
                    </a:cubicBezTo>
                    <a:cubicBezTo>
                      <a:pt x="135782" y="173221"/>
                      <a:pt x="87967" y="354768"/>
                      <a:pt x="65678" y="523646"/>
                    </a:cubicBezTo>
                    <a:cubicBezTo>
                      <a:pt x="43390" y="692429"/>
                      <a:pt x="11576" y="1259452"/>
                      <a:pt x="5195" y="1421854"/>
                    </a:cubicBezTo>
                    <a:cubicBezTo>
                      <a:pt x="-1187" y="1584255"/>
                      <a:pt x="-36239" y="1807235"/>
                      <a:pt x="218555" y="1861432"/>
                    </a:cubicBezTo>
                    <a:cubicBezTo>
                      <a:pt x="473348" y="1915534"/>
                      <a:pt x="715474" y="1870957"/>
                      <a:pt x="849205" y="1874196"/>
                    </a:cubicBezTo>
                    <a:cubicBezTo>
                      <a:pt x="982936" y="1877339"/>
                      <a:pt x="1240968" y="1915630"/>
                      <a:pt x="1365174" y="1775422"/>
                    </a:cubicBezTo>
                    <a:cubicBezTo>
                      <a:pt x="1489380" y="1635309"/>
                      <a:pt x="1463949" y="1370895"/>
                      <a:pt x="1441660" y="1090574"/>
                    </a:cubicBezTo>
                    <a:cubicBezTo>
                      <a:pt x="1419371" y="810253"/>
                      <a:pt x="1425753" y="447160"/>
                      <a:pt x="1326979" y="278377"/>
                    </a:cubicBezTo>
                    <a:cubicBezTo>
                      <a:pt x="1228205" y="109594"/>
                      <a:pt x="1119905" y="45872"/>
                      <a:pt x="992556" y="17202"/>
                    </a:cubicBezTo>
                    <a:cubicBezTo>
                      <a:pt x="865112" y="-11564"/>
                      <a:pt x="699472" y="4438"/>
                      <a:pt x="699472" y="4438"/>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 name="Google Shape;3884;p16"/>
              <p:cNvSpPr/>
              <p:nvPr/>
            </p:nvSpPr>
            <p:spPr>
              <a:xfrm>
                <a:off x="5143309" y="2813379"/>
                <a:ext cx="1899189" cy="1888267"/>
              </a:xfrm>
              <a:custGeom>
                <a:avLst/>
                <a:gdLst/>
                <a:ahLst/>
                <a:cxnLst/>
                <a:rect l="l" t="t" r="r" b="b"/>
                <a:pathLst>
                  <a:path w="1899189" h="1888267" extrusionOk="0">
                    <a:moveTo>
                      <a:pt x="1777556" y="1323042"/>
                    </a:moveTo>
                    <a:cubicBezTo>
                      <a:pt x="1739265" y="1296753"/>
                      <a:pt x="1705546" y="1266844"/>
                      <a:pt x="1677924" y="1236745"/>
                    </a:cubicBezTo>
                    <a:cubicBezTo>
                      <a:pt x="1674590" y="1188930"/>
                      <a:pt x="1670590" y="1139971"/>
                      <a:pt x="1666685" y="1090537"/>
                    </a:cubicBezTo>
                    <a:cubicBezTo>
                      <a:pt x="1663732" y="1053865"/>
                      <a:pt x="1661351" y="1015765"/>
                      <a:pt x="1659160" y="976903"/>
                    </a:cubicBezTo>
                    <a:cubicBezTo>
                      <a:pt x="1659160" y="976903"/>
                      <a:pt x="1659160" y="976903"/>
                      <a:pt x="1659160" y="976903"/>
                    </a:cubicBezTo>
                    <a:cubicBezTo>
                      <a:pt x="1658874" y="972712"/>
                      <a:pt x="1658684" y="968426"/>
                      <a:pt x="1658398" y="964235"/>
                    </a:cubicBezTo>
                    <a:cubicBezTo>
                      <a:pt x="1658303" y="962616"/>
                      <a:pt x="1658207" y="961092"/>
                      <a:pt x="1658112" y="959473"/>
                    </a:cubicBezTo>
                    <a:cubicBezTo>
                      <a:pt x="1658112" y="959473"/>
                      <a:pt x="1658112" y="959473"/>
                      <a:pt x="1658112" y="959473"/>
                    </a:cubicBezTo>
                    <a:cubicBezTo>
                      <a:pt x="1643920" y="705441"/>
                      <a:pt x="1635919" y="421786"/>
                      <a:pt x="1552004" y="278340"/>
                    </a:cubicBezTo>
                    <a:cubicBezTo>
                      <a:pt x="1453229" y="109557"/>
                      <a:pt x="1344930" y="45834"/>
                      <a:pt x="1217581" y="17164"/>
                    </a:cubicBezTo>
                    <a:cubicBezTo>
                      <a:pt x="1090136" y="-11506"/>
                      <a:pt x="924592" y="4401"/>
                      <a:pt x="924592" y="4401"/>
                    </a:cubicBezTo>
                    <a:cubicBezTo>
                      <a:pt x="924592" y="4401"/>
                      <a:pt x="583787" y="26689"/>
                      <a:pt x="472345" y="99936"/>
                    </a:cubicBezTo>
                    <a:cubicBezTo>
                      <a:pt x="360902" y="173184"/>
                      <a:pt x="313087" y="354730"/>
                      <a:pt x="290798" y="523608"/>
                    </a:cubicBezTo>
                    <a:cubicBezTo>
                      <a:pt x="279845" y="606571"/>
                      <a:pt x="266605" y="785546"/>
                      <a:pt x="255175" y="965473"/>
                    </a:cubicBezTo>
                    <a:cubicBezTo>
                      <a:pt x="249746" y="1051770"/>
                      <a:pt x="244697" y="1138257"/>
                      <a:pt x="240506" y="1214457"/>
                    </a:cubicBezTo>
                    <a:cubicBezTo>
                      <a:pt x="210026" y="1251890"/>
                      <a:pt x="169259" y="1290276"/>
                      <a:pt x="121634" y="1323042"/>
                    </a:cubicBezTo>
                    <a:cubicBezTo>
                      <a:pt x="71247" y="1357713"/>
                      <a:pt x="29432" y="1365047"/>
                      <a:pt x="0" y="1363713"/>
                    </a:cubicBezTo>
                    <a:cubicBezTo>
                      <a:pt x="857" y="1400004"/>
                      <a:pt x="4191" y="1434008"/>
                      <a:pt x="10096" y="1463250"/>
                    </a:cubicBezTo>
                    <a:cubicBezTo>
                      <a:pt x="41910" y="1619365"/>
                      <a:pt x="99251" y="1689373"/>
                      <a:pt x="191643" y="1756239"/>
                    </a:cubicBezTo>
                    <a:cubicBezTo>
                      <a:pt x="233839" y="1786814"/>
                      <a:pt x="282035" y="1802054"/>
                      <a:pt x="321945" y="1809579"/>
                    </a:cubicBezTo>
                    <a:cubicBezTo>
                      <a:pt x="352425" y="1832439"/>
                      <a:pt x="392144" y="1850346"/>
                      <a:pt x="443675" y="1861300"/>
                    </a:cubicBezTo>
                    <a:cubicBezTo>
                      <a:pt x="698468" y="1915401"/>
                      <a:pt x="940594" y="1870825"/>
                      <a:pt x="1074325" y="1874063"/>
                    </a:cubicBezTo>
                    <a:cubicBezTo>
                      <a:pt x="1193768" y="1876921"/>
                      <a:pt x="1412272" y="1907591"/>
                      <a:pt x="1546098" y="1814341"/>
                    </a:cubicBezTo>
                    <a:cubicBezTo>
                      <a:pt x="1589818" y="1809388"/>
                      <a:pt x="1653540" y="1795386"/>
                      <a:pt x="1707547" y="1756239"/>
                    </a:cubicBezTo>
                    <a:cubicBezTo>
                      <a:pt x="1799939" y="1689373"/>
                      <a:pt x="1857280" y="1619269"/>
                      <a:pt x="1889093" y="1463250"/>
                    </a:cubicBezTo>
                    <a:cubicBezTo>
                      <a:pt x="1895094" y="1434008"/>
                      <a:pt x="1898333" y="1400004"/>
                      <a:pt x="1899190" y="1363713"/>
                    </a:cubicBezTo>
                    <a:cubicBezTo>
                      <a:pt x="1869758" y="1365047"/>
                      <a:pt x="1827943" y="1357617"/>
                      <a:pt x="1777556" y="13230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5" name="Google Shape;3885;p16"/>
              <p:cNvSpPr/>
              <p:nvPr/>
            </p:nvSpPr>
            <p:spPr>
              <a:xfrm>
                <a:off x="5537652" y="2856044"/>
                <a:ext cx="1111019" cy="714485"/>
              </a:xfrm>
              <a:custGeom>
                <a:avLst/>
                <a:gdLst/>
                <a:ahLst/>
                <a:cxnLst/>
                <a:rect l="l" t="t" r="r" b="b"/>
                <a:pathLst>
                  <a:path w="1111019" h="714485" extrusionOk="0">
                    <a:moveTo>
                      <a:pt x="147153" y="97848"/>
                    </a:moveTo>
                    <a:cubicBezTo>
                      <a:pt x="10945" y="191003"/>
                      <a:pt x="-10486" y="315209"/>
                      <a:pt x="3802" y="398838"/>
                    </a:cubicBezTo>
                    <a:cubicBezTo>
                      <a:pt x="18089" y="482468"/>
                      <a:pt x="290504" y="723736"/>
                      <a:pt x="534154" y="714211"/>
                    </a:cubicBezTo>
                    <a:cubicBezTo>
                      <a:pt x="777803" y="704686"/>
                      <a:pt x="971351" y="606674"/>
                      <a:pt x="1023834" y="546952"/>
                    </a:cubicBezTo>
                    <a:cubicBezTo>
                      <a:pt x="1076412" y="487230"/>
                      <a:pt x="1128990" y="398838"/>
                      <a:pt x="1105082" y="298540"/>
                    </a:cubicBezTo>
                    <a:cubicBezTo>
                      <a:pt x="1081175" y="198242"/>
                      <a:pt x="990401" y="93086"/>
                      <a:pt x="761039" y="30983"/>
                    </a:cubicBezTo>
                    <a:cubicBezTo>
                      <a:pt x="531772" y="-31120"/>
                      <a:pt x="283360" y="4694"/>
                      <a:pt x="147153" y="97848"/>
                    </a:cubicBezTo>
                    <a:close/>
                  </a:path>
                </a:pathLst>
              </a:custGeom>
              <a:solidFill>
                <a:srgbClr val="6A527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6" name="Google Shape;3886;p16"/>
              <p:cNvSpPr/>
              <p:nvPr/>
            </p:nvSpPr>
            <p:spPr>
              <a:xfrm>
                <a:off x="5542071" y="3725878"/>
                <a:ext cx="1112379" cy="855445"/>
              </a:xfrm>
              <a:custGeom>
                <a:avLst/>
                <a:gdLst/>
                <a:ahLst/>
                <a:cxnLst/>
                <a:rect l="l" t="t" r="r" b="b"/>
                <a:pathLst>
                  <a:path w="1112379" h="855445" extrusionOk="0">
                    <a:moveTo>
                      <a:pt x="171691" y="13922"/>
                    </a:moveTo>
                    <a:cubicBezTo>
                      <a:pt x="73774" y="35448"/>
                      <a:pt x="52247" y="80787"/>
                      <a:pt x="35483" y="176323"/>
                    </a:cubicBezTo>
                    <a:cubicBezTo>
                      <a:pt x="18719" y="271859"/>
                      <a:pt x="-48146" y="613520"/>
                      <a:pt x="61772" y="742489"/>
                    </a:cubicBezTo>
                    <a:cubicBezTo>
                      <a:pt x="171691" y="871457"/>
                      <a:pt x="496588" y="859551"/>
                      <a:pt x="697185" y="850026"/>
                    </a:cubicBezTo>
                    <a:cubicBezTo>
                      <a:pt x="897877" y="840501"/>
                      <a:pt x="1045990" y="821356"/>
                      <a:pt x="1093711" y="591994"/>
                    </a:cubicBezTo>
                    <a:cubicBezTo>
                      <a:pt x="1141526" y="362632"/>
                      <a:pt x="1086567" y="123745"/>
                      <a:pt x="1050753" y="64023"/>
                    </a:cubicBezTo>
                    <a:cubicBezTo>
                      <a:pt x="1014939" y="4301"/>
                      <a:pt x="933690" y="6683"/>
                      <a:pt x="857300" y="6683"/>
                    </a:cubicBezTo>
                    <a:cubicBezTo>
                      <a:pt x="780910" y="6778"/>
                      <a:pt x="291991" y="-12463"/>
                      <a:pt x="171691" y="13922"/>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7" name="Google Shape;3887;p16"/>
              <p:cNvSpPr/>
              <p:nvPr/>
            </p:nvSpPr>
            <p:spPr>
              <a:xfrm>
                <a:off x="5542136" y="3725885"/>
                <a:ext cx="1112284" cy="727828"/>
              </a:xfrm>
              <a:custGeom>
                <a:avLst/>
                <a:gdLst/>
                <a:ahLst/>
                <a:cxnLst/>
                <a:rect l="l" t="t" r="r" b="b"/>
                <a:pathLst>
                  <a:path w="1112284" h="727828" extrusionOk="0">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289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8" name="Google Shape;3888;p16"/>
              <p:cNvSpPr/>
              <p:nvPr/>
            </p:nvSpPr>
            <p:spPr>
              <a:xfrm>
                <a:off x="5542136" y="3725885"/>
                <a:ext cx="1112284" cy="727828"/>
              </a:xfrm>
              <a:custGeom>
                <a:avLst/>
                <a:gdLst/>
                <a:ahLst/>
                <a:cxnLst/>
                <a:rect l="l" t="t" r="r" b="b"/>
                <a:pathLst>
                  <a:path w="1112284" h="727828" extrusionOk="0">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9" name="Google Shape;3889;p16"/>
              <p:cNvSpPr/>
              <p:nvPr/>
            </p:nvSpPr>
            <p:spPr>
              <a:xfrm>
                <a:off x="5551372" y="3731798"/>
                <a:ext cx="1092982" cy="517494"/>
              </a:xfrm>
              <a:custGeom>
                <a:avLst/>
                <a:gdLst/>
                <a:ahLst/>
                <a:cxnLst/>
                <a:rect l="l" t="t" r="r" b="b"/>
                <a:pathLst>
                  <a:path w="1092982" h="517494" extrusionOk="0">
                    <a:moveTo>
                      <a:pt x="39612" y="238031"/>
                    </a:moveTo>
                    <a:cubicBezTo>
                      <a:pt x="56090" y="144019"/>
                      <a:pt x="77236" y="99442"/>
                      <a:pt x="173534" y="78297"/>
                    </a:cubicBezTo>
                    <a:cubicBezTo>
                      <a:pt x="291834" y="52293"/>
                      <a:pt x="772751" y="71248"/>
                      <a:pt x="847904" y="71248"/>
                    </a:cubicBezTo>
                    <a:cubicBezTo>
                      <a:pt x="923056" y="71248"/>
                      <a:pt x="1002971" y="68867"/>
                      <a:pt x="1038213" y="127636"/>
                    </a:cubicBezTo>
                    <a:cubicBezTo>
                      <a:pt x="1057359" y="159450"/>
                      <a:pt x="1081933" y="243174"/>
                      <a:pt x="1092982" y="348997"/>
                    </a:cubicBezTo>
                    <a:cubicBezTo>
                      <a:pt x="1086981" y="213361"/>
                      <a:pt x="1056311" y="101157"/>
                      <a:pt x="1033451" y="63057"/>
                    </a:cubicBezTo>
                    <a:cubicBezTo>
                      <a:pt x="998208" y="4287"/>
                      <a:pt x="918293" y="6669"/>
                      <a:pt x="843141" y="6669"/>
                    </a:cubicBezTo>
                    <a:cubicBezTo>
                      <a:pt x="767989" y="6669"/>
                      <a:pt x="287072" y="-12286"/>
                      <a:pt x="168771" y="13717"/>
                    </a:cubicBezTo>
                    <a:cubicBezTo>
                      <a:pt x="72473" y="34863"/>
                      <a:pt x="51328" y="79535"/>
                      <a:pt x="34850" y="173451"/>
                    </a:cubicBezTo>
                    <a:cubicBezTo>
                      <a:pt x="24944" y="230220"/>
                      <a:pt x="-3060" y="375286"/>
                      <a:pt x="274" y="509303"/>
                    </a:cubicBezTo>
                    <a:cubicBezTo>
                      <a:pt x="1893" y="512065"/>
                      <a:pt x="3608" y="514732"/>
                      <a:pt x="5417" y="517494"/>
                    </a:cubicBezTo>
                    <a:cubicBezTo>
                      <a:pt x="9132" y="401289"/>
                      <a:pt x="31040" y="286989"/>
                      <a:pt x="39612" y="238031"/>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6" name="Google Shape;3890;p16"/>
              <p:cNvSpPr/>
              <p:nvPr/>
            </p:nvSpPr>
            <p:spPr>
              <a:xfrm>
                <a:off x="5562581" y="4233565"/>
                <a:ext cx="1088595" cy="227311"/>
              </a:xfrm>
              <a:custGeom>
                <a:avLst/>
                <a:gdLst/>
                <a:ahLst/>
                <a:cxnLst/>
                <a:rect l="l" t="t" r="r" b="b"/>
                <a:pathLst>
                  <a:path w="1088595" h="227311" extrusionOk="0">
                    <a:moveTo>
                      <a:pt x="399" y="30300"/>
                    </a:moveTo>
                    <a:cubicBezTo>
                      <a:pt x="88887" y="153935"/>
                      <a:pt x="249288" y="196797"/>
                      <a:pt x="392353" y="215847"/>
                    </a:cubicBezTo>
                    <a:cubicBezTo>
                      <a:pt x="484746" y="228230"/>
                      <a:pt x="578376" y="230325"/>
                      <a:pt x="671341" y="223372"/>
                    </a:cubicBezTo>
                    <a:cubicBezTo>
                      <a:pt x="757256" y="216990"/>
                      <a:pt x="845934" y="206703"/>
                      <a:pt x="925658" y="171937"/>
                    </a:cubicBezTo>
                    <a:cubicBezTo>
                      <a:pt x="963091" y="155649"/>
                      <a:pt x="998048" y="133075"/>
                      <a:pt x="1027290" y="104405"/>
                    </a:cubicBezTo>
                    <a:cubicBezTo>
                      <a:pt x="1054817" y="77449"/>
                      <a:pt x="1080915" y="42778"/>
                      <a:pt x="1088536" y="4297"/>
                    </a:cubicBezTo>
                    <a:cubicBezTo>
                      <a:pt x="1089202" y="773"/>
                      <a:pt x="1084154" y="-1894"/>
                      <a:pt x="1082440" y="1725"/>
                    </a:cubicBezTo>
                    <a:cubicBezTo>
                      <a:pt x="1066628" y="33729"/>
                      <a:pt x="1050340" y="63733"/>
                      <a:pt x="1025385" y="89736"/>
                    </a:cubicBezTo>
                    <a:cubicBezTo>
                      <a:pt x="1001001" y="115073"/>
                      <a:pt x="972140" y="135551"/>
                      <a:pt x="940993" y="151649"/>
                    </a:cubicBezTo>
                    <a:cubicBezTo>
                      <a:pt x="865269" y="190606"/>
                      <a:pt x="778401" y="202417"/>
                      <a:pt x="694581" y="210037"/>
                    </a:cubicBezTo>
                    <a:cubicBezTo>
                      <a:pt x="606380" y="218038"/>
                      <a:pt x="517321" y="218229"/>
                      <a:pt x="429120" y="209084"/>
                    </a:cubicBezTo>
                    <a:cubicBezTo>
                      <a:pt x="351586" y="201084"/>
                      <a:pt x="274148" y="186891"/>
                      <a:pt x="200520" y="160793"/>
                    </a:cubicBezTo>
                    <a:cubicBezTo>
                      <a:pt x="124891" y="133932"/>
                      <a:pt x="54025" y="91165"/>
                      <a:pt x="4209" y="27157"/>
                    </a:cubicBezTo>
                    <a:cubicBezTo>
                      <a:pt x="2495" y="25157"/>
                      <a:pt x="-1220" y="28014"/>
                      <a:pt x="399" y="30300"/>
                    </a:cubicBezTo>
                    <a:lnTo>
                      <a:pt x="399" y="30300"/>
                    </a:lnTo>
                    <a:close/>
                  </a:path>
                </a:pathLst>
              </a:custGeom>
              <a:solidFill>
                <a:srgbClr val="FAF3A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 name="Google Shape;3891;p16"/>
              <p:cNvSpPr/>
              <p:nvPr/>
            </p:nvSpPr>
            <p:spPr>
              <a:xfrm>
                <a:off x="6437280" y="2608176"/>
                <a:ext cx="553921" cy="400675"/>
              </a:xfrm>
              <a:custGeom>
                <a:avLst/>
                <a:gdLst/>
                <a:ahLst/>
                <a:cxnLst/>
                <a:rect l="l" t="t" r="r" b="b"/>
                <a:pathLst>
                  <a:path w="553921" h="400675" extrusionOk="0">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8" name="Google Shape;3892;p16"/>
              <p:cNvSpPr/>
              <p:nvPr/>
            </p:nvSpPr>
            <p:spPr>
              <a:xfrm>
                <a:off x="5207842" y="2608176"/>
                <a:ext cx="553925" cy="400675"/>
              </a:xfrm>
              <a:custGeom>
                <a:avLst/>
                <a:gdLst/>
                <a:ahLst/>
                <a:cxnLst/>
                <a:rect l="l" t="t" r="r" b="b"/>
                <a:pathLst>
                  <a:path w="553925" h="400675" extrusionOk="0">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 name="Google Shape;3893;p16"/>
              <p:cNvSpPr/>
              <p:nvPr/>
            </p:nvSpPr>
            <p:spPr>
              <a:xfrm>
                <a:off x="5612618" y="3930416"/>
                <a:ext cx="972966" cy="24949"/>
              </a:xfrm>
              <a:custGeom>
                <a:avLst/>
                <a:gdLst/>
                <a:ahLst/>
                <a:cxnLst/>
                <a:rect l="l" t="t" r="r" b="b"/>
                <a:pathLst>
                  <a:path w="972966" h="24949" extrusionOk="0">
                    <a:moveTo>
                      <a:pt x="7703" y="20458"/>
                    </a:moveTo>
                    <a:cubicBezTo>
                      <a:pt x="69521" y="27125"/>
                      <a:pt x="133338" y="24268"/>
                      <a:pt x="195536" y="24363"/>
                    </a:cubicBezTo>
                    <a:cubicBezTo>
                      <a:pt x="258116" y="24458"/>
                      <a:pt x="320695" y="24649"/>
                      <a:pt x="383369" y="24744"/>
                    </a:cubicBezTo>
                    <a:cubicBezTo>
                      <a:pt x="507766" y="25030"/>
                      <a:pt x="632162" y="24934"/>
                      <a:pt x="756559" y="24934"/>
                    </a:cubicBezTo>
                    <a:cubicBezTo>
                      <a:pt x="791420" y="24934"/>
                      <a:pt x="826282" y="24934"/>
                      <a:pt x="861143" y="24934"/>
                    </a:cubicBezTo>
                    <a:cubicBezTo>
                      <a:pt x="897148" y="24934"/>
                      <a:pt x="932390" y="21124"/>
                      <a:pt x="968109" y="17600"/>
                    </a:cubicBezTo>
                    <a:cubicBezTo>
                      <a:pt x="974586" y="16933"/>
                      <a:pt x="974586" y="8170"/>
                      <a:pt x="968109" y="7504"/>
                    </a:cubicBezTo>
                    <a:cubicBezTo>
                      <a:pt x="936391" y="4265"/>
                      <a:pt x="904958" y="550"/>
                      <a:pt x="873050" y="169"/>
                    </a:cubicBezTo>
                    <a:cubicBezTo>
                      <a:pt x="842189" y="-212"/>
                      <a:pt x="811232" y="169"/>
                      <a:pt x="780371" y="169"/>
                    </a:cubicBezTo>
                    <a:cubicBezTo>
                      <a:pt x="717792" y="169"/>
                      <a:pt x="655213" y="169"/>
                      <a:pt x="592538" y="169"/>
                    </a:cubicBezTo>
                    <a:cubicBezTo>
                      <a:pt x="468142" y="169"/>
                      <a:pt x="343745" y="455"/>
                      <a:pt x="219349" y="646"/>
                    </a:cubicBezTo>
                    <a:cubicBezTo>
                      <a:pt x="184487" y="741"/>
                      <a:pt x="149626" y="741"/>
                      <a:pt x="114764" y="1122"/>
                    </a:cubicBezTo>
                    <a:cubicBezTo>
                      <a:pt x="79141" y="1503"/>
                      <a:pt x="43232" y="741"/>
                      <a:pt x="7799" y="4646"/>
                    </a:cubicBezTo>
                    <a:cubicBezTo>
                      <a:pt x="-2584" y="5599"/>
                      <a:pt x="-2584" y="19315"/>
                      <a:pt x="7703" y="20458"/>
                    </a:cubicBezTo>
                    <a:lnTo>
                      <a:pt x="7703" y="20458"/>
                    </a:ln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40" name="Google Shape;3894;p16"/>
              <p:cNvGrpSpPr/>
              <p:nvPr/>
            </p:nvGrpSpPr>
            <p:grpSpPr>
              <a:xfrm>
                <a:off x="6555029" y="3916869"/>
                <a:ext cx="48738" cy="193168"/>
                <a:chOff x="6555029" y="3916869"/>
                <a:chExt cx="48738" cy="193168"/>
              </a:xfrm>
            </p:grpSpPr>
            <p:sp>
              <p:nvSpPr>
                <p:cNvPr id="302" name="Google Shape;3895;p16"/>
                <p:cNvSpPr/>
                <p:nvPr/>
              </p:nvSpPr>
              <p:spPr>
                <a:xfrm>
                  <a:off x="6557425" y="3963447"/>
                  <a:ext cx="46342" cy="146590"/>
                </a:xfrm>
                <a:custGeom>
                  <a:avLst/>
                  <a:gdLst/>
                  <a:ahLst/>
                  <a:cxnLst/>
                  <a:rect l="l" t="t" r="r" b="b"/>
                  <a:pathLst>
                    <a:path w="46342" h="146590" extrusionOk="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3" y="122396"/>
                      </a:cubicBezTo>
                      <a:cubicBezTo>
                        <a:pt x="46638" y="112681"/>
                        <a:pt x="46448" y="102775"/>
                        <a:pt x="46162" y="92964"/>
                      </a:cubicBezTo>
                      <a:cubicBezTo>
                        <a:pt x="45305" y="63151"/>
                        <a:pt x="44638" y="30480"/>
                        <a:pt x="30160" y="4382"/>
                      </a:cubicBezTo>
                      <a:cubicBezTo>
                        <a:pt x="29589" y="3334"/>
                        <a:pt x="28922" y="2286"/>
                        <a:pt x="27970" y="1714"/>
                      </a:cubicBezTo>
                      <a:cubicBezTo>
                        <a:pt x="27208" y="1333"/>
                        <a:pt x="26446" y="1238"/>
                        <a:pt x="25588" y="1143"/>
                      </a:cubicBezTo>
                      <a:cubicBezTo>
                        <a:pt x="22636" y="762"/>
                        <a:pt x="19587" y="381"/>
                        <a:pt x="16635" y="0"/>
                      </a:cubicBezTo>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03" name="Google Shape;3896;p16"/>
                <p:cNvSpPr/>
                <p:nvPr/>
              </p:nvSpPr>
              <p:spPr>
                <a:xfrm>
                  <a:off x="6555029" y="3916869"/>
                  <a:ext cx="46717" cy="56768"/>
                </a:xfrm>
                <a:custGeom>
                  <a:avLst/>
                  <a:gdLst/>
                  <a:ahLst/>
                  <a:cxnLst/>
                  <a:rect l="l" t="t" r="r" b="b"/>
                  <a:pathLst>
                    <a:path w="46717" h="56768" extrusionOk="0">
                      <a:moveTo>
                        <a:pt x="42175" y="5525"/>
                      </a:moveTo>
                      <a:cubicBezTo>
                        <a:pt x="37127" y="857"/>
                        <a:pt x="23887" y="95"/>
                        <a:pt x="17125" y="0"/>
                      </a:cubicBezTo>
                      <a:cubicBezTo>
                        <a:pt x="-4211" y="-95"/>
                        <a:pt x="551" y="28004"/>
                        <a:pt x="266" y="42958"/>
                      </a:cubicBezTo>
                      <a:cubicBezTo>
                        <a:pt x="266" y="44482"/>
                        <a:pt x="266" y="46101"/>
                        <a:pt x="742" y="47530"/>
                      </a:cubicBezTo>
                      <a:cubicBezTo>
                        <a:pt x="1313" y="49435"/>
                        <a:pt x="2742" y="50959"/>
                        <a:pt x="4266" y="52197"/>
                      </a:cubicBezTo>
                      <a:cubicBezTo>
                        <a:pt x="11124" y="57627"/>
                        <a:pt x="20744" y="57436"/>
                        <a:pt x="29317" y="55626"/>
                      </a:cubicBezTo>
                      <a:cubicBezTo>
                        <a:pt x="34460" y="54483"/>
                        <a:pt x="39890" y="52673"/>
                        <a:pt x="43033" y="48387"/>
                      </a:cubicBezTo>
                      <a:cubicBezTo>
                        <a:pt x="46271" y="44006"/>
                        <a:pt x="46367" y="38195"/>
                        <a:pt x="46367" y="32766"/>
                      </a:cubicBezTo>
                      <a:cubicBezTo>
                        <a:pt x="46271" y="24956"/>
                        <a:pt x="48653" y="11525"/>
                        <a:pt x="42175" y="5525"/>
                      </a:cubicBezTo>
                      <a:close/>
                    </a:path>
                  </a:pathLst>
                </a:custGeom>
                <a:solidFill>
                  <a:srgbClr val="6C7E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41" name="Google Shape;3897;p16"/>
              <p:cNvGrpSpPr/>
              <p:nvPr/>
            </p:nvGrpSpPr>
            <p:grpSpPr>
              <a:xfrm>
                <a:off x="5496707" y="3267074"/>
                <a:ext cx="48832" cy="193167"/>
                <a:chOff x="5496707" y="3267074"/>
                <a:chExt cx="48832" cy="193167"/>
              </a:xfrm>
            </p:grpSpPr>
            <p:sp>
              <p:nvSpPr>
                <p:cNvPr id="300" name="Google Shape;3898;p16"/>
                <p:cNvSpPr/>
                <p:nvPr/>
              </p:nvSpPr>
              <p:spPr>
                <a:xfrm>
                  <a:off x="5499197" y="3313651"/>
                  <a:ext cx="46342" cy="146590"/>
                </a:xfrm>
                <a:custGeom>
                  <a:avLst/>
                  <a:gdLst/>
                  <a:ahLst/>
                  <a:cxnLst/>
                  <a:rect l="l" t="t" r="r" b="b"/>
                  <a:pathLst>
                    <a:path w="46342" h="146590" extrusionOk="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4" y="122396"/>
                      </a:cubicBezTo>
                      <a:cubicBezTo>
                        <a:pt x="46639" y="112681"/>
                        <a:pt x="46448" y="102775"/>
                        <a:pt x="46162" y="92964"/>
                      </a:cubicBezTo>
                      <a:cubicBezTo>
                        <a:pt x="45305" y="63151"/>
                        <a:pt x="44638" y="30480"/>
                        <a:pt x="30160" y="4382"/>
                      </a:cubicBezTo>
                      <a:cubicBezTo>
                        <a:pt x="29589" y="3334"/>
                        <a:pt x="28922" y="2286"/>
                        <a:pt x="27969" y="1715"/>
                      </a:cubicBezTo>
                      <a:cubicBezTo>
                        <a:pt x="27208" y="1333"/>
                        <a:pt x="26446" y="1238"/>
                        <a:pt x="25588" y="1143"/>
                      </a:cubicBezTo>
                      <a:cubicBezTo>
                        <a:pt x="22636" y="762"/>
                        <a:pt x="19588" y="381"/>
                        <a:pt x="16635" y="0"/>
                      </a:cubicBezTo>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01" name="Google Shape;3899;p16"/>
                <p:cNvSpPr/>
                <p:nvPr/>
              </p:nvSpPr>
              <p:spPr>
                <a:xfrm>
                  <a:off x="5496707" y="3267074"/>
                  <a:ext cx="46739" cy="56768"/>
                </a:xfrm>
                <a:custGeom>
                  <a:avLst/>
                  <a:gdLst/>
                  <a:ahLst/>
                  <a:cxnLst/>
                  <a:rect l="l" t="t" r="r" b="b"/>
                  <a:pathLst>
                    <a:path w="46739" h="56768" extrusionOk="0">
                      <a:moveTo>
                        <a:pt x="42176" y="5525"/>
                      </a:moveTo>
                      <a:cubicBezTo>
                        <a:pt x="37127" y="857"/>
                        <a:pt x="23888" y="96"/>
                        <a:pt x="17125" y="0"/>
                      </a:cubicBezTo>
                      <a:cubicBezTo>
                        <a:pt x="-4211" y="-95"/>
                        <a:pt x="551" y="28004"/>
                        <a:pt x="266" y="42958"/>
                      </a:cubicBezTo>
                      <a:cubicBezTo>
                        <a:pt x="266" y="44482"/>
                        <a:pt x="266" y="46101"/>
                        <a:pt x="647" y="47530"/>
                      </a:cubicBezTo>
                      <a:cubicBezTo>
                        <a:pt x="1218" y="49435"/>
                        <a:pt x="2647" y="50959"/>
                        <a:pt x="4171" y="52197"/>
                      </a:cubicBezTo>
                      <a:cubicBezTo>
                        <a:pt x="11029" y="57627"/>
                        <a:pt x="20649" y="57436"/>
                        <a:pt x="29222" y="55626"/>
                      </a:cubicBezTo>
                      <a:cubicBezTo>
                        <a:pt x="34365" y="54483"/>
                        <a:pt x="39794" y="52673"/>
                        <a:pt x="42938" y="48387"/>
                      </a:cubicBezTo>
                      <a:cubicBezTo>
                        <a:pt x="46176" y="44006"/>
                        <a:pt x="46271" y="38195"/>
                        <a:pt x="46271" y="32766"/>
                      </a:cubicBezTo>
                      <a:cubicBezTo>
                        <a:pt x="46367" y="24956"/>
                        <a:pt x="48653" y="11525"/>
                        <a:pt x="42176" y="5525"/>
                      </a:cubicBezTo>
                      <a:close/>
                    </a:path>
                  </a:pathLst>
                </a:custGeom>
                <a:solidFill>
                  <a:srgbClr val="6C7E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42" name="Google Shape;3900;p16"/>
              <p:cNvSpPr/>
              <p:nvPr/>
            </p:nvSpPr>
            <p:spPr>
              <a:xfrm>
                <a:off x="5528500" y="3211986"/>
                <a:ext cx="1128431" cy="536439"/>
              </a:xfrm>
              <a:custGeom>
                <a:avLst/>
                <a:gdLst/>
                <a:ahLst/>
                <a:cxnLst/>
                <a:rect l="l" t="t" r="r" b="b"/>
                <a:pathLst>
                  <a:path w="1128431" h="536439" extrusionOk="0">
                    <a:moveTo>
                      <a:pt x="71152" y="274926"/>
                    </a:moveTo>
                    <a:cubicBezTo>
                      <a:pt x="118967" y="339981"/>
                      <a:pt x="184023" y="390845"/>
                      <a:pt x="253556" y="431993"/>
                    </a:cubicBezTo>
                    <a:cubicBezTo>
                      <a:pt x="397193" y="516956"/>
                      <a:pt x="571976" y="563533"/>
                      <a:pt x="732949" y="519623"/>
                    </a:cubicBezTo>
                    <a:cubicBezTo>
                      <a:pt x="796385" y="502383"/>
                      <a:pt x="855631" y="471712"/>
                      <a:pt x="909542" y="434088"/>
                    </a:cubicBezTo>
                    <a:cubicBezTo>
                      <a:pt x="1031653" y="349125"/>
                      <a:pt x="1132046" y="214823"/>
                      <a:pt x="1128332" y="66138"/>
                    </a:cubicBezTo>
                    <a:cubicBezTo>
                      <a:pt x="1128236" y="62232"/>
                      <a:pt x="1127951" y="58136"/>
                      <a:pt x="1125665" y="54993"/>
                    </a:cubicBezTo>
                    <a:cubicBezTo>
                      <a:pt x="1122807" y="51183"/>
                      <a:pt x="1117759" y="49945"/>
                      <a:pt x="1113092" y="48992"/>
                    </a:cubicBezTo>
                    <a:cubicBezTo>
                      <a:pt x="786479" y="-17873"/>
                      <a:pt x="448437" y="-8539"/>
                      <a:pt x="117348" y="30800"/>
                    </a:cubicBezTo>
                    <a:cubicBezTo>
                      <a:pt x="68866" y="36515"/>
                      <a:pt x="0" y="37753"/>
                      <a:pt x="0" y="98427"/>
                    </a:cubicBezTo>
                    <a:cubicBezTo>
                      <a:pt x="95" y="159483"/>
                      <a:pt x="36005" y="227110"/>
                      <a:pt x="71152" y="274926"/>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43" name="Google Shape;3901;p16"/>
              <p:cNvGrpSpPr/>
              <p:nvPr/>
            </p:nvGrpSpPr>
            <p:grpSpPr>
              <a:xfrm>
                <a:off x="6344161" y="2071631"/>
                <a:ext cx="261109" cy="803776"/>
                <a:chOff x="6344161" y="2071631"/>
                <a:chExt cx="261109" cy="803776"/>
              </a:xfrm>
            </p:grpSpPr>
            <p:grpSp>
              <p:nvGrpSpPr>
                <p:cNvPr id="290" name="Google Shape;3902;p16"/>
                <p:cNvGrpSpPr/>
                <p:nvPr/>
              </p:nvGrpSpPr>
              <p:grpSpPr>
                <a:xfrm>
                  <a:off x="6464290" y="2071631"/>
                  <a:ext cx="140980" cy="249844"/>
                  <a:chOff x="6464290" y="2071631"/>
                  <a:chExt cx="140980" cy="249844"/>
                </a:xfrm>
              </p:grpSpPr>
              <p:sp>
                <p:nvSpPr>
                  <p:cNvPr id="294" name="Google Shape;3903;p16"/>
                  <p:cNvSpPr/>
                  <p:nvPr/>
                </p:nvSpPr>
                <p:spPr>
                  <a:xfrm>
                    <a:off x="6464290" y="2071631"/>
                    <a:ext cx="140980" cy="249844"/>
                  </a:xfrm>
                  <a:custGeom>
                    <a:avLst/>
                    <a:gdLst/>
                    <a:ahLst/>
                    <a:cxnLst/>
                    <a:rect l="l" t="t" r="r" b="b"/>
                    <a:pathLst>
                      <a:path w="140980" h="249844" extrusionOk="0">
                        <a:moveTo>
                          <a:pt x="132915" y="120451"/>
                        </a:moveTo>
                        <a:cubicBezTo>
                          <a:pt x="120628" y="79303"/>
                          <a:pt x="82718" y="-2421"/>
                          <a:pt x="83385" y="55"/>
                        </a:cubicBezTo>
                        <a:cubicBezTo>
                          <a:pt x="93672" y="38536"/>
                          <a:pt x="79861" y="73874"/>
                          <a:pt x="56905" y="104640"/>
                        </a:cubicBezTo>
                        <a:cubicBezTo>
                          <a:pt x="40332" y="126833"/>
                          <a:pt x="17567" y="145311"/>
                          <a:pt x="5851" y="170934"/>
                        </a:cubicBezTo>
                        <a:cubicBezTo>
                          <a:pt x="-8817" y="203128"/>
                          <a:pt x="5566" y="225988"/>
                          <a:pt x="32617" y="240180"/>
                        </a:cubicBezTo>
                        <a:cubicBezTo>
                          <a:pt x="32712" y="240276"/>
                          <a:pt x="32712" y="240466"/>
                          <a:pt x="32902" y="240561"/>
                        </a:cubicBezTo>
                        <a:cubicBezTo>
                          <a:pt x="33760" y="240942"/>
                          <a:pt x="34617" y="241228"/>
                          <a:pt x="35379" y="241609"/>
                        </a:cubicBezTo>
                        <a:cubicBezTo>
                          <a:pt x="37951" y="242847"/>
                          <a:pt x="40522" y="243990"/>
                          <a:pt x="43189" y="245133"/>
                        </a:cubicBezTo>
                        <a:cubicBezTo>
                          <a:pt x="43570" y="245229"/>
                          <a:pt x="43856" y="245229"/>
                          <a:pt x="44047" y="245038"/>
                        </a:cubicBezTo>
                        <a:cubicBezTo>
                          <a:pt x="83575" y="258468"/>
                          <a:pt x="121199" y="243800"/>
                          <a:pt x="135963" y="200461"/>
                        </a:cubicBezTo>
                        <a:cubicBezTo>
                          <a:pt x="144916" y="174458"/>
                          <a:pt x="140630" y="146264"/>
                          <a:pt x="132915" y="120451"/>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295" name="Google Shape;3904;p16"/>
                  <p:cNvGrpSpPr/>
                  <p:nvPr/>
                </p:nvGrpSpPr>
                <p:grpSpPr>
                  <a:xfrm>
                    <a:off x="6481995" y="2094165"/>
                    <a:ext cx="122925" cy="227267"/>
                    <a:chOff x="6481995" y="2094165"/>
                    <a:chExt cx="122925" cy="227267"/>
                  </a:xfrm>
                </p:grpSpPr>
                <p:sp>
                  <p:nvSpPr>
                    <p:cNvPr id="296" name="Google Shape;3905;p16"/>
                    <p:cNvSpPr/>
                    <p:nvPr/>
                  </p:nvSpPr>
                  <p:spPr>
                    <a:xfrm>
                      <a:off x="6481995" y="2147887"/>
                      <a:ext cx="56821" cy="163980"/>
                    </a:xfrm>
                    <a:custGeom>
                      <a:avLst/>
                      <a:gdLst/>
                      <a:ahLst/>
                      <a:cxnLst/>
                      <a:rect l="l" t="t" r="r" b="b"/>
                      <a:pathLst>
                        <a:path w="56821" h="163980" extrusionOk="0">
                          <a:moveTo>
                            <a:pt x="23199" y="162116"/>
                          </a:moveTo>
                          <a:cubicBezTo>
                            <a:pt x="-29760" y="134398"/>
                            <a:pt x="39296" y="69152"/>
                            <a:pt x="50440" y="33909"/>
                          </a:cubicBezTo>
                          <a:cubicBezTo>
                            <a:pt x="53869" y="23146"/>
                            <a:pt x="56060" y="11621"/>
                            <a:pt x="56822" y="0"/>
                          </a:cubicBezTo>
                          <a:cubicBezTo>
                            <a:pt x="55107" y="3524"/>
                            <a:pt x="53202" y="7048"/>
                            <a:pt x="51202" y="10478"/>
                          </a:cubicBezTo>
                          <a:cubicBezTo>
                            <a:pt x="50154" y="20669"/>
                            <a:pt x="48059" y="30956"/>
                            <a:pt x="44058" y="41434"/>
                          </a:cubicBezTo>
                          <a:cubicBezTo>
                            <a:pt x="35010" y="65246"/>
                            <a:pt x="16055" y="82391"/>
                            <a:pt x="5768" y="105251"/>
                          </a:cubicBezTo>
                          <a:cubicBezTo>
                            <a:pt x="-4138" y="127254"/>
                            <a:pt x="-2900" y="154210"/>
                            <a:pt x="22341" y="163925"/>
                          </a:cubicBezTo>
                          <a:cubicBezTo>
                            <a:pt x="23484" y="164306"/>
                            <a:pt x="24246" y="162592"/>
                            <a:pt x="23199" y="162116"/>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97" name="Google Shape;3906;p16"/>
                    <p:cNvSpPr/>
                    <p:nvPr/>
                  </p:nvSpPr>
                  <p:spPr>
                    <a:xfrm>
                      <a:off x="6507003" y="2094165"/>
                      <a:ext cx="61402" cy="222694"/>
                    </a:xfrm>
                    <a:custGeom>
                      <a:avLst/>
                      <a:gdLst/>
                      <a:ahLst/>
                      <a:cxnLst/>
                      <a:rect l="l" t="t" r="r" b="b"/>
                      <a:pathLst>
                        <a:path w="61402" h="222694" extrusionOk="0">
                          <a:moveTo>
                            <a:pt x="572" y="222599"/>
                          </a:moveTo>
                          <a:cubicBezTo>
                            <a:pt x="953" y="222695"/>
                            <a:pt x="1238" y="222695"/>
                            <a:pt x="1429" y="222504"/>
                          </a:cubicBezTo>
                          <a:cubicBezTo>
                            <a:pt x="1619" y="222599"/>
                            <a:pt x="1810" y="222599"/>
                            <a:pt x="2000" y="222695"/>
                          </a:cubicBezTo>
                          <a:cubicBezTo>
                            <a:pt x="26765" y="164878"/>
                            <a:pt x="66485" y="89630"/>
                            <a:pt x="60865" y="22003"/>
                          </a:cubicBezTo>
                          <a:cubicBezTo>
                            <a:pt x="57436" y="14002"/>
                            <a:pt x="54102" y="6477"/>
                            <a:pt x="51149" y="0"/>
                          </a:cubicBezTo>
                          <a:cubicBezTo>
                            <a:pt x="66961" y="76486"/>
                            <a:pt x="27337" y="150495"/>
                            <a:pt x="0" y="222409"/>
                          </a:cubicBezTo>
                          <a:cubicBezTo>
                            <a:pt x="191" y="222409"/>
                            <a:pt x="381" y="222504"/>
                            <a:pt x="572" y="222599"/>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98" name="Google Shape;3907;p16"/>
                    <p:cNvSpPr/>
                    <p:nvPr/>
                  </p:nvSpPr>
                  <p:spPr>
                    <a:xfrm>
                      <a:off x="6521862" y="2175033"/>
                      <a:ext cx="74485" cy="145446"/>
                    </a:xfrm>
                    <a:custGeom>
                      <a:avLst/>
                      <a:gdLst/>
                      <a:ahLst/>
                      <a:cxnLst/>
                      <a:rect l="l" t="t" r="r" b="b"/>
                      <a:pathLst>
                        <a:path w="74485" h="145446" extrusionOk="0">
                          <a:moveTo>
                            <a:pt x="2191" y="145447"/>
                          </a:moveTo>
                          <a:cubicBezTo>
                            <a:pt x="32861" y="108585"/>
                            <a:pt x="64294" y="62675"/>
                            <a:pt x="74485" y="14192"/>
                          </a:cubicBezTo>
                          <a:cubicBezTo>
                            <a:pt x="73152" y="9811"/>
                            <a:pt x="71533" y="5048"/>
                            <a:pt x="69723" y="0"/>
                          </a:cubicBezTo>
                          <a:cubicBezTo>
                            <a:pt x="62674" y="53721"/>
                            <a:pt x="36195" y="99727"/>
                            <a:pt x="0" y="145066"/>
                          </a:cubicBezTo>
                          <a:cubicBezTo>
                            <a:pt x="667" y="145161"/>
                            <a:pt x="1429" y="145352"/>
                            <a:pt x="2191" y="145447"/>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99" name="Google Shape;3908;p16"/>
                    <p:cNvSpPr/>
                    <p:nvPr/>
                  </p:nvSpPr>
                  <p:spPr>
                    <a:xfrm>
                      <a:off x="6536150" y="2248185"/>
                      <a:ext cx="68770" cy="73247"/>
                    </a:xfrm>
                    <a:custGeom>
                      <a:avLst/>
                      <a:gdLst/>
                      <a:ahLst/>
                      <a:cxnLst/>
                      <a:rect l="l" t="t" r="r" b="b"/>
                      <a:pathLst>
                        <a:path w="68770" h="73247" extrusionOk="0">
                          <a:moveTo>
                            <a:pt x="65532" y="19050"/>
                          </a:moveTo>
                          <a:cubicBezTo>
                            <a:pt x="67246" y="12764"/>
                            <a:pt x="68294" y="6382"/>
                            <a:pt x="68770" y="0"/>
                          </a:cubicBezTo>
                          <a:cubicBezTo>
                            <a:pt x="66294" y="10858"/>
                            <a:pt x="61913" y="21431"/>
                            <a:pt x="54864" y="31814"/>
                          </a:cubicBezTo>
                          <a:cubicBezTo>
                            <a:pt x="40767" y="52578"/>
                            <a:pt x="20288" y="61722"/>
                            <a:pt x="0" y="73247"/>
                          </a:cubicBezTo>
                          <a:cubicBezTo>
                            <a:pt x="1429" y="73247"/>
                            <a:pt x="2857" y="73152"/>
                            <a:pt x="4286" y="73057"/>
                          </a:cubicBezTo>
                          <a:cubicBezTo>
                            <a:pt x="26479" y="60769"/>
                            <a:pt x="47625" y="50673"/>
                            <a:pt x="61627" y="26384"/>
                          </a:cubicBezTo>
                          <a:cubicBezTo>
                            <a:pt x="63151" y="24003"/>
                            <a:pt x="64389" y="21527"/>
                            <a:pt x="65532" y="19050"/>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sp>
              <p:nvSpPr>
                <p:cNvPr id="291" name="Google Shape;3909;p16"/>
                <p:cNvSpPr/>
                <p:nvPr/>
              </p:nvSpPr>
              <p:spPr>
                <a:xfrm>
                  <a:off x="6344161" y="2387059"/>
                  <a:ext cx="157222" cy="488348"/>
                </a:xfrm>
                <a:custGeom>
                  <a:avLst/>
                  <a:gdLst/>
                  <a:ahLst/>
                  <a:cxnLst/>
                  <a:rect l="l" t="t" r="r" b="b"/>
                  <a:pathLst>
                    <a:path w="157222" h="488348" extrusionOk="0">
                      <a:moveTo>
                        <a:pt x="125028" y="0"/>
                      </a:moveTo>
                      <a:cubicBezTo>
                        <a:pt x="68735" y="137827"/>
                        <a:pt x="10251" y="298894"/>
                        <a:pt x="536" y="447484"/>
                      </a:cubicBezTo>
                      <a:cubicBezTo>
                        <a:pt x="-226" y="459200"/>
                        <a:pt x="-702" y="471297"/>
                        <a:pt x="2917" y="482441"/>
                      </a:cubicBezTo>
                      <a:cubicBezTo>
                        <a:pt x="3679" y="484823"/>
                        <a:pt x="4917" y="487490"/>
                        <a:pt x="7394" y="488156"/>
                      </a:cubicBezTo>
                      <a:cubicBezTo>
                        <a:pt x="10537" y="489109"/>
                        <a:pt x="13395" y="486346"/>
                        <a:pt x="15395" y="483775"/>
                      </a:cubicBezTo>
                      <a:cubicBezTo>
                        <a:pt x="37112" y="456057"/>
                        <a:pt x="48637" y="422053"/>
                        <a:pt x="59781" y="388715"/>
                      </a:cubicBezTo>
                      <a:cubicBezTo>
                        <a:pt x="101025" y="265367"/>
                        <a:pt x="142268" y="140970"/>
                        <a:pt x="157222" y="11811"/>
                      </a:cubicBezTo>
                      <a:lnTo>
                        <a:pt x="125028" y="0"/>
                      </a:lnTo>
                      <a:close/>
                    </a:path>
                  </a:pathLst>
                </a:custGeom>
                <a:solidFill>
                  <a:srgbClr val="7962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92" name="Google Shape;3910;p16"/>
                <p:cNvSpPr/>
                <p:nvPr/>
              </p:nvSpPr>
              <p:spPr>
                <a:xfrm>
                  <a:off x="6453519" y="2307554"/>
                  <a:ext cx="86062" cy="109113"/>
                </a:xfrm>
                <a:custGeom>
                  <a:avLst/>
                  <a:gdLst/>
                  <a:ahLst/>
                  <a:cxnLst/>
                  <a:rect l="l" t="t" r="r" b="b"/>
                  <a:pathLst>
                    <a:path w="86062" h="109113" extrusionOk="0">
                      <a:moveTo>
                        <a:pt x="81869" y="74171"/>
                      </a:moveTo>
                      <a:cubicBezTo>
                        <a:pt x="84155" y="63313"/>
                        <a:pt x="86155" y="52168"/>
                        <a:pt x="86060" y="41024"/>
                      </a:cubicBezTo>
                      <a:cubicBezTo>
                        <a:pt x="85964" y="30642"/>
                        <a:pt x="84155" y="19402"/>
                        <a:pt x="76916" y="11401"/>
                      </a:cubicBezTo>
                      <a:cubicBezTo>
                        <a:pt x="71486" y="5401"/>
                        <a:pt x="63485" y="2162"/>
                        <a:pt x="55770" y="638"/>
                      </a:cubicBezTo>
                      <a:cubicBezTo>
                        <a:pt x="50341" y="-505"/>
                        <a:pt x="44626" y="-124"/>
                        <a:pt x="39482" y="1876"/>
                      </a:cubicBezTo>
                      <a:cubicBezTo>
                        <a:pt x="29005" y="5877"/>
                        <a:pt x="21671" y="15592"/>
                        <a:pt x="16241" y="25022"/>
                      </a:cubicBezTo>
                      <a:cubicBezTo>
                        <a:pt x="11955" y="32452"/>
                        <a:pt x="8526" y="40357"/>
                        <a:pt x="5288" y="48263"/>
                      </a:cubicBezTo>
                      <a:cubicBezTo>
                        <a:pt x="-7095" y="78457"/>
                        <a:pt x="2716" y="98746"/>
                        <a:pt x="30053" y="106366"/>
                      </a:cubicBezTo>
                      <a:cubicBezTo>
                        <a:pt x="55770" y="114462"/>
                        <a:pt x="75392" y="104937"/>
                        <a:pt x="81869" y="74171"/>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93" name="Google Shape;3911;p16"/>
                <p:cNvSpPr/>
                <p:nvPr/>
              </p:nvSpPr>
              <p:spPr>
                <a:xfrm>
                  <a:off x="6465717" y="2314383"/>
                  <a:ext cx="49025" cy="68295"/>
                </a:xfrm>
                <a:custGeom>
                  <a:avLst/>
                  <a:gdLst/>
                  <a:ahLst/>
                  <a:cxnLst/>
                  <a:rect l="l" t="t" r="r" b="b"/>
                  <a:pathLst>
                    <a:path w="49025" h="68295" extrusionOk="0">
                      <a:moveTo>
                        <a:pt x="18807" y="15050"/>
                      </a:moveTo>
                      <a:cubicBezTo>
                        <a:pt x="8996" y="28671"/>
                        <a:pt x="1091" y="44387"/>
                        <a:pt x="43" y="61151"/>
                      </a:cubicBezTo>
                      <a:cubicBezTo>
                        <a:pt x="-147" y="63723"/>
                        <a:pt x="233" y="66771"/>
                        <a:pt x="2424" y="67914"/>
                      </a:cubicBezTo>
                      <a:cubicBezTo>
                        <a:pt x="4234" y="68866"/>
                        <a:pt x="6520" y="67914"/>
                        <a:pt x="7853" y="66390"/>
                      </a:cubicBezTo>
                      <a:cubicBezTo>
                        <a:pt x="9187" y="64866"/>
                        <a:pt x="9758" y="62866"/>
                        <a:pt x="10330" y="60865"/>
                      </a:cubicBezTo>
                      <a:cubicBezTo>
                        <a:pt x="14426" y="47149"/>
                        <a:pt x="19379" y="32957"/>
                        <a:pt x="29666" y="22956"/>
                      </a:cubicBezTo>
                      <a:cubicBezTo>
                        <a:pt x="34333" y="18384"/>
                        <a:pt x="39857" y="14860"/>
                        <a:pt x="45477" y="11621"/>
                      </a:cubicBezTo>
                      <a:cubicBezTo>
                        <a:pt x="46525" y="11050"/>
                        <a:pt x="47668" y="10383"/>
                        <a:pt x="48335" y="9335"/>
                      </a:cubicBezTo>
                      <a:cubicBezTo>
                        <a:pt x="49954" y="6954"/>
                        <a:pt x="48525" y="3525"/>
                        <a:pt x="46144" y="2001"/>
                      </a:cubicBezTo>
                      <a:cubicBezTo>
                        <a:pt x="35476" y="-4762"/>
                        <a:pt x="24427" y="7144"/>
                        <a:pt x="18807" y="1505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44" name="Google Shape;3912;p16"/>
              <p:cNvGrpSpPr/>
              <p:nvPr/>
            </p:nvGrpSpPr>
            <p:grpSpPr>
              <a:xfrm>
                <a:off x="6344066" y="2219246"/>
                <a:ext cx="507076" cy="658734"/>
                <a:chOff x="6344066" y="2219246"/>
                <a:chExt cx="507076" cy="658734"/>
              </a:xfrm>
            </p:grpSpPr>
            <p:grpSp>
              <p:nvGrpSpPr>
                <p:cNvPr id="278" name="Google Shape;3913;p16"/>
                <p:cNvGrpSpPr/>
                <p:nvPr/>
              </p:nvGrpSpPr>
              <p:grpSpPr>
                <a:xfrm>
                  <a:off x="6692854" y="2219246"/>
                  <a:ext cx="158288" cy="171462"/>
                  <a:chOff x="6692854" y="2219246"/>
                  <a:chExt cx="158288" cy="171462"/>
                </a:xfrm>
              </p:grpSpPr>
              <p:sp>
                <p:nvSpPr>
                  <p:cNvPr id="284" name="Google Shape;3914;p16"/>
                  <p:cNvSpPr/>
                  <p:nvPr/>
                </p:nvSpPr>
                <p:spPr>
                  <a:xfrm>
                    <a:off x="6692854" y="2219246"/>
                    <a:ext cx="158288" cy="171462"/>
                  </a:xfrm>
                  <a:custGeom>
                    <a:avLst/>
                    <a:gdLst/>
                    <a:ahLst/>
                    <a:cxnLst/>
                    <a:rect l="l" t="t" r="r" b="b"/>
                    <a:pathLst>
                      <a:path w="158288" h="171462" extrusionOk="0">
                        <a:moveTo>
                          <a:pt x="158287" y="87708"/>
                        </a:moveTo>
                        <a:cubicBezTo>
                          <a:pt x="158383" y="81993"/>
                          <a:pt x="154096" y="77231"/>
                          <a:pt x="150001" y="73230"/>
                        </a:cubicBezTo>
                        <a:cubicBezTo>
                          <a:pt x="119235" y="43036"/>
                          <a:pt x="82373" y="19033"/>
                          <a:pt x="42273" y="3126"/>
                        </a:cubicBezTo>
                        <a:cubicBezTo>
                          <a:pt x="36748" y="936"/>
                          <a:pt x="30652" y="-1160"/>
                          <a:pt x="25033" y="745"/>
                        </a:cubicBezTo>
                        <a:cubicBezTo>
                          <a:pt x="17413" y="3222"/>
                          <a:pt x="13603" y="11699"/>
                          <a:pt x="11221" y="19414"/>
                        </a:cubicBezTo>
                        <a:cubicBezTo>
                          <a:pt x="-2304" y="62372"/>
                          <a:pt x="-3638" y="109044"/>
                          <a:pt x="7411" y="152764"/>
                        </a:cubicBezTo>
                        <a:lnTo>
                          <a:pt x="4554" y="151240"/>
                        </a:lnTo>
                        <a:cubicBezTo>
                          <a:pt x="15793" y="161337"/>
                          <a:pt x="28747" y="172100"/>
                          <a:pt x="43797" y="171433"/>
                        </a:cubicBezTo>
                        <a:cubicBezTo>
                          <a:pt x="52655" y="171052"/>
                          <a:pt x="60751" y="166671"/>
                          <a:pt x="68371" y="162194"/>
                        </a:cubicBezTo>
                        <a:cubicBezTo>
                          <a:pt x="97423" y="145144"/>
                          <a:pt x="124664" y="125046"/>
                          <a:pt x="149429" y="102091"/>
                        </a:cubicBezTo>
                        <a:cubicBezTo>
                          <a:pt x="153715" y="98091"/>
                          <a:pt x="158192" y="93423"/>
                          <a:pt x="158287" y="87708"/>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285" name="Google Shape;3915;p16"/>
                  <p:cNvGrpSpPr/>
                  <p:nvPr/>
                </p:nvGrpSpPr>
                <p:grpSpPr>
                  <a:xfrm>
                    <a:off x="6700932" y="2221705"/>
                    <a:ext cx="141350" cy="167926"/>
                    <a:chOff x="6700932" y="2221705"/>
                    <a:chExt cx="141350" cy="167926"/>
                  </a:xfrm>
                </p:grpSpPr>
                <p:sp>
                  <p:nvSpPr>
                    <p:cNvPr id="286" name="Google Shape;3916;p16"/>
                    <p:cNvSpPr/>
                    <p:nvPr/>
                  </p:nvSpPr>
                  <p:spPr>
                    <a:xfrm>
                      <a:off x="6700932" y="2221705"/>
                      <a:ext cx="35052" cy="153352"/>
                    </a:xfrm>
                    <a:custGeom>
                      <a:avLst/>
                      <a:gdLst/>
                      <a:ahLst/>
                      <a:cxnLst/>
                      <a:rect l="l" t="t" r="r" b="b"/>
                      <a:pathLst>
                        <a:path w="35052" h="153352" extrusionOk="0">
                          <a:moveTo>
                            <a:pt x="35052" y="953"/>
                          </a:moveTo>
                          <a:cubicBezTo>
                            <a:pt x="34766" y="857"/>
                            <a:pt x="34576" y="762"/>
                            <a:pt x="34290" y="667"/>
                          </a:cubicBezTo>
                          <a:cubicBezTo>
                            <a:pt x="33719" y="476"/>
                            <a:pt x="33052" y="191"/>
                            <a:pt x="32480" y="0"/>
                          </a:cubicBezTo>
                          <a:cubicBezTo>
                            <a:pt x="13907" y="48101"/>
                            <a:pt x="4096" y="100394"/>
                            <a:pt x="0" y="151733"/>
                          </a:cubicBezTo>
                          <a:cubicBezTo>
                            <a:pt x="572" y="152305"/>
                            <a:pt x="1238" y="152781"/>
                            <a:pt x="1905" y="153353"/>
                          </a:cubicBezTo>
                          <a:cubicBezTo>
                            <a:pt x="11144" y="101537"/>
                            <a:pt x="17145" y="50482"/>
                            <a:pt x="35052" y="953"/>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7" name="Google Shape;3917;p16"/>
                    <p:cNvSpPr/>
                    <p:nvPr/>
                  </p:nvSpPr>
                  <p:spPr>
                    <a:xfrm>
                      <a:off x="6711791" y="2240660"/>
                      <a:ext cx="64103" cy="142398"/>
                    </a:xfrm>
                    <a:custGeom>
                      <a:avLst/>
                      <a:gdLst/>
                      <a:ahLst/>
                      <a:cxnLst/>
                      <a:rect l="l" t="t" r="r" b="b"/>
                      <a:pathLst>
                        <a:path w="64103" h="142398" extrusionOk="0">
                          <a:moveTo>
                            <a:pt x="64103" y="1238"/>
                          </a:moveTo>
                          <a:cubicBezTo>
                            <a:pt x="63341" y="857"/>
                            <a:pt x="62579" y="381"/>
                            <a:pt x="61817" y="0"/>
                          </a:cubicBezTo>
                          <a:cubicBezTo>
                            <a:pt x="39719" y="46292"/>
                            <a:pt x="12478" y="91440"/>
                            <a:pt x="0" y="141351"/>
                          </a:cubicBezTo>
                          <a:cubicBezTo>
                            <a:pt x="572" y="141732"/>
                            <a:pt x="1143" y="142113"/>
                            <a:pt x="1715" y="142399"/>
                          </a:cubicBezTo>
                          <a:cubicBezTo>
                            <a:pt x="14764" y="91916"/>
                            <a:pt x="45529" y="49435"/>
                            <a:pt x="64103" y="1238"/>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8" name="Google Shape;3918;p16"/>
                    <p:cNvSpPr/>
                    <p:nvPr/>
                  </p:nvSpPr>
                  <p:spPr>
                    <a:xfrm>
                      <a:off x="6742937" y="2258186"/>
                      <a:ext cx="62389" cy="96629"/>
                    </a:xfrm>
                    <a:custGeom>
                      <a:avLst/>
                      <a:gdLst/>
                      <a:ahLst/>
                      <a:cxnLst/>
                      <a:rect l="l" t="t" r="r" b="b"/>
                      <a:pathLst>
                        <a:path w="62389" h="96629" extrusionOk="0">
                          <a:moveTo>
                            <a:pt x="953" y="96393"/>
                          </a:moveTo>
                          <a:cubicBezTo>
                            <a:pt x="22098" y="66866"/>
                            <a:pt x="45815" y="35719"/>
                            <a:pt x="62389" y="2572"/>
                          </a:cubicBezTo>
                          <a:cubicBezTo>
                            <a:pt x="61151" y="1715"/>
                            <a:pt x="59913" y="857"/>
                            <a:pt x="58674" y="0"/>
                          </a:cubicBezTo>
                          <a:cubicBezTo>
                            <a:pt x="39053" y="31814"/>
                            <a:pt x="21336" y="64865"/>
                            <a:pt x="95" y="95821"/>
                          </a:cubicBezTo>
                          <a:cubicBezTo>
                            <a:pt x="-286" y="96393"/>
                            <a:pt x="572" y="96965"/>
                            <a:pt x="953" y="96393"/>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9" name="Google Shape;3919;p16"/>
                    <p:cNvSpPr/>
                    <p:nvPr/>
                  </p:nvSpPr>
                  <p:spPr>
                    <a:xfrm>
                      <a:off x="6725030" y="2289047"/>
                      <a:ext cx="117252" cy="100584"/>
                    </a:xfrm>
                    <a:custGeom>
                      <a:avLst/>
                      <a:gdLst/>
                      <a:ahLst/>
                      <a:cxnLst/>
                      <a:rect l="l" t="t" r="r" b="b"/>
                      <a:pathLst>
                        <a:path w="117252" h="100584" extrusionOk="0">
                          <a:moveTo>
                            <a:pt x="82296" y="34481"/>
                          </a:moveTo>
                          <a:cubicBezTo>
                            <a:pt x="93155" y="25051"/>
                            <a:pt x="107918" y="15240"/>
                            <a:pt x="117253" y="2858"/>
                          </a:cubicBezTo>
                          <a:cubicBezTo>
                            <a:pt x="116205" y="1905"/>
                            <a:pt x="115157" y="953"/>
                            <a:pt x="114205" y="0"/>
                          </a:cubicBezTo>
                          <a:cubicBezTo>
                            <a:pt x="99536" y="21241"/>
                            <a:pt x="72866" y="39433"/>
                            <a:pt x="56293" y="53531"/>
                          </a:cubicBezTo>
                          <a:cubicBezTo>
                            <a:pt x="37814" y="69342"/>
                            <a:pt x="18764" y="84392"/>
                            <a:pt x="0" y="99822"/>
                          </a:cubicBezTo>
                          <a:cubicBezTo>
                            <a:pt x="953" y="100108"/>
                            <a:pt x="1905" y="100394"/>
                            <a:pt x="2953" y="100584"/>
                          </a:cubicBezTo>
                          <a:cubicBezTo>
                            <a:pt x="30290" y="79534"/>
                            <a:pt x="56293" y="56959"/>
                            <a:pt x="82296" y="34481"/>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sp>
              <p:nvSpPr>
                <p:cNvPr id="279" name="Google Shape;3920;p16"/>
                <p:cNvSpPr/>
                <p:nvPr/>
              </p:nvSpPr>
              <p:spPr>
                <a:xfrm>
                  <a:off x="6404853" y="2438399"/>
                  <a:ext cx="274648" cy="439580"/>
                </a:xfrm>
                <a:custGeom>
                  <a:avLst/>
                  <a:gdLst/>
                  <a:ahLst/>
                  <a:cxnLst/>
                  <a:rect l="l" t="t" r="r" b="b"/>
                  <a:pathLst>
                    <a:path w="274648" h="439580" extrusionOk="0">
                      <a:moveTo>
                        <a:pt x="246740" y="0"/>
                      </a:moveTo>
                      <a:cubicBezTo>
                        <a:pt x="155586" y="117729"/>
                        <a:pt x="56240" y="257365"/>
                        <a:pt x="7091" y="397955"/>
                      </a:cubicBezTo>
                      <a:cubicBezTo>
                        <a:pt x="3186" y="409004"/>
                        <a:pt x="-434" y="420529"/>
                        <a:pt x="42" y="432244"/>
                      </a:cubicBezTo>
                      <a:cubicBezTo>
                        <a:pt x="138" y="434721"/>
                        <a:pt x="614" y="437579"/>
                        <a:pt x="2805" y="438912"/>
                      </a:cubicBezTo>
                      <a:cubicBezTo>
                        <a:pt x="5567" y="440627"/>
                        <a:pt x="9091" y="438721"/>
                        <a:pt x="11758" y="436817"/>
                      </a:cubicBezTo>
                      <a:cubicBezTo>
                        <a:pt x="40047" y="415957"/>
                        <a:pt x="60336" y="386239"/>
                        <a:pt x="79957" y="357092"/>
                      </a:cubicBezTo>
                      <a:cubicBezTo>
                        <a:pt x="152728" y="249269"/>
                        <a:pt x="225690" y="140399"/>
                        <a:pt x="274648" y="19907"/>
                      </a:cubicBezTo>
                      <a:lnTo>
                        <a:pt x="246740" y="0"/>
                      </a:lnTo>
                      <a:close/>
                    </a:path>
                  </a:pathLst>
                </a:custGeom>
                <a:solidFill>
                  <a:srgbClr val="7962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0" name="Google Shape;3921;p16"/>
                <p:cNvSpPr/>
                <p:nvPr/>
              </p:nvSpPr>
              <p:spPr>
                <a:xfrm>
                  <a:off x="6637189" y="2369814"/>
                  <a:ext cx="94902" cy="106683"/>
                </a:xfrm>
                <a:custGeom>
                  <a:avLst/>
                  <a:gdLst/>
                  <a:ahLst/>
                  <a:cxnLst/>
                  <a:rect l="l" t="t" r="r" b="b"/>
                  <a:pathLst>
                    <a:path w="94902" h="106683" extrusionOk="0">
                      <a:moveTo>
                        <a:pt x="79650" y="81158"/>
                      </a:moveTo>
                      <a:cubicBezTo>
                        <a:pt x="84793" y="71252"/>
                        <a:pt x="89651" y="61156"/>
                        <a:pt x="92508" y="50297"/>
                      </a:cubicBezTo>
                      <a:cubicBezTo>
                        <a:pt x="95271" y="40296"/>
                        <a:pt x="96414" y="28961"/>
                        <a:pt x="91651" y="19341"/>
                      </a:cubicBezTo>
                      <a:cubicBezTo>
                        <a:pt x="88032" y="12197"/>
                        <a:pt x="81174" y="6863"/>
                        <a:pt x="74125" y="3339"/>
                      </a:cubicBezTo>
                      <a:cubicBezTo>
                        <a:pt x="69172" y="863"/>
                        <a:pt x="63648" y="-376"/>
                        <a:pt x="58123" y="101"/>
                      </a:cubicBezTo>
                      <a:cubicBezTo>
                        <a:pt x="46884" y="1148"/>
                        <a:pt x="37359" y="8483"/>
                        <a:pt x="29548" y="16198"/>
                      </a:cubicBezTo>
                      <a:cubicBezTo>
                        <a:pt x="23452" y="22199"/>
                        <a:pt x="18023" y="28866"/>
                        <a:pt x="12784" y="35724"/>
                      </a:cubicBezTo>
                      <a:cubicBezTo>
                        <a:pt x="-7218" y="61537"/>
                        <a:pt x="-3218" y="83635"/>
                        <a:pt x="21071" y="98303"/>
                      </a:cubicBezTo>
                      <a:cubicBezTo>
                        <a:pt x="43740" y="112972"/>
                        <a:pt x="65172" y="109067"/>
                        <a:pt x="79650" y="81158"/>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1" name="Google Shape;3922;p16"/>
                <p:cNvSpPr/>
                <p:nvPr/>
              </p:nvSpPr>
              <p:spPr>
                <a:xfrm>
                  <a:off x="6650652" y="2377624"/>
                  <a:ext cx="62684" cy="56847"/>
                </a:xfrm>
                <a:custGeom>
                  <a:avLst/>
                  <a:gdLst/>
                  <a:ahLst/>
                  <a:cxnLst/>
                  <a:rect l="l" t="t" r="r" b="b"/>
                  <a:pathLst>
                    <a:path w="62684" h="56847" extrusionOk="0">
                      <a:moveTo>
                        <a:pt x="31135" y="9340"/>
                      </a:moveTo>
                      <a:cubicBezTo>
                        <a:pt x="17991" y="19913"/>
                        <a:pt x="6180" y="32867"/>
                        <a:pt x="750" y="48773"/>
                      </a:cubicBezTo>
                      <a:cubicBezTo>
                        <a:pt x="-107" y="51155"/>
                        <a:pt x="-583" y="54203"/>
                        <a:pt x="1322" y="55917"/>
                      </a:cubicBezTo>
                      <a:cubicBezTo>
                        <a:pt x="2846" y="57251"/>
                        <a:pt x="5322" y="57060"/>
                        <a:pt x="6942" y="55917"/>
                      </a:cubicBezTo>
                      <a:cubicBezTo>
                        <a:pt x="8656" y="54774"/>
                        <a:pt x="9799" y="53060"/>
                        <a:pt x="10847" y="51250"/>
                      </a:cubicBezTo>
                      <a:cubicBezTo>
                        <a:pt x="18467" y="39058"/>
                        <a:pt x="27039" y="26771"/>
                        <a:pt x="39612" y="19913"/>
                      </a:cubicBezTo>
                      <a:cubicBezTo>
                        <a:pt x="45327" y="16769"/>
                        <a:pt x="51614" y="14864"/>
                        <a:pt x="57900" y="13245"/>
                      </a:cubicBezTo>
                      <a:cubicBezTo>
                        <a:pt x="59043" y="12959"/>
                        <a:pt x="60282" y="12578"/>
                        <a:pt x="61234" y="11816"/>
                      </a:cubicBezTo>
                      <a:cubicBezTo>
                        <a:pt x="63425" y="10007"/>
                        <a:pt x="62949" y="6292"/>
                        <a:pt x="61044" y="4196"/>
                      </a:cubicBezTo>
                      <a:cubicBezTo>
                        <a:pt x="52471" y="-5233"/>
                        <a:pt x="38660" y="3339"/>
                        <a:pt x="31135" y="934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2" name="Google Shape;3923;p16"/>
                <p:cNvSpPr/>
                <p:nvPr/>
              </p:nvSpPr>
              <p:spPr>
                <a:xfrm>
                  <a:off x="6344066" y="2493490"/>
                  <a:ext cx="140743" cy="381822"/>
                </a:xfrm>
                <a:custGeom>
                  <a:avLst/>
                  <a:gdLst/>
                  <a:ahLst/>
                  <a:cxnLst/>
                  <a:rect l="l" t="t" r="r" b="b"/>
                  <a:pathLst>
                    <a:path w="140743" h="381822" extrusionOk="0">
                      <a:moveTo>
                        <a:pt x="125123" y="2440"/>
                      </a:moveTo>
                      <a:cubicBezTo>
                        <a:pt x="113121" y="916"/>
                        <a:pt x="97405" y="-1179"/>
                        <a:pt x="83213" y="821"/>
                      </a:cubicBezTo>
                      <a:cubicBezTo>
                        <a:pt x="42541" y="111216"/>
                        <a:pt x="7870" y="229611"/>
                        <a:pt x="536" y="340959"/>
                      </a:cubicBezTo>
                      <a:cubicBezTo>
                        <a:pt x="-226" y="352674"/>
                        <a:pt x="-702" y="364771"/>
                        <a:pt x="2917" y="375915"/>
                      </a:cubicBezTo>
                      <a:cubicBezTo>
                        <a:pt x="3679" y="378297"/>
                        <a:pt x="4917" y="380964"/>
                        <a:pt x="7394" y="381630"/>
                      </a:cubicBezTo>
                      <a:cubicBezTo>
                        <a:pt x="10537" y="382583"/>
                        <a:pt x="13395" y="379821"/>
                        <a:pt x="15395" y="377249"/>
                      </a:cubicBezTo>
                      <a:cubicBezTo>
                        <a:pt x="37112" y="349531"/>
                        <a:pt x="48637" y="315527"/>
                        <a:pt x="59781" y="282189"/>
                      </a:cubicBezTo>
                      <a:cubicBezTo>
                        <a:pt x="90357" y="190845"/>
                        <a:pt x="120932" y="98738"/>
                        <a:pt x="140744" y="4631"/>
                      </a:cubicBezTo>
                      <a:cubicBezTo>
                        <a:pt x="135600" y="3869"/>
                        <a:pt x="130362" y="3107"/>
                        <a:pt x="125123" y="2440"/>
                      </a:cubicBezTo>
                      <a:close/>
                    </a:path>
                  </a:pathLst>
                </a:custGeom>
                <a:solidFill>
                  <a:srgbClr val="BBC0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3" name="Google Shape;3924;p16"/>
                <p:cNvSpPr/>
                <p:nvPr/>
              </p:nvSpPr>
              <p:spPr>
                <a:xfrm>
                  <a:off x="6404948" y="2527363"/>
                  <a:ext cx="231595" cy="350617"/>
                </a:xfrm>
                <a:custGeom>
                  <a:avLst/>
                  <a:gdLst/>
                  <a:ahLst/>
                  <a:cxnLst/>
                  <a:rect l="l" t="t" r="r" b="b"/>
                  <a:pathLst>
                    <a:path w="231595" h="350617" extrusionOk="0">
                      <a:moveTo>
                        <a:pt x="179970" y="0"/>
                      </a:moveTo>
                      <a:cubicBezTo>
                        <a:pt x="110437" y="96393"/>
                        <a:pt x="44238" y="202406"/>
                        <a:pt x="7091" y="308991"/>
                      </a:cubicBezTo>
                      <a:cubicBezTo>
                        <a:pt x="3186" y="320040"/>
                        <a:pt x="-434" y="331565"/>
                        <a:pt x="42" y="343281"/>
                      </a:cubicBezTo>
                      <a:cubicBezTo>
                        <a:pt x="138" y="345758"/>
                        <a:pt x="614" y="348615"/>
                        <a:pt x="2805" y="349949"/>
                      </a:cubicBezTo>
                      <a:cubicBezTo>
                        <a:pt x="5567" y="351663"/>
                        <a:pt x="9091" y="349758"/>
                        <a:pt x="11758" y="347853"/>
                      </a:cubicBezTo>
                      <a:cubicBezTo>
                        <a:pt x="40047" y="326993"/>
                        <a:pt x="60336" y="297275"/>
                        <a:pt x="79957" y="268129"/>
                      </a:cubicBezTo>
                      <a:cubicBezTo>
                        <a:pt x="133583" y="188595"/>
                        <a:pt x="187399" y="108490"/>
                        <a:pt x="231595" y="23527"/>
                      </a:cubicBezTo>
                      <a:cubicBezTo>
                        <a:pt x="214355" y="15716"/>
                        <a:pt x="197305" y="7525"/>
                        <a:pt x="179970" y="0"/>
                      </a:cubicBezTo>
                      <a:close/>
                    </a:path>
                  </a:pathLst>
                </a:custGeom>
                <a:solidFill>
                  <a:srgbClr val="BBC0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45" name="Google Shape;3925;p16"/>
              <p:cNvGrpSpPr/>
              <p:nvPr/>
            </p:nvGrpSpPr>
            <p:grpSpPr>
              <a:xfrm>
                <a:off x="5427440" y="2429350"/>
                <a:ext cx="307451" cy="516182"/>
                <a:chOff x="5427440" y="2429350"/>
                <a:chExt cx="307451" cy="516182"/>
              </a:xfrm>
            </p:grpSpPr>
            <p:sp>
              <p:nvSpPr>
                <p:cNvPr id="273" name="Google Shape;3926;p16"/>
                <p:cNvSpPr/>
                <p:nvPr/>
              </p:nvSpPr>
              <p:spPr>
                <a:xfrm>
                  <a:off x="5427440" y="2429350"/>
                  <a:ext cx="46291" cy="46196"/>
                </a:xfrm>
                <a:custGeom>
                  <a:avLst/>
                  <a:gdLst/>
                  <a:ahLst/>
                  <a:cxnLst/>
                  <a:rect l="l" t="t" r="r" b="b"/>
                  <a:pathLst>
                    <a:path w="46291" h="46196" extrusionOk="0">
                      <a:moveTo>
                        <a:pt x="20860" y="46196"/>
                      </a:moveTo>
                      <a:lnTo>
                        <a:pt x="0" y="4953"/>
                      </a:lnTo>
                      <a:lnTo>
                        <a:pt x="32671" y="0"/>
                      </a:lnTo>
                      <a:lnTo>
                        <a:pt x="46291" y="36767"/>
                      </a:lnTo>
                      <a:close/>
                    </a:path>
                  </a:pathLst>
                </a:custGeom>
                <a:solidFill>
                  <a:srgbClr val="F3E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4" name="Google Shape;3927;p16"/>
                <p:cNvSpPr/>
                <p:nvPr/>
              </p:nvSpPr>
              <p:spPr>
                <a:xfrm>
                  <a:off x="5443728" y="2455353"/>
                  <a:ext cx="30003" cy="20193"/>
                </a:xfrm>
                <a:custGeom>
                  <a:avLst/>
                  <a:gdLst/>
                  <a:ahLst/>
                  <a:cxnLst/>
                  <a:rect l="l" t="t" r="r" b="b"/>
                  <a:pathLst>
                    <a:path w="30003" h="20193" extrusionOk="0">
                      <a:moveTo>
                        <a:pt x="0" y="11049"/>
                      </a:moveTo>
                      <a:lnTo>
                        <a:pt x="4572" y="20193"/>
                      </a:lnTo>
                      <a:lnTo>
                        <a:pt x="30004" y="10858"/>
                      </a:lnTo>
                      <a:lnTo>
                        <a:pt x="26003" y="0"/>
                      </a:lnTo>
                      <a:cubicBezTo>
                        <a:pt x="17240" y="3334"/>
                        <a:pt x="8572" y="7049"/>
                        <a:pt x="0" y="11049"/>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5" name="Google Shape;3928;p16"/>
                <p:cNvSpPr/>
                <p:nvPr/>
              </p:nvSpPr>
              <p:spPr>
                <a:xfrm>
                  <a:off x="5427721" y="2459354"/>
                  <a:ext cx="307170" cy="486178"/>
                </a:xfrm>
                <a:custGeom>
                  <a:avLst/>
                  <a:gdLst/>
                  <a:ahLst/>
                  <a:cxnLst/>
                  <a:rect l="l" t="t" r="r" b="b"/>
                  <a:pathLst>
                    <a:path w="307170" h="486178" extrusionOk="0">
                      <a:moveTo>
                        <a:pt x="120687" y="40862"/>
                      </a:moveTo>
                      <a:cubicBezTo>
                        <a:pt x="103256" y="28003"/>
                        <a:pt x="75157" y="36290"/>
                        <a:pt x="63727" y="29432"/>
                      </a:cubicBezTo>
                      <a:cubicBezTo>
                        <a:pt x="56202" y="24955"/>
                        <a:pt x="45344" y="0"/>
                        <a:pt x="45344" y="0"/>
                      </a:cubicBezTo>
                      <a:lnTo>
                        <a:pt x="30675" y="7334"/>
                      </a:lnTo>
                      <a:lnTo>
                        <a:pt x="15721" y="14192"/>
                      </a:lnTo>
                      <a:cubicBezTo>
                        <a:pt x="15721" y="14192"/>
                        <a:pt x="28294" y="38291"/>
                        <a:pt x="27056" y="46958"/>
                      </a:cubicBezTo>
                      <a:cubicBezTo>
                        <a:pt x="25151" y="60198"/>
                        <a:pt x="1053" y="76771"/>
                        <a:pt x="5" y="98393"/>
                      </a:cubicBezTo>
                      <a:cubicBezTo>
                        <a:pt x="-1043" y="121729"/>
                        <a:pt x="164978" y="485299"/>
                        <a:pt x="183075" y="486156"/>
                      </a:cubicBezTo>
                      <a:cubicBezTo>
                        <a:pt x="198696" y="486823"/>
                        <a:pt x="233558" y="472249"/>
                        <a:pt x="248703" y="464630"/>
                      </a:cubicBezTo>
                      <a:cubicBezTo>
                        <a:pt x="264133" y="457676"/>
                        <a:pt x="297375" y="439769"/>
                        <a:pt x="306710" y="427196"/>
                      </a:cubicBezTo>
                      <a:cubicBezTo>
                        <a:pt x="317378" y="412623"/>
                        <a:pt x="139451" y="54673"/>
                        <a:pt x="120687" y="4086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6" name="Google Shape;3929;p16"/>
                <p:cNvSpPr/>
                <p:nvPr/>
              </p:nvSpPr>
              <p:spPr>
                <a:xfrm>
                  <a:off x="5432202" y="2512599"/>
                  <a:ext cx="285368" cy="389477"/>
                </a:xfrm>
                <a:custGeom>
                  <a:avLst/>
                  <a:gdLst/>
                  <a:ahLst/>
                  <a:cxnLst/>
                  <a:rect l="l" t="t" r="r" b="b"/>
                  <a:pathLst>
                    <a:path w="285368" h="389477" extrusionOk="0">
                      <a:moveTo>
                        <a:pt x="230600" y="357569"/>
                      </a:moveTo>
                      <a:cubicBezTo>
                        <a:pt x="250508" y="346519"/>
                        <a:pt x="268795" y="335185"/>
                        <a:pt x="285369" y="321373"/>
                      </a:cubicBezTo>
                      <a:cubicBezTo>
                        <a:pt x="247269" y="230410"/>
                        <a:pt x="156686" y="49625"/>
                        <a:pt x="125444" y="0"/>
                      </a:cubicBezTo>
                      <a:cubicBezTo>
                        <a:pt x="112204" y="10096"/>
                        <a:pt x="97822" y="18764"/>
                        <a:pt x="83915" y="26575"/>
                      </a:cubicBezTo>
                      <a:cubicBezTo>
                        <a:pt x="57341" y="41529"/>
                        <a:pt x="29146" y="53340"/>
                        <a:pt x="0" y="62008"/>
                      </a:cubicBezTo>
                      <a:cubicBezTo>
                        <a:pt x="20288" y="120301"/>
                        <a:pt x="103918" y="304705"/>
                        <a:pt x="149733" y="389477"/>
                      </a:cubicBezTo>
                      <a:cubicBezTo>
                        <a:pt x="178498" y="385858"/>
                        <a:pt x="205549" y="371380"/>
                        <a:pt x="230600" y="357569"/>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7" name="Google Shape;3930;p16"/>
                <p:cNvSpPr/>
                <p:nvPr/>
              </p:nvSpPr>
              <p:spPr>
                <a:xfrm>
                  <a:off x="5457825" y="2638424"/>
                  <a:ext cx="219265" cy="176307"/>
                </a:xfrm>
                <a:custGeom>
                  <a:avLst/>
                  <a:gdLst/>
                  <a:ahLst/>
                  <a:cxnLst/>
                  <a:rect l="l" t="t" r="r" b="b"/>
                  <a:pathLst>
                    <a:path w="219265" h="176307" extrusionOk="0">
                      <a:moveTo>
                        <a:pt x="217742" y="102679"/>
                      </a:moveTo>
                      <a:cubicBezTo>
                        <a:pt x="217646" y="102489"/>
                        <a:pt x="217551" y="102298"/>
                        <a:pt x="217456" y="102108"/>
                      </a:cubicBezTo>
                      <a:cubicBezTo>
                        <a:pt x="213836" y="94488"/>
                        <a:pt x="210122" y="86677"/>
                        <a:pt x="206407" y="78867"/>
                      </a:cubicBezTo>
                      <a:cubicBezTo>
                        <a:pt x="206407" y="78867"/>
                        <a:pt x="206407" y="78867"/>
                        <a:pt x="206407" y="78867"/>
                      </a:cubicBezTo>
                      <a:cubicBezTo>
                        <a:pt x="204597" y="75152"/>
                        <a:pt x="202787" y="71342"/>
                        <a:pt x="200977" y="67627"/>
                      </a:cubicBezTo>
                      <a:cubicBezTo>
                        <a:pt x="200787" y="67246"/>
                        <a:pt x="200597" y="66865"/>
                        <a:pt x="200406" y="66485"/>
                      </a:cubicBezTo>
                      <a:cubicBezTo>
                        <a:pt x="196691" y="58865"/>
                        <a:pt x="192976" y="51149"/>
                        <a:pt x="189167" y="43529"/>
                      </a:cubicBezTo>
                      <a:cubicBezTo>
                        <a:pt x="188976" y="43148"/>
                        <a:pt x="188786" y="42863"/>
                        <a:pt x="188690" y="42481"/>
                      </a:cubicBezTo>
                      <a:cubicBezTo>
                        <a:pt x="186976" y="38957"/>
                        <a:pt x="185261" y="35528"/>
                        <a:pt x="183547" y="32004"/>
                      </a:cubicBezTo>
                      <a:cubicBezTo>
                        <a:pt x="183356" y="31623"/>
                        <a:pt x="183166" y="31147"/>
                        <a:pt x="182975" y="30766"/>
                      </a:cubicBezTo>
                      <a:cubicBezTo>
                        <a:pt x="182690" y="30194"/>
                        <a:pt x="182499" y="29718"/>
                        <a:pt x="182213" y="29242"/>
                      </a:cubicBezTo>
                      <a:cubicBezTo>
                        <a:pt x="180785" y="29908"/>
                        <a:pt x="179451" y="30766"/>
                        <a:pt x="178213" y="31528"/>
                      </a:cubicBezTo>
                      <a:cubicBezTo>
                        <a:pt x="159544" y="42958"/>
                        <a:pt x="139922" y="52864"/>
                        <a:pt x="119634" y="60960"/>
                      </a:cubicBezTo>
                      <a:cubicBezTo>
                        <a:pt x="109061" y="65151"/>
                        <a:pt x="98107" y="69056"/>
                        <a:pt x="86677" y="68675"/>
                      </a:cubicBezTo>
                      <a:cubicBezTo>
                        <a:pt x="66866" y="68104"/>
                        <a:pt x="49721" y="55245"/>
                        <a:pt x="35243" y="41624"/>
                      </a:cubicBezTo>
                      <a:cubicBezTo>
                        <a:pt x="21526" y="28670"/>
                        <a:pt x="10477" y="14573"/>
                        <a:pt x="0" y="0"/>
                      </a:cubicBezTo>
                      <a:cubicBezTo>
                        <a:pt x="11430" y="26765"/>
                        <a:pt x="25146" y="57912"/>
                        <a:pt x="39719" y="89916"/>
                      </a:cubicBezTo>
                      <a:cubicBezTo>
                        <a:pt x="39815" y="90106"/>
                        <a:pt x="39910" y="90202"/>
                        <a:pt x="39910" y="90392"/>
                      </a:cubicBezTo>
                      <a:cubicBezTo>
                        <a:pt x="45339" y="102203"/>
                        <a:pt x="50768" y="114110"/>
                        <a:pt x="56293" y="126016"/>
                      </a:cubicBezTo>
                      <a:cubicBezTo>
                        <a:pt x="56388" y="126206"/>
                        <a:pt x="56483" y="126397"/>
                        <a:pt x="56578" y="126587"/>
                      </a:cubicBezTo>
                      <a:cubicBezTo>
                        <a:pt x="62103" y="138398"/>
                        <a:pt x="67627" y="150209"/>
                        <a:pt x="73152" y="161735"/>
                      </a:cubicBezTo>
                      <a:cubicBezTo>
                        <a:pt x="73247" y="161925"/>
                        <a:pt x="73343" y="162020"/>
                        <a:pt x="73343" y="162211"/>
                      </a:cubicBezTo>
                      <a:cubicBezTo>
                        <a:pt x="75628" y="166973"/>
                        <a:pt x="77819" y="171640"/>
                        <a:pt x="80105" y="176308"/>
                      </a:cubicBezTo>
                      <a:cubicBezTo>
                        <a:pt x="126492" y="152876"/>
                        <a:pt x="172879" y="129350"/>
                        <a:pt x="219266" y="105918"/>
                      </a:cubicBezTo>
                      <a:cubicBezTo>
                        <a:pt x="218694" y="104775"/>
                        <a:pt x="218218" y="103727"/>
                        <a:pt x="217742" y="102679"/>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46" name="Google Shape;3931;p16"/>
              <p:cNvGrpSpPr/>
              <p:nvPr/>
            </p:nvGrpSpPr>
            <p:grpSpPr>
              <a:xfrm>
                <a:off x="5156168" y="2768715"/>
                <a:ext cx="574447" cy="491405"/>
                <a:chOff x="5156168" y="2768715"/>
                <a:chExt cx="574447" cy="491405"/>
              </a:xfrm>
            </p:grpSpPr>
            <p:sp>
              <p:nvSpPr>
                <p:cNvPr id="254" name="Google Shape;3932;p16"/>
                <p:cNvSpPr/>
                <p:nvPr/>
              </p:nvSpPr>
              <p:spPr>
                <a:xfrm>
                  <a:off x="5156168" y="2768715"/>
                  <a:ext cx="574447" cy="491405"/>
                </a:xfrm>
                <a:custGeom>
                  <a:avLst/>
                  <a:gdLst/>
                  <a:ahLst/>
                  <a:cxnLst/>
                  <a:rect l="l" t="t" r="r" b="b"/>
                  <a:pathLst>
                    <a:path w="574447" h="491405" extrusionOk="0">
                      <a:moveTo>
                        <a:pt x="425196" y="30967"/>
                      </a:moveTo>
                      <a:cubicBezTo>
                        <a:pt x="199930" y="-87619"/>
                        <a:pt x="0" y="172604"/>
                        <a:pt x="0" y="172604"/>
                      </a:cubicBezTo>
                      <a:lnTo>
                        <a:pt x="553784" y="491406"/>
                      </a:lnTo>
                      <a:cubicBezTo>
                        <a:pt x="553879" y="491406"/>
                        <a:pt x="650462" y="149649"/>
                        <a:pt x="425196" y="30967"/>
                      </a:cubicBezTo>
                      <a:close/>
                      <a:moveTo>
                        <a:pt x="176498" y="152888"/>
                      </a:moveTo>
                      <a:cubicBezTo>
                        <a:pt x="176498" y="152888"/>
                        <a:pt x="274606" y="67448"/>
                        <a:pt x="381762" y="119074"/>
                      </a:cubicBezTo>
                      <a:cubicBezTo>
                        <a:pt x="488918" y="170699"/>
                        <a:pt x="482251" y="328814"/>
                        <a:pt x="482251" y="328814"/>
                      </a:cubicBezTo>
                      <a:lnTo>
                        <a:pt x="176498" y="152888"/>
                      </a:lnTo>
                      <a:close/>
                    </a:path>
                  </a:pathLst>
                </a:custGeom>
                <a:solidFill>
                  <a:srgbClr val="5FBF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255" name="Google Shape;3933;p16"/>
                <p:cNvGrpSpPr/>
                <p:nvPr/>
              </p:nvGrpSpPr>
              <p:grpSpPr>
                <a:xfrm>
                  <a:off x="5185600" y="2933536"/>
                  <a:ext cx="495571" cy="302390"/>
                  <a:chOff x="5185600" y="2933536"/>
                  <a:chExt cx="495571" cy="302390"/>
                </a:xfrm>
              </p:grpSpPr>
              <p:sp>
                <p:nvSpPr>
                  <p:cNvPr id="259" name="Google Shape;3934;p16"/>
                  <p:cNvSpPr/>
                  <p:nvPr/>
                </p:nvSpPr>
                <p:spPr>
                  <a:xfrm>
                    <a:off x="5185600" y="2933536"/>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0" name="Google Shape;3935;p16"/>
                  <p:cNvSpPr/>
                  <p:nvPr/>
                </p:nvSpPr>
                <p:spPr>
                  <a:xfrm>
                    <a:off x="5222271" y="2954681"/>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715"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1" name="Google Shape;3936;p16"/>
                  <p:cNvSpPr/>
                  <p:nvPr/>
                </p:nvSpPr>
                <p:spPr>
                  <a:xfrm>
                    <a:off x="5259038" y="2975827"/>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763"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2" name="Google Shape;3937;p16"/>
                  <p:cNvSpPr/>
                  <p:nvPr/>
                </p:nvSpPr>
                <p:spPr>
                  <a:xfrm>
                    <a:off x="5295804" y="2996972"/>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3" name="Google Shape;3938;p16"/>
                  <p:cNvSpPr/>
                  <p:nvPr/>
                </p:nvSpPr>
                <p:spPr>
                  <a:xfrm>
                    <a:off x="5332476" y="3018118"/>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4" name="Google Shape;3939;p16"/>
                  <p:cNvSpPr/>
                  <p:nvPr/>
                </p:nvSpPr>
                <p:spPr>
                  <a:xfrm>
                    <a:off x="5369242" y="3039263"/>
                    <a:ext cx="18083" cy="27499"/>
                  </a:xfrm>
                  <a:custGeom>
                    <a:avLst/>
                    <a:gdLst/>
                    <a:ahLst/>
                    <a:cxnLst/>
                    <a:rect l="l" t="t" r="r" b="b"/>
                    <a:pathLst>
                      <a:path w="18083" h="27499" extrusionOk="0">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5" name="Google Shape;3940;p16"/>
                  <p:cNvSpPr/>
                  <p:nvPr/>
                </p:nvSpPr>
                <p:spPr>
                  <a:xfrm>
                    <a:off x="5406009" y="3060409"/>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6" name="Google Shape;3941;p16"/>
                  <p:cNvSpPr/>
                  <p:nvPr/>
                </p:nvSpPr>
                <p:spPr>
                  <a:xfrm>
                    <a:off x="5442680" y="3081554"/>
                    <a:ext cx="18083" cy="27499"/>
                  </a:xfrm>
                  <a:custGeom>
                    <a:avLst/>
                    <a:gdLst/>
                    <a:ahLst/>
                    <a:cxnLst/>
                    <a:rect l="l" t="t" r="r" b="b"/>
                    <a:pathLst>
                      <a:path w="18083" h="27499" extrusionOk="0">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7" name="Google Shape;3942;p16"/>
                  <p:cNvSpPr/>
                  <p:nvPr/>
                </p:nvSpPr>
                <p:spPr>
                  <a:xfrm>
                    <a:off x="5479446" y="3102700"/>
                    <a:ext cx="18083" cy="27499"/>
                  </a:xfrm>
                  <a:custGeom>
                    <a:avLst/>
                    <a:gdLst/>
                    <a:ahLst/>
                    <a:cxnLst/>
                    <a:rect l="l" t="t" r="r" b="b"/>
                    <a:pathLst>
                      <a:path w="18083" h="27499" extrusionOk="0">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8" name="Google Shape;3943;p16"/>
                  <p:cNvSpPr/>
                  <p:nvPr/>
                </p:nvSpPr>
                <p:spPr>
                  <a:xfrm>
                    <a:off x="5516213" y="3123845"/>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69" name="Google Shape;3944;p16"/>
                  <p:cNvSpPr/>
                  <p:nvPr/>
                </p:nvSpPr>
                <p:spPr>
                  <a:xfrm>
                    <a:off x="5552884" y="3144991"/>
                    <a:ext cx="18083" cy="27499"/>
                  </a:xfrm>
                  <a:custGeom>
                    <a:avLst/>
                    <a:gdLst/>
                    <a:ahLst/>
                    <a:cxnLst/>
                    <a:rect l="l" t="t" r="r" b="b"/>
                    <a:pathLst>
                      <a:path w="18083" h="27499" extrusionOk="0">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0" name="Google Shape;3945;p16"/>
                  <p:cNvSpPr/>
                  <p:nvPr/>
                </p:nvSpPr>
                <p:spPr>
                  <a:xfrm>
                    <a:off x="5589651" y="3166136"/>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1" name="Google Shape;3946;p16"/>
                  <p:cNvSpPr/>
                  <p:nvPr/>
                </p:nvSpPr>
                <p:spPr>
                  <a:xfrm>
                    <a:off x="5626417" y="3187282"/>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2" name="Google Shape;3947;p16"/>
                  <p:cNvSpPr/>
                  <p:nvPr/>
                </p:nvSpPr>
                <p:spPr>
                  <a:xfrm>
                    <a:off x="5663088" y="3208427"/>
                    <a:ext cx="18083" cy="27499"/>
                  </a:xfrm>
                  <a:custGeom>
                    <a:avLst/>
                    <a:gdLst/>
                    <a:ahLst/>
                    <a:cxnLst/>
                    <a:rect l="l" t="t" r="r" b="b"/>
                    <a:pathLst>
                      <a:path w="18083" h="27499" extrusionOk="0">
                        <a:moveTo>
                          <a:pt x="17907" y="2449"/>
                        </a:moveTo>
                        <a:cubicBezTo>
                          <a:pt x="18764" y="449"/>
                          <a:pt x="16288" y="-980"/>
                          <a:pt x="15050" y="830"/>
                        </a:cubicBezTo>
                        <a:cubicBezTo>
                          <a:pt x="9620"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56" name="Google Shape;3948;p16"/>
                <p:cNvGrpSpPr/>
                <p:nvPr/>
              </p:nvGrpSpPr>
              <p:grpSpPr>
                <a:xfrm>
                  <a:off x="5492591" y="2865329"/>
                  <a:ext cx="142588" cy="351834"/>
                  <a:chOff x="5492591" y="2865329"/>
                  <a:chExt cx="142588" cy="351834"/>
                </a:xfrm>
              </p:grpSpPr>
              <p:sp>
                <p:nvSpPr>
                  <p:cNvPr id="257" name="Google Shape;3949;p16"/>
                  <p:cNvSpPr/>
                  <p:nvPr/>
                </p:nvSpPr>
                <p:spPr>
                  <a:xfrm>
                    <a:off x="5497067" y="3016186"/>
                    <a:ext cx="138112" cy="200977"/>
                  </a:xfrm>
                  <a:custGeom>
                    <a:avLst/>
                    <a:gdLst/>
                    <a:ahLst/>
                    <a:cxnLst/>
                    <a:rect l="l" t="t" r="r" b="b"/>
                    <a:pathLst>
                      <a:path w="138112" h="200977" extrusionOk="0">
                        <a:moveTo>
                          <a:pt x="97250" y="56007"/>
                        </a:moveTo>
                        <a:lnTo>
                          <a:pt x="0" y="0"/>
                        </a:lnTo>
                        <a:cubicBezTo>
                          <a:pt x="3048" y="42577"/>
                          <a:pt x="6763" y="85153"/>
                          <a:pt x="10954" y="127730"/>
                        </a:cubicBezTo>
                        <a:lnTo>
                          <a:pt x="19145" y="132397"/>
                        </a:lnTo>
                        <a:lnTo>
                          <a:pt x="19145" y="132397"/>
                        </a:lnTo>
                        <a:lnTo>
                          <a:pt x="23813" y="135064"/>
                        </a:lnTo>
                        <a:lnTo>
                          <a:pt x="58198" y="154876"/>
                        </a:lnTo>
                        <a:lnTo>
                          <a:pt x="60484" y="156210"/>
                        </a:lnTo>
                        <a:lnTo>
                          <a:pt x="92488" y="174688"/>
                        </a:lnTo>
                        <a:lnTo>
                          <a:pt x="97155" y="177355"/>
                        </a:lnTo>
                        <a:lnTo>
                          <a:pt x="97155" y="177355"/>
                        </a:lnTo>
                        <a:lnTo>
                          <a:pt x="129159" y="195834"/>
                        </a:lnTo>
                        <a:lnTo>
                          <a:pt x="133826" y="198501"/>
                        </a:lnTo>
                        <a:lnTo>
                          <a:pt x="138113" y="200977"/>
                        </a:lnTo>
                        <a:cubicBezTo>
                          <a:pt x="123158" y="153067"/>
                          <a:pt x="109442" y="104680"/>
                          <a:pt x="97250" y="56007"/>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8" name="Google Shape;3950;p16"/>
                  <p:cNvSpPr/>
                  <p:nvPr/>
                </p:nvSpPr>
                <p:spPr>
                  <a:xfrm>
                    <a:off x="5492591" y="2865329"/>
                    <a:ext cx="50958" cy="25411"/>
                  </a:xfrm>
                  <a:custGeom>
                    <a:avLst/>
                    <a:gdLst/>
                    <a:ahLst/>
                    <a:cxnLst/>
                    <a:rect l="l" t="t" r="r" b="b"/>
                    <a:pathLst>
                      <a:path w="50958" h="25411" extrusionOk="0">
                        <a:moveTo>
                          <a:pt x="50959" y="25412"/>
                        </a:moveTo>
                        <a:cubicBezTo>
                          <a:pt x="38290" y="10648"/>
                          <a:pt x="18859" y="-5449"/>
                          <a:pt x="5905" y="1790"/>
                        </a:cubicBezTo>
                        <a:cubicBezTo>
                          <a:pt x="3429" y="3219"/>
                          <a:pt x="1524" y="5314"/>
                          <a:pt x="0" y="8076"/>
                        </a:cubicBezTo>
                        <a:cubicBezTo>
                          <a:pt x="14764" y="10458"/>
                          <a:pt x="30004" y="15030"/>
                          <a:pt x="45339" y="22459"/>
                        </a:cubicBezTo>
                        <a:cubicBezTo>
                          <a:pt x="47339" y="23412"/>
                          <a:pt x="49149" y="24459"/>
                          <a:pt x="50959" y="25412"/>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nvGrpSpPr>
              <p:cNvPr id="147" name="Google Shape;3951;p16"/>
              <p:cNvGrpSpPr/>
              <p:nvPr/>
            </p:nvGrpSpPr>
            <p:grpSpPr>
              <a:xfrm>
                <a:off x="5658561" y="2240487"/>
                <a:ext cx="791203" cy="916858"/>
                <a:chOff x="5658561" y="2240487"/>
                <a:chExt cx="791203" cy="916858"/>
              </a:xfrm>
            </p:grpSpPr>
            <p:sp>
              <p:nvSpPr>
                <p:cNvPr id="219" name="Google Shape;3952;p16"/>
                <p:cNvSpPr/>
                <p:nvPr/>
              </p:nvSpPr>
              <p:spPr>
                <a:xfrm>
                  <a:off x="5703950" y="2240487"/>
                  <a:ext cx="745814" cy="911429"/>
                </a:xfrm>
                <a:custGeom>
                  <a:avLst/>
                  <a:gdLst/>
                  <a:ahLst/>
                  <a:cxnLst/>
                  <a:rect l="l" t="t" r="r" b="b"/>
                  <a:pathLst>
                    <a:path w="745814" h="911429" extrusionOk="0">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2"/>
                      </a:cubicBezTo>
                      <a:cubicBezTo>
                        <a:pt x="189929" y="69038"/>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277" y="446991"/>
                        <a:pt x="687230" y="441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20" name="Google Shape;3953;p16"/>
                <p:cNvSpPr/>
                <p:nvPr/>
              </p:nvSpPr>
              <p:spPr>
                <a:xfrm>
                  <a:off x="5675565" y="2245916"/>
                  <a:ext cx="745814" cy="911429"/>
                </a:xfrm>
                <a:custGeom>
                  <a:avLst/>
                  <a:gdLst/>
                  <a:ahLst/>
                  <a:cxnLst/>
                  <a:rect l="l" t="t" r="r" b="b"/>
                  <a:pathLst>
                    <a:path w="745814" h="911429" extrusionOk="0">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3"/>
                      </a:cubicBezTo>
                      <a:cubicBezTo>
                        <a:pt x="189929" y="69039"/>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373" y="446991"/>
                        <a:pt x="687230" y="441276"/>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221" name="Google Shape;3954;p16"/>
                <p:cNvGrpSpPr/>
                <p:nvPr/>
              </p:nvGrpSpPr>
              <p:grpSpPr>
                <a:xfrm>
                  <a:off x="5658561" y="2386792"/>
                  <a:ext cx="84579" cy="81324"/>
                  <a:chOff x="5658561" y="2386792"/>
                  <a:chExt cx="84579" cy="81324"/>
                </a:xfrm>
              </p:grpSpPr>
              <p:sp>
                <p:nvSpPr>
                  <p:cNvPr id="252" name="Google Shape;3955;p16"/>
                  <p:cNvSpPr/>
                  <p:nvPr/>
                </p:nvSpPr>
                <p:spPr>
                  <a:xfrm>
                    <a:off x="5722028" y="2399775"/>
                    <a:ext cx="21112" cy="20596"/>
                  </a:xfrm>
                  <a:custGeom>
                    <a:avLst/>
                    <a:gdLst/>
                    <a:ahLst/>
                    <a:cxnLst/>
                    <a:rect l="l" t="t" r="r" b="b"/>
                    <a:pathLst>
                      <a:path w="21112" h="20596" extrusionOk="0">
                        <a:moveTo>
                          <a:pt x="972" y="5668"/>
                        </a:moveTo>
                        <a:cubicBezTo>
                          <a:pt x="-837" y="9478"/>
                          <a:pt x="-75" y="14335"/>
                          <a:pt x="2877" y="17383"/>
                        </a:cubicBezTo>
                        <a:cubicBezTo>
                          <a:pt x="3925" y="18431"/>
                          <a:pt x="5068" y="19193"/>
                          <a:pt x="6402" y="19765"/>
                        </a:cubicBezTo>
                        <a:cubicBezTo>
                          <a:pt x="14688" y="23384"/>
                          <a:pt x="23737" y="14526"/>
                          <a:pt x="20403" y="6049"/>
                        </a:cubicBezTo>
                        <a:cubicBezTo>
                          <a:pt x="17260" y="-2048"/>
                          <a:pt x="4592" y="-1857"/>
                          <a:pt x="972" y="5668"/>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3" name="Google Shape;3956;p16"/>
                  <p:cNvSpPr/>
                  <p:nvPr/>
                </p:nvSpPr>
                <p:spPr>
                  <a:xfrm>
                    <a:off x="5658561" y="2386792"/>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530" y="80182"/>
                          <a:pt x="35769" y="81325"/>
                        </a:cubicBezTo>
                        <a:cubicBezTo>
                          <a:pt x="34817" y="75705"/>
                          <a:pt x="33864" y="70276"/>
                          <a:pt x="32912" y="64942"/>
                        </a:cubicBezTo>
                        <a:cubicBezTo>
                          <a:pt x="31197" y="64370"/>
                          <a:pt x="29102" y="63608"/>
                          <a:pt x="27482" y="62465"/>
                        </a:cubicBezTo>
                        <a:cubicBezTo>
                          <a:pt x="18053" y="56084"/>
                          <a:pt x="14243" y="44749"/>
                          <a:pt x="17862" y="33890"/>
                        </a:cubicBezTo>
                        <a:cubicBezTo>
                          <a:pt x="19481" y="29033"/>
                          <a:pt x="22053" y="25223"/>
                          <a:pt x="25292" y="22270"/>
                        </a:cubicBezTo>
                        <a:cubicBezTo>
                          <a:pt x="37769" y="10840"/>
                          <a:pt x="59772" y="13602"/>
                          <a:pt x="73203" y="24651"/>
                        </a:cubicBezTo>
                        <a:cubicBezTo>
                          <a:pt x="75298" y="26366"/>
                          <a:pt x="78251" y="23508"/>
                          <a:pt x="77108" y="21317"/>
                        </a:cubicBezTo>
                        <a:cubicBezTo>
                          <a:pt x="65201"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22" name="Google Shape;3957;p16"/>
                <p:cNvGrpSpPr/>
                <p:nvPr/>
              </p:nvGrpSpPr>
              <p:grpSpPr>
                <a:xfrm>
                  <a:off x="5670467" y="2452634"/>
                  <a:ext cx="84579" cy="81301"/>
                  <a:chOff x="5670467" y="2452634"/>
                  <a:chExt cx="84579" cy="81301"/>
                </a:xfrm>
              </p:grpSpPr>
              <p:sp>
                <p:nvSpPr>
                  <p:cNvPr id="250" name="Google Shape;3958;p16"/>
                  <p:cNvSpPr/>
                  <p:nvPr/>
                </p:nvSpPr>
                <p:spPr>
                  <a:xfrm>
                    <a:off x="5733934" y="2465629"/>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1" name="Google Shape;3959;p16"/>
                  <p:cNvSpPr/>
                  <p:nvPr/>
                </p:nvSpPr>
                <p:spPr>
                  <a:xfrm>
                    <a:off x="5670467" y="2452634"/>
                    <a:ext cx="77362" cy="81301"/>
                  </a:xfrm>
                  <a:custGeom>
                    <a:avLst/>
                    <a:gdLst/>
                    <a:ahLst/>
                    <a:cxnLst/>
                    <a:rect l="l" t="t" r="r" b="b"/>
                    <a:pathLst>
                      <a:path w="77362" h="81301" extrusionOk="0">
                        <a:moveTo>
                          <a:pt x="22339" y="4720"/>
                        </a:moveTo>
                        <a:cubicBezTo>
                          <a:pt x="13004" y="9578"/>
                          <a:pt x="5289" y="18246"/>
                          <a:pt x="1670" y="30342"/>
                        </a:cubicBezTo>
                        <a:cubicBezTo>
                          <a:pt x="-2998" y="46249"/>
                          <a:pt x="2241" y="63394"/>
                          <a:pt x="15862" y="73110"/>
                        </a:cubicBezTo>
                        <a:cubicBezTo>
                          <a:pt x="20720" y="76634"/>
                          <a:pt x="28340" y="80158"/>
                          <a:pt x="35579" y="81301"/>
                        </a:cubicBezTo>
                        <a:cubicBezTo>
                          <a:pt x="34626" y="75681"/>
                          <a:pt x="33578" y="70252"/>
                          <a:pt x="32626" y="64918"/>
                        </a:cubicBezTo>
                        <a:cubicBezTo>
                          <a:pt x="30911" y="64347"/>
                          <a:pt x="29102" y="63585"/>
                          <a:pt x="27482" y="62537"/>
                        </a:cubicBezTo>
                        <a:cubicBezTo>
                          <a:pt x="18053" y="56155"/>
                          <a:pt x="14243" y="44820"/>
                          <a:pt x="17862" y="33962"/>
                        </a:cubicBezTo>
                        <a:cubicBezTo>
                          <a:pt x="19481" y="29104"/>
                          <a:pt x="22053" y="25294"/>
                          <a:pt x="25292" y="22341"/>
                        </a:cubicBezTo>
                        <a:cubicBezTo>
                          <a:pt x="37769" y="10911"/>
                          <a:pt x="59772" y="13674"/>
                          <a:pt x="73203" y="24723"/>
                        </a:cubicBezTo>
                        <a:cubicBezTo>
                          <a:pt x="75298" y="26437"/>
                          <a:pt x="78251" y="23580"/>
                          <a:pt x="77108" y="21389"/>
                        </a:cubicBezTo>
                        <a:cubicBezTo>
                          <a:pt x="65106" y="-42"/>
                          <a:pt x="40627" y="-4900"/>
                          <a:pt x="22339" y="472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23" name="Google Shape;3960;p16"/>
                <p:cNvGrpSpPr/>
                <p:nvPr/>
              </p:nvGrpSpPr>
              <p:grpSpPr>
                <a:xfrm>
                  <a:off x="5682755" y="2518428"/>
                  <a:ext cx="84579" cy="81324"/>
                  <a:chOff x="5682755" y="2518428"/>
                  <a:chExt cx="84579" cy="81324"/>
                </a:xfrm>
              </p:grpSpPr>
              <p:sp>
                <p:nvSpPr>
                  <p:cNvPr id="248" name="Google Shape;3961;p16"/>
                  <p:cNvSpPr/>
                  <p:nvPr/>
                </p:nvSpPr>
                <p:spPr>
                  <a:xfrm>
                    <a:off x="5746222" y="2531351"/>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9" name="Google Shape;3962;p16"/>
                  <p:cNvSpPr/>
                  <p:nvPr/>
                </p:nvSpPr>
                <p:spPr>
                  <a:xfrm>
                    <a:off x="5682755" y="2518428"/>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340" y="80182"/>
                          <a:pt x="35579" y="81325"/>
                        </a:cubicBezTo>
                        <a:cubicBezTo>
                          <a:pt x="34626" y="75705"/>
                          <a:pt x="33293" y="70181"/>
                          <a:pt x="32435" y="64847"/>
                        </a:cubicBezTo>
                        <a:cubicBezTo>
                          <a:pt x="30721" y="64275"/>
                          <a:pt x="29197" y="63608"/>
                          <a:pt x="27482" y="62465"/>
                        </a:cubicBezTo>
                        <a:cubicBezTo>
                          <a:pt x="18053" y="56084"/>
                          <a:pt x="14243" y="44749"/>
                          <a:pt x="17862" y="33890"/>
                        </a:cubicBezTo>
                        <a:cubicBezTo>
                          <a:pt x="19481" y="29033"/>
                          <a:pt x="22053" y="25223"/>
                          <a:pt x="25292" y="22270"/>
                        </a:cubicBezTo>
                        <a:cubicBezTo>
                          <a:pt x="37770"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24" name="Google Shape;3963;p16"/>
                <p:cNvGrpSpPr/>
                <p:nvPr/>
              </p:nvGrpSpPr>
              <p:grpSpPr>
                <a:xfrm>
                  <a:off x="5695042" y="2584213"/>
                  <a:ext cx="84484" cy="81262"/>
                  <a:chOff x="5695042" y="2584213"/>
                  <a:chExt cx="84484" cy="81262"/>
                </a:xfrm>
              </p:grpSpPr>
              <p:sp>
                <p:nvSpPr>
                  <p:cNvPr id="246" name="Google Shape;3964;p16"/>
                  <p:cNvSpPr/>
                  <p:nvPr/>
                </p:nvSpPr>
                <p:spPr>
                  <a:xfrm>
                    <a:off x="5758414" y="2597169"/>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7" name="Google Shape;3965;p16"/>
                  <p:cNvSpPr/>
                  <p:nvPr/>
                </p:nvSpPr>
                <p:spPr>
                  <a:xfrm>
                    <a:off x="5695042" y="2584213"/>
                    <a:ext cx="77362" cy="81262"/>
                  </a:xfrm>
                  <a:custGeom>
                    <a:avLst/>
                    <a:gdLst/>
                    <a:ahLst/>
                    <a:cxnLst/>
                    <a:rect l="l" t="t" r="r" b="b"/>
                    <a:pathLst>
                      <a:path w="77362" h="81262" extrusionOk="0">
                        <a:moveTo>
                          <a:pt x="22339" y="4681"/>
                        </a:moveTo>
                        <a:cubicBezTo>
                          <a:pt x="13004" y="9539"/>
                          <a:pt x="5289" y="18207"/>
                          <a:pt x="1670" y="30303"/>
                        </a:cubicBezTo>
                        <a:cubicBezTo>
                          <a:pt x="-2998" y="46210"/>
                          <a:pt x="2241" y="63355"/>
                          <a:pt x="15862" y="73071"/>
                        </a:cubicBezTo>
                        <a:cubicBezTo>
                          <a:pt x="20720" y="76595"/>
                          <a:pt x="28340" y="80119"/>
                          <a:pt x="35579" y="81262"/>
                        </a:cubicBezTo>
                        <a:cubicBezTo>
                          <a:pt x="34626" y="75642"/>
                          <a:pt x="33197" y="70308"/>
                          <a:pt x="32245" y="64879"/>
                        </a:cubicBezTo>
                        <a:cubicBezTo>
                          <a:pt x="30530" y="64308"/>
                          <a:pt x="29102" y="63546"/>
                          <a:pt x="27482" y="62403"/>
                        </a:cubicBezTo>
                        <a:cubicBezTo>
                          <a:pt x="18053" y="56021"/>
                          <a:pt x="14243" y="44686"/>
                          <a:pt x="17862" y="33828"/>
                        </a:cubicBezTo>
                        <a:cubicBezTo>
                          <a:pt x="19481" y="28970"/>
                          <a:pt x="22053" y="25160"/>
                          <a:pt x="25292" y="22207"/>
                        </a:cubicBezTo>
                        <a:cubicBezTo>
                          <a:pt x="37770" y="10777"/>
                          <a:pt x="59772" y="13539"/>
                          <a:pt x="73202" y="24588"/>
                        </a:cubicBezTo>
                        <a:cubicBezTo>
                          <a:pt x="75298" y="26303"/>
                          <a:pt x="78251" y="23445"/>
                          <a:pt x="77108" y="21255"/>
                        </a:cubicBezTo>
                        <a:cubicBezTo>
                          <a:pt x="65106" y="-81"/>
                          <a:pt x="40627" y="-4844"/>
                          <a:pt x="22339" y="4681"/>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25" name="Google Shape;3966;p16"/>
                <p:cNvGrpSpPr/>
                <p:nvPr/>
              </p:nvGrpSpPr>
              <p:grpSpPr>
                <a:xfrm>
                  <a:off x="5706853" y="2649968"/>
                  <a:ext cx="84579" cy="81324"/>
                  <a:chOff x="5706853" y="2649968"/>
                  <a:chExt cx="84579" cy="81324"/>
                </a:xfrm>
              </p:grpSpPr>
              <p:sp>
                <p:nvSpPr>
                  <p:cNvPr id="244" name="Google Shape;3967;p16"/>
                  <p:cNvSpPr/>
                  <p:nvPr/>
                </p:nvSpPr>
                <p:spPr>
                  <a:xfrm>
                    <a:off x="5770320" y="2662891"/>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5" name="Google Shape;3968;p16"/>
                  <p:cNvSpPr/>
                  <p:nvPr/>
                </p:nvSpPr>
                <p:spPr>
                  <a:xfrm>
                    <a:off x="5706853" y="2649968"/>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625" y="80182"/>
                          <a:pt x="35865" y="81325"/>
                        </a:cubicBezTo>
                        <a:cubicBezTo>
                          <a:pt x="34912" y="75705"/>
                          <a:pt x="33674" y="70276"/>
                          <a:pt x="32721" y="64942"/>
                        </a:cubicBezTo>
                        <a:cubicBezTo>
                          <a:pt x="31007" y="64370"/>
                          <a:pt x="29102" y="63608"/>
                          <a:pt x="27482" y="62465"/>
                        </a:cubicBezTo>
                        <a:cubicBezTo>
                          <a:pt x="18053" y="56084"/>
                          <a:pt x="14243" y="44749"/>
                          <a:pt x="17862" y="33890"/>
                        </a:cubicBezTo>
                        <a:cubicBezTo>
                          <a:pt x="19482" y="29033"/>
                          <a:pt x="22053" y="25223"/>
                          <a:pt x="25292" y="22270"/>
                        </a:cubicBezTo>
                        <a:cubicBezTo>
                          <a:pt x="37769"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26" name="Google Shape;3969;p16"/>
                <p:cNvGrpSpPr/>
                <p:nvPr/>
              </p:nvGrpSpPr>
              <p:grpSpPr>
                <a:xfrm>
                  <a:off x="5718854" y="2715881"/>
                  <a:ext cx="84484" cy="81324"/>
                  <a:chOff x="5718854" y="2715881"/>
                  <a:chExt cx="84484" cy="81324"/>
                </a:xfrm>
              </p:grpSpPr>
              <p:sp>
                <p:nvSpPr>
                  <p:cNvPr id="242" name="Google Shape;3970;p16"/>
                  <p:cNvSpPr/>
                  <p:nvPr/>
                </p:nvSpPr>
                <p:spPr>
                  <a:xfrm>
                    <a:off x="5782226" y="2728840"/>
                    <a:ext cx="21112" cy="20525"/>
                  </a:xfrm>
                  <a:custGeom>
                    <a:avLst/>
                    <a:gdLst/>
                    <a:ahLst/>
                    <a:cxnLst/>
                    <a:rect l="l" t="t" r="r" b="b"/>
                    <a:pathLst>
                      <a:path w="21112" h="20525" extrusionOk="0">
                        <a:moveTo>
                          <a:pt x="972" y="5596"/>
                        </a:moveTo>
                        <a:cubicBezTo>
                          <a:pt x="-837" y="9406"/>
                          <a:pt x="-75" y="14264"/>
                          <a:pt x="2877" y="17312"/>
                        </a:cubicBezTo>
                        <a:cubicBezTo>
                          <a:pt x="3925" y="18360"/>
                          <a:pt x="5068" y="19122"/>
                          <a:pt x="6402" y="19693"/>
                        </a:cubicBezTo>
                        <a:cubicBezTo>
                          <a:pt x="14688" y="23313"/>
                          <a:pt x="23737" y="14454"/>
                          <a:pt x="20403" y="5977"/>
                        </a:cubicBezTo>
                        <a:cubicBezTo>
                          <a:pt x="17260" y="-2024"/>
                          <a:pt x="4592" y="-1833"/>
                          <a:pt x="972" y="5596"/>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3" name="Google Shape;3971;p16"/>
                  <p:cNvSpPr/>
                  <p:nvPr/>
                </p:nvSpPr>
                <p:spPr>
                  <a:xfrm>
                    <a:off x="5718854" y="2715881"/>
                    <a:ext cx="77362" cy="81324"/>
                  </a:xfrm>
                  <a:custGeom>
                    <a:avLst/>
                    <a:gdLst/>
                    <a:ahLst/>
                    <a:cxnLst/>
                    <a:rect l="l" t="t" r="r" b="b"/>
                    <a:pathLst>
                      <a:path w="77362" h="81324" extrusionOk="0">
                        <a:moveTo>
                          <a:pt x="22339" y="4744"/>
                        </a:moveTo>
                        <a:cubicBezTo>
                          <a:pt x="13004" y="9602"/>
                          <a:pt x="5289" y="18269"/>
                          <a:pt x="1670" y="30366"/>
                        </a:cubicBezTo>
                        <a:cubicBezTo>
                          <a:pt x="-2998" y="46368"/>
                          <a:pt x="2241" y="63418"/>
                          <a:pt x="15862" y="73133"/>
                        </a:cubicBezTo>
                        <a:cubicBezTo>
                          <a:pt x="20720" y="76658"/>
                          <a:pt x="28340" y="80182"/>
                          <a:pt x="35579" y="81325"/>
                        </a:cubicBezTo>
                        <a:cubicBezTo>
                          <a:pt x="34626" y="75705"/>
                          <a:pt x="33674" y="70276"/>
                          <a:pt x="32721" y="64942"/>
                        </a:cubicBezTo>
                        <a:cubicBezTo>
                          <a:pt x="31007" y="64370"/>
                          <a:pt x="29102" y="63608"/>
                          <a:pt x="27482" y="62465"/>
                        </a:cubicBezTo>
                        <a:cubicBezTo>
                          <a:pt x="18053" y="56083"/>
                          <a:pt x="14243" y="44749"/>
                          <a:pt x="17862" y="33890"/>
                        </a:cubicBezTo>
                        <a:cubicBezTo>
                          <a:pt x="19481" y="29033"/>
                          <a:pt x="22053" y="25223"/>
                          <a:pt x="25292" y="22270"/>
                        </a:cubicBezTo>
                        <a:cubicBezTo>
                          <a:pt x="37770" y="10840"/>
                          <a:pt x="59772" y="13602"/>
                          <a:pt x="73202"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27" name="Google Shape;3972;p16"/>
                <p:cNvGrpSpPr/>
                <p:nvPr/>
              </p:nvGrpSpPr>
              <p:grpSpPr>
                <a:xfrm>
                  <a:off x="5732094" y="2781433"/>
                  <a:ext cx="84579" cy="81304"/>
                  <a:chOff x="5732094" y="2781433"/>
                  <a:chExt cx="84579" cy="81304"/>
                </a:xfrm>
              </p:grpSpPr>
              <p:sp>
                <p:nvSpPr>
                  <p:cNvPr id="240" name="Google Shape;3973;p16"/>
                  <p:cNvSpPr/>
                  <p:nvPr/>
                </p:nvSpPr>
                <p:spPr>
                  <a:xfrm>
                    <a:off x="5795561" y="2794432"/>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1" name="Google Shape;3974;p16"/>
                  <p:cNvSpPr/>
                  <p:nvPr/>
                </p:nvSpPr>
                <p:spPr>
                  <a:xfrm>
                    <a:off x="5732094" y="2781433"/>
                    <a:ext cx="77362" cy="81304"/>
                  </a:xfrm>
                  <a:custGeom>
                    <a:avLst/>
                    <a:gdLst/>
                    <a:ahLst/>
                    <a:cxnLst/>
                    <a:rect l="l" t="t" r="r" b="b"/>
                    <a:pathLst>
                      <a:path w="77362" h="81304" extrusionOk="0">
                        <a:moveTo>
                          <a:pt x="22339" y="4723"/>
                        </a:moveTo>
                        <a:cubicBezTo>
                          <a:pt x="13004" y="9676"/>
                          <a:pt x="5289" y="18249"/>
                          <a:pt x="1670" y="30346"/>
                        </a:cubicBezTo>
                        <a:cubicBezTo>
                          <a:pt x="-2998" y="46252"/>
                          <a:pt x="2241" y="63397"/>
                          <a:pt x="15862" y="73113"/>
                        </a:cubicBezTo>
                        <a:cubicBezTo>
                          <a:pt x="20720" y="76637"/>
                          <a:pt x="28340" y="80161"/>
                          <a:pt x="35579" y="81304"/>
                        </a:cubicBezTo>
                        <a:cubicBezTo>
                          <a:pt x="34626" y="75685"/>
                          <a:pt x="33674" y="70255"/>
                          <a:pt x="32721" y="64921"/>
                        </a:cubicBezTo>
                        <a:cubicBezTo>
                          <a:pt x="31007" y="64350"/>
                          <a:pt x="29102" y="63588"/>
                          <a:pt x="27482" y="62445"/>
                        </a:cubicBezTo>
                        <a:cubicBezTo>
                          <a:pt x="18053" y="56063"/>
                          <a:pt x="14243" y="44728"/>
                          <a:pt x="17862" y="33870"/>
                        </a:cubicBezTo>
                        <a:cubicBezTo>
                          <a:pt x="19481" y="29012"/>
                          <a:pt x="22053" y="25202"/>
                          <a:pt x="25292" y="22249"/>
                        </a:cubicBezTo>
                        <a:cubicBezTo>
                          <a:pt x="37769" y="10819"/>
                          <a:pt x="59772" y="13582"/>
                          <a:pt x="73203" y="24631"/>
                        </a:cubicBezTo>
                        <a:cubicBezTo>
                          <a:pt x="75298" y="26345"/>
                          <a:pt x="78251" y="23488"/>
                          <a:pt x="77108" y="21297"/>
                        </a:cubicBezTo>
                        <a:cubicBezTo>
                          <a:pt x="65201" y="-39"/>
                          <a:pt x="40627" y="-4897"/>
                          <a:pt x="22339" y="47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28" name="Google Shape;3975;p16"/>
                <p:cNvGrpSpPr/>
                <p:nvPr/>
              </p:nvGrpSpPr>
              <p:grpSpPr>
                <a:xfrm>
                  <a:off x="5744381" y="2847234"/>
                  <a:ext cx="84579" cy="81226"/>
                  <a:chOff x="5744381" y="2847234"/>
                  <a:chExt cx="84579" cy="81226"/>
                </a:xfrm>
              </p:grpSpPr>
              <p:sp>
                <p:nvSpPr>
                  <p:cNvPr id="238" name="Google Shape;3976;p16"/>
                  <p:cNvSpPr/>
                  <p:nvPr/>
                </p:nvSpPr>
                <p:spPr>
                  <a:xfrm>
                    <a:off x="5807848" y="2860154"/>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9" name="Google Shape;3977;p16"/>
                  <p:cNvSpPr/>
                  <p:nvPr/>
                </p:nvSpPr>
                <p:spPr>
                  <a:xfrm>
                    <a:off x="5744381" y="2847234"/>
                    <a:ext cx="77362" cy="81226"/>
                  </a:xfrm>
                  <a:custGeom>
                    <a:avLst/>
                    <a:gdLst/>
                    <a:ahLst/>
                    <a:cxnLst/>
                    <a:rect l="l" t="t" r="r" b="b"/>
                    <a:pathLst>
                      <a:path w="77362" h="81226" extrusionOk="0">
                        <a:moveTo>
                          <a:pt x="22339" y="4740"/>
                        </a:moveTo>
                        <a:cubicBezTo>
                          <a:pt x="13004" y="9598"/>
                          <a:pt x="5289" y="18266"/>
                          <a:pt x="1670" y="30363"/>
                        </a:cubicBezTo>
                        <a:cubicBezTo>
                          <a:pt x="-2998" y="46365"/>
                          <a:pt x="2241" y="63414"/>
                          <a:pt x="15862" y="73130"/>
                        </a:cubicBezTo>
                        <a:cubicBezTo>
                          <a:pt x="20720" y="76654"/>
                          <a:pt x="29292" y="80083"/>
                          <a:pt x="36531" y="81226"/>
                        </a:cubicBezTo>
                        <a:cubicBezTo>
                          <a:pt x="35579" y="75606"/>
                          <a:pt x="34436" y="70177"/>
                          <a:pt x="33483" y="64843"/>
                        </a:cubicBezTo>
                        <a:cubicBezTo>
                          <a:pt x="31959" y="64653"/>
                          <a:pt x="30530" y="64367"/>
                          <a:pt x="27482" y="62557"/>
                        </a:cubicBezTo>
                        <a:cubicBezTo>
                          <a:pt x="17767" y="56747"/>
                          <a:pt x="14243" y="44841"/>
                          <a:pt x="17862" y="33982"/>
                        </a:cubicBezTo>
                        <a:cubicBezTo>
                          <a:pt x="19481" y="29125"/>
                          <a:pt x="22053" y="25314"/>
                          <a:pt x="25292" y="22362"/>
                        </a:cubicBezTo>
                        <a:cubicBezTo>
                          <a:pt x="37770" y="10932"/>
                          <a:pt x="59772" y="13694"/>
                          <a:pt x="73202" y="24743"/>
                        </a:cubicBezTo>
                        <a:cubicBezTo>
                          <a:pt x="75298" y="26457"/>
                          <a:pt x="78251" y="23600"/>
                          <a:pt x="77108" y="21409"/>
                        </a:cubicBezTo>
                        <a:cubicBezTo>
                          <a:pt x="65106" y="-117"/>
                          <a:pt x="40627" y="-4880"/>
                          <a:pt x="22339" y="474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29" name="Google Shape;3978;p16"/>
                <p:cNvGrpSpPr/>
                <p:nvPr/>
              </p:nvGrpSpPr>
              <p:grpSpPr>
                <a:xfrm>
                  <a:off x="5759145" y="2912543"/>
                  <a:ext cx="84579" cy="81449"/>
                  <a:chOff x="5759145" y="2912543"/>
                  <a:chExt cx="84579" cy="81449"/>
                </a:xfrm>
              </p:grpSpPr>
              <p:sp>
                <p:nvSpPr>
                  <p:cNvPr id="236" name="Google Shape;3979;p16"/>
                  <p:cNvSpPr/>
                  <p:nvPr/>
                </p:nvSpPr>
                <p:spPr>
                  <a:xfrm>
                    <a:off x="5822612" y="2925496"/>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7" name="Google Shape;3980;p16"/>
                  <p:cNvSpPr/>
                  <p:nvPr/>
                </p:nvSpPr>
                <p:spPr>
                  <a:xfrm>
                    <a:off x="5759145" y="2912543"/>
                    <a:ext cx="77267" cy="81449"/>
                  </a:xfrm>
                  <a:custGeom>
                    <a:avLst/>
                    <a:gdLst/>
                    <a:ahLst/>
                    <a:cxnLst/>
                    <a:rect l="l" t="t" r="r" b="b"/>
                    <a:pathLst>
                      <a:path w="77267" h="81449" extrusionOk="0">
                        <a:moveTo>
                          <a:pt x="22339" y="4678"/>
                        </a:moveTo>
                        <a:cubicBezTo>
                          <a:pt x="13004" y="9536"/>
                          <a:pt x="5289" y="18203"/>
                          <a:pt x="1670" y="30300"/>
                        </a:cubicBezTo>
                        <a:cubicBezTo>
                          <a:pt x="-2998" y="46302"/>
                          <a:pt x="2241" y="63352"/>
                          <a:pt x="15862" y="73067"/>
                        </a:cubicBezTo>
                        <a:cubicBezTo>
                          <a:pt x="20720" y="76592"/>
                          <a:pt x="28244" y="80306"/>
                          <a:pt x="35388" y="81449"/>
                        </a:cubicBezTo>
                        <a:cubicBezTo>
                          <a:pt x="34150" y="76306"/>
                          <a:pt x="32721" y="69829"/>
                          <a:pt x="31578" y="64495"/>
                        </a:cubicBezTo>
                        <a:cubicBezTo>
                          <a:pt x="29959" y="63923"/>
                          <a:pt x="29102" y="63542"/>
                          <a:pt x="27387" y="62495"/>
                        </a:cubicBezTo>
                        <a:cubicBezTo>
                          <a:pt x="17957" y="56113"/>
                          <a:pt x="14148" y="44778"/>
                          <a:pt x="17767" y="33920"/>
                        </a:cubicBezTo>
                        <a:cubicBezTo>
                          <a:pt x="19386" y="29062"/>
                          <a:pt x="21958" y="25252"/>
                          <a:pt x="25196" y="22299"/>
                        </a:cubicBezTo>
                        <a:cubicBezTo>
                          <a:pt x="37674" y="10869"/>
                          <a:pt x="59677" y="13631"/>
                          <a:pt x="73107" y="24680"/>
                        </a:cubicBezTo>
                        <a:cubicBezTo>
                          <a:pt x="75203" y="26395"/>
                          <a:pt x="78155" y="23537"/>
                          <a:pt x="77013" y="21347"/>
                        </a:cubicBezTo>
                        <a:cubicBezTo>
                          <a:pt x="65106" y="-85"/>
                          <a:pt x="40627" y="-4847"/>
                          <a:pt x="22339" y="4678"/>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30" name="Google Shape;3981;p16"/>
                <p:cNvGrpSpPr/>
                <p:nvPr/>
              </p:nvGrpSpPr>
              <p:grpSpPr>
                <a:xfrm>
                  <a:off x="5772480" y="2978108"/>
                  <a:ext cx="84579" cy="81321"/>
                  <a:chOff x="5772480" y="2978108"/>
                  <a:chExt cx="84579" cy="81321"/>
                </a:xfrm>
              </p:grpSpPr>
              <p:sp>
                <p:nvSpPr>
                  <p:cNvPr id="234" name="Google Shape;3982;p16"/>
                  <p:cNvSpPr/>
                  <p:nvPr/>
                </p:nvSpPr>
                <p:spPr>
                  <a:xfrm>
                    <a:off x="5835947" y="2991028"/>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5" name="Google Shape;3983;p16"/>
                  <p:cNvSpPr/>
                  <p:nvPr/>
                </p:nvSpPr>
                <p:spPr>
                  <a:xfrm>
                    <a:off x="5772480" y="2978108"/>
                    <a:ext cx="77362" cy="81321"/>
                  </a:xfrm>
                  <a:custGeom>
                    <a:avLst/>
                    <a:gdLst/>
                    <a:ahLst/>
                    <a:cxnLst/>
                    <a:rect l="l" t="t" r="r" b="b"/>
                    <a:pathLst>
                      <a:path w="77362" h="81321" extrusionOk="0">
                        <a:moveTo>
                          <a:pt x="22339" y="4740"/>
                        </a:moveTo>
                        <a:cubicBezTo>
                          <a:pt x="13004" y="9598"/>
                          <a:pt x="5289" y="18266"/>
                          <a:pt x="1670" y="30363"/>
                        </a:cubicBezTo>
                        <a:cubicBezTo>
                          <a:pt x="-2998" y="46269"/>
                          <a:pt x="2241" y="63414"/>
                          <a:pt x="15862" y="73130"/>
                        </a:cubicBezTo>
                        <a:cubicBezTo>
                          <a:pt x="20720" y="76654"/>
                          <a:pt x="28340" y="80178"/>
                          <a:pt x="35579" y="81321"/>
                        </a:cubicBezTo>
                        <a:cubicBezTo>
                          <a:pt x="34531" y="75987"/>
                          <a:pt x="32912" y="70082"/>
                          <a:pt x="31959" y="64748"/>
                        </a:cubicBezTo>
                        <a:cubicBezTo>
                          <a:pt x="30245" y="64176"/>
                          <a:pt x="29197" y="63605"/>
                          <a:pt x="27482" y="62557"/>
                        </a:cubicBezTo>
                        <a:cubicBezTo>
                          <a:pt x="18053" y="56175"/>
                          <a:pt x="14243" y="44841"/>
                          <a:pt x="17862" y="33982"/>
                        </a:cubicBezTo>
                        <a:cubicBezTo>
                          <a:pt x="19482" y="29124"/>
                          <a:pt x="22053" y="25314"/>
                          <a:pt x="25292" y="22362"/>
                        </a:cubicBezTo>
                        <a:cubicBezTo>
                          <a:pt x="37769" y="10932"/>
                          <a:pt x="59772" y="13694"/>
                          <a:pt x="73203" y="24743"/>
                        </a:cubicBezTo>
                        <a:cubicBezTo>
                          <a:pt x="75298" y="26457"/>
                          <a:pt x="78251" y="23600"/>
                          <a:pt x="77108" y="21409"/>
                        </a:cubicBezTo>
                        <a:cubicBezTo>
                          <a:pt x="65106" y="-117"/>
                          <a:pt x="40627" y="-4880"/>
                          <a:pt x="22339" y="474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231" name="Google Shape;3984;p16"/>
                <p:cNvGrpSpPr/>
                <p:nvPr/>
              </p:nvGrpSpPr>
              <p:grpSpPr>
                <a:xfrm>
                  <a:off x="5785434" y="3043731"/>
                  <a:ext cx="84579" cy="81420"/>
                  <a:chOff x="5785434" y="3043731"/>
                  <a:chExt cx="84579" cy="81420"/>
                </a:xfrm>
              </p:grpSpPr>
              <p:sp>
                <p:nvSpPr>
                  <p:cNvPr id="232" name="Google Shape;3985;p16"/>
                  <p:cNvSpPr/>
                  <p:nvPr/>
                </p:nvSpPr>
                <p:spPr>
                  <a:xfrm>
                    <a:off x="5848901" y="3056655"/>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3" name="Google Shape;3986;p16"/>
                  <p:cNvSpPr/>
                  <p:nvPr/>
                </p:nvSpPr>
                <p:spPr>
                  <a:xfrm>
                    <a:off x="5785434" y="3043731"/>
                    <a:ext cx="77267" cy="81420"/>
                  </a:xfrm>
                  <a:custGeom>
                    <a:avLst/>
                    <a:gdLst/>
                    <a:ahLst/>
                    <a:cxnLst/>
                    <a:rect l="l" t="t" r="r" b="b"/>
                    <a:pathLst>
                      <a:path w="77267" h="81420" extrusionOk="0">
                        <a:moveTo>
                          <a:pt x="22339" y="4744"/>
                        </a:moveTo>
                        <a:cubicBezTo>
                          <a:pt x="13004" y="9697"/>
                          <a:pt x="5289" y="18269"/>
                          <a:pt x="1670" y="30366"/>
                        </a:cubicBezTo>
                        <a:cubicBezTo>
                          <a:pt x="-2998" y="46368"/>
                          <a:pt x="2241" y="63418"/>
                          <a:pt x="15862" y="73133"/>
                        </a:cubicBezTo>
                        <a:cubicBezTo>
                          <a:pt x="20720" y="76658"/>
                          <a:pt x="29578" y="80372"/>
                          <a:pt x="36722" y="81420"/>
                        </a:cubicBezTo>
                        <a:cubicBezTo>
                          <a:pt x="35769" y="75800"/>
                          <a:pt x="34150" y="70466"/>
                          <a:pt x="33007" y="65037"/>
                        </a:cubicBezTo>
                        <a:cubicBezTo>
                          <a:pt x="31292" y="64466"/>
                          <a:pt x="29102" y="63608"/>
                          <a:pt x="27387" y="62465"/>
                        </a:cubicBezTo>
                        <a:cubicBezTo>
                          <a:pt x="17957" y="56084"/>
                          <a:pt x="14147" y="44749"/>
                          <a:pt x="17767" y="33890"/>
                        </a:cubicBezTo>
                        <a:cubicBezTo>
                          <a:pt x="19386" y="29033"/>
                          <a:pt x="21958" y="25222"/>
                          <a:pt x="25196" y="22270"/>
                        </a:cubicBezTo>
                        <a:cubicBezTo>
                          <a:pt x="37674" y="10840"/>
                          <a:pt x="59677" y="13602"/>
                          <a:pt x="73107" y="24651"/>
                        </a:cubicBezTo>
                        <a:cubicBezTo>
                          <a:pt x="75203" y="26366"/>
                          <a:pt x="78155" y="23508"/>
                          <a:pt x="77013"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nvGrpSpPr>
              <p:cNvPr id="148" name="Google Shape;3987;p16"/>
              <p:cNvGrpSpPr/>
              <p:nvPr/>
            </p:nvGrpSpPr>
            <p:grpSpPr>
              <a:xfrm>
                <a:off x="6045980" y="2510523"/>
                <a:ext cx="728076" cy="1034268"/>
                <a:chOff x="6045980" y="2510523"/>
                <a:chExt cx="728076" cy="1034268"/>
              </a:xfrm>
            </p:grpSpPr>
            <p:sp>
              <p:nvSpPr>
                <p:cNvPr id="206" name="Google Shape;3988;p16"/>
                <p:cNvSpPr/>
                <p:nvPr/>
              </p:nvSpPr>
              <p:spPr>
                <a:xfrm>
                  <a:off x="6078486" y="2544260"/>
                  <a:ext cx="666533" cy="968844"/>
                </a:xfrm>
                <a:custGeom>
                  <a:avLst/>
                  <a:gdLst/>
                  <a:ahLst/>
                  <a:cxnLst/>
                  <a:rect l="l" t="t" r="r" b="b"/>
                  <a:pathLst>
                    <a:path w="666533" h="968844" extrusionOk="0">
                      <a:moveTo>
                        <a:pt x="656450" y="176651"/>
                      </a:moveTo>
                      <a:cubicBezTo>
                        <a:pt x="625780" y="264281"/>
                        <a:pt x="590633" y="346100"/>
                        <a:pt x="559676" y="433635"/>
                      </a:cubicBezTo>
                      <a:cubicBezTo>
                        <a:pt x="529577" y="518693"/>
                        <a:pt x="496430" y="596513"/>
                        <a:pt x="461379" y="679571"/>
                      </a:cubicBezTo>
                      <a:cubicBezTo>
                        <a:pt x="427088" y="760819"/>
                        <a:pt x="397847" y="853974"/>
                        <a:pt x="357556" y="932555"/>
                      </a:cubicBezTo>
                      <a:cubicBezTo>
                        <a:pt x="343268" y="960463"/>
                        <a:pt x="329743" y="977417"/>
                        <a:pt x="297644" y="964368"/>
                      </a:cubicBezTo>
                      <a:cubicBezTo>
                        <a:pt x="278117" y="956462"/>
                        <a:pt x="258782" y="948176"/>
                        <a:pt x="239637" y="939222"/>
                      </a:cubicBezTo>
                      <a:cubicBezTo>
                        <a:pt x="208109" y="924363"/>
                        <a:pt x="175057" y="905028"/>
                        <a:pt x="140767" y="894074"/>
                      </a:cubicBezTo>
                      <a:cubicBezTo>
                        <a:pt x="119336" y="884168"/>
                        <a:pt x="97904" y="874262"/>
                        <a:pt x="76378" y="864451"/>
                      </a:cubicBezTo>
                      <a:cubicBezTo>
                        <a:pt x="56566" y="855402"/>
                        <a:pt x="29324" y="848068"/>
                        <a:pt x="12275" y="834447"/>
                      </a:cubicBezTo>
                      <a:cubicBezTo>
                        <a:pt x="-15634" y="812159"/>
                        <a:pt x="11417" y="767391"/>
                        <a:pt x="21228" y="741674"/>
                      </a:cubicBezTo>
                      <a:cubicBezTo>
                        <a:pt x="61805" y="635089"/>
                        <a:pt x="110192" y="531743"/>
                        <a:pt x="152387" y="425825"/>
                      </a:cubicBezTo>
                      <a:cubicBezTo>
                        <a:pt x="196393" y="315525"/>
                        <a:pt x="236874" y="204940"/>
                        <a:pt x="286880" y="97022"/>
                      </a:cubicBezTo>
                      <a:cubicBezTo>
                        <a:pt x="298787" y="71304"/>
                        <a:pt x="309264" y="42729"/>
                        <a:pt x="324504" y="18821"/>
                      </a:cubicBezTo>
                      <a:cubicBezTo>
                        <a:pt x="345650" y="-14516"/>
                        <a:pt x="378130" y="4343"/>
                        <a:pt x="406705" y="15488"/>
                      </a:cubicBezTo>
                      <a:cubicBezTo>
                        <a:pt x="441090" y="28823"/>
                        <a:pt x="558914" y="77114"/>
                        <a:pt x="581870" y="87306"/>
                      </a:cubicBezTo>
                      <a:cubicBezTo>
                        <a:pt x="600634" y="95688"/>
                        <a:pt x="619684" y="103689"/>
                        <a:pt x="638258" y="112547"/>
                      </a:cubicBezTo>
                      <a:cubicBezTo>
                        <a:pt x="647783" y="117024"/>
                        <a:pt x="662165" y="123692"/>
                        <a:pt x="665690" y="134550"/>
                      </a:cubicBezTo>
                      <a:cubicBezTo>
                        <a:pt x="669309" y="146171"/>
                        <a:pt x="660356" y="165411"/>
                        <a:pt x="656450" y="1766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7" name="Google Shape;3989;p16"/>
                <p:cNvSpPr/>
                <p:nvPr/>
              </p:nvSpPr>
              <p:spPr>
                <a:xfrm>
                  <a:off x="6045980" y="2510523"/>
                  <a:ext cx="728076" cy="1034268"/>
                </a:xfrm>
                <a:custGeom>
                  <a:avLst/>
                  <a:gdLst/>
                  <a:ahLst/>
                  <a:cxnLst/>
                  <a:rect l="l" t="t" r="r" b="b"/>
                  <a:pathLst>
                    <a:path w="728076" h="1034268" extrusionOk="0">
                      <a:moveTo>
                        <a:pt x="719056" y="145617"/>
                      </a:moveTo>
                      <a:cubicBezTo>
                        <a:pt x="707149" y="128186"/>
                        <a:pt x="685242" y="121233"/>
                        <a:pt x="666859" y="112851"/>
                      </a:cubicBezTo>
                      <a:cubicBezTo>
                        <a:pt x="632664" y="97325"/>
                        <a:pt x="495218" y="34079"/>
                        <a:pt x="461690" y="20744"/>
                      </a:cubicBezTo>
                      <a:cubicBezTo>
                        <a:pt x="428734" y="7600"/>
                        <a:pt x="391205" y="-13069"/>
                        <a:pt x="358630" y="11315"/>
                      </a:cubicBezTo>
                      <a:cubicBezTo>
                        <a:pt x="322435" y="38366"/>
                        <a:pt x="307576" y="92944"/>
                        <a:pt x="288716" y="132092"/>
                      </a:cubicBezTo>
                      <a:cubicBezTo>
                        <a:pt x="266523" y="178193"/>
                        <a:pt x="244996" y="224579"/>
                        <a:pt x="225089" y="271823"/>
                      </a:cubicBezTo>
                      <a:cubicBezTo>
                        <a:pt x="182989" y="371455"/>
                        <a:pt x="146794" y="473277"/>
                        <a:pt x="103931" y="572623"/>
                      </a:cubicBezTo>
                      <a:cubicBezTo>
                        <a:pt x="84024" y="618724"/>
                        <a:pt x="64212" y="664825"/>
                        <a:pt x="45352" y="711307"/>
                      </a:cubicBezTo>
                      <a:cubicBezTo>
                        <a:pt x="35827" y="734834"/>
                        <a:pt x="26493" y="758551"/>
                        <a:pt x="17635" y="782363"/>
                      </a:cubicBezTo>
                      <a:cubicBezTo>
                        <a:pt x="10015" y="802842"/>
                        <a:pt x="-1225" y="825893"/>
                        <a:pt x="109" y="848372"/>
                      </a:cubicBezTo>
                      <a:cubicBezTo>
                        <a:pt x="2776" y="891615"/>
                        <a:pt x="52972" y="904093"/>
                        <a:pt x="85262" y="919238"/>
                      </a:cubicBezTo>
                      <a:cubicBezTo>
                        <a:pt x="113742" y="932668"/>
                        <a:pt x="142126" y="946193"/>
                        <a:pt x="170606" y="959624"/>
                      </a:cubicBezTo>
                      <a:cubicBezTo>
                        <a:pt x="197562" y="975911"/>
                        <a:pt x="226708" y="989627"/>
                        <a:pt x="254331" y="1002962"/>
                      </a:cubicBezTo>
                      <a:cubicBezTo>
                        <a:pt x="286621" y="1018679"/>
                        <a:pt x="328912" y="1044110"/>
                        <a:pt x="365392" y="1030299"/>
                      </a:cubicBezTo>
                      <a:cubicBezTo>
                        <a:pt x="404350" y="1015535"/>
                        <a:pt x="419113" y="967720"/>
                        <a:pt x="435496" y="933430"/>
                      </a:cubicBezTo>
                      <a:cubicBezTo>
                        <a:pt x="457880" y="886853"/>
                        <a:pt x="475787" y="829131"/>
                        <a:pt x="496266" y="781697"/>
                      </a:cubicBezTo>
                      <a:cubicBezTo>
                        <a:pt x="536271" y="688828"/>
                        <a:pt x="575704" y="601007"/>
                        <a:pt x="610947" y="506138"/>
                      </a:cubicBezTo>
                      <a:cubicBezTo>
                        <a:pt x="629806" y="455370"/>
                        <a:pt x="653809" y="410603"/>
                        <a:pt x="670954" y="359168"/>
                      </a:cubicBezTo>
                      <a:cubicBezTo>
                        <a:pt x="688099" y="307828"/>
                        <a:pt x="709340" y="256583"/>
                        <a:pt x="723723" y="204386"/>
                      </a:cubicBezTo>
                      <a:cubicBezTo>
                        <a:pt x="729343" y="184765"/>
                        <a:pt x="731152" y="163429"/>
                        <a:pt x="719056" y="145617"/>
                      </a:cubicBezTo>
                      <a:close/>
                      <a:moveTo>
                        <a:pt x="688957" y="210387"/>
                      </a:moveTo>
                      <a:cubicBezTo>
                        <a:pt x="658286" y="298017"/>
                        <a:pt x="623139" y="379837"/>
                        <a:pt x="592183" y="467372"/>
                      </a:cubicBezTo>
                      <a:cubicBezTo>
                        <a:pt x="562084" y="552430"/>
                        <a:pt x="528937" y="630249"/>
                        <a:pt x="493885" y="713307"/>
                      </a:cubicBezTo>
                      <a:cubicBezTo>
                        <a:pt x="459595" y="794555"/>
                        <a:pt x="430353" y="887710"/>
                        <a:pt x="390062" y="966291"/>
                      </a:cubicBezTo>
                      <a:cubicBezTo>
                        <a:pt x="375775" y="994199"/>
                        <a:pt x="362249" y="1011154"/>
                        <a:pt x="330150" y="998105"/>
                      </a:cubicBezTo>
                      <a:cubicBezTo>
                        <a:pt x="310624" y="990199"/>
                        <a:pt x="291288" y="981912"/>
                        <a:pt x="272143" y="972959"/>
                      </a:cubicBezTo>
                      <a:cubicBezTo>
                        <a:pt x="240615" y="958100"/>
                        <a:pt x="207563" y="938764"/>
                        <a:pt x="173273" y="927810"/>
                      </a:cubicBezTo>
                      <a:cubicBezTo>
                        <a:pt x="151842" y="917904"/>
                        <a:pt x="130411" y="907998"/>
                        <a:pt x="108884" y="898187"/>
                      </a:cubicBezTo>
                      <a:cubicBezTo>
                        <a:pt x="89072" y="889139"/>
                        <a:pt x="61831" y="881804"/>
                        <a:pt x="44781" y="868184"/>
                      </a:cubicBezTo>
                      <a:cubicBezTo>
                        <a:pt x="16873" y="845895"/>
                        <a:pt x="43924" y="801128"/>
                        <a:pt x="53734" y="775410"/>
                      </a:cubicBezTo>
                      <a:cubicBezTo>
                        <a:pt x="94311" y="668825"/>
                        <a:pt x="142698" y="565479"/>
                        <a:pt x="184894" y="459561"/>
                      </a:cubicBezTo>
                      <a:cubicBezTo>
                        <a:pt x="228899" y="349262"/>
                        <a:pt x="269380" y="238676"/>
                        <a:pt x="319387" y="130758"/>
                      </a:cubicBezTo>
                      <a:cubicBezTo>
                        <a:pt x="331293" y="105041"/>
                        <a:pt x="341770" y="76466"/>
                        <a:pt x="357010" y="52558"/>
                      </a:cubicBezTo>
                      <a:cubicBezTo>
                        <a:pt x="378156" y="19220"/>
                        <a:pt x="410636" y="38080"/>
                        <a:pt x="439211" y="49224"/>
                      </a:cubicBezTo>
                      <a:cubicBezTo>
                        <a:pt x="473596" y="62559"/>
                        <a:pt x="591421" y="110851"/>
                        <a:pt x="614376" y="121043"/>
                      </a:cubicBezTo>
                      <a:cubicBezTo>
                        <a:pt x="633140" y="129425"/>
                        <a:pt x="652190" y="137426"/>
                        <a:pt x="670764" y="146284"/>
                      </a:cubicBezTo>
                      <a:cubicBezTo>
                        <a:pt x="680289" y="150761"/>
                        <a:pt x="694672" y="157428"/>
                        <a:pt x="698196" y="168287"/>
                      </a:cubicBezTo>
                      <a:cubicBezTo>
                        <a:pt x="701815" y="179907"/>
                        <a:pt x="692862" y="199148"/>
                        <a:pt x="688957" y="210387"/>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8" name="Google Shape;3990;p16"/>
                <p:cNvSpPr/>
                <p:nvPr/>
              </p:nvSpPr>
              <p:spPr>
                <a:xfrm>
                  <a:off x="6249838" y="2647365"/>
                  <a:ext cx="327508" cy="765411"/>
                </a:xfrm>
                <a:custGeom>
                  <a:avLst/>
                  <a:gdLst/>
                  <a:ahLst/>
                  <a:cxnLst/>
                  <a:rect l="l" t="t" r="r" b="b"/>
                  <a:pathLst>
                    <a:path w="327508" h="765411" extrusionOk="0">
                      <a:moveTo>
                        <a:pt x="318982" y="2203"/>
                      </a:moveTo>
                      <a:cubicBezTo>
                        <a:pt x="292122" y="47257"/>
                        <a:pt x="273167" y="97072"/>
                        <a:pt x="251831" y="144983"/>
                      </a:cubicBezTo>
                      <a:cubicBezTo>
                        <a:pt x="230304" y="193180"/>
                        <a:pt x="210016" y="241853"/>
                        <a:pt x="189442" y="290430"/>
                      </a:cubicBezTo>
                      <a:cubicBezTo>
                        <a:pt x="148389" y="387395"/>
                        <a:pt x="107718" y="484454"/>
                        <a:pt x="67808" y="581895"/>
                      </a:cubicBezTo>
                      <a:cubicBezTo>
                        <a:pt x="45234" y="637045"/>
                        <a:pt x="19516" y="692004"/>
                        <a:pt x="657" y="748583"/>
                      </a:cubicBezTo>
                      <a:cubicBezTo>
                        <a:pt x="-4106" y="762775"/>
                        <a:pt x="18373" y="772490"/>
                        <a:pt x="25041" y="758870"/>
                      </a:cubicBezTo>
                      <a:cubicBezTo>
                        <a:pt x="47805" y="711816"/>
                        <a:pt x="65427" y="661810"/>
                        <a:pt x="85239" y="613518"/>
                      </a:cubicBezTo>
                      <a:cubicBezTo>
                        <a:pt x="105241" y="564655"/>
                        <a:pt x="125529" y="515887"/>
                        <a:pt x="145341" y="466833"/>
                      </a:cubicBezTo>
                      <a:cubicBezTo>
                        <a:pt x="184965" y="368916"/>
                        <a:pt x="225066" y="271285"/>
                        <a:pt x="264594" y="173368"/>
                      </a:cubicBezTo>
                      <a:cubicBezTo>
                        <a:pt x="275739" y="145650"/>
                        <a:pt x="286502" y="117742"/>
                        <a:pt x="297551" y="89929"/>
                      </a:cubicBezTo>
                      <a:cubicBezTo>
                        <a:pt x="308600" y="61925"/>
                        <a:pt x="319649" y="34684"/>
                        <a:pt x="327364" y="5632"/>
                      </a:cubicBezTo>
                      <a:cubicBezTo>
                        <a:pt x="328602" y="679"/>
                        <a:pt x="321554" y="-2273"/>
                        <a:pt x="318982" y="2203"/>
                      </a:cubicBezTo>
                      <a:lnTo>
                        <a:pt x="318982" y="2203"/>
                      </a:ln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9" name="Google Shape;3991;p16"/>
                <p:cNvSpPr/>
                <p:nvPr/>
              </p:nvSpPr>
              <p:spPr>
                <a:xfrm>
                  <a:off x="6402105" y="2598087"/>
                  <a:ext cx="125683" cy="135311"/>
                </a:xfrm>
                <a:custGeom>
                  <a:avLst/>
                  <a:gdLst/>
                  <a:ahLst/>
                  <a:cxnLst/>
                  <a:rect l="l" t="t" r="r" b="b"/>
                  <a:pathLst>
                    <a:path w="125683" h="135311" extrusionOk="0">
                      <a:moveTo>
                        <a:pt x="4029" y="88247"/>
                      </a:moveTo>
                      <a:cubicBezTo>
                        <a:pt x="14411" y="118632"/>
                        <a:pt x="44129" y="141778"/>
                        <a:pt x="77371" y="133682"/>
                      </a:cubicBezTo>
                      <a:cubicBezTo>
                        <a:pt x="105661" y="126824"/>
                        <a:pt x="126425" y="98058"/>
                        <a:pt x="125663" y="68912"/>
                      </a:cubicBezTo>
                      <a:cubicBezTo>
                        <a:pt x="124901" y="39765"/>
                        <a:pt x="103660" y="12809"/>
                        <a:pt x="76038" y="3570"/>
                      </a:cubicBezTo>
                      <a:cubicBezTo>
                        <a:pt x="63941" y="-430"/>
                        <a:pt x="50606" y="-1383"/>
                        <a:pt x="38509" y="2332"/>
                      </a:cubicBezTo>
                      <a:cubicBezTo>
                        <a:pt x="3552" y="12905"/>
                        <a:pt x="-6639" y="57101"/>
                        <a:pt x="4029" y="88247"/>
                      </a:cubicBezTo>
                      <a:close/>
                    </a:path>
                  </a:pathLst>
                </a:custGeom>
                <a:solidFill>
                  <a:srgbClr val="EA54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0" name="Google Shape;3992;p16"/>
                <p:cNvSpPr/>
                <p:nvPr/>
              </p:nvSpPr>
              <p:spPr>
                <a:xfrm>
                  <a:off x="6566148" y="2675264"/>
                  <a:ext cx="125648" cy="135403"/>
                </a:xfrm>
                <a:custGeom>
                  <a:avLst/>
                  <a:gdLst/>
                  <a:ahLst/>
                  <a:cxnLst/>
                  <a:rect l="l" t="t" r="r" b="b"/>
                  <a:pathLst>
                    <a:path w="125648" h="135403" extrusionOk="0">
                      <a:moveTo>
                        <a:pt x="121925" y="47837"/>
                      </a:moveTo>
                      <a:cubicBezTo>
                        <a:pt x="111924" y="17262"/>
                        <a:pt x="82492" y="-6170"/>
                        <a:pt x="49154" y="1450"/>
                      </a:cubicBezTo>
                      <a:cubicBezTo>
                        <a:pt x="20769" y="7927"/>
                        <a:pt x="-376" y="36502"/>
                        <a:pt x="5" y="65553"/>
                      </a:cubicBezTo>
                      <a:cubicBezTo>
                        <a:pt x="386" y="94700"/>
                        <a:pt x="21341" y="121941"/>
                        <a:pt x="48773" y="131562"/>
                      </a:cubicBezTo>
                      <a:cubicBezTo>
                        <a:pt x="60775" y="135753"/>
                        <a:pt x="74110" y="136800"/>
                        <a:pt x="86302" y="133276"/>
                      </a:cubicBezTo>
                      <a:cubicBezTo>
                        <a:pt x="121449" y="123084"/>
                        <a:pt x="132212" y="79079"/>
                        <a:pt x="121925" y="47837"/>
                      </a:cubicBezTo>
                      <a:close/>
                    </a:path>
                  </a:pathLst>
                </a:custGeom>
                <a:solidFill>
                  <a:srgbClr val="5FBF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1" name="Google Shape;3993;p16"/>
                <p:cNvSpPr/>
                <p:nvPr/>
              </p:nvSpPr>
              <p:spPr>
                <a:xfrm>
                  <a:off x="6329882" y="2757594"/>
                  <a:ext cx="132422" cy="128126"/>
                </a:xfrm>
                <a:custGeom>
                  <a:avLst/>
                  <a:gdLst/>
                  <a:ahLst/>
                  <a:cxnLst/>
                  <a:rect l="l" t="t" r="r" b="b"/>
                  <a:pathLst>
                    <a:path w="132422" h="128126" extrusionOk="0">
                      <a:moveTo>
                        <a:pt x="32246" y="12847"/>
                      </a:moveTo>
                      <a:cubicBezTo>
                        <a:pt x="5386" y="30563"/>
                        <a:pt x="-9473" y="65044"/>
                        <a:pt x="6719" y="95238"/>
                      </a:cubicBezTo>
                      <a:cubicBezTo>
                        <a:pt x="20435" y="120956"/>
                        <a:pt x="53582" y="133814"/>
                        <a:pt x="81490" y="125718"/>
                      </a:cubicBezTo>
                      <a:cubicBezTo>
                        <a:pt x="109494" y="117622"/>
                        <a:pt x="130258" y="90380"/>
                        <a:pt x="132259" y="61329"/>
                      </a:cubicBezTo>
                      <a:cubicBezTo>
                        <a:pt x="133116" y="48661"/>
                        <a:pt x="130639" y="35516"/>
                        <a:pt x="124067" y="24658"/>
                      </a:cubicBezTo>
                      <a:cubicBezTo>
                        <a:pt x="105017" y="-6584"/>
                        <a:pt x="59773" y="-5346"/>
                        <a:pt x="32246" y="12847"/>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2" name="Google Shape;3994;p16"/>
                <p:cNvSpPr/>
                <p:nvPr/>
              </p:nvSpPr>
              <p:spPr>
                <a:xfrm>
                  <a:off x="6505885" y="2834257"/>
                  <a:ext cx="124523" cy="136946"/>
                </a:xfrm>
                <a:custGeom>
                  <a:avLst/>
                  <a:gdLst/>
                  <a:ahLst/>
                  <a:cxnLst/>
                  <a:rect l="l" t="t" r="r" b="b"/>
                  <a:pathLst>
                    <a:path w="124523" h="136946" extrusionOk="0">
                      <a:moveTo>
                        <a:pt x="124277" y="61818"/>
                      </a:moveTo>
                      <a:cubicBezTo>
                        <a:pt x="121514" y="29814"/>
                        <a:pt x="98369" y="192"/>
                        <a:pt x="64078" y="1"/>
                      </a:cubicBezTo>
                      <a:cubicBezTo>
                        <a:pt x="34932" y="-189"/>
                        <a:pt x="7786" y="22671"/>
                        <a:pt x="1499" y="51150"/>
                      </a:cubicBezTo>
                      <a:cubicBezTo>
                        <a:pt x="-4787" y="79630"/>
                        <a:pt x="9214" y="110872"/>
                        <a:pt x="33789" y="126588"/>
                      </a:cubicBezTo>
                      <a:cubicBezTo>
                        <a:pt x="44552" y="133446"/>
                        <a:pt x="57220" y="137542"/>
                        <a:pt x="69889" y="136875"/>
                      </a:cubicBezTo>
                      <a:cubicBezTo>
                        <a:pt x="106465" y="134970"/>
                        <a:pt x="127039" y="94680"/>
                        <a:pt x="124277" y="61818"/>
                      </a:cubicBezTo>
                      <a:close/>
                    </a:path>
                  </a:pathLst>
                </a:custGeom>
                <a:solidFill>
                  <a:srgbClr val="EB619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3" name="Google Shape;3995;p16"/>
                <p:cNvSpPr/>
                <p:nvPr/>
              </p:nvSpPr>
              <p:spPr>
                <a:xfrm>
                  <a:off x="6263580" y="2918111"/>
                  <a:ext cx="136383" cy="124663"/>
                </a:xfrm>
                <a:custGeom>
                  <a:avLst/>
                  <a:gdLst/>
                  <a:ahLst/>
                  <a:cxnLst/>
                  <a:rect l="l" t="t" r="r" b="b"/>
                  <a:pathLst>
                    <a:path w="136383" h="124663" extrusionOk="0">
                      <a:moveTo>
                        <a:pt x="53400" y="121791"/>
                      </a:moveTo>
                      <a:cubicBezTo>
                        <a:pt x="84356" y="130554"/>
                        <a:pt x="120170" y="119315"/>
                        <a:pt x="132552" y="87406"/>
                      </a:cubicBezTo>
                      <a:cubicBezTo>
                        <a:pt x="143030" y="60260"/>
                        <a:pt x="131219" y="26732"/>
                        <a:pt x="106835" y="10825"/>
                      </a:cubicBezTo>
                      <a:cubicBezTo>
                        <a:pt x="82451" y="-5082"/>
                        <a:pt x="48161" y="-3081"/>
                        <a:pt x="24825" y="14349"/>
                      </a:cubicBezTo>
                      <a:cubicBezTo>
                        <a:pt x="14633" y="21969"/>
                        <a:pt x="6251" y="32352"/>
                        <a:pt x="2346" y="44544"/>
                      </a:cubicBezTo>
                      <a:cubicBezTo>
                        <a:pt x="-8799" y="79310"/>
                        <a:pt x="21681" y="112838"/>
                        <a:pt x="53400" y="121791"/>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4" name="Google Shape;3996;p16"/>
                <p:cNvSpPr/>
                <p:nvPr/>
              </p:nvSpPr>
              <p:spPr>
                <a:xfrm>
                  <a:off x="6439000" y="2993493"/>
                  <a:ext cx="127261" cy="133311"/>
                </a:xfrm>
                <a:custGeom>
                  <a:avLst/>
                  <a:gdLst/>
                  <a:ahLst/>
                  <a:cxnLst/>
                  <a:rect l="l" t="t" r="r" b="b"/>
                  <a:pathLst>
                    <a:path w="127261" h="133311" extrusionOk="0">
                      <a:moveTo>
                        <a:pt x="11996" y="34885"/>
                      </a:moveTo>
                      <a:cubicBezTo>
                        <a:pt x="-5435" y="61840"/>
                        <a:pt x="-5244" y="99464"/>
                        <a:pt x="21711"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1" y="-12074"/>
                        <a:pt x="29903" y="7262"/>
                        <a:pt x="11996" y="34885"/>
                      </a:cubicBezTo>
                      <a:close/>
                    </a:path>
                  </a:pathLst>
                </a:custGeom>
                <a:solidFill>
                  <a:srgbClr val="199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5" name="Google Shape;3997;p16"/>
                <p:cNvSpPr/>
                <p:nvPr/>
              </p:nvSpPr>
              <p:spPr>
                <a:xfrm>
                  <a:off x="6200913" y="3070560"/>
                  <a:ext cx="132422" cy="128055"/>
                </a:xfrm>
                <a:custGeom>
                  <a:avLst/>
                  <a:gdLst/>
                  <a:ahLst/>
                  <a:cxnLst/>
                  <a:rect l="l" t="t" r="r" b="b"/>
                  <a:pathLst>
                    <a:path w="132422" h="128055" extrusionOk="0">
                      <a:moveTo>
                        <a:pt x="32246" y="12776"/>
                      </a:moveTo>
                      <a:cubicBezTo>
                        <a:pt x="5386" y="30493"/>
                        <a:pt x="-9473" y="64973"/>
                        <a:pt x="6719" y="95168"/>
                      </a:cubicBezTo>
                      <a:cubicBezTo>
                        <a:pt x="20435" y="120885"/>
                        <a:pt x="53582" y="133744"/>
                        <a:pt x="81490" y="125648"/>
                      </a:cubicBezTo>
                      <a:cubicBezTo>
                        <a:pt x="109494" y="117551"/>
                        <a:pt x="130258" y="90310"/>
                        <a:pt x="132259" y="61259"/>
                      </a:cubicBezTo>
                      <a:cubicBezTo>
                        <a:pt x="133116" y="48590"/>
                        <a:pt x="130639" y="35446"/>
                        <a:pt x="124067" y="24587"/>
                      </a:cubicBezTo>
                      <a:cubicBezTo>
                        <a:pt x="105017" y="-6559"/>
                        <a:pt x="59773" y="-5321"/>
                        <a:pt x="32246" y="12776"/>
                      </a:cubicBezTo>
                      <a:close/>
                    </a:path>
                  </a:pathLst>
                </a:custGeom>
                <a:solidFill>
                  <a:srgbClr val="5FBF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6" name="Google Shape;3998;p16"/>
                <p:cNvSpPr/>
                <p:nvPr/>
              </p:nvSpPr>
              <p:spPr>
                <a:xfrm>
                  <a:off x="6376916" y="3147248"/>
                  <a:ext cx="124523" cy="136946"/>
                </a:xfrm>
                <a:custGeom>
                  <a:avLst/>
                  <a:gdLst/>
                  <a:ahLst/>
                  <a:cxnLst/>
                  <a:rect l="l" t="t" r="r" b="b"/>
                  <a:pathLst>
                    <a:path w="124523" h="136946" extrusionOk="0">
                      <a:moveTo>
                        <a:pt x="124276" y="61818"/>
                      </a:moveTo>
                      <a:cubicBezTo>
                        <a:pt x="121514" y="29814"/>
                        <a:pt x="98369" y="192"/>
                        <a:pt x="64079" y="1"/>
                      </a:cubicBezTo>
                      <a:cubicBezTo>
                        <a:pt x="34932" y="-189"/>
                        <a:pt x="7786" y="22671"/>
                        <a:pt x="1499" y="51150"/>
                      </a:cubicBezTo>
                      <a:cubicBezTo>
                        <a:pt x="-4787" y="79630"/>
                        <a:pt x="9215" y="110872"/>
                        <a:pt x="33789" y="126588"/>
                      </a:cubicBezTo>
                      <a:cubicBezTo>
                        <a:pt x="44552" y="133446"/>
                        <a:pt x="57221" y="137542"/>
                        <a:pt x="69889" y="136875"/>
                      </a:cubicBezTo>
                      <a:cubicBezTo>
                        <a:pt x="106465" y="134970"/>
                        <a:pt x="127039" y="94584"/>
                        <a:pt x="124276" y="61818"/>
                      </a:cubicBezTo>
                      <a:close/>
                    </a:path>
                  </a:pathLst>
                </a:custGeom>
                <a:solidFill>
                  <a:srgbClr val="EA54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7" name="Google Shape;3999;p16"/>
                <p:cNvSpPr/>
                <p:nvPr/>
              </p:nvSpPr>
              <p:spPr>
                <a:xfrm>
                  <a:off x="6132170" y="3237104"/>
                  <a:ext cx="136348" cy="124663"/>
                </a:xfrm>
                <a:custGeom>
                  <a:avLst/>
                  <a:gdLst/>
                  <a:ahLst/>
                  <a:cxnLst/>
                  <a:rect l="l" t="t" r="r" b="b"/>
                  <a:pathLst>
                    <a:path w="136348" h="124663" extrusionOk="0">
                      <a:moveTo>
                        <a:pt x="53364" y="121791"/>
                      </a:moveTo>
                      <a:cubicBezTo>
                        <a:pt x="84321" y="130554"/>
                        <a:pt x="120135" y="119315"/>
                        <a:pt x="132517" y="87406"/>
                      </a:cubicBezTo>
                      <a:cubicBezTo>
                        <a:pt x="142995" y="60260"/>
                        <a:pt x="131184" y="26732"/>
                        <a:pt x="106800" y="10825"/>
                      </a:cubicBezTo>
                      <a:cubicBezTo>
                        <a:pt x="82416" y="-5082"/>
                        <a:pt x="48126" y="-3081"/>
                        <a:pt x="24789" y="14349"/>
                      </a:cubicBezTo>
                      <a:cubicBezTo>
                        <a:pt x="14598" y="21969"/>
                        <a:pt x="6216" y="32352"/>
                        <a:pt x="2310" y="44544"/>
                      </a:cubicBezTo>
                      <a:cubicBezTo>
                        <a:pt x="-8739" y="79215"/>
                        <a:pt x="21741" y="112743"/>
                        <a:pt x="53364" y="121791"/>
                      </a:cubicBezTo>
                      <a:close/>
                    </a:path>
                  </a:pathLst>
                </a:custGeom>
                <a:solidFill>
                  <a:srgbClr val="EB619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18" name="Google Shape;4000;p16"/>
                <p:cNvSpPr/>
                <p:nvPr/>
              </p:nvSpPr>
              <p:spPr>
                <a:xfrm>
                  <a:off x="6307555" y="3312390"/>
                  <a:ext cx="127261" cy="133311"/>
                </a:xfrm>
                <a:custGeom>
                  <a:avLst/>
                  <a:gdLst/>
                  <a:ahLst/>
                  <a:cxnLst/>
                  <a:rect l="l" t="t" r="r" b="b"/>
                  <a:pathLst>
                    <a:path w="127261" h="133311" extrusionOk="0">
                      <a:moveTo>
                        <a:pt x="11996" y="34885"/>
                      </a:moveTo>
                      <a:cubicBezTo>
                        <a:pt x="-5435" y="61840"/>
                        <a:pt x="-5244" y="99464"/>
                        <a:pt x="21712"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0" y="-12074"/>
                        <a:pt x="29903" y="7262"/>
                        <a:pt x="11996" y="34885"/>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49" name="Google Shape;4001;p16"/>
              <p:cNvSpPr/>
              <p:nvPr/>
            </p:nvSpPr>
            <p:spPr>
              <a:xfrm>
                <a:off x="5713997" y="2551910"/>
                <a:ext cx="646988" cy="804032"/>
              </a:xfrm>
              <a:custGeom>
                <a:avLst/>
                <a:gdLst/>
                <a:ahLst/>
                <a:cxnLst/>
                <a:rect l="l" t="t" r="r" b="b"/>
                <a:pathLst>
                  <a:path w="646988" h="804032" extrusionOk="0">
                    <a:moveTo>
                      <a:pt x="442963" y="160428"/>
                    </a:moveTo>
                    <a:cubicBezTo>
                      <a:pt x="431533" y="127567"/>
                      <a:pt x="421341" y="94134"/>
                      <a:pt x="406768" y="62416"/>
                    </a:cubicBezTo>
                    <a:cubicBezTo>
                      <a:pt x="393719" y="33936"/>
                      <a:pt x="378003" y="-1116"/>
                      <a:pt x="341712" y="27"/>
                    </a:cubicBezTo>
                    <a:cubicBezTo>
                      <a:pt x="313899" y="884"/>
                      <a:pt x="287324" y="15362"/>
                      <a:pt x="263226" y="27935"/>
                    </a:cubicBezTo>
                    <a:cubicBezTo>
                      <a:pt x="236842" y="41652"/>
                      <a:pt x="209982" y="54225"/>
                      <a:pt x="182549" y="65750"/>
                    </a:cubicBezTo>
                    <a:cubicBezTo>
                      <a:pt x="122066" y="91182"/>
                      <a:pt x="60344" y="114042"/>
                      <a:pt x="3479" y="146903"/>
                    </a:cubicBezTo>
                    <a:cubicBezTo>
                      <a:pt x="2813" y="148522"/>
                      <a:pt x="2241" y="150141"/>
                      <a:pt x="1670" y="151856"/>
                    </a:cubicBezTo>
                    <a:cubicBezTo>
                      <a:pt x="-2998" y="167763"/>
                      <a:pt x="2241" y="184908"/>
                      <a:pt x="15862" y="194623"/>
                    </a:cubicBezTo>
                    <a:cubicBezTo>
                      <a:pt x="18148" y="196242"/>
                      <a:pt x="21101" y="197862"/>
                      <a:pt x="24244" y="199290"/>
                    </a:cubicBezTo>
                    <a:cubicBezTo>
                      <a:pt x="19577" y="204053"/>
                      <a:pt x="15767" y="210149"/>
                      <a:pt x="13576" y="217578"/>
                    </a:cubicBezTo>
                    <a:cubicBezTo>
                      <a:pt x="12433" y="221674"/>
                      <a:pt x="11861" y="225770"/>
                      <a:pt x="11957" y="229866"/>
                    </a:cubicBezTo>
                    <a:cubicBezTo>
                      <a:pt x="14528" y="237390"/>
                      <a:pt x="17005" y="244820"/>
                      <a:pt x="19577" y="252345"/>
                    </a:cubicBezTo>
                    <a:cubicBezTo>
                      <a:pt x="21863" y="255393"/>
                      <a:pt x="24530" y="258060"/>
                      <a:pt x="27768" y="260441"/>
                    </a:cubicBezTo>
                    <a:cubicBezTo>
                      <a:pt x="30054" y="262060"/>
                      <a:pt x="33102" y="263775"/>
                      <a:pt x="36341" y="265108"/>
                    </a:cubicBezTo>
                    <a:cubicBezTo>
                      <a:pt x="33007" y="268442"/>
                      <a:pt x="30149" y="272442"/>
                      <a:pt x="28054" y="277110"/>
                    </a:cubicBezTo>
                    <a:cubicBezTo>
                      <a:pt x="34055" y="294731"/>
                      <a:pt x="40055" y="312352"/>
                      <a:pt x="46056" y="329973"/>
                    </a:cubicBezTo>
                    <a:cubicBezTo>
                      <a:pt x="47009" y="330450"/>
                      <a:pt x="47961" y="330926"/>
                      <a:pt x="49009" y="331402"/>
                    </a:cubicBezTo>
                    <a:cubicBezTo>
                      <a:pt x="48438" y="332069"/>
                      <a:pt x="47866" y="332736"/>
                      <a:pt x="47294" y="333498"/>
                    </a:cubicBezTo>
                    <a:cubicBezTo>
                      <a:pt x="49676" y="340546"/>
                      <a:pt x="52152" y="347595"/>
                      <a:pt x="54629" y="354643"/>
                    </a:cubicBezTo>
                    <a:cubicBezTo>
                      <a:pt x="54819" y="353976"/>
                      <a:pt x="54915" y="353310"/>
                      <a:pt x="55105" y="352738"/>
                    </a:cubicBezTo>
                    <a:cubicBezTo>
                      <a:pt x="56629" y="348261"/>
                      <a:pt x="59010" y="344642"/>
                      <a:pt x="61868" y="341784"/>
                    </a:cubicBezTo>
                    <a:cubicBezTo>
                      <a:pt x="65011" y="357882"/>
                      <a:pt x="68059" y="373884"/>
                      <a:pt x="71107" y="389600"/>
                    </a:cubicBezTo>
                    <a:cubicBezTo>
                      <a:pt x="71012" y="389600"/>
                      <a:pt x="71012" y="389695"/>
                      <a:pt x="70916" y="389695"/>
                    </a:cubicBezTo>
                    <a:cubicBezTo>
                      <a:pt x="70536" y="387695"/>
                      <a:pt x="70250" y="385599"/>
                      <a:pt x="69869" y="383694"/>
                    </a:cubicBezTo>
                    <a:cubicBezTo>
                      <a:pt x="68154" y="383123"/>
                      <a:pt x="66249" y="382361"/>
                      <a:pt x="64630" y="381218"/>
                    </a:cubicBezTo>
                    <a:cubicBezTo>
                      <a:pt x="64249" y="380932"/>
                      <a:pt x="63963" y="380646"/>
                      <a:pt x="63582" y="380361"/>
                    </a:cubicBezTo>
                    <a:cubicBezTo>
                      <a:pt x="66821" y="389600"/>
                      <a:pt x="70155" y="398934"/>
                      <a:pt x="73488" y="408173"/>
                    </a:cubicBezTo>
                    <a:cubicBezTo>
                      <a:pt x="73869" y="407793"/>
                      <a:pt x="74155" y="407412"/>
                      <a:pt x="74536" y="407031"/>
                    </a:cubicBezTo>
                    <a:cubicBezTo>
                      <a:pt x="75107" y="409983"/>
                      <a:pt x="75679" y="412936"/>
                      <a:pt x="76250" y="415794"/>
                    </a:cubicBezTo>
                    <a:cubicBezTo>
                      <a:pt x="109874" y="508567"/>
                      <a:pt x="147116" y="599912"/>
                      <a:pt x="194361" y="685923"/>
                    </a:cubicBezTo>
                    <a:cubicBezTo>
                      <a:pt x="221411" y="681351"/>
                      <a:pt x="252558" y="675445"/>
                      <a:pt x="284657" y="669254"/>
                    </a:cubicBezTo>
                    <a:cubicBezTo>
                      <a:pt x="318090" y="662872"/>
                      <a:pt x="353618" y="655824"/>
                      <a:pt x="387337" y="649251"/>
                    </a:cubicBezTo>
                    <a:cubicBezTo>
                      <a:pt x="381813" y="662491"/>
                      <a:pt x="376383" y="675636"/>
                      <a:pt x="370954" y="688875"/>
                    </a:cubicBezTo>
                    <a:cubicBezTo>
                      <a:pt x="361429" y="712402"/>
                      <a:pt x="352095" y="736119"/>
                      <a:pt x="343236" y="759932"/>
                    </a:cubicBezTo>
                    <a:cubicBezTo>
                      <a:pt x="338093" y="773743"/>
                      <a:pt x="331330" y="788792"/>
                      <a:pt x="327901" y="804033"/>
                    </a:cubicBezTo>
                    <a:cubicBezTo>
                      <a:pt x="337331" y="801651"/>
                      <a:pt x="346665" y="798222"/>
                      <a:pt x="355714" y="794793"/>
                    </a:cubicBezTo>
                    <a:cubicBezTo>
                      <a:pt x="449535" y="760027"/>
                      <a:pt x="547547" y="736786"/>
                      <a:pt x="646989" y="725737"/>
                    </a:cubicBezTo>
                    <a:cubicBezTo>
                      <a:pt x="610412" y="616485"/>
                      <a:pt x="468395" y="233771"/>
                      <a:pt x="442963" y="160428"/>
                    </a:cubicBezTo>
                    <a:close/>
                    <a:moveTo>
                      <a:pt x="27578" y="184050"/>
                    </a:moveTo>
                    <a:cubicBezTo>
                      <a:pt x="18148" y="177669"/>
                      <a:pt x="14338" y="166334"/>
                      <a:pt x="17957" y="155475"/>
                    </a:cubicBezTo>
                    <a:cubicBezTo>
                      <a:pt x="19482" y="150998"/>
                      <a:pt x="21767" y="147570"/>
                      <a:pt x="24625" y="144712"/>
                    </a:cubicBezTo>
                    <a:cubicBezTo>
                      <a:pt x="27197" y="158714"/>
                      <a:pt x="29864" y="173001"/>
                      <a:pt x="32531" y="187384"/>
                    </a:cubicBezTo>
                    <a:cubicBezTo>
                      <a:pt x="32436" y="187098"/>
                      <a:pt x="32436" y="186813"/>
                      <a:pt x="32340" y="186527"/>
                    </a:cubicBezTo>
                    <a:cubicBezTo>
                      <a:pt x="30626" y="185955"/>
                      <a:pt x="29197" y="185193"/>
                      <a:pt x="27578" y="184050"/>
                    </a:cubicBezTo>
                    <a:close/>
                    <a:moveTo>
                      <a:pt x="29864" y="221198"/>
                    </a:moveTo>
                    <a:cubicBezTo>
                      <a:pt x="31388" y="216626"/>
                      <a:pt x="33864" y="213006"/>
                      <a:pt x="36817" y="210149"/>
                    </a:cubicBezTo>
                    <a:cubicBezTo>
                      <a:pt x="39770" y="226056"/>
                      <a:pt x="42818" y="242058"/>
                      <a:pt x="45866" y="258155"/>
                    </a:cubicBezTo>
                    <a:cubicBezTo>
                      <a:pt x="45866" y="258155"/>
                      <a:pt x="45866" y="258155"/>
                      <a:pt x="45866" y="258155"/>
                    </a:cubicBezTo>
                    <a:cubicBezTo>
                      <a:pt x="45485" y="256154"/>
                      <a:pt x="45104" y="254154"/>
                      <a:pt x="44723" y="252249"/>
                    </a:cubicBezTo>
                    <a:cubicBezTo>
                      <a:pt x="43008" y="251678"/>
                      <a:pt x="41103" y="250916"/>
                      <a:pt x="39484" y="249773"/>
                    </a:cubicBezTo>
                    <a:cubicBezTo>
                      <a:pt x="30054" y="243391"/>
                      <a:pt x="26244" y="232056"/>
                      <a:pt x="29864" y="221198"/>
                    </a:cubicBezTo>
                    <a:close/>
                    <a:moveTo>
                      <a:pt x="57772" y="324544"/>
                    </a:moveTo>
                    <a:cubicBezTo>
                      <a:pt x="57391" y="322448"/>
                      <a:pt x="57010" y="320258"/>
                      <a:pt x="56629" y="318162"/>
                    </a:cubicBezTo>
                    <a:cubicBezTo>
                      <a:pt x="54915" y="317591"/>
                      <a:pt x="53009" y="316829"/>
                      <a:pt x="51390" y="315686"/>
                    </a:cubicBezTo>
                    <a:cubicBezTo>
                      <a:pt x="41961" y="309304"/>
                      <a:pt x="38150" y="297969"/>
                      <a:pt x="41770" y="287111"/>
                    </a:cubicBezTo>
                    <a:cubicBezTo>
                      <a:pt x="43389" y="282253"/>
                      <a:pt x="45961" y="278443"/>
                      <a:pt x="49199" y="275586"/>
                    </a:cubicBezTo>
                    <a:cubicBezTo>
                      <a:pt x="52247" y="291778"/>
                      <a:pt x="55391" y="307971"/>
                      <a:pt x="58534" y="324068"/>
                    </a:cubicBezTo>
                    <a:cubicBezTo>
                      <a:pt x="58248" y="324258"/>
                      <a:pt x="57963" y="324449"/>
                      <a:pt x="57772" y="324544"/>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50" name="Google Shape;4002;p16"/>
              <p:cNvGrpSpPr/>
              <p:nvPr/>
            </p:nvGrpSpPr>
            <p:grpSpPr>
              <a:xfrm>
                <a:off x="5447410" y="2588892"/>
                <a:ext cx="885437" cy="983077"/>
                <a:chOff x="5447410" y="2588892"/>
                <a:chExt cx="885437" cy="983077"/>
              </a:xfrm>
            </p:grpSpPr>
            <p:sp>
              <p:nvSpPr>
                <p:cNvPr id="171" name="Google Shape;4003;p16"/>
                <p:cNvSpPr/>
                <p:nvPr/>
              </p:nvSpPr>
              <p:spPr>
                <a:xfrm>
                  <a:off x="5478203" y="2588892"/>
                  <a:ext cx="854644" cy="972504"/>
                </a:xfrm>
                <a:custGeom>
                  <a:avLst/>
                  <a:gdLst/>
                  <a:ahLst/>
                  <a:cxnLst/>
                  <a:rect l="l" t="t" r="r" b="b"/>
                  <a:pathLst>
                    <a:path w="854644" h="972504" extrusionOk="0">
                      <a:moveTo>
                        <a:pt x="736287" y="413387"/>
                      </a:moveTo>
                      <a:cubicBezTo>
                        <a:pt x="730096" y="397861"/>
                        <a:pt x="724000" y="382430"/>
                        <a:pt x="717904" y="366905"/>
                      </a:cubicBezTo>
                      <a:cubicBezTo>
                        <a:pt x="714475" y="358046"/>
                        <a:pt x="711046" y="349188"/>
                        <a:pt x="707617" y="340330"/>
                      </a:cubicBezTo>
                      <a:cubicBezTo>
                        <a:pt x="705807" y="335567"/>
                        <a:pt x="703712" y="330710"/>
                        <a:pt x="701616" y="325852"/>
                      </a:cubicBezTo>
                      <a:cubicBezTo>
                        <a:pt x="696568" y="312993"/>
                        <a:pt x="691520" y="300230"/>
                        <a:pt x="686376" y="287371"/>
                      </a:cubicBezTo>
                      <a:cubicBezTo>
                        <a:pt x="653420" y="204408"/>
                        <a:pt x="620939" y="121160"/>
                        <a:pt x="586935" y="38483"/>
                      </a:cubicBezTo>
                      <a:cubicBezTo>
                        <a:pt x="573886" y="6860"/>
                        <a:pt x="564075" y="-8952"/>
                        <a:pt x="524356" y="5240"/>
                      </a:cubicBezTo>
                      <a:cubicBezTo>
                        <a:pt x="523975" y="5336"/>
                        <a:pt x="523689" y="5526"/>
                        <a:pt x="523499" y="5812"/>
                      </a:cubicBezTo>
                      <a:cubicBezTo>
                        <a:pt x="523022" y="5621"/>
                        <a:pt x="522546" y="5526"/>
                        <a:pt x="521975" y="5621"/>
                      </a:cubicBezTo>
                      <a:cubicBezTo>
                        <a:pt x="479779" y="14575"/>
                        <a:pt x="437297" y="36959"/>
                        <a:pt x="397197" y="52675"/>
                      </a:cubicBezTo>
                      <a:cubicBezTo>
                        <a:pt x="353382" y="69820"/>
                        <a:pt x="309662" y="86965"/>
                        <a:pt x="265847" y="104110"/>
                      </a:cubicBezTo>
                      <a:cubicBezTo>
                        <a:pt x="179456" y="137924"/>
                        <a:pt x="-1043" y="208313"/>
                        <a:pt x="5" y="211361"/>
                      </a:cubicBezTo>
                      <a:cubicBezTo>
                        <a:pt x="43058" y="340139"/>
                        <a:pt x="266038" y="910782"/>
                        <a:pt x="297566" y="970123"/>
                      </a:cubicBezTo>
                      <a:cubicBezTo>
                        <a:pt x="297566" y="971075"/>
                        <a:pt x="298137" y="972028"/>
                        <a:pt x="299090" y="972504"/>
                      </a:cubicBezTo>
                      <a:cubicBezTo>
                        <a:pt x="354620" y="956312"/>
                        <a:pt x="479112" y="905067"/>
                        <a:pt x="565980" y="871063"/>
                      </a:cubicBezTo>
                      <a:cubicBezTo>
                        <a:pt x="609795" y="853918"/>
                        <a:pt x="653610" y="836868"/>
                        <a:pt x="697330" y="819723"/>
                      </a:cubicBezTo>
                      <a:cubicBezTo>
                        <a:pt x="737525" y="804007"/>
                        <a:pt x="783817" y="791624"/>
                        <a:pt x="820964" y="769622"/>
                      </a:cubicBezTo>
                      <a:cubicBezTo>
                        <a:pt x="821441" y="769336"/>
                        <a:pt x="821726" y="768860"/>
                        <a:pt x="821917" y="768479"/>
                      </a:cubicBezTo>
                      <a:cubicBezTo>
                        <a:pt x="822203" y="768479"/>
                        <a:pt x="822584" y="768479"/>
                        <a:pt x="822965" y="768288"/>
                      </a:cubicBezTo>
                      <a:cubicBezTo>
                        <a:pt x="853730" y="755144"/>
                        <a:pt x="860398" y="739999"/>
                        <a:pt x="850206" y="711805"/>
                      </a:cubicBezTo>
                      <a:cubicBezTo>
                        <a:pt x="837824" y="677705"/>
                        <a:pt x="824584" y="643987"/>
                        <a:pt x="811630" y="610078"/>
                      </a:cubicBezTo>
                      <a:cubicBezTo>
                        <a:pt x="788675" y="550070"/>
                        <a:pt x="765529" y="490063"/>
                        <a:pt x="742288" y="430151"/>
                      </a:cubicBezTo>
                      <a:cubicBezTo>
                        <a:pt x="740383" y="424436"/>
                        <a:pt x="738383" y="418721"/>
                        <a:pt x="736287" y="4133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2" name="Google Shape;4004;p16"/>
                <p:cNvSpPr/>
                <p:nvPr/>
              </p:nvSpPr>
              <p:spPr>
                <a:xfrm>
                  <a:off x="5451248" y="2599370"/>
                  <a:ext cx="854644" cy="972599"/>
                </a:xfrm>
                <a:custGeom>
                  <a:avLst/>
                  <a:gdLst/>
                  <a:ahLst/>
                  <a:cxnLst/>
                  <a:rect l="l" t="t" r="r" b="b"/>
                  <a:pathLst>
                    <a:path w="854644" h="972599" extrusionOk="0">
                      <a:moveTo>
                        <a:pt x="736382" y="413387"/>
                      </a:moveTo>
                      <a:cubicBezTo>
                        <a:pt x="730191" y="397861"/>
                        <a:pt x="724095" y="382430"/>
                        <a:pt x="717999" y="366905"/>
                      </a:cubicBezTo>
                      <a:cubicBezTo>
                        <a:pt x="714570" y="358046"/>
                        <a:pt x="711141" y="349188"/>
                        <a:pt x="707712" y="340330"/>
                      </a:cubicBezTo>
                      <a:cubicBezTo>
                        <a:pt x="705902" y="335567"/>
                        <a:pt x="703807" y="330710"/>
                        <a:pt x="701711" y="325852"/>
                      </a:cubicBezTo>
                      <a:cubicBezTo>
                        <a:pt x="696663" y="312993"/>
                        <a:pt x="691615" y="300230"/>
                        <a:pt x="686471" y="287371"/>
                      </a:cubicBezTo>
                      <a:cubicBezTo>
                        <a:pt x="653515" y="204408"/>
                        <a:pt x="621035" y="121160"/>
                        <a:pt x="587030" y="38483"/>
                      </a:cubicBezTo>
                      <a:cubicBezTo>
                        <a:pt x="573981" y="6860"/>
                        <a:pt x="564170" y="-8952"/>
                        <a:pt x="524451" y="5240"/>
                      </a:cubicBezTo>
                      <a:cubicBezTo>
                        <a:pt x="524070" y="5336"/>
                        <a:pt x="523784" y="5526"/>
                        <a:pt x="523594" y="5812"/>
                      </a:cubicBezTo>
                      <a:cubicBezTo>
                        <a:pt x="523118" y="5621"/>
                        <a:pt x="522641" y="5526"/>
                        <a:pt x="522070" y="5621"/>
                      </a:cubicBezTo>
                      <a:cubicBezTo>
                        <a:pt x="479874" y="14575"/>
                        <a:pt x="437393" y="36959"/>
                        <a:pt x="397292" y="52675"/>
                      </a:cubicBezTo>
                      <a:cubicBezTo>
                        <a:pt x="353477" y="69820"/>
                        <a:pt x="309758" y="86965"/>
                        <a:pt x="265943" y="104110"/>
                      </a:cubicBezTo>
                      <a:cubicBezTo>
                        <a:pt x="179456" y="138019"/>
                        <a:pt x="-1043" y="208409"/>
                        <a:pt x="5" y="211457"/>
                      </a:cubicBezTo>
                      <a:cubicBezTo>
                        <a:pt x="43058" y="340235"/>
                        <a:pt x="266038" y="910877"/>
                        <a:pt x="297566" y="970218"/>
                      </a:cubicBezTo>
                      <a:cubicBezTo>
                        <a:pt x="297566" y="971171"/>
                        <a:pt x="298137" y="972123"/>
                        <a:pt x="299090" y="972599"/>
                      </a:cubicBezTo>
                      <a:cubicBezTo>
                        <a:pt x="354620" y="956407"/>
                        <a:pt x="479112" y="905162"/>
                        <a:pt x="565980" y="871158"/>
                      </a:cubicBezTo>
                      <a:cubicBezTo>
                        <a:pt x="609795" y="854013"/>
                        <a:pt x="653610" y="836963"/>
                        <a:pt x="697330" y="819818"/>
                      </a:cubicBezTo>
                      <a:cubicBezTo>
                        <a:pt x="737525" y="804102"/>
                        <a:pt x="783817" y="791720"/>
                        <a:pt x="820964" y="769717"/>
                      </a:cubicBezTo>
                      <a:cubicBezTo>
                        <a:pt x="821441" y="769431"/>
                        <a:pt x="821726" y="769050"/>
                        <a:pt x="821917" y="768574"/>
                      </a:cubicBezTo>
                      <a:cubicBezTo>
                        <a:pt x="822203" y="768574"/>
                        <a:pt x="822584" y="768574"/>
                        <a:pt x="822965" y="768384"/>
                      </a:cubicBezTo>
                      <a:cubicBezTo>
                        <a:pt x="853730" y="755239"/>
                        <a:pt x="860398" y="740094"/>
                        <a:pt x="850206" y="711900"/>
                      </a:cubicBezTo>
                      <a:cubicBezTo>
                        <a:pt x="837824" y="677801"/>
                        <a:pt x="824679" y="644082"/>
                        <a:pt x="811630" y="610173"/>
                      </a:cubicBezTo>
                      <a:cubicBezTo>
                        <a:pt x="788675" y="550166"/>
                        <a:pt x="765529" y="490158"/>
                        <a:pt x="742288" y="430246"/>
                      </a:cubicBezTo>
                      <a:cubicBezTo>
                        <a:pt x="740478" y="424436"/>
                        <a:pt x="738478" y="418816"/>
                        <a:pt x="736382" y="413387"/>
                      </a:cubicBezTo>
                      <a:close/>
                    </a:path>
                  </a:pathLst>
                </a:custGeom>
                <a:solidFill>
                  <a:srgbClr val="FF7D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73" name="Google Shape;4005;p16"/>
                <p:cNvGrpSpPr/>
                <p:nvPr/>
              </p:nvGrpSpPr>
              <p:grpSpPr>
                <a:xfrm>
                  <a:off x="5447410" y="2837531"/>
                  <a:ext cx="80460" cy="81796"/>
                  <a:chOff x="5447410" y="2837531"/>
                  <a:chExt cx="80460" cy="81796"/>
                </a:xfrm>
              </p:grpSpPr>
              <p:sp>
                <p:nvSpPr>
                  <p:cNvPr id="204" name="Google Shape;4006;p16"/>
                  <p:cNvSpPr/>
                  <p:nvPr/>
                </p:nvSpPr>
                <p:spPr>
                  <a:xfrm>
                    <a:off x="5506811" y="2844728"/>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5" name="Google Shape;4007;p16"/>
                  <p:cNvSpPr/>
                  <p:nvPr/>
                </p:nvSpPr>
                <p:spPr>
                  <a:xfrm>
                    <a:off x="5447410" y="2837531"/>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655" y="81975"/>
                          <a:pt x="42990" y="81785"/>
                        </a:cubicBezTo>
                        <a:cubicBezTo>
                          <a:pt x="40989" y="76451"/>
                          <a:pt x="39084" y="71307"/>
                          <a:pt x="37179" y="66164"/>
                        </a:cubicBezTo>
                        <a:cubicBezTo>
                          <a:pt x="35465"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74" name="Google Shape;4008;p16"/>
                <p:cNvGrpSpPr/>
                <p:nvPr/>
              </p:nvGrpSpPr>
              <p:grpSpPr>
                <a:xfrm>
                  <a:off x="5471128" y="2900111"/>
                  <a:ext cx="80460" cy="81796"/>
                  <a:chOff x="5471128" y="2900111"/>
                  <a:chExt cx="80460" cy="81796"/>
                </a:xfrm>
              </p:grpSpPr>
              <p:sp>
                <p:nvSpPr>
                  <p:cNvPr id="202" name="Google Shape;4009;p16"/>
                  <p:cNvSpPr/>
                  <p:nvPr/>
                </p:nvSpPr>
                <p:spPr>
                  <a:xfrm>
                    <a:off x="5530529" y="2907308"/>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3" name="Google Shape;4010;p16"/>
                  <p:cNvSpPr/>
                  <p:nvPr/>
                </p:nvSpPr>
                <p:spPr>
                  <a:xfrm>
                    <a:off x="5471128" y="2900111"/>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799" y="71307"/>
                          <a:pt x="36894" y="66164"/>
                        </a:cubicBezTo>
                        <a:cubicBezTo>
                          <a:pt x="35179"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75" name="Google Shape;4011;p16"/>
                <p:cNvGrpSpPr/>
                <p:nvPr/>
              </p:nvGrpSpPr>
              <p:grpSpPr>
                <a:xfrm>
                  <a:off x="5495131" y="2962499"/>
                  <a:ext cx="80460" cy="81796"/>
                  <a:chOff x="5495131" y="2962499"/>
                  <a:chExt cx="80460" cy="81796"/>
                </a:xfrm>
              </p:grpSpPr>
              <p:sp>
                <p:nvSpPr>
                  <p:cNvPr id="200" name="Google Shape;4012;p16"/>
                  <p:cNvSpPr/>
                  <p:nvPr/>
                </p:nvSpPr>
                <p:spPr>
                  <a:xfrm>
                    <a:off x="5554532" y="2969751"/>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01" name="Google Shape;4013;p16"/>
                  <p:cNvSpPr/>
                  <p:nvPr/>
                </p:nvSpPr>
                <p:spPr>
                  <a:xfrm>
                    <a:off x="5495131" y="2962499"/>
                    <a:ext cx="73132" cy="81796"/>
                  </a:xfrm>
                  <a:custGeom>
                    <a:avLst/>
                    <a:gdLst/>
                    <a:ahLst/>
                    <a:cxnLst/>
                    <a:rect l="l" t="t" r="r" b="b"/>
                    <a:pathLst>
                      <a:path w="73132"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608" y="71307"/>
                          <a:pt x="36703" y="66164"/>
                        </a:cubicBezTo>
                        <a:cubicBezTo>
                          <a:pt x="34989" y="65973"/>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76" name="Google Shape;4014;p16"/>
                <p:cNvGrpSpPr/>
                <p:nvPr/>
              </p:nvGrpSpPr>
              <p:grpSpPr>
                <a:xfrm>
                  <a:off x="5519229" y="3024983"/>
                  <a:ext cx="80460" cy="81796"/>
                  <a:chOff x="5519229" y="3024983"/>
                  <a:chExt cx="80460" cy="81796"/>
                </a:xfrm>
              </p:grpSpPr>
              <p:sp>
                <p:nvSpPr>
                  <p:cNvPr id="198" name="Google Shape;4015;p16"/>
                  <p:cNvSpPr/>
                  <p:nvPr/>
                </p:nvSpPr>
                <p:spPr>
                  <a:xfrm>
                    <a:off x="5578630" y="3032180"/>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9" name="Google Shape;4016;p16"/>
                  <p:cNvSpPr/>
                  <p:nvPr/>
                </p:nvSpPr>
                <p:spPr>
                  <a:xfrm>
                    <a:off x="5519229" y="3024983"/>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418" y="71403"/>
                          <a:pt x="36513" y="66354"/>
                        </a:cubicBezTo>
                        <a:cubicBezTo>
                          <a:pt x="34798" y="66164"/>
                          <a:pt x="33179" y="65592"/>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77" name="Google Shape;4017;p16"/>
                <p:cNvGrpSpPr/>
                <p:nvPr/>
              </p:nvGrpSpPr>
              <p:grpSpPr>
                <a:xfrm>
                  <a:off x="5542851" y="3087467"/>
                  <a:ext cx="80460" cy="81702"/>
                  <a:chOff x="5542851" y="3087467"/>
                  <a:chExt cx="80460" cy="81702"/>
                </a:xfrm>
              </p:grpSpPr>
              <p:sp>
                <p:nvSpPr>
                  <p:cNvPr id="196" name="Google Shape;4018;p16"/>
                  <p:cNvSpPr/>
                  <p:nvPr/>
                </p:nvSpPr>
                <p:spPr>
                  <a:xfrm>
                    <a:off x="5602252" y="3094664"/>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7" name="Google Shape;4019;p16"/>
                  <p:cNvSpPr/>
                  <p:nvPr/>
                </p:nvSpPr>
                <p:spPr>
                  <a:xfrm>
                    <a:off x="5542851" y="3087467"/>
                    <a:ext cx="73036" cy="81702"/>
                  </a:xfrm>
                  <a:custGeom>
                    <a:avLst/>
                    <a:gdLst/>
                    <a:ahLst/>
                    <a:cxnLst/>
                    <a:rect l="l" t="t" r="r" b="b"/>
                    <a:pathLst>
                      <a:path w="73036" h="81702" extrusionOk="0">
                        <a:moveTo>
                          <a:pt x="15843" y="8823"/>
                        </a:moveTo>
                        <a:cubicBezTo>
                          <a:pt x="7557" y="15396"/>
                          <a:pt x="1461" y="25206"/>
                          <a:pt x="222" y="37779"/>
                        </a:cubicBezTo>
                        <a:cubicBezTo>
                          <a:pt x="-1492" y="54353"/>
                          <a:pt x="6795" y="70164"/>
                          <a:pt x="21939" y="77308"/>
                        </a:cubicBezTo>
                        <a:cubicBezTo>
                          <a:pt x="27369" y="79880"/>
                          <a:pt x="35846" y="81880"/>
                          <a:pt x="43085" y="81690"/>
                        </a:cubicBezTo>
                        <a:cubicBezTo>
                          <a:pt x="41085" y="76356"/>
                          <a:pt x="38894" y="71212"/>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78" name="Google Shape;4020;p16"/>
                <p:cNvGrpSpPr/>
                <p:nvPr/>
              </p:nvGrpSpPr>
              <p:grpSpPr>
                <a:xfrm>
                  <a:off x="5566568" y="3150103"/>
                  <a:ext cx="80460" cy="81836"/>
                  <a:chOff x="5566568" y="3150103"/>
                  <a:chExt cx="80460" cy="81836"/>
                </a:xfrm>
              </p:grpSpPr>
              <p:sp>
                <p:nvSpPr>
                  <p:cNvPr id="194" name="Google Shape;4021;p16"/>
                  <p:cNvSpPr/>
                  <p:nvPr/>
                </p:nvSpPr>
                <p:spPr>
                  <a:xfrm>
                    <a:off x="5625969" y="3157298"/>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5" name="Google Shape;4022;p16"/>
                  <p:cNvSpPr/>
                  <p:nvPr/>
                </p:nvSpPr>
                <p:spPr>
                  <a:xfrm>
                    <a:off x="5566568" y="3150103"/>
                    <a:ext cx="73037" cy="81836"/>
                  </a:xfrm>
                  <a:custGeom>
                    <a:avLst/>
                    <a:gdLst/>
                    <a:ahLst/>
                    <a:cxnLst/>
                    <a:rect l="l" t="t" r="r" b="b"/>
                    <a:pathLst>
                      <a:path w="73037" h="81836" extrusionOk="0">
                        <a:moveTo>
                          <a:pt x="15843" y="8862"/>
                        </a:moveTo>
                        <a:cubicBezTo>
                          <a:pt x="7557" y="15435"/>
                          <a:pt x="1461" y="25246"/>
                          <a:pt x="222" y="37819"/>
                        </a:cubicBezTo>
                        <a:cubicBezTo>
                          <a:pt x="-1492" y="54392"/>
                          <a:pt x="6795" y="70203"/>
                          <a:pt x="21939" y="77347"/>
                        </a:cubicBezTo>
                        <a:cubicBezTo>
                          <a:pt x="27369" y="79919"/>
                          <a:pt x="35465" y="82015"/>
                          <a:pt x="42799" y="81824"/>
                        </a:cubicBezTo>
                        <a:cubicBezTo>
                          <a:pt x="40799" y="76490"/>
                          <a:pt x="38894" y="71346"/>
                          <a:pt x="36989" y="66203"/>
                        </a:cubicBezTo>
                        <a:cubicBezTo>
                          <a:pt x="35274" y="66012"/>
                          <a:pt x="33274" y="65536"/>
                          <a:pt x="31369" y="64774"/>
                        </a:cubicBezTo>
                        <a:cubicBezTo>
                          <a:pt x="20987" y="60202"/>
                          <a:pt x="15081" y="49725"/>
                          <a:pt x="16701" y="38485"/>
                        </a:cubicBezTo>
                        <a:cubicBezTo>
                          <a:pt x="17463" y="33437"/>
                          <a:pt x="19272" y="29151"/>
                          <a:pt x="21844" y="25722"/>
                        </a:cubicBezTo>
                        <a:cubicBezTo>
                          <a:pt x="32036" y="12196"/>
                          <a:pt x="54134" y="10863"/>
                          <a:pt x="69374" y="19340"/>
                        </a:cubicBezTo>
                        <a:cubicBezTo>
                          <a:pt x="71660" y="20673"/>
                          <a:pt x="74136" y="17340"/>
                          <a:pt x="72517" y="15339"/>
                        </a:cubicBezTo>
                        <a:cubicBezTo>
                          <a:pt x="57087" y="-3711"/>
                          <a:pt x="32131" y="-3996"/>
                          <a:pt x="15843" y="886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79" name="Google Shape;4023;p16"/>
                <p:cNvGrpSpPr/>
                <p:nvPr/>
              </p:nvGrpSpPr>
              <p:grpSpPr>
                <a:xfrm>
                  <a:off x="5591714" y="3212150"/>
                  <a:ext cx="80365" cy="81797"/>
                  <a:chOff x="5591714" y="3212150"/>
                  <a:chExt cx="80365" cy="81797"/>
                </a:xfrm>
              </p:grpSpPr>
              <p:sp>
                <p:nvSpPr>
                  <p:cNvPr id="192" name="Google Shape;4024;p16"/>
                  <p:cNvSpPr/>
                  <p:nvPr/>
                </p:nvSpPr>
                <p:spPr>
                  <a:xfrm>
                    <a:off x="5651020" y="3219375"/>
                    <a:ext cx="21059" cy="20615"/>
                  </a:xfrm>
                  <a:custGeom>
                    <a:avLst/>
                    <a:gdLst/>
                    <a:ahLst/>
                    <a:cxnLst/>
                    <a:rect l="l" t="t" r="r" b="b"/>
                    <a:pathLst>
                      <a:path w="21059" h="20615" extrusionOk="0">
                        <a:moveTo>
                          <a:pt x="353" y="7504"/>
                        </a:moveTo>
                        <a:cubicBezTo>
                          <a:pt x="-790" y="11599"/>
                          <a:pt x="924" y="16267"/>
                          <a:pt x="4353" y="18648"/>
                        </a:cubicBezTo>
                        <a:cubicBezTo>
                          <a:pt x="5496" y="19505"/>
                          <a:pt x="6830" y="20077"/>
                          <a:pt x="8258" y="20362"/>
                        </a:cubicBezTo>
                        <a:cubicBezTo>
                          <a:pt x="17117" y="22363"/>
                          <a:pt x="24356" y="12076"/>
                          <a:pt x="19498" y="4265"/>
                        </a:cubicBezTo>
                        <a:cubicBezTo>
                          <a:pt x="15021" y="-2974"/>
                          <a:pt x="2639" y="-402"/>
                          <a:pt x="353" y="7504"/>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3" name="Google Shape;4025;p16"/>
                  <p:cNvSpPr/>
                  <p:nvPr/>
                </p:nvSpPr>
                <p:spPr>
                  <a:xfrm>
                    <a:off x="5591714" y="3212150"/>
                    <a:ext cx="73036" cy="81797"/>
                  </a:xfrm>
                  <a:custGeom>
                    <a:avLst/>
                    <a:gdLst/>
                    <a:ahLst/>
                    <a:cxnLst/>
                    <a:rect l="l" t="t" r="r" b="b"/>
                    <a:pathLst>
                      <a:path w="73036" h="81797"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894" y="71307"/>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80" name="Google Shape;4026;p16"/>
                <p:cNvGrpSpPr/>
                <p:nvPr/>
              </p:nvGrpSpPr>
              <p:grpSpPr>
                <a:xfrm>
                  <a:off x="5615717" y="3274570"/>
                  <a:ext cx="80460" cy="81481"/>
                  <a:chOff x="5615717" y="3274570"/>
                  <a:chExt cx="80460" cy="81481"/>
                </a:xfrm>
              </p:grpSpPr>
              <p:sp>
                <p:nvSpPr>
                  <p:cNvPr id="190" name="Google Shape;4027;p16"/>
                  <p:cNvSpPr/>
                  <p:nvPr/>
                </p:nvSpPr>
                <p:spPr>
                  <a:xfrm>
                    <a:off x="5675118" y="3281790"/>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1" name="Google Shape;4028;p16"/>
                  <p:cNvSpPr/>
                  <p:nvPr/>
                </p:nvSpPr>
                <p:spPr>
                  <a:xfrm>
                    <a:off x="5615717" y="3274570"/>
                    <a:ext cx="73037" cy="81481"/>
                  </a:xfrm>
                  <a:custGeom>
                    <a:avLst/>
                    <a:gdLst/>
                    <a:ahLst/>
                    <a:cxnLst/>
                    <a:rect l="l" t="t" r="r" b="b"/>
                    <a:pathLst>
                      <a:path w="73037" h="81481" extrusionOk="0">
                        <a:moveTo>
                          <a:pt x="15843" y="8792"/>
                        </a:moveTo>
                        <a:cubicBezTo>
                          <a:pt x="7557" y="15364"/>
                          <a:pt x="1461" y="25175"/>
                          <a:pt x="222" y="37748"/>
                        </a:cubicBezTo>
                        <a:cubicBezTo>
                          <a:pt x="-1492" y="54321"/>
                          <a:pt x="6795" y="70133"/>
                          <a:pt x="21939" y="77277"/>
                        </a:cubicBezTo>
                        <a:cubicBezTo>
                          <a:pt x="27369" y="79848"/>
                          <a:pt x="36417" y="81658"/>
                          <a:pt x="43752" y="81468"/>
                        </a:cubicBezTo>
                        <a:cubicBezTo>
                          <a:pt x="41751" y="76134"/>
                          <a:pt x="39656" y="70990"/>
                          <a:pt x="37751" y="65847"/>
                        </a:cubicBezTo>
                        <a:cubicBezTo>
                          <a:pt x="36227" y="65942"/>
                          <a:pt x="34703" y="65942"/>
                          <a:pt x="31369" y="64704"/>
                        </a:cubicBezTo>
                        <a:cubicBezTo>
                          <a:pt x="20701" y="60703"/>
                          <a:pt x="15081"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81" name="Google Shape;4029;p16"/>
                <p:cNvGrpSpPr/>
                <p:nvPr/>
              </p:nvGrpSpPr>
              <p:grpSpPr>
                <a:xfrm>
                  <a:off x="5642101" y="3336070"/>
                  <a:ext cx="80460" cy="81986"/>
                  <a:chOff x="5642101" y="3336070"/>
                  <a:chExt cx="80460" cy="81986"/>
                </a:xfrm>
              </p:grpSpPr>
              <p:sp>
                <p:nvSpPr>
                  <p:cNvPr id="188" name="Google Shape;4030;p16"/>
                  <p:cNvSpPr/>
                  <p:nvPr/>
                </p:nvSpPr>
                <p:spPr>
                  <a:xfrm>
                    <a:off x="5701502" y="3343321"/>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9" name="Google Shape;4031;p16"/>
                  <p:cNvSpPr/>
                  <p:nvPr/>
                </p:nvSpPr>
                <p:spPr>
                  <a:xfrm>
                    <a:off x="5642101" y="3336070"/>
                    <a:ext cx="73132" cy="81986"/>
                  </a:xfrm>
                  <a:custGeom>
                    <a:avLst/>
                    <a:gdLst/>
                    <a:ahLst/>
                    <a:cxnLst/>
                    <a:rect l="l" t="t" r="r" b="b"/>
                    <a:pathLst>
                      <a:path w="73132" h="81986" extrusionOk="0">
                        <a:moveTo>
                          <a:pt x="15843" y="8823"/>
                        </a:moveTo>
                        <a:cubicBezTo>
                          <a:pt x="7557" y="15396"/>
                          <a:pt x="1461" y="25206"/>
                          <a:pt x="222" y="37779"/>
                        </a:cubicBezTo>
                        <a:cubicBezTo>
                          <a:pt x="-1492" y="54353"/>
                          <a:pt x="6795" y="70164"/>
                          <a:pt x="21939" y="77308"/>
                        </a:cubicBezTo>
                        <a:cubicBezTo>
                          <a:pt x="27369" y="79880"/>
                          <a:pt x="35370" y="82166"/>
                          <a:pt x="42704" y="81975"/>
                        </a:cubicBezTo>
                        <a:cubicBezTo>
                          <a:pt x="40608" y="77118"/>
                          <a:pt x="37941" y="71022"/>
                          <a:pt x="35941" y="65973"/>
                        </a:cubicBezTo>
                        <a:cubicBezTo>
                          <a:pt x="34227" y="65688"/>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82" name="Google Shape;4032;p16"/>
                <p:cNvGrpSpPr/>
                <p:nvPr/>
              </p:nvGrpSpPr>
              <p:grpSpPr>
                <a:xfrm>
                  <a:off x="5667152" y="3398142"/>
                  <a:ext cx="80460" cy="81827"/>
                  <a:chOff x="5667152" y="3398142"/>
                  <a:chExt cx="80460" cy="81827"/>
                </a:xfrm>
              </p:grpSpPr>
              <p:sp>
                <p:nvSpPr>
                  <p:cNvPr id="186" name="Google Shape;4033;p16"/>
                  <p:cNvSpPr/>
                  <p:nvPr/>
                </p:nvSpPr>
                <p:spPr>
                  <a:xfrm>
                    <a:off x="5726553" y="3405329"/>
                    <a:ext cx="21059" cy="20684"/>
                  </a:xfrm>
                  <a:custGeom>
                    <a:avLst/>
                    <a:gdLst/>
                    <a:ahLst/>
                    <a:cxnLst/>
                    <a:rect l="l" t="t" r="r" b="b"/>
                    <a:pathLst>
                      <a:path w="21059" h="20684" extrusionOk="0">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7" name="Google Shape;4034;p16"/>
                  <p:cNvSpPr/>
                  <p:nvPr/>
                </p:nvSpPr>
                <p:spPr>
                  <a:xfrm>
                    <a:off x="5667152" y="3398142"/>
                    <a:ext cx="73036" cy="81827"/>
                  </a:xfrm>
                  <a:custGeom>
                    <a:avLst/>
                    <a:gdLst/>
                    <a:ahLst/>
                    <a:cxnLst/>
                    <a:rect l="l" t="t" r="r" b="b"/>
                    <a:pathLst>
                      <a:path w="73036" h="81827" extrusionOk="0">
                        <a:moveTo>
                          <a:pt x="15843" y="8854"/>
                        </a:moveTo>
                        <a:cubicBezTo>
                          <a:pt x="7557" y="15426"/>
                          <a:pt x="1461" y="25237"/>
                          <a:pt x="222" y="37810"/>
                        </a:cubicBezTo>
                        <a:cubicBezTo>
                          <a:pt x="-1492" y="54384"/>
                          <a:pt x="6795" y="70195"/>
                          <a:pt x="21939" y="77339"/>
                        </a:cubicBezTo>
                        <a:cubicBezTo>
                          <a:pt x="27369" y="79911"/>
                          <a:pt x="35465" y="82006"/>
                          <a:pt x="42799" y="81816"/>
                        </a:cubicBezTo>
                        <a:cubicBezTo>
                          <a:pt x="40799" y="76767"/>
                          <a:pt x="38132" y="71243"/>
                          <a:pt x="36227" y="66195"/>
                        </a:cubicBezTo>
                        <a:cubicBezTo>
                          <a:pt x="34512" y="66004"/>
                          <a:pt x="33274" y="65623"/>
                          <a:pt x="31369" y="64861"/>
                        </a:cubicBezTo>
                        <a:cubicBezTo>
                          <a:pt x="20987" y="60289"/>
                          <a:pt x="15081" y="49812"/>
                          <a:pt x="16701" y="38572"/>
                        </a:cubicBezTo>
                        <a:cubicBezTo>
                          <a:pt x="17463" y="33524"/>
                          <a:pt x="19272" y="29238"/>
                          <a:pt x="21844" y="25809"/>
                        </a:cubicBezTo>
                        <a:cubicBezTo>
                          <a:pt x="32036" y="12283"/>
                          <a:pt x="54134" y="10950"/>
                          <a:pt x="69374" y="19427"/>
                        </a:cubicBezTo>
                        <a:cubicBezTo>
                          <a:pt x="71660" y="20760"/>
                          <a:pt x="74136" y="17427"/>
                          <a:pt x="72517" y="15426"/>
                        </a:cubicBezTo>
                        <a:cubicBezTo>
                          <a:pt x="57087" y="-3719"/>
                          <a:pt x="32131" y="-4005"/>
                          <a:pt x="15843" y="885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83" name="Google Shape;4035;p16"/>
                <p:cNvGrpSpPr/>
                <p:nvPr/>
              </p:nvGrpSpPr>
              <p:grpSpPr>
                <a:xfrm>
                  <a:off x="5691917" y="3460307"/>
                  <a:ext cx="80460" cy="81670"/>
                  <a:chOff x="5691917" y="3460307"/>
                  <a:chExt cx="80460" cy="81670"/>
                </a:xfrm>
              </p:grpSpPr>
              <p:sp>
                <p:nvSpPr>
                  <p:cNvPr id="184" name="Google Shape;4036;p16"/>
                  <p:cNvSpPr/>
                  <p:nvPr/>
                </p:nvSpPr>
                <p:spPr>
                  <a:xfrm>
                    <a:off x="5751318" y="3467527"/>
                    <a:ext cx="21059" cy="20684"/>
                  </a:xfrm>
                  <a:custGeom>
                    <a:avLst/>
                    <a:gdLst/>
                    <a:ahLst/>
                    <a:cxnLst/>
                    <a:rect l="l" t="t" r="r" b="b"/>
                    <a:pathLst>
                      <a:path w="21059" h="20684" extrusionOk="0">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85" name="Google Shape;4037;p16"/>
                  <p:cNvSpPr/>
                  <p:nvPr/>
                </p:nvSpPr>
                <p:spPr>
                  <a:xfrm>
                    <a:off x="5691917" y="3460307"/>
                    <a:ext cx="73037" cy="81670"/>
                  </a:xfrm>
                  <a:custGeom>
                    <a:avLst/>
                    <a:gdLst/>
                    <a:ahLst/>
                    <a:cxnLst/>
                    <a:rect l="l" t="t" r="r" b="b"/>
                    <a:pathLst>
                      <a:path w="73037" h="81670" extrusionOk="0">
                        <a:moveTo>
                          <a:pt x="15843" y="8792"/>
                        </a:moveTo>
                        <a:cubicBezTo>
                          <a:pt x="7557" y="15364"/>
                          <a:pt x="1461" y="25175"/>
                          <a:pt x="222" y="37748"/>
                        </a:cubicBezTo>
                        <a:cubicBezTo>
                          <a:pt x="-1492" y="54321"/>
                          <a:pt x="6795" y="70133"/>
                          <a:pt x="21939" y="77277"/>
                        </a:cubicBezTo>
                        <a:cubicBezTo>
                          <a:pt x="27369" y="79848"/>
                          <a:pt x="36703" y="81849"/>
                          <a:pt x="44037" y="81658"/>
                        </a:cubicBezTo>
                        <a:cubicBezTo>
                          <a:pt x="42037" y="76324"/>
                          <a:pt x="39465" y="71371"/>
                          <a:pt x="37370" y="66228"/>
                        </a:cubicBezTo>
                        <a:cubicBezTo>
                          <a:pt x="35655" y="66037"/>
                          <a:pt x="33274" y="65561"/>
                          <a:pt x="31369" y="64704"/>
                        </a:cubicBezTo>
                        <a:cubicBezTo>
                          <a:pt x="20987" y="60132"/>
                          <a:pt x="15082"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nvGrpSpPr>
              <p:cNvPr id="151" name="Google Shape;4038;p16"/>
              <p:cNvGrpSpPr/>
              <p:nvPr/>
            </p:nvGrpSpPr>
            <p:grpSpPr>
              <a:xfrm>
                <a:off x="5639752" y="2856960"/>
                <a:ext cx="583787" cy="603290"/>
                <a:chOff x="5639752" y="2856960"/>
                <a:chExt cx="583787" cy="603290"/>
              </a:xfrm>
            </p:grpSpPr>
            <p:sp>
              <p:nvSpPr>
                <p:cNvPr id="168" name="Google Shape;4039;p16"/>
                <p:cNvSpPr/>
                <p:nvPr/>
              </p:nvSpPr>
              <p:spPr>
                <a:xfrm>
                  <a:off x="5799486" y="2856960"/>
                  <a:ext cx="281844" cy="483329"/>
                </a:xfrm>
                <a:custGeom>
                  <a:avLst/>
                  <a:gdLst/>
                  <a:ahLst/>
                  <a:cxnLst/>
                  <a:rect l="l" t="t" r="r" b="b"/>
                  <a:pathLst>
                    <a:path w="281844" h="483329" extrusionOk="0">
                      <a:moveTo>
                        <a:pt x="32480" y="17684"/>
                      </a:moveTo>
                      <a:cubicBezTo>
                        <a:pt x="32194" y="17493"/>
                        <a:pt x="32004" y="17303"/>
                        <a:pt x="31718" y="17112"/>
                      </a:cubicBezTo>
                      <a:cubicBezTo>
                        <a:pt x="29813" y="15588"/>
                        <a:pt x="27908" y="14160"/>
                        <a:pt x="26098" y="12826"/>
                      </a:cubicBezTo>
                      <a:cubicBezTo>
                        <a:pt x="26003" y="12826"/>
                        <a:pt x="26003" y="12731"/>
                        <a:pt x="25908" y="12731"/>
                      </a:cubicBezTo>
                      <a:cubicBezTo>
                        <a:pt x="24194" y="11493"/>
                        <a:pt x="22574" y="10254"/>
                        <a:pt x="21050" y="9207"/>
                      </a:cubicBezTo>
                      <a:cubicBezTo>
                        <a:pt x="20765" y="9016"/>
                        <a:pt x="20383" y="8730"/>
                        <a:pt x="20098" y="8540"/>
                      </a:cubicBezTo>
                      <a:cubicBezTo>
                        <a:pt x="18478" y="7397"/>
                        <a:pt x="16954" y="6349"/>
                        <a:pt x="15526" y="5397"/>
                      </a:cubicBezTo>
                      <a:cubicBezTo>
                        <a:pt x="15430" y="5301"/>
                        <a:pt x="15430" y="5301"/>
                        <a:pt x="15335" y="5301"/>
                      </a:cubicBezTo>
                      <a:cubicBezTo>
                        <a:pt x="14002" y="4444"/>
                        <a:pt x="12763" y="3682"/>
                        <a:pt x="11620" y="3015"/>
                      </a:cubicBezTo>
                      <a:cubicBezTo>
                        <a:pt x="11335" y="2825"/>
                        <a:pt x="11049" y="2634"/>
                        <a:pt x="10763" y="2539"/>
                      </a:cubicBezTo>
                      <a:cubicBezTo>
                        <a:pt x="9620" y="1872"/>
                        <a:pt x="8477" y="1301"/>
                        <a:pt x="7525" y="920"/>
                      </a:cubicBezTo>
                      <a:cubicBezTo>
                        <a:pt x="7525" y="920"/>
                        <a:pt x="7429" y="920"/>
                        <a:pt x="7429" y="920"/>
                      </a:cubicBezTo>
                      <a:cubicBezTo>
                        <a:pt x="6572" y="539"/>
                        <a:pt x="5810" y="348"/>
                        <a:pt x="5144" y="158"/>
                      </a:cubicBezTo>
                      <a:cubicBezTo>
                        <a:pt x="4953" y="158"/>
                        <a:pt x="4763" y="63"/>
                        <a:pt x="4667" y="63"/>
                      </a:cubicBezTo>
                      <a:cubicBezTo>
                        <a:pt x="4000" y="-33"/>
                        <a:pt x="3429" y="-33"/>
                        <a:pt x="3048" y="158"/>
                      </a:cubicBezTo>
                      <a:cubicBezTo>
                        <a:pt x="3048" y="158"/>
                        <a:pt x="3048" y="158"/>
                        <a:pt x="3048" y="158"/>
                      </a:cubicBezTo>
                      <a:cubicBezTo>
                        <a:pt x="2762" y="348"/>
                        <a:pt x="2572" y="539"/>
                        <a:pt x="2381" y="920"/>
                      </a:cubicBezTo>
                      <a:cubicBezTo>
                        <a:pt x="2286" y="1015"/>
                        <a:pt x="2286" y="1110"/>
                        <a:pt x="2191" y="1301"/>
                      </a:cubicBezTo>
                      <a:cubicBezTo>
                        <a:pt x="2000" y="1587"/>
                        <a:pt x="1905" y="1872"/>
                        <a:pt x="1715" y="2253"/>
                      </a:cubicBezTo>
                      <a:cubicBezTo>
                        <a:pt x="1619" y="2444"/>
                        <a:pt x="1619" y="2539"/>
                        <a:pt x="1524" y="2730"/>
                      </a:cubicBezTo>
                      <a:cubicBezTo>
                        <a:pt x="1333" y="3301"/>
                        <a:pt x="1238" y="3873"/>
                        <a:pt x="1048" y="4539"/>
                      </a:cubicBezTo>
                      <a:cubicBezTo>
                        <a:pt x="1048" y="4539"/>
                        <a:pt x="1048" y="4635"/>
                        <a:pt x="1048" y="4635"/>
                      </a:cubicBezTo>
                      <a:cubicBezTo>
                        <a:pt x="857" y="5301"/>
                        <a:pt x="762" y="6159"/>
                        <a:pt x="667" y="7016"/>
                      </a:cubicBezTo>
                      <a:cubicBezTo>
                        <a:pt x="667" y="7302"/>
                        <a:pt x="571" y="7587"/>
                        <a:pt x="571" y="7873"/>
                      </a:cubicBezTo>
                      <a:cubicBezTo>
                        <a:pt x="476" y="8540"/>
                        <a:pt x="381" y="9207"/>
                        <a:pt x="381" y="9969"/>
                      </a:cubicBezTo>
                      <a:cubicBezTo>
                        <a:pt x="381" y="10254"/>
                        <a:pt x="286" y="10635"/>
                        <a:pt x="286" y="10921"/>
                      </a:cubicBezTo>
                      <a:cubicBezTo>
                        <a:pt x="190" y="11874"/>
                        <a:pt x="190" y="12826"/>
                        <a:pt x="95" y="13779"/>
                      </a:cubicBezTo>
                      <a:cubicBezTo>
                        <a:pt x="95" y="13874"/>
                        <a:pt x="95" y="14064"/>
                        <a:pt x="95" y="14160"/>
                      </a:cubicBezTo>
                      <a:cubicBezTo>
                        <a:pt x="0" y="15303"/>
                        <a:pt x="0" y="16541"/>
                        <a:pt x="0" y="17779"/>
                      </a:cubicBezTo>
                      <a:cubicBezTo>
                        <a:pt x="0" y="18160"/>
                        <a:pt x="0" y="18636"/>
                        <a:pt x="0" y="19113"/>
                      </a:cubicBezTo>
                      <a:cubicBezTo>
                        <a:pt x="0" y="19970"/>
                        <a:pt x="0" y="20922"/>
                        <a:pt x="0" y="21875"/>
                      </a:cubicBezTo>
                      <a:cubicBezTo>
                        <a:pt x="0" y="22351"/>
                        <a:pt x="0" y="22827"/>
                        <a:pt x="0" y="23399"/>
                      </a:cubicBezTo>
                      <a:cubicBezTo>
                        <a:pt x="0" y="24542"/>
                        <a:pt x="0" y="25685"/>
                        <a:pt x="0" y="26828"/>
                      </a:cubicBezTo>
                      <a:cubicBezTo>
                        <a:pt x="0" y="27114"/>
                        <a:pt x="0" y="27399"/>
                        <a:pt x="0" y="27685"/>
                      </a:cubicBezTo>
                      <a:cubicBezTo>
                        <a:pt x="0" y="29114"/>
                        <a:pt x="0" y="30543"/>
                        <a:pt x="95" y="32067"/>
                      </a:cubicBezTo>
                      <a:cubicBezTo>
                        <a:pt x="95" y="32638"/>
                        <a:pt x="95" y="33210"/>
                        <a:pt x="95" y="33876"/>
                      </a:cubicBezTo>
                      <a:cubicBezTo>
                        <a:pt x="95" y="34924"/>
                        <a:pt x="190" y="35877"/>
                        <a:pt x="190" y="36924"/>
                      </a:cubicBezTo>
                      <a:cubicBezTo>
                        <a:pt x="190" y="37591"/>
                        <a:pt x="190" y="38258"/>
                        <a:pt x="286" y="38829"/>
                      </a:cubicBezTo>
                      <a:cubicBezTo>
                        <a:pt x="286" y="40068"/>
                        <a:pt x="381" y="41211"/>
                        <a:pt x="381" y="42449"/>
                      </a:cubicBezTo>
                      <a:cubicBezTo>
                        <a:pt x="381" y="42925"/>
                        <a:pt x="381" y="43306"/>
                        <a:pt x="476" y="43782"/>
                      </a:cubicBezTo>
                      <a:cubicBezTo>
                        <a:pt x="476" y="43782"/>
                        <a:pt x="476" y="43782"/>
                        <a:pt x="476" y="43782"/>
                      </a:cubicBezTo>
                      <a:lnTo>
                        <a:pt x="476" y="43782"/>
                      </a:lnTo>
                      <a:cubicBezTo>
                        <a:pt x="2095" y="81406"/>
                        <a:pt x="7144" y="129888"/>
                        <a:pt x="7144" y="129888"/>
                      </a:cubicBezTo>
                      <a:lnTo>
                        <a:pt x="188309" y="481456"/>
                      </a:lnTo>
                      <a:cubicBezTo>
                        <a:pt x="188309" y="481456"/>
                        <a:pt x="205740" y="489362"/>
                        <a:pt x="244316" y="472693"/>
                      </a:cubicBezTo>
                      <a:cubicBezTo>
                        <a:pt x="276225" y="458882"/>
                        <a:pt x="281845" y="441165"/>
                        <a:pt x="281845" y="441165"/>
                      </a:cubicBezTo>
                      <a:lnTo>
                        <a:pt x="104203" y="79215"/>
                      </a:lnTo>
                      <a:cubicBezTo>
                        <a:pt x="104203" y="79215"/>
                        <a:pt x="62484" y="41115"/>
                        <a:pt x="32480" y="17684"/>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9" name="Google Shape;4040;p16"/>
                <p:cNvSpPr/>
                <p:nvPr/>
              </p:nvSpPr>
              <p:spPr>
                <a:xfrm>
                  <a:off x="6016656" y="2875049"/>
                  <a:ext cx="206883" cy="514560"/>
                </a:xfrm>
                <a:custGeom>
                  <a:avLst/>
                  <a:gdLst/>
                  <a:ahLst/>
                  <a:cxnLst/>
                  <a:rect l="l" t="t" r="r" b="b"/>
                  <a:pathLst>
                    <a:path w="206883" h="514560" extrusionOk="0">
                      <a:moveTo>
                        <a:pt x="105442" y="97988"/>
                      </a:moveTo>
                      <a:cubicBezTo>
                        <a:pt x="105442" y="97988"/>
                        <a:pt x="76295" y="57983"/>
                        <a:pt x="52197" y="29123"/>
                      </a:cubicBezTo>
                      <a:lnTo>
                        <a:pt x="52197" y="29123"/>
                      </a:lnTo>
                      <a:cubicBezTo>
                        <a:pt x="51340" y="28075"/>
                        <a:pt x="50387" y="27027"/>
                        <a:pt x="49530" y="25979"/>
                      </a:cubicBezTo>
                      <a:cubicBezTo>
                        <a:pt x="48958" y="25313"/>
                        <a:pt x="48482" y="24741"/>
                        <a:pt x="47911" y="24170"/>
                      </a:cubicBezTo>
                      <a:cubicBezTo>
                        <a:pt x="47435" y="23598"/>
                        <a:pt x="46958" y="23027"/>
                        <a:pt x="46387" y="22455"/>
                      </a:cubicBezTo>
                      <a:cubicBezTo>
                        <a:pt x="45910" y="21884"/>
                        <a:pt x="45339" y="21312"/>
                        <a:pt x="44863" y="20645"/>
                      </a:cubicBezTo>
                      <a:cubicBezTo>
                        <a:pt x="44291" y="20074"/>
                        <a:pt x="43815" y="19407"/>
                        <a:pt x="43244" y="18836"/>
                      </a:cubicBezTo>
                      <a:cubicBezTo>
                        <a:pt x="42767" y="18359"/>
                        <a:pt x="42386" y="17788"/>
                        <a:pt x="41910" y="17312"/>
                      </a:cubicBezTo>
                      <a:cubicBezTo>
                        <a:pt x="41053" y="16359"/>
                        <a:pt x="40196" y="15407"/>
                        <a:pt x="39338" y="14454"/>
                      </a:cubicBezTo>
                      <a:cubicBezTo>
                        <a:pt x="38957" y="14073"/>
                        <a:pt x="38576" y="13692"/>
                        <a:pt x="38291" y="13311"/>
                      </a:cubicBezTo>
                      <a:cubicBezTo>
                        <a:pt x="37719" y="12740"/>
                        <a:pt x="37148" y="12073"/>
                        <a:pt x="36671" y="11501"/>
                      </a:cubicBezTo>
                      <a:cubicBezTo>
                        <a:pt x="36290" y="11120"/>
                        <a:pt x="35909" y="10739"/>
                        <a:pt x="35624" y="10358"/>
                      </a:cubicBezTo>
                      <a:cubicBezTo>
                        <a:pt x="35052" y="9692"/>
                        <a:pt x="34481" y="9120"/>
                        <a:pt x="33909" y="8549"/>
                      </a:cubicBezTo>
                      <a:cubicBezTo>
                        <a:pt x="33623" y="8263"/>
                        <a:pt x="33433" y="8072"/>
                        <a:pt x="33147" y="7787"/>
                      </a:cubicBezTo>
                      <a:cubicBezTo>
                        <a:pt x="32385" y="7025"/>
                        <a:pt x="31623" y="6358"/>
                        <a:pt x="30956" y="5691"/>
                      </a:cubicBezTo>
                      <a:cubicBezTo>
                        <a:pt x="30766" y="5501"/>
                        <a:pt x="30480" y="5310"/>
                        <a:pt x="30290" y="5024"/>
                      </a:cubicBezTo>
                      <a:cubicBezTo>
                        <a:pt x="29813" y="4548"/>
                        <a:pt x="29242" y="4167"/>
                        <a:pt x="28766" y="3691"/>
                      </a:cubicBezTo>
                      <a:cubicBezTo>
                        <a:pt x="28575" y="3500"/>
                        <a:pt x="28289" y="3310"/>
                        <a:pt x="28099" y="3119"/>
                      </a:cubicBezTo>
                      <a:cubicBezTo>
                        <a:pt x="27527" y="2643"/>
                        <a:pt x="27051" y="2262"/>
                        <a:pt x="26479" y="1881"/>
                      </a:cubicBezTo>
                      <a:cubicBezTo>
                        <a:pt x="26384" y="1786"/>
                        <a:pt x="26289" y="1691"/>
                        <a:pt x="26194" y="1691"/>
                      </a:cubicBezTo>
                      <a:cubicBezTo>
                        <a:pt x="25622" y="1310"/>
                        <a:pt x="25146" y="1024"/>
                        <a:pt x="24670" y="738"/>
                      </a:cubicBezTo>
                      <a:cubicBezTo>
                        <a:pt x="24479" y="643"/>
                        <a:pt x="24384" y="643"/>
                        <a:pt x="24289" y="548"/>
                      </a:cubicBezTo>
                      <a:cubicBezTo>
                        <a:pt x="23908" y="357"/>
                        <a:pt x="23622" y="262"/>
                        <a:pt x="23336" y="167"/>
                      </a:cubicBezTo>
                      <a:cubicBezTo>
                        <a:pt x="23241" y="167"/>
                        <a:pt x="23050" y="71"/>
                        <a:pt x="22955" y="71"/>
                      </a:cubicBezTo>
                      <a:cubicBezTo>
                        <a:pt x="22574" y="-24"/>
                        <a:pt x="22289" y="-24"/>
                        <a:pt x="22003" y="71"/>
                      </a:cubicBezTo>
                      <a:cubicBezTo>
                        <a:pt x="22003" y="71"/>
                        <a:pt x="22003" y="71"/>
                        <a:pt x="22003" y="71"/>
                      </a:cubicBezTo>
                      <a:cubicBezTo>
                        <a:pt x="22003" y="71"/>
                        <a:pt x="22003" y="71"/>
                        <a:pt x="22003" y="71"/>
                      </a:cubicBezTo>
                      <a:cubicBezTo>
                        <a:pt x="21717" y="167"/>
                        <a:pt x="21431" y="357"/>
                        <a:pt x="21146" y="643"/>
                      </a:cubicBezTo>
                      <a:cubicBezTo>
                        <a:pt x="21050" y="738"/>
                        <a:pt x="20955" y="833"/>
                        <a:pt x="20860" y="929"/>
                      </a:cubicBezTo>
                      <a:cubicBezTo>
                        <a:pt x="20669" y="1214"/>
                        <a:pt x="20479" y="1500"/>
                        <a:pt x="20193" y="1786"/>
                      </a:cubicBezTo>
                      <a:cubicBezTo>
                        <a:pt x="20098" y="1881"/>
                        <a:pt x="20002" y="2072"/>
                        <a:pt x="19907" y="2167"/>
                      </a:cubicBezTo>
                      <a:cubicBezTo>
                        <a:pt x="19622" y="2643"/>
                        <a:pt x="19336" y="3215"/>
                        <a:pt x="19050" y="3786"/>
                      </a:cubicBezTo>
                      <a:cubicBezTo>
                        <a:pt x="19050" y="3786"/>
                        <a:pt x="19050" y="3881"/>
                        <a:pt x="19050" y="3881"/>
                      </a:cubicBezTo>
                      <a:cubicBezTo>
                        <a:pt x="18764" y="4548"/>
                        <a:pt x="18479" y="5310"/>
                        <a:pt x="18193" y="6167"/>
                      </a:cubicBezTo>
                      <a:cubicBezTo>
                        <a:pt x="18098" y="6453"/>
                        <a:pt x="18002" y="6739"/>
                        <a:pt x="17907" y="6929"/>
                      </a:cubicBezTo>
                      <a:cubicBezTo>
                        <a:pt x="17717" y="7596"/>
                        <a:pt x="17526" y="8168"/>
                        <a:pt x="17335" y="8930"/>
                      </a:cubicBezTo>
                      <a:cubicBezTo>
                        <a:pt x="17240" y="9215"/>
                        <a:pt x="17145" y="9501"/>
                        <a:pt x="17050" y="9882"/>
                      </a:cubicBezTo>
                      <a:cubicBezTo>
                        <a:pt x="16764" y="10739"/>
                        <a:pt x="16574" y="11692"/>
                        <a:pt x="16288" y="12740"/>
                      </a:cubicBezTo>
                      <a:cubicBezTo>
                        <a:pt x="16288" y="12835"/>
                        <a:pt x="16193" y="13025"/>
                        <a:pt x="16193" y="13121"/>
                      </a:cubicBezTo>
                      <a:cubicBezTo>
                        <a:pt x="15907" y="14264"/>
                        <a:pt x="15621" y="15407"/>
                        <a:pt x="15335" y="16645"/>
                      </a:cubicBezTo>
                      <a:cubicBezTo>
                        <a:pt x="15240" y="17026"/>
                        <a:pt x="15145" y="17502"/>
                        <a:pt x="15050" y="17883"/>
                      </a:cubicBezTo>
                      <a:cubicBezTo>
                        <a:pt x="14859" y="18740"/>
                        <a:pt x="14669" y="19693"/>
                        <a:pt x="14478" y="20645"/>
                      </a:cubicBezTo>
                      <a:cubicBezTo>
                        <a:pt x="14383" y="21122"/>
                        <a:pt x="14288" y="21598"/>
                        <a:pt x="14192" y="22074"/>
                      </a:cubicBezTo>
                      <a:cubicBezTo>
                        <a:pt x="14002" y="23122"/>
                        <a:pt x="13716" y="24265"/>
                        <a:pt x="13525" y="25408"/>
                      </a:cubicBezTo>
                      <a:cubicBezTo>
                        <a:pt x="13430" y="25694"/>
                        <a:pt x="13430" y="25979"/>
                        <a:pt x="13335" y="26360"/>
                      </a:cubicBezTo>
                      <a:cubicBezTo>
                        <a:pt x="13049" y="27789"/>
                        <a:pt x="12764" y="29218"/>
                        <a:pt x="12573" y="30647"/>
                      </a:cubicBezTo>
                      <a:cubicBezTo>
                        <a:pt x="12478" y="31218"/>
                        <a:pt x="12383" y="31790"/>
                        <a:pt x="12287" y="32361"/>
                      </a:cubicBezTo>
                      <a:cubicBezTo>
                        <a:pt x="12097" y="33409"/>
                        <a:pt x="11906" y="34457"/>
                        <a:pt x="11716" y="35504"/>
                      </a:cubicBezTo>
                      <a:cubicBezTo>
                        <a:pt x="11621" y="36076"/>
                        <a:pt x="11525" y="36743"/>
                        <a:pt x="11430" y="37314"/>
                      </a:cubicBezTo>
                      <a:cubicBezTo>
                        <a:pt x="11240" y="38457"/>
                        <a:pt x="11049" y="39695"/>
                        <a:pt x="10858" y="40934"/>
                      </a:cubicBezTo>
                      <a:cubicBezTo>
                        <a:pt x="4858" y="78367"/>
                        <a:pt x="0" y="127992"/>
                        <a:pt x="0" y="127992"/>
                      </a:cubicBezTo>
                      <a:lnTo>
                        <a:pt x="107252" y="508706"/>
                      </a:lnTo>
                      <a:cubicBezTo>
                        <a:pt x="107252" y="508706"/>
                        <a:pt x="122777" y="519946"/>
                        <a:pt x="163830" y="511278"/>
                      </a:cubicBezTo>
                      <a:cubicBezTo>
                        <a:pt x="197834" y="504135"/>
                        <a:pt x="206883" y="487942"/>
                        <a:pt x="206883" y="487942"/>
                      </a:cubicBezTo>
                      <a:lnTo>
                        <a:pt x="105442" y="97988"/>
                      </a:lnTo>
                      <a:close/>
                    </a:path>
                  </a:pathLst>
                </a:custGeom>
                <a:solidFill>
                  <a:srgbClr val="D4D7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70" name="Google Shape;4041;p16"/>
                <p:cNvSpPr/>
                <p:nvPr/>
              </p:nvSpPr>
              <p:spPr>
                <a:xfrm>
                  <a:off x="5639752" y="3025139"/>
                  <a:ext cx="361950" cy="435111"/>
                </a:xfrm>
                <a:custGeom>
                  <a:avLst/>
                  <a:gdLst/>
                  <a:ahLst/>
                  <a:cxnLst/>
                  <a:rect l="l" t="t" r="r" b="b"/>
                  <a:pathLst>
                    <a:path w="361950" h="435111" extrusionOk="0">
                      <a:moveTo>
                        <a:pt x="40196" y="15335"/>
                      </a:moveTo>
                      <a:lnTo>
                        <a:pt x="40196" y="15335"/>
                      </a:lnTo>
                      <a:cubicBezTo>
                        <a:pt x="40196" y="15335"/>
                        <a:pt x="40196" y="15335"/>
                        <a:pt x="40196" y="15335"/>
                      </a:cubicBezTo>
                      <a:cubicBezTo>
                        <a:pt x="37910" y="14192"/>
                        <a:pt x="35719" y="13049"/>
                        <a:pt x="33528" y="12002"/>
                      </a:cubicBezTo>
                      <a:cubicBezTo>
                        <a:pt x="33242" y="11811"/>
                        <a:pt x="32957" y="11716"/>
                        <a:pt x="32671" y="11525"/>
                      </a:cubicBezTo>
                      <a:cubicBezTo>
                        <a:pt x="30480" y="10477"/>
                        <a:pt x="28289" y="9430"/>
                        <a:pt x="26289" y="8382"/>
                      </a:cubicBezTo>
                      <a:cubicBezTo>
                        <a:pt x="26194" y="8382"/>
                        <a:pt x="26194" y="8287"/>
                        <a:pt x="26099" y="8287"/>
                      </a:cubicBezTo>
                      <a:cubicBezTo>
                        <a:pt x="24194" y="7429"/>
                        <a:pt x="22384" y="6572"/>
                        <a:pt x="20669" y="5810"/>
                      </a:cubicBezTo>
                      <a:cubicBezTo>
                        <a:pt x="20288" y="5620"/>
                        <a:pt x="20003" y="5525"/>
                        <a:pt x="19622" y="5334"/>
                      </a:cubicBezTo>
                      <a:cubicBezTo>
                        <a:pt x="17812" y="4572"/>
                        <a:pt x="16097" y="3810"/>
                        <a:pt x="14478" y="3143"/>
                      </a:cubicBezTo>
                      <a:cubicBezTo>
                        <a:pt x="14383" y="3143"/>
                        <a:pt x="14288" y="3048"/>
                        <a:pt x="14288" y="3048"/>
                      </a:cubicBezTo>
                      <a:cubicBezTo>
                        <a:pt x="12859" y="2477"/>
                        <a:pt x="11430" y="2000"/>
                        <a:pt x="10192" y="1524"/>
                      </a:cubicBezTo>
                      <a:cubicBezTo>
                        <a:pt x="9906" y="1429"/>
                        <a:pt x="9525" y="1333"/>
                        <a:pt x="9239" y="1238"/>
                      </a:cubicBezTo>
                      <a:cubicBezTo>
                        <a:pt x="8001" y="857"/>
                        <a:pt x="6763" y="476"/>
                        <a:pt x="5715" y="286"/>
                      </a:cubicBezTo>
                      <a:cubicBezTo>
                        <a:pt x="5715" y="286"/>
                        <a:pt x="5620" y="286"/>
                        <a:pt x="5620" y="286"/>
                      </a:cubicBezTo>
                      <a:cubicBezTo>
                        <a:pt x="4667" y="95"/>
                        <a:pt x="3905" y="0"/>
                        <a:pt x="3143" y="0"/>
                      </a:cubicBezTo>
                      <a:cubicBezTo>
                        <a:pt x="2953" y="0"/>
                        <a:pt x="2762" y="0"/>
                        <a:pt x="2572" y="0"/>
                      </a:cubicBezTo>
                      <a:cubicBezTo>
                        <a:pt x="1905" y="95"/>
                        <a:pt x="1334" y="191"/>
                        <a:pt x="1048" y="476"/>
                      </a:cubicBezTo>
                      <a:cubicBezTo>
                        <a:pt x="857" y="667"/>
                        <a:pt x="667" y="952"/>
                        <a:pt x="476" y="1333"/>
                      </a:cubicBezTo>
                      <a:cubicBezTo>
                        <a:pt x="476" y="1429"/>
                        <a:pt x="381" y="1619"/>
                        <a:pt x="381" y="1715"/>
                      </a:cubicBezTo>
                      <a:cubicBezTo>
                        <a:pt x="286" y="2000"/>
                        <a:pt x="191" y="2381"/>
                        <a:pt x="191" y="2762"/>
                      </a:cubicBezTo>
                      <a:cubicBezTo>
                        <a:pt x="191" y="2953"/>
                        <a:pt x="95" y="3048"/>
                        <a:pt x="95" y="3239"/>
                      </a:cubicBezTo>
                      <a:cubicBezTo>
                        <a:pt x="0" y="3810"/>
                        <a:pt x="0" y="4381"/>
                        <a:pt x="0" y="5048"/>
                      </a:cubicBezTo>
                      <a:cubicBezTo>
                        <a:pt x="0" y="5048"/>
                        <a:pt x="0" y="5144"/>
                        <a:pt x="0" y="5144"/>
                      </a:cubicBezTo>
                      <a:cubicBezTo>
                        <a:pt x="0" y="5906"/>
                        <a:pt x="0" y="6668"/>
                        <a:pt x="95" y="7525"/>
                      </a:cubicBezTo>
                      <a:cubicBezTo>
                        <a:pt x="95" y="7810"/>
                        <a:pt x="95" y="8096"/>
                        <a:pt x="191" y="8382"/>
                      </a:cubicBezTo>
                      <a:cubicBezTo>
                        <a:pt x="286" y="9049"/>
                        <a:pt x="286" y="9716"/>
                        <a:pt x="381" y="10477"/>
                      </a:cubicBezTo>
                      <a:cubicBezTo>
                        <a:pt x="381" y="10763"/>
                        <a:pt x="476" y="11144"/>
                        <a:pt x="476" y="11430"/>
                      </a:cubicBezTo>
                      <a:cubicBezTo>
                        <a:pt x="572" y="12383"/>
                        <a:pt x="762" y="13335"/>
                        <a:pt x="857" y="14288"/>
                      </a:cubicBezTo>
                      <a:cubicBezTo>
                        <a:pt x="857" y="14383"/>
                        <a:pt x="857" y="14478"/>
                        <a:pt x="953" y="14669"/>
                      </a:cubicBezTo>
                      <a:cubicBezTo>
                        <a:pt x="1143" y="15812"/>
                        <a:pt x="1334" y="16954"/>
                        <a:pt x="1524" y="18193"/>
                      </a:cubicBezTo>
                      <a:cubicBezTo>
                        <a:pt x="1619" y="18574"/>
                        <a:pt x="1715" y="19050"/>
                        <a:pt x="1715" y="19431"/>
                      </a:cubicBezTo>
                      <a:cubicBezTo>
                        <a:pt x="1905" y="20288"/>
                        <a:pt x="2096" y="21241"/>
                        <a:pt x="2191" y="22193"/>
                      </a:cubicBezTo>
                      <a:cubicBezTo>
                        <a:pt x="2286" y="22670"/>
                        <a:pt x="2381" y="23146"/>
                        <a:pt x="2477" y="23622"/>
                      </a:cubicBezTo>
                      <a:cubicBezTo>
                        <a:pt x="2667" y="24765"/>
                        <a:pt x="2953" y="25908"/>
                        <a:pt x="3143" y="27051"/>
                      </a:cubicBezTo>
                      <a:cubicBezTo>
                        <a:pt x="3239" y="27337"/>
                        <a:pt x="3239" y="27623"/>
                        <a:pt x="3334" y="27908"/>
                      </a:cubicBezTo>
                      <a:cubicBezTo>
                        <a:pt x="3620" y="29337"/>
                        <a:pt x="4001" y="30766"/>
                        <a:pt x="4286" y="32195"/>
                      </a:cubicBezTo>
                      <a:cubicBezTo>
                        <a:pt x="4382" y="32766"/>
                        <a:pt x="4572" y="33338"/>
                        <a:pt x="4667" y="33814"/>
                      </a:cubicBezTo>
                      <a:cubicBezTo>
                        <a:pt x="4858" y="34766"/>
                        <a:pt x="5144" y="35814"/>
                        <a:pt x="5334" y="36862"/>
                      </a:cubicBezTo>
                      <a:cubicBezTo>
                        <a:pt x="5525" y="37529"/>
                        <a:pt x="5620" y="38100"/>
                        <a:pt x="5810" y="38767"/>
                      </a:cubicBezTo>
                      <a:cubicBezTo>
                        <a:pt x="6096" y="39910"/>
                        <a:pt x="6382" y="41148"/>
                        <a:pt x="6668" y="42291"/>
                      </a:cubicBezTo>
                      <a:cubicBezTo>
                        <a:pt x="6763" y="42767"/>
                        <a:pt x="6858" y="43148"/>
                        <a:pt x="6953" y="43529"/>
                      </a:cubicBezTo>
                      <a:cubicBezTo>
                        <a:pt x="6953" y="43529"/>
                        <a:pt x="6953" y="43529"/>
                        <a:pt x="6953" y="43529"/>
                      </a:cubicBezTo>
                      <a:lnTo>
                        <a:pt x="6953" y="43529"/>
                      </a:lnTo>
                      <a:cubicBezTo>
                        <a:pt x="16097" y="80105"/>
                        <a:pt x="30671" y="126492"/>
                        <a:pt x="30671" y="126492"/>
                      </a:cubicBezTo>
                      <a:lnTo>
                        <a:pt x="278416" y="434816"/>
                      </a:lnTo>
                      <a:cubicBezTo>
                        <a:pt x="278416" y="434816"/>
                        <a:pt x="297085" y="439103"/>
                        <a:pt x="331470" y="415004"/>
                      </a:cubicBezTo>
                      <a:cubicBezTo>
                        <a:pt x="359950" y="395097"/>
                        <a:pt x="361950" y="376619"/>
                        <a:pt x="361950" y="376619"/>
                      </a:cubicBezTo>
                      <a:lnTo>
                        <a:pt x="116015" y="57722"/>
                      </a:lnTo>
                      <a:cubicBezTo>
                        <a:pt x="116110" y="57912"/>
                        <a:pt x="73628" y="32480"/>
                        <a:pt x="40196" y="15335"/>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52" name="Google Shape;4042;p16"/>
              <p:cNvGrpSpPr/>
              <p:nvPr/>
            </p:nvGrpSpPr>
            <p:grpSpPr>
              <a:xfrm>
                <a:off x="5865590" y="2809579"/>
                <a:ext cx="226980" cy="507214"/>
                <a:chOff x="5865590" y="2809579"/>
                <a:chExt cx="226980" cy="507214"/>
              </a:xfrm>
            </p:grpSpPr>
            <p:sp>
              <p:nvSpPr>
                <p:cNvPr id="165" name="Google Shape;4043;p16"/>
                <p:cNvSpPr/>
                <p:nvPr/>
              </p:nvSpPr>
              <p:spPr>
                <a:xfrm>
                  <a:off x="5865590" y="2809579"/>
                  <a:ext cx="103536" cy="151551"/>
                </a:xfrm>
                <a:custGeom>
                  <a:avLst/>
                  <a:gdLst/>
                  <a:ahLst/>
                  <a:cxnLst/>
                  <a:rect l="l" t="t" r="r" b="b"/>
                  <a:pathLst>
                    <a:path w="103536" h="151551" extrusionOk="0">
                      <a:moveTo>
                        <a:pt x="0" y="128882"/>
                      </a:moveTo>
                      <a:cubicBezTo>
                        <a:pt x="0" y="128882"/>
                        <a:pt x="5048" y="3914"/>
                        <a:pt x="14669" y="104"/>
                      </a:cubicBezTo>
                      <a:cubicBezTo>
                        <a:pt x="24289" y="-3610"/>
                        <a:pt x="103537" y="93068"/>
                        <a:pt x="103537" y="93068"/>
                      </a:cubicBezTo>
                      <a:cubicBezTo>
                        <a:pt x="103537" y="93068"/>
                        <a:pt x="96203" y="117643"/>
                        <a:pt x="74962" y="131740"/>
                      </a:cubicBezTo>
                      <a:cubicBezTo>
                        <a:pt x="53721" y="145837"/>
                        <a:pt x="34671" y="151552"/>
                        <a:pt x="34671" y="151552"/>
                      </a:cubicBezTo>
                      <a:lnTo>
                        <a:pt x="0" y="128882"/>
                      </a:lnTo>
                      <a:close/>
                    </a:path>
                  </a:pathLst>
                </a:custGeom>
                <a:solidFill>
                  <a:srgbClr val="F6A76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6" name="Google Shape;4044;p16"/>
                <p:cNvSpPr/>
                <p:nvPr/>
              </p:nvSpPr>
              <p:spPr>
                <a:xfrm>
                  <a:off x="5865590" y="2902647"/>
                  <a:ext cx="226980" cy="414146"/>
                </a:xfrm>
                <a:custGeom>
                  <a:avLst/>
                  <a:gdLst/>
                  <a:ahLst/>
                  <a:cxnLst/>
                  <a:rect l="l" t="t" r="r" b="b"/>
                  <a:pathLst>
                    <a:path w="226980" h="414146" extrusionOk="0">
                      <a:moveTo>
                        <a:pt x="0" y="35814"/>
                      </a:moveTo>
                      <a:lnTo>
                        <a:pt x="128683" y="409765"/>
                      </a:lnTo>
                      <a:cubicBezTo>
                        <a:pt x="128683" y="409765"/>
                        <a:pt x="144875" y="420053"/>
                        <a:pt x="185356" y="409099"/>
                      </a:cubicBezTo>
                      <a:cubicBezTo>
                        <a:pt x="218885" y="400050"/>
                        <a:pt x="226981" y="383286"/>
                        <a:pt x="226981" y="383286"/>
                      </a:cubicBezTo>
                      <a:lnTo>
                        <a:pt x="103537" y="0"/>
                      </a:lnTo>
                      <a:cubicBezTo>
                        <a:pt x="103537" y="0"/>
                        <a:pt x="93345" y="18860"/>
                        <a:pt x="57245" y="31337"/>
                      </a:cubicBezTo>
                      <a:cubicBezTo>
                        <a:pt x="28861" y="41148"/>
                        <a:pt x="0" y="35814"/>
                        <a:pt x="0" y="35814"/>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7" name="Google Shape;4045;p16"/>
                <p:cNvSpPr/>
                <p:nvPr/>
              </p:nvSpPr>
              <p:spPr>
                <a:xfrm>
                  <a:off x="5871305" y="2809585"/>
                  <a:ext cx="40766" cy="43352"/>
                </a:xfrm>
                <a:custGeom>
                  <a:avLst/>
                  <a:gdLst/>
                  <a:ahLst/>
                  <a:cxnLst/>
                  <a:rect l="l" t="t" r="r" b="b"/>
                  <a:pathLst>
                    <a:path w="40766" h="43352" extrusionOk="0">
                      <a:moveTo>
                        <a:pt x="28099" y="38008"/>
                      </a:moveTo>
                      <a:cubicBezTo>
                        <a:pt x="33242" y="35150"/>
                        <a:pt x="37338" y="31531"/>
                        <a:pt x="40767" y="27340"/>
                      </a:cubicBezTo>
                      <a:cubicBezTo>
                        <a:pt x="25622" y="11147"/>
                        <a:pt x="12478" y="-1235"/>
                        <a:pt x="8953" y="98"/>
                      </a:cubicBezTo>
                      <a:cubicBezTo>
                        <a:pt x="5334" y="1527"/>
                        <a:pt x="2381" y="20101"/>
                        <a:pt x="0" y="42770"/>
                      </a:cubicBezTo>
                      <a:cubicBezTo>
                        <a:pt x="9525" y="44390"/>
                        <a:pt x="20002" y="42580"/>
                        <a:pt x="28099" y="38008"/>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53" name="Google Shape;4046;p16"/>
              <p:cNvGrpSpPr/>
              <p:nvPr/>
            </p:nvGrpSpPr>
            <p:grpSpPr>
              <a:xfrm>
                <a:off x="6071235" y="2861670"/>
                <a:ext cx="152876" cy="526438"/>
                <a:chOff x="6071235" y="2861670"/>
                <a:chExt cx="152876" cy="526438"/>
              </a:xfrm>
            </p:grpSpPr>
            <p:sp>
              <p:nvSpPr>
                <p:cNvPr id="162" name="Google Shape;4047;p16"/>
                <p:cNvSpPr/>
                <p:nvPr/>
              </p:nvSpPr>
              <p:spPr>
                <a:xfrm>
                  <a:off x="6071235" y="2861670"/>
                  <a:ext cx="108585" cy="152419"/>
                </a:xfrm>
                <a:custGeom>
                  <a:avLst/>
                  <a:gdLst/>
                  <a:ahLst/>
                  <a:cxnLst/>
                  <a:rect l="l" t="t" r="r" b="b"/>
                  <a:pathLst>
                    <a:path w="108585" h="152419" extrusionOk="0">
                      <a:moveTo>
                        <a:pt x="0" y="123273"/>
                      </a:moveTo>
                      <a:cubicBezTo>
                        <a:pt x="0" y="123273"/>
                        <a:pt x="29908" y="1829"/>
                        <a:pt x="40100" y="20"/>
                      </a:cubicBezTo>
                      <a:cubicBezTo>
                        <a:pt x="50292" y="-1695"/>
                        <a:pt x="108585" y="108890"/>
                        <a:pt x="108585" y="108890"/>
                      </a:cubicBezTo>
                      <a:cubicBezTo>
                        <a:pt x="108585" y="108890"/>
                        <a:pt x="96488" y="131560"/>
                        <a:pt x="72866" y="141085"/>
                      </a:cubicBezTo>
                      <a:cubicBezTo>
                        <a:pt x="49244" y="150610"/>
                        <a:pt x="29432" y="152420"/>
                        <a:pt x="29432" y="152420"/>
                      </a:cubicBezTo>
                      <a:lnTo>
                        <a:pt x="0" y="123273"/>
                      </a:lnTo>
                      <a:close/>
                    </a:path>
                  </a:pathLst>
                </a:custGeom>
                <a:solidFill>
                  <a:srgbClr val="F6A76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3" name="Google Shape;4048;p16"/>
                <p:cNvSpPr/>
                <p:nvPr/>
              </p:nvSpPr>
              <p:spPr>
                <a:xfrm>
                  <a:off x="6071235" y="2970466"/>
                  <a:ext cx="152876" cy="417642"/>
                </a:xfrm>
                <a:custGeom>
                  <a:avLst/>
                  <a:gdLst/>
                  <a:ahLst/>
                  <a:cxnLst/>
                  <a:rect l="l" t="t" r="r" b="b"/>
                  <a:pathLst>
                    <a:path w="152876" h="417642" extrusionOk="0">
                      <a:moveTo>
                        <a:pt x="0" y="14478"/>
                      </a:moveTo>
                      <a:lnTo>
                        <a:pt x="51340" y="406622"/>
                      </a:lnTo>
                      <a:cubicBezTo>
                        <a:pt x="51340" y="406622"/>
                        <a:pt x="65056" y="419957"/>
                        <a:pt x="106966" y="417290"/>
                      </a:cubicBezTo>
                      <a:cubicBezTo>
                        <a:pt x="141637" y="415100"/>
                        <a:pt x="152876" y="400336"/>
                        <a:pt x="152876" y="400336"/>
                      </a:cubicBezTo>
                      <a:lnTo>
                        <a:pt x="108585" y="0"/>
                      </a:lnTo>
                      <a:cubicBezTo>
                        <a:pt x="108585" y="0"/>
                        <a:pt x="94869" y="16478"/>
                        <a:pt x="56959" y="21431"/>
                      </a:cubicBezTo>
                      <a:cubicBezTo>
                        <a:pt x="27337" y="25432"/>
                        <a:pt x="0" y="14478"/>
                        <a:pt x="0" y="14478"/>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4" name="Google Shape;4049;p16"/>
                <p:cNvSpPr/>
                <p:nvPr/>
              </p:nvSpPr>
              <p:spPr>
                <a:xfrm>
                  <a:off x="6094190" y="2861674"/>
                  <a:ext cx="42957" cy="42881"/>
                </a:xfrm>
                <a:custGeom>
                  <a:avLst/>
                  <a:gdLst/>
                  <a:ahLst/>
                  <a:cxnLst/>
                  <a:rect l="l" t="t" r="r" b="b"/>
                  <a:pathLst>
                    <a:path w="42957" h="42881" extrusionOk="0">
                      <a:moveTo>
                        <a:pt x="28480" y="40974"/>
                      </a:moveTo>
                      <a:cubicBezTo>
                        <a:pt x="34004" y="39164"/>
                        <a:pt x="38767" y="36402"/>
                        <a:pt x="42958" y="33068"/>
                      </a:cubicBezTo>
                      <a:cubicBezTo>
                        <a:pt x="31337" y="14208"/>
                        <a:pt x="20955" y="-555"/>
                        <a:pt x="17240" y="16"/>
                      </a:cubicBezTo>
                      <a:cubicBezTo>
                        <a:pt x="13430" y="683"/>
                        <a:pt x="6763" y="18304"/>
                        <a:pt x="0" y="40021"/>
                      </a:cubicBezTo>
                      <a:cubicBezTo>
                        <a:pt x="8954" y="43450"/>
                        <a:pt x="19526" y="43831"/>
                        <a:pt x="28480" y="40974"/>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54" name="Google Shape;4050;p16"/>
              <p:cNvGrpSpPr/>
              <p:nvPr/>
            </p:nvGrpSpPr>
            <p:grpSpPr>
              <a:xfrm>
                <a:off x="5693867" y="2953034"/>
                <a:ext cx="305262" cy="471377"/>
                <a:chOff x="5693867" y="2953034"/>
                <a:chExt cx="305262" cy="471377"/>
              </a:xfrm>
            </p:grpSpPr>
            <p:sp>
              <p:nvSpPr>
                <p:cNvPr id="159" name="Google Shape;4051;p16"/>
                <p:cNvSpPr/>
                <p:nvPr/>
              </p:nvSpPr>
              <p:spPr>
                <a:xfrm>
                  <a:off x="5693867" y="2953034"/>
                  <a:ext cx="107810" cy="144780"/>
                </a:xfrm>
                <a:custGeom>
                  <a:avLst/>
                  <a:gdLst/>
                  <a:ahLst/>
                  <a:cxnLst/>
                  <a:rect l="l" t="t" r="r" b="b"/>
                  <a:pathLst>
                    <a:path w="107810" h="144780" extrusionOk="0">
                      <a:moveTo>
                        <a:pt x="13513" y="129445"/>
                      </a:moveTo>
                      <a:cubicBezTo>
                        <a:pt x="13513" y="129445"/>
                        <a:pt x="-6490" y="5906"/>
                        <a:pt x="2178" y="286"/>
                      </a:cubicBezTo>
                      <a:cubicBezTo>
                        <a:pt x="10846" y="-5333"/>
                        <a:pt x="107810" y="73629"/>
                        <a:pt x="107810" y="73629"/>
                      </a:cubicBezTo>
                      <a:cubicBezTo>
                        <a:pt x="107810" y="73629"/>
                        <a:pt x="105524" y="99251"/>
                        <a:pt x="87522" y="117253"/>
                      </a:cubicBezTo>
                      <a:cubicBezTo>
                        <a:pt x="69520" y="135256"/>
                        <a:pt x="51994" y="144781"/>
                        <a:pt x="51994" y="144781"/>
                      </a:cubicBezTo>
                      <a:lnTo>
                        <a:pt x="13513" y="129445"/>
                      </a:lnTo>
                      <a:close/>
                    </a:path>
                  </a:pathLst>
                </a:custGeom>
                <a:solidFill>
                  <a:srgbClr val="F6A76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0" name="Google Shape;4052;p16"/>
                <p:cNvSpPr/>
                <p:nvPr/>
              </p:nvSpPr>
              <p:spPr>
                <a:xfrm>
                  <a:off x="5707379" y="3026758"/>
                  <a:ext cx="291750" cy="397653"/>
                </a:xfrm>
                <a:custGeom>
                  <a:avLst/>
                  <a:gdLst/>
                  <a:ahLst/>
                  <a:cxnLst/>
                  <a:rect l="l" t="t" r="r" b="b"/>
                  <a:pathLst>
                    <a:path w="291750" h="397653" extrusionOk="0">
                      <a:moveTo>
                        <a:pt x="0" y="55721"/>
                      </a:moveTo>
                      <a:lnTo>
                        <a:pt x="200787" y="396431"/>
                      </a:lnTo>
                      <a:cubicBezTo>
                        <a:pt x="200787" y="396431"/>
                        <a:pt x="218694" y="403289"/>
                        <a:pt x="256127" y="384524"/>
                      </a:cubicBezTo>
                      <a:cubicBezTo>
                        <a:pt x="287179" y="368998"/>
                        <a:pt x="291751" y="350996"/>
                        <a:pt x="291751" y="350996"/>
                      </a:cubicBezTo>
                      <a:lnTo>
                        <a:pt x="94298" y="0"/>
                      </a:lnTo>
                      <a:cubicBezTo>
                        <a:pt x="94298" y="0"/>
                        <a:pt x="88106" y="20479"/>
                        <a:pt x="55150" y="39910"/>
                      </a:cubicBezTo>
                      <a:cubicBezTo>
                        <a:pt x="29432" y="55150"/>
                        <a:pt x="0" y="55721"/>
                        <a:pt x="0" y="55721"/>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1" name="Google Shape;4053;p16"/>
                <p:cNvSpPr/>
                <p:nvPr/>
              </p:nvSpPr>
              <p:spPr>
                <a:xfrm>
                  <a:off x="5693968" y="2953126"/>
                  <a:ext cx="38748" cy="43819"/>
                </a:xfrm>
                <a:custGeom>
                  <a:avLst/>
                  <a:gdLst/>
                  <a:ahLst/>
                  <a:cxnLst/>
                  <a:rect l="l" t="t" r="r" b="b"/>
                  <a:pathLst>
                    <a:path w="38748" h="43819" extrusionOk="0">
                      <a:moveTo>
                        <a:pt x="28461" y="33532"/>
                      </a:moveTo>
                      <a:cubicBezTo>
                        <a:pt x="32843" y="29722"/>
                        <a:pt x="36177" y="25341"/>
                        <a:pt x="38748" y="20578"/>
                      </a:cubicBezTo>
                      <a:cubicBezTo>
                        <a:pt x="20746" y="7719"/>
                        <a:pt x="5316" y="-1806"/>
                        <a:pt x="2172" y="290"/>
                      </a:cubicBezTo>
                      <a:cubicBezTo>
                        <a:pt x="-1066" y="2385"/>
                        <a:pt x="-304" y="21245"/>
                        <a:pt x="1982" y="43819"/>
                      </a:cubicBezTo>
                      <a:cubicBezTo>
                        <a:pt x="11507" y="43438"/>
                        <a:pt x="21413" y="39723"/>
                        <a:pt x="28461" y="33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sp>
            <p:nvSpPr>
              <p:cNvPr id="155" name="Google Shape;4054;p16"/>
              <p:cNvSpPr/>
              <p:nvPr/>
            </p:nvSpPr>
            <p:spPr>
              <a:xfrm>
                <a:off x="5517546" y="3181495"/>
                <a:ext cx="1144333" cy="489627"/>
              </a:xfrm>
              <a:custGeom>
                <a:avLst/>
                <a:gdLst/>
                <a:ahLst/>
                <a:cxnLst/>
                <a:rect l="l" t="t" r="r" b="b"/>
                <a:pathLst>
                  <a:path w="1144333" h="489627" extrusionOk="0">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6" name="Google Shape;4055;p16"/>
              <p:cNvSpPr/>
              <p:nvPr/>
            </p:nvSpPr>
            <p:spPr>
              <a:xfrm>
                <a:off x="5517546" y="3181495"/>
                <a:ext cx="1144333" cy="489627"/>
              </a:xfrm>
              <a:custGeom>
                <a:avLst/>
                <a:gdLst/>
                <a:ahLst/>
                <a:cxnLst/>
                <a:rect l="l" t="t" r="r" b="b"/>
                <a:pathLst>
                  <a:path w="1144333" h="489627" extrusionOk="0">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7" name="Google Shape;4056;p16"/>
              <p:cNvSpPr/>
              <p:nvPr/>
            </p:nvSpPr>
            <p:spPr>
              <a:xfrm>
                <a:off x="5516278" y="3241344"/>
                <a:ext cx="1159961" cy="446573"/>
              </a:xfrm>
              <a:custGeom>
                <a:avLst/>
                <a:gdLst/>
                <a:ahLst/>
                <a:cxnLst/>
                <a:rect l="l" t="t" r="r" b="b"/>
                <a:pathLst>
                  <a:path w="1159961" h="446573" extrusionOk="0">
                    <a:moveTo>
                      <a:pt x="30" y="16872"/>
                    </a:moveTo>
                    <a:cubicBezTo>
                      <a:pt x="5174" y="62211"/>
                      <a:pt x="21938" y="105454"/>
                      <a:pt x="42416" y="146126"/>
                    </a:cubicBezTo>
                    <a:cubicBezTo>
                      <a:pt x="63181" y="187274"/>
                      <a:pt x="90327" y="225088"/>
                      <a:pt x="121664" y="258807"/>
                    </a:cubicBezTo>
                    <a:cubicBezTo>
                      <a:pt x="187196" y="329387"/>
                      <a:pt x="270921" y="382918"/>
                      <a:pt x="362075" y="413779"/>
                    </a:cubicBezTo>
                    <a:cubicBezTo>
                      <a:pt x="561338" y="481311"/>
                      <a:pt x="794606" y="442354"/>
                      <a:pt x="963198" y="317100"/>
                    </a:cubicBezTo>
                    <a:cubicBezTo>
                      <a:pt x="1061687" y="243948"/>
                      <a:pt x="1139601" y="136506"/>
                      <a:pt x="1159794" y="13538"/>
                    </a:cubicBezTo>
                    <a:cubicBezTo>
                      <a:pt x="1161985" y="108"/>
                      <a:pt x="1141982" y="-5988"/>
                      <a:pt x="1139030" y="7823"/>
                    </a:cubicBezTo>
                    <a:cubicBezTo>
                      <a:pt x="1116646" y="112217"/>
                      <a:pt x="1064068" y="203943"/>
                      <a:pt x="983010" y="273952"/>
                    </a:cubicBezTo>
                    <a:cubicBezTo>
                      <a:pt x="905000" y="341389"/>
                      <a:pt x="808989" y="386823"/>
                      <a:pt x="708690" y="409588"/>
                    </a:cubicBezTo>
                    <a:cubicBezTo>
                      <a:pt x="609440" y="432067"/>
                      <a:pt x="504855" y="431971"/>
                      <a:pt x="405986" y="407302"/>
                    </a:cubicBezTo>
                    <a:cubicBezTo>
                      <a:pt x="315022" y="384537"/>
                      <a:pt x="229773" y="336817"/>
                      <a:pt x="161288" y="272904"/>
                    </a:cubicBezTo>
                    <a:cubicBezTo>
                      <a:pt x="124331" y="238328"/>
                      <a:pt x="92423" y="198895"/>
                      <a:pt x="66038" y="155746"/>
                    </a:cubicBezTo>
                    <a:cubicBezTo>
                      <a:pt x="39273" y="112027"/>
                      <a:pt x="22604" y="64878"/>
                      <a:pt x="8603" y="15729"/>
                    </a:cubicBezTo>
                    <a:cubicBezTo>
                      <a:pt x="7174" y="11252"/>
                      <a:pt x="-541" y="11919"/>
                      <a:pt x="30" y="16872"/>
                    </a:cubicBezTo>
                    <a:lnTo>
                      <a:pt x="30" y="16872"/>
                    </a:lnTo>
                    <a:close/>
                  </a:path>
                </a:pathLst>
              </a:custGeom>
              <a:solidFill>
                <a:srgbClr val="5670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58" name="Google Shape;4057;p16"/>
              <p:cNvSpPr/>
              <p:nvPr/>
            </p:nvSpPr>
            <p:spPr>
              <a:xfrm>
                <a:off x="5517451" y="3181399"/>
                <a:ext cx="1144333" cy="405714"/>
              </a:xfrm>
              <a:custGeom>
                <a:avLst/>
                <a:gdLst/>
                <a:ahLst/>
                <a:cxnLst/>
                <a:rect l="l" t="t" r="r" b="b"/>
                <a:pathLst>
                  <a:path w="1144333" h="405714" extrusionOk="0">
                    <a:moveTo>
                      <a:pt x="222409" y="367138"/>
                    </a:moveTo>
                    <a:cubicBezTo>
                      <a:pt x="205930" y="326086"/>
                      <a:pt x="186881" y="277508"/>
                      <a:pt x="190881" y="232455"/>
                    </a:cubicBezTo>
                    <a:cubicBezTo>
                      <a:pt x="198596" y="146444"/>
                      <a:pt x="284702" y="110725"/>
                      <a:pt x="356997" y="90818"/>
                    </a:cubicBezTo>
                    <a:cubicBezTo>
                      <a:pt x="470440" y="59576"/>
                      <a:pt x="588264" y="57290"/>
                      <a:pt x="704850" y="50146"/>
                    </a:cubicBezTo>
                    <a:cubicBezTo>
                      <a:pt x="766477" y="46431"/>
                      <a:pt x="828389" y="46622"/>
                      <a:pt x="889921" y="51385"/>
                    </a:cubicBezTo>
                    <a:cubicBezTo>
                      <a:pt x="940784" y="55290"/>
                      <a:pt x="990886" y="64243"/>
                      <a:pt x="1041559" y="69958"/>
                    </a:cubicBezTo>
                    <a:cubicBezTo>
                      <a:pt x="1074515" y="73673"/>
                      <a:pt x="1107758" y="77293"/>
                      <a:pt x="1140143" y="84436"/>
                    </a:cubicBezTo>
                    <a:cubicBezTo>
                      <a:pt x="1143095" y="73864"/>
                      <a:pt x="1144334" y="67768"/>
                      <a:pt x="1144334" y="67768"/>
                    </a:cubicBezTo>
                    <a:cubicBezTo>
                      <a:pt x="1144334" y="67768"/>
                      <a:pt x="946023" y="17095"/>
                      <a:pt x="582930" y="1664"/>
                    </a:cubicBezTo>
                    <a:cubicBezTo>
                      <a:pt x="219837" y="-13767"/>
                      <a:pt x="0" y="83198"/>
                      <a:pt x="0" y="83198"/>
                    </a:cubicBezTo>
                    <a:cubicBezTo>
                      <a:pt x="0" y="83198"/>
                      <a:pt x="43053" y="286747"/>
                      <a:pt x="239078" y="405715"/>
                    </a:cubicBezTo>
                    <a:cubicBezTo>
                      <a:pt x="232982" y="392856"/>
                      <a:pt x="227457" y="379711"/>
                      <a:pt x="222409" y="36713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pic>
        <p:nvPicPr>
          <p:cNvPr id="312" name="Picture 31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97048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126" name="组合 71"/>
          <p:cNvGrpSpPr/>
          <p:nvPr/>
        </p:nvGrpSpPr>
        <p:grpSpPr>
          <a:xfrm>
            <a:off x="-635" y="0"/>
            <a:ext cx="12192000" cy="6858000"/>
            <a:chOff x="-1" y="0"/>
            <a:chExt cx="19200" cy="10800"/>
          </a:xfrm>
        </p:grpSpPr>
        <p:grpSp>
          <p:nvGrpSpPr>
            <p:cNvPr id="127" name="组合 45"/>
            <p:cNvGrpSpPr/>
            <p:nvPr/>
          </p:nvGrpSpPr>
          <p:grpSpPr>
            <a:xfrm>
              <a:off x="-1" y="0"/>
              <a:ext cx="19201" cy="10800"/>
              <a:chOff x="-1" y="0"/>
              <a:chExt cx="19201" cy="10800"/>
            </a:xfrm>
          </p:grpSpPr>
          <p:pic>
            <p:nvPicPr>
              <p:cNvPr id="131" name="图片 9" descr="背景"/>
              <p:cNvPicPr>
                <a:picLocks noChangeAspect="1"/>
              </p:cNvPicPr>
              <p:nvPr/>
            </p:nvPicPr>
            <p:blipFill>
              <a:blip r:embed="rId3"/>
              <a:stretch>
                <a:fillRect/>
              </a:stretch>
            </p:blipFill>
            <p:spPr>
              <a:xfrm>
                <a:off x="-1" y="0"/>
                <a:ext cx="19201" cy="10800"/>
              </a:xfrm>
              <a:prstGeom prst="rect">
                <a:avLst/>
              </a:prstGeom>
            </p:spPr>
          </p:pic>
          <p:pic>
            <p:nvPicPr>
              <p:cNvPr id="132" name="图片 8" descr="组 3"/>
              <p:cNvPicPr>
                <a:picLocks noChangeAspect="1"/>
              </p:cNvPicPr>
              <p:nvPr/>
            </p:nvPicPr>
            <p:blipFill>
              <a:blip r:embed="rId4"/>
              <a:srcRect t="62491"/>
              <a:stretch>
                <a:fillRect/>
              </a:stretch>
            </p:blipFill>
            <p:spPr>
              <a:xfrm>
                <a:off x="0" y="0"/>
                <a:ext cx="19201" cy="10800"/>
              </a:xfrm>
              <a:prstGeom prst="rect">
                <a:avLst/>
              </a:prstGeom>
            </p:spPr>
          </p:pic>
        </p:grpSp>
        <p:grpSp>
          <p:nvGrpSpPr>
            <p:cNvPr id="128" name="组合 47"/>
            <p:cNvGrpSpPr/>
            <p:nvPr/>
          </p:nvGrpSpPr>
          <p:grpSpPr>
            <a:xfrm>
              <a:off x="1" y="0"/>
              <a:ext cx="19199" cy="3585"/>
              <a:chOff x="-35" y="0"/>
              <a:chExt cx="23497" cy="4410"/>
            </a:xfrm>
          </p:grpSpPr>
          <p:pic>
            <p:nvPicPr>
              <p:cNvPr id="129" name="图片 48" descr="组 11"/>
              <p:cNvPicPr>
                <a:picLocks noChangeAspect="1"/>
              </p:cNvPicPr>
              <p:nvPr/>
            </p:nvPicPr>
            <p:blipFill>
              <a:blip r:embed="rId5"/>
              <a:stretch>
                <a:fillRect/>
              </a:stretch>
            </p:blipFill>
            <p:spPr>
              <a:xfrm>
                <a:off x="-35" y="0"/>
                <a:ext cx="11250" cy="4410"/>
              </a:xfrm>
              <a:prstGeom prst="rect">
                <a:avLst/>
              </a:prstGeom>
            </p:spPr>
          </p:pic>
          <p:pic>
            <p:nvPicPr>
              <p:cNvPr id="130" name="图片 49" descr="组 11"/>
              <p:cNvPicPr>
                <a:picLocks noChangeAspect="1"/>
              </p:cNvPicPr>
              <p:nvPr/>
            </p:nvPicPr>
            <p:blipFill>
              <a:blip r:embed="rId5"/>
              <a:stretch>
                <a:fillRect/>
              </a:stretch>
            </p:blipFill>
            <p:spPr>
              <a:xfrm>
                <a:off x="12212" y="0"/>
                <a:ext cx="11250" cy="4410"/>
              </a:xfrm>
              <a:prstGeom prst="rect">
                <a:avLst/>
              </a:prstGeom>
            </p:spPr>
          </p:pic>
        </p:grpSp>
      </p:grpSp>
      <p:pic>
        <p:nvPicPr>
          <p:cNvPr id="133" name="图片 4" descr="图片1"/>
          <p:cNvPicPr>
            <a:picLocks noChangeAspect="1"/>
          </p:cNvPicPr>
          <p:nvPr/>
        </p:nvPicPr>
        <p:blipFill>
          <a:blip r:embed="rId6"/>
          <a:stretch>
            <a:fillRect/>
          </a:stretch>
        </p:blipFill>
        <p:spPr>
          <a:xfrm>
            <a:off x="-545465" y="1675130"/>
            <a:ext cx="13283565" cy="5591175"/>
          </a:xfrm>
          <a:prstGeom prst="rect">
            <a:avLst/>
          </a:prstGeom>
        </p:spPr>
      </p:pic>
      <p:sp>
        <p:nvSpPr>
          <p:cNvPr id="190" name="矩形: 圆角 2">
            <a:extLst>
              <a:ext uri="{FF2B5EF4-FFF2-40B4-BE49-F238E27FC236}">
                <a16:creationId xmlns:a16="http://schemas.microsoft.com/office/drawing/2014/main" id="{8E2C1535-836A-4AF1-A66A-20F61FD4B2BB}"/>
              </a:ext>
            </a:extLst>
          </p:cNvPr>
          <p:cNvSpPr/>
          <p:nvPr/>
        </p:nvSpPr>
        <p:spPr>
          <a:xfrm>
            <a:off x="377014" y="347502"/>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文本框 4">
            <a:extLst>
              <a:ext uri="{FF2B5EF4-FFF2-40B4-BE49-F238E27FC236}">
                <a16:creationId xmlns:a16="http://schemas.microsoft.com/office/drawing/2014/main" id="{6FECEAB4-6451-44C5-93F4-A6F0D9B2FC1E}"/>
              </a:ext>
            </a:extLst>
          </p:cNvPr>
          <p:cNvSpPr txBox="1"/>
          <p:nvPr/>
        </p:nvSpPr>
        <p:spPr>
          <a:xfrm>
            <a:off x="2403542" y="347502"/>
            <a:ext cx="8275452" cy="646331"/>
          </a:xfrm>
          <a:prstGeom prst="rect">
            <a:avLst/>
          </a:prstGeom>
          <a:noFill/>
        </p:spPr>
        <p:txBody>
          <a:bodyPr wrap="square" rtlCol="0">
            <a:spAutoFit/>
          </a:bodyPr>
          <a:lstStyle/>
          <a:p>
            <a:pPr algn="ctr"/>
            <a:r>
              <a:rPr lang="en-US" altLang="zh-CN" sz="3600" b="1" dirty="0" err="1">
                <a:solidFill>
                  <a:srgbClr val="FF0000"/>
                </a:solidFill>
                <a:latin typeface="UTM Avo" panose="02040603050506020204" pitchFamily="18" charset="0"/>
                <a:ea typeface="包图简圆体" panose="02010601030101010101" pitchFamily="2" charset="-122"/>
              </a:rPr>
              <a:t>Cấu</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tạo</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bài</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văn</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miêu</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tả</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đồ</a:t>
            </a:r>
            <a:r>
              <a:rPr lang="en-US" altLang="zh-CN" sz="3600" b="1" dirty="0">
                <a:solidFill>
                  <a:srgbClr val="FF0000"/>
                </a:solidFill>
                <a:latin typeface="UTM Avo" panose="02040603050506020204" pitchFamily="18" charset="0"/>
                <a:ea typeface="包图简圆体" panose="02010601030101010101" pitchFamily="2" charset="-122"/>
              </a:rPr>
              <a:t> </a:t>
            </a:r>
            <a:r>
              <a:rPr lang="en-US" altLang="zh-CN" sz="3600" b="1" dirty="0" err="1">
                <a:solidFill>
                  <a:srgbClr val="FF0000"/>
                </a:solidFill>
                <a:latin typeface="UTM Avo" panose="02040603050506020204" pitchFamily="18" charset="0"/>
                <a:ea typeface="包图简圆体" panose="02010601030101010101" pitchFamily="2" charset="-122"/>
              </a:rPr>
              <a:t>vật</a:t>
            </a:r>
            <a:endParaRPr lang="en-US" altLang="zh-CN" sz="3600" b="1" dirty="0">
              <a:solidFill>
                <a:srgbClr val="FF0000"/>
              </a:solidFill>
              <a:latin typeface="UTM Avo" panose="02040603050506020204" pitchFamily="18" charset="0"/>
              <a:ea typeface="包图简圆体" panose="02010601030101010101" pitchFamily="2" charset="-122"/>
            </a:endParaRPr>
          </a:p>
        </p:txBody>
      </p:sp>
      <p:sp>
        <p:nvSpPr>
          <p:cNvPr id="192" name="Rectangle 191"/>
          <p:cNvSpPr/>
          <p:nvPr/>
        </p:nvSpPr>
        <p:spPr>
          <a:xfrm>
            <a:off x="521557" y="1036525"/>
            <a:ext cx="11555397" cy="5093702"/>
          </a:xfrm>
          <a:prstGeom prst="rect">
            <a:avLst/>
          </a:prstGeom>
        </p:spPr>
        <p:txBody>
          <a:bodyPr wrap="square">
            <a:spAutoFit/>
          </a:bodyPr>
          <a:lstStyle/>
          <a:p>
            <a:pPr algn="just">
              <a:spcAft>
                <a:spcPts val="600"/>
              </a:spcAft>
            </a:pP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1</a:t>
            </a: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thiệu</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đồ</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miêu</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vi-VN" sz="28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Đồ</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gì</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Ai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mua</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Mua</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khi</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nào</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đâu</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Hiện</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bây</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giờ</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nó</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như</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thế</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nào</a:t>
            </a:r>
            <a:r>
              <a:rPr lang="en-US" sz="2800" b="1" i="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2</a:t>
            </a: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Thân</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bao</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quát</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Hình</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dáng</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kích</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thước</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màu</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sắc</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liệu</a:t>
            </a:r>
            <a:r>
              <a:rPr lang="vi-VN" sz="28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chi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Chọn</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đặc</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điểm</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nổi</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bật</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để</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theo</a:t>
            </a:r>
            <a:r>
              <a:rPr lang="vi-VN" sz="2800" dirty="0">
                <a:solidFill>
                  <a:srgbClr val="002060"/>
                </a:solidFill>
                <a:latin typeface="Calibri" panose="020F0502020204030204" pitchFamily="34" charset="0"/>
                <a:ea typeface="Calibri" panose="020F0502020204030204" pitchFamily="34" charset="0"/>
                <a:cs typeface="Calibri" panose="020F0502020204030204" pitchFamily="34" charset="0"/>
              </a:rPr>
              <a:t> t</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rình</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tự</a:t>
            </a:r>
            <a:r>
              <a:rPr lang="vi-VN" sz="28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spcAft>
                <a:spcPts val="600"/>
              </a:spcAft>
            </a:pPr>
            <a:r>
              <a:rPr lang="vi-VN"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ngoài</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vào</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trên</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xuống</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dưới</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algn="just">
              <a:spcAft>
                <a:spcPts val="600"/>
              </a:spcAft>
            </a:pP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Nêu</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dụng</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ea typeface="Calibri" panose="020F0502020204030204" pitchFamily="34" charset="0"/>
                <a:cs typeface="Calibri" panose="020F0502020204030204" pitchFamily="34" charset="0"/>
              </a:rPr>
              <a:t>của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món</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đồ</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ấy</a:t>
            </a:r>
            <a:r>
              <a:rPr lang="vi-VN" sz="28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3</a:t>
            </a: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Kết</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Nêu</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tình</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cảm</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vi-VN" sz="2800" dirty="0">
                <a:solidFill>
                  <a:srgbClr val="002060"/>
                </a:solidFill>
                <a:latin typeface="Calibri" panose="020F0502020204030204" pitchFamily="34" charset="0"/>
                <a:ea typeface="Calibri" panose="020F0502020204030204" pitchFamily="34" charset="0"/>
                <a:cs typeface="Calibri" panose="020F0502020204030204" pitchFamily="34" charset="0"/>
              </a:rPr>
              <a:t> với món đồ vật mình chọn tả.</a:t>
            </a:r>
            <a:endPar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 </a:t>
            </a:r>
            <a:r>
              <a:rPr lang="vi-VN" sz="2800" dirty="0">
                <a:solidFill>
                  <a:srgbClr val="002060"/>
                </a:solidFill>
                <a:latin typeface="Calibri" panose="020F0502020204030204" pitchFamily="34" charset="0"/>
                <a:ea typeface="Calibri" panose="020F0502020204030204" pitchFamily="34" charset="0"/>
                <a:cs typeface="Calibri" panose="020F0502020204030204" pitchFamily="34" charset="0"/>
              </a:rPr>
              <a:t>Nêu cách giữ gìn,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bảo</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quản</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món</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đồ</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ấy</a:t>
            </a:r>
            <a:r>
              <a:rPr lang="vi-VN" sz="28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271" name="Google Shape;1271;p5"/>
          <p:cNvGrpSpPr/>
          <p:nvPr/>
        </p:nvGrpSpPr>
        <p:grpSpPr>
          <a:xfrm rot="1519580">
            <a:off x="11335605" y="-3222130"/>
            <a:ext cx="545271" cy="4481594"/>
            <a:chOff x="6731507" y="2028824"/>
            <a:chExt cx="178975" cy="2065305"/>
          </a:xfrm>
        </p:grpSpPr>
        <p:grpSp>
          <p:nvGrpSpPr>
            <p:cNvPr id="1272" name="Google Shape;1272;p5"/>
            <p:cNvGrpSpPr/>
            <p:nvPr/>
          </p:nvGrpSpPr>
          <p:grpSpPr>
            <a:xfrm>
              <a:off x="6731507" y="3842384"/>
              <a:ext cx="171450" cy="251745"/>
              <a:chOff x="6731507" y="3842384"/>
              <a:chExt cx="171450" cy="251745"/>
            </a:xfrm>
          </p:grpSpPr>
          <p:sp>
            <p:nvSpPr>
              <p:cNvPr id="1273" name="Google Shape;1273;p5"/>
              <p:cNvSpPr/>
              <p:nvPr/>
            </p:nvSpPr>
            <p:spPr>
              <a:xfrm>
                <a:off x="6731507" y="3842384"/>
                <a:ext cx="171450" cy="251745"/>
              </a:xfrm>
              <a:custGeom>
                <a:avLst/>
                <a:gdLst/>
                <a:ahLst/>
                <a:cxnLst/>
                <a:rect l="l" t="t" r="r" b="b"/>
                <a:pathLst>
                  <a:path w="171450" h="251745" extrusionOk="0">
                    <a:moveTo>
                      <a:pt x="171450" y="667"/>
                    </a:moveTo>
                    <a:lnTo>
                      <a:pt x="84677" y="251746"/>
                    </a:lnTo>
                    <a:lnTo>
                      <a:pt x="0" y="0"/>
                    </a:ln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74" name="Google Shape;1274;p5"/>
              <p:cNvSpPr/>
              <p:nvPr/>
            </p:nvSpPr>
            <p:spPr>
              <a:xfrm>
                <a:off x="6779132" y="3984021"/>
                <a:ext cx="74961" cy="110108"/>
              </a:xfrm>
              <a:custGeom>
                <a:avLst/>
                <a:gdLst/>
                <a:ahLst/>
                <a:cxnLst/>
                <a:rect l="l" t="t" r="r" b="b"/>
                <a:pathLst>
                  <a:path w="74961" h="110108" extrusionOk="0">
                    <a:moveTo>
                      <a:pt x="0" y="0"/>
                    </a:moveTo>
                    <a:lnTo>
                      <a:pt x="74962" y="286"/>
                    </a:lnTo>
                    <a:lnTo>
                      <a:pt x="37052" y="110109"/>
                    </a:ln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275" name="Google Shape;1275;p5"/>
            <p:cNvGrpSpPr/>
            <p:nvPr/>
          </p:nvGrpSpPr>
          <p:grpSpPr>
            <a:xfrm>
              <a:off x="6731507" y="2028824"/>
              <a:ext cx="178975" cy="1814227"/>
              <a:chOff x="6731507" y="2028824"/>
              <a:chExt cx="178975" cy="1814227"/>
            </a:xfrm>
          </p:grpSpPr>
          <p:sp>
            <p:nvSpPr>
              <p:cNvPr id="1276" name="Google Shape;1276;p5"/>
              <p:cNvSpPr/>
              <p:nvPr/>
            </p:nvSpPr>
            <p:spPr>
              <a:xfrm>
                <a:off x="6731507" y="2028824"/>
                <a:ext cx="178975" cy="1814227"/>
              </a:xfrm>
              <a:custGeom>
                <a:avLst/>
                <a:gdLst/>
                <a:ahLst/>
                <a:cxnLst/>
                <a:rect l="l" t="t" r="r" b="b"/>
                <a:pathLst>
                  <a:path w="178975" h="1814227" extrusionOk="0">
                    <a:moveTo>
                      <a:pt x="171450" y="1814228"/>
                    </a:moveTo>
                    <a:lnTo>
                      <a:pt x="178975" y="86107"/>
                    </a:lnTo>
                    <a:cubicBezTo>
                      <a:pt x="179165" y="38767"/>
                      <a:pt x="140970" y="286"/>
                      <a:pt x="93631" y="1"/>
                    </a:cubicBezTo>
                    <a:cubicBezTo>
                      <a:pt x="46292" y="-190"/>
                      <a:pt x="7715" y="38005"/>
                      <a:pt x="7525" y="85345"/>
                    </a:cubicBezTo>
                    <a:lnTo>
                      <a:pt x="0" y="1813466"/>
                    </a:lnTo>
                    <a:lnTo>
                      <a:pt x="171450" y="1814228"/>
                    </a:ln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277" name="Google Shape;1277;p5"/>
              <p:cNvSpPr/>
              <p:nvPr/>
            </p:nvSpPr>
            <p:spPr>
              <a:xfrm>
                <a:off x="6731507" y="2028824"/>
                <a:ext cx="93630" cy="1813846"/>
              </a:xfrm>
              <a:custGeom>
                <a:avLst/>
                <a:gdLst/>
                <a:ahLst/>
                <a:cxnLst/>
                <a:rect l="l" t="t" r="r" b="b"/>
                <a:pathLst>
                  <a:path w="93630" h="1813846" extrusionOk="0">
                    <a:moveTo>
                      <a:pt x="93631" y="1"/>
                    </a:moveTo>
                    <a:cubicBezTo>
                      <a:pt x="46292" y="-190"/>
                      <a:pt x="7715" y="38005"/>
                      <a:pt x="7525" y="85345"/>
                    </a:cubicBezTo>
                    <a:lnTo>
                      <a:pt x="0" y="1813466"/>
                    </a:lnTo>
                    <a:lnTo>
                      <a:pt x="85725" y="1813846"/>
                    </a:lnTo>
                    <a:lnTo>
                      <a:pt x="93631" y="1"/>
                    </a:ln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nvGrpSpPr>
          <p:cNvPr id="1303" name="Google Shape;1303;p5"/>
          <p:cNvGrpSpPr/>
          <p:nvPr/>
        </p:nvGrpSpPr>
        <p:grpSpPr>
          <a:xfrm rot="1519580">
            <a:off x="11364273" y="-3212727"/>
            <a:ext cx="545271" cy="4481594"/>
            <a:chOff x="6731507" y="2028824"/>
            <a:chExt cx="178975" cy="2065305"/>
          </a:xfrm>
        </p:grpSpPr>
        <p:grpSp>
          <p:nvGrpSpPr>
            <p:cNvPr id="1304" name="Google Shape;1304;p5"/>
            <p:cNvGrpSpPr/>
            <p:nvPr/>
          </p:nvGrpSpPr>
          <p:grpSpPr>
            <a:xfrm>
              <a:off x="6731507" y="3842384"/>
              <a:ext cx="171450" cy="251745"/>
              <a:chOff x="6731507" y="3842384"/>
              <a:chExt cx="171450" cy="251745"/>
            </a:xfrm>
          </p:grpSpPr>
          <p:sp>
            <p:nvSpPr>
              <p:cNvPr id="1305" name="Google Shape;1305;p5"/>
              <p:cNvSpPr/>
              <p:nvPr/>
            </p:nvSpPr>
            <p:spPr>
              <a:xfrm>
                <a:off x="6731507" y="3842384"/>
                <a:ext cx="171450" cy="251745"/>
              </a:xfrm>
              <a:custGeom>
                <a:avLst/>
                <a:gdLst/>
                <a:ahLst/>
                <a:cxnLst/>
                <a:rect l="l" t="t" r="r" b="b"/>
                <a:pathLst>
                  <a:path w="171450" h="251745" extrusionOk="0">
                    <a:moveTo>
                      <a:pt x="171450" y="667"/>
                    </a:moveTo>
                    <a:lnTo>
                      <a:pt x="84677" y="251746"/>
                    </a:lnTo>
                    <a:lnTo>
                      <a:pt x="0" y="0"/>
                    </a:lnTo>
                    <a:close/>
                  </a:path>
                </a:pathLst>
              </a:custGeom>
              <a:solidFill>
                <a:srgbClr val="E9E4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06" name="Google Shape;1306;p5"/>
              <p:cNvSpPr/>
              <p:nvPr/>
            </p:nvSpPr>
            <p:spPr>
              <a:xfrm>
                <a:off x="6779132" y="3984021"/>
                <a:ext cx="74961" cy="110108"/>
              </a:xfrm>
              <a:custGeom>
                <a:avLst/>
                <a:gdLst/>
                <a:ahLst/>
                <a:cxnLst/>
                <a:rect l="l" t="t" r="r" b="b"/>
                <a:pathLst>
                  <a:path w="74961" h="110108" extrusionOk="0">
                    <a:moveTo>
                      <a:pt x="0" y="0"/>
                    </a:moveTo>
                    <a:lnTo>
                      <a:pt x="74962" y="286"/>
                    </a:lnTo>
                    <a:lnTo>
                      <a:pt x="37052" y="110109"/>
                    </a:lnTo>
                    <a:close/>
                  </a:path>
                </a:pathLst>
              </a:custGeom>
              <a:solidFill>
                <a:srgbClr val="90A4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07" name="Google Shape;1307;p5"/>
            <p:cNvGrpSpPr/>
            <p:nvPr/>
          </p:nvGrpSpPr>
          <p:grpSpPr>
            <a:xfrm>
              <a:off x="6731507" y="2028824"/>
              <a:ext cx="178975" cy="1814227"/>
              <a:chOff x="6731507" y="2028824"/>
              <a:chExt cx="178975" cy="1814227"/>
            </a:xfrm>
          </p:grpSpPr>
          <p:sp>
            <p:nvSpPr>
              <p:cNvPr id="1308" name="Google Shape;1308;p5"/>
              <p:cNvSpPr/>
              <p:nvPr/>
            </p:nvSpPr>
            <p:spPr>
              <a:xfrm>
                <a:off x="6731507" y="2028824"/>
                <a:ext cx="178975" cy="1814227"/>
              </a:xfrm>
              <a:custGeom>
                <a:avLst/>
                <a:gdLst/>
                <a:ahLst/>
                <a:cxnLst/>
                <a:rect l="l" t="t" r="r" b="b"/>
                <a:pathLst>
                  <a:path w="178975" h="1814227" extrusionOk="0">
                    <a:moveTo>
                      <a:pt x="171450" y="1814228"/>
                    </a:moveTo>
                    <a:lnTo>
                      <a:pt x="178975" y="86107"/>
                    </a:lnTo>
                    <a:cubicBezTo>
                      <a:pt x="179165" y="38767"/>
                      <a:pt x="140970" y="286"/>
                      <a:pt x="93631" y="1"/>
                    </a:cubicBezTo>
                    <a:cubicBezTo>
                      <a:pt x="46292" y="-190"/>
                      <a:pt x="7715" y="38005"/>
                      <a:pt x="7525" y="85345"/>
                    </a:cubicBezTo>
                    <a:lnTo>
                      <a:pt x="0" y="1813466"/>
                    </a:lnTo>
                    <a:lnTo>
                      <a:pt x="171450" y="1814228"/>
                    </a:lnTo>
                    <a:close/>
                  </a:path>
                </a:pathLst>
              </a:custGeom>
              <a:solidFill>
                <a:srgbClr val="FFAB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09" name="Google Shape;1309;p5"/>
              <p:cNvSpPr/>
              <p:nvPr/>
            </p:nvSpPr>
            <p:spPr>
              <a:xfrm>
                <a:off x="6731507" y="2028824"/>
                <a:ext cx="93630" cy="1813846"/>
              </a:xfrm>
              <a:custGeom>
                <a:avLst/>
                <a:gdLst/>
                <a:ahLst/>
                <a:cxnLst/>
                <a:rect l="l" t="t" r="r" b="b"/>
                <a:pathLst>
                  <a:path w="93630" h="1813846" extrusionOk="0">
                    <a:moveTo>
                      <a:pt x="93631" y="1"/>
                    </a:moveTo>
                    <a:cubicBezTo>
                      <a:pt x="46292" y="-190"/>
                      <a:pt x="7715" y="38005"/>
                      <a:pt x="7525" y="85345"/>
                    </a:cubicBezTo>
                    <a:lnTo>
                      <a:pt x="0" y="1813466"/>
                    </a:lnTo>
                    <a:lnTo>
                      <a:pt x="85725" y="1813846"/>
                    </a:lnTo>
                    <a:lnTo>
                      <a:pt x="93631" y="1"/>
                    </a:lnTo>
                    <a:close/>
                  </a:path>
                </a:pathLst>
              </a:custGeom>
              <a:solidFill>
                <a:srgbClr val="EF8648">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nvGrpSpPr>
          <p:cNvPr id="1310" name="Google Shape;1310;p5"/>
          <p:cNvGrpSpPr/>
          <p:nvPr/>
        </p:nvGrpSpPr>
        <p:grpSpPr>
          <a:xfrm>
            <a:off x="-172454" y="6007329"/>
            <a:ext cx="1803080" cy="1779696"/>
            <a:chOff x="5748327" y="3124191"/>
            <a:chExt cx="696662" cy="611618"/>
          </a:xfrm>
        </p:grpSpPr>
        <p:grpSp>
          <p:nvGrpSpPr>
            <p:cNvPr id="1311" name="Google Shape;1311;p5"/>
            <p:cNvGrpSpPr/>
            <p:nvPr/>
          </p:nvGrpSpPr>
          <p:grpSpPr>
            <a:xfrm>
              <a:off x="6032547" y="3282867"/>
              <a:ext cx="412442" cy="452942"/>
              <a:chOff x="6032547" y="3282867"/>
              <a:chExt cx="412442" cy="452942"/>
            </a:xfrm>
          </p:grpSpPr>
          <p:sp>
            <p:nvSpPr>
              <p:cNvPr id="1312" name="Google Shape;1312;p5"/>
              <p:cNvSpPr/>
              <p:nvPr/>
            </p:nvSpPr>
            <p:spPr>
              <a:xfrm>
                <a:off x="6032547" y="3336353"/>
                <a:ext cx="369776" cy="399456"/>
              </a:xfrm>
              <a:custGeom>
                <a:avLst/>
                <a:gdLst/>
                <a:ahLst/>
                <a:cxnLst/>
                <a:rect l="l" t="t" r="r" b="b"/>
                <a:pathLst>
                  <a:path w="369776" h="399456" extrusionOk="0">
                    <a:moveTo>
                      <a:pt x="364252" y="77978"/>
                    </a:moveTo>
                    <a:lnTo>
                      <a:pt x="84978" y="392207"/>
                    </a:lnTo>
                    <a:cubicBezTo>
                      <a:pt x="77073" y="401161"/>
                      <a:pt x="63452" y="401923"/>
                      <a:pt x="54403" y="393922"/>
                    </a:cubicBezTo>
                    <a:lnTo>
                      <a:pt x="7350" y="352107"/>
                    </a:lnTo>
                    <a:cubicBezTo>
                      <a:pt x="-1699" y="344106"/>
                      <a:pt x="-2461" y="330485"/>
                      <a:pt x="5445" y="321532"/>
                    </a:cubicBezTo>
                    <a:lnTo>
                      <a:pt x="284718" y="7302"/>
                    </a:lnTo>
                    <a:cubicBezTo>
                      <a:pt x="292624" y="-1651"/>
                      <a:pt x="306340" y="-2509"/>
                      <a:pt x="315388" y="5492"/>
                    </a:cubicBezTo>
                    <a:lnTo>
                      <a:pt x="362442" y="47307"/>
                    </a:lnTo>
                    <a:cubicBezTo>
                      <a:pt x="371490" y="55308"/>
                      <a:pt x="372252" y="69024"/>
                      <a:pt x="364252" y="77978"/>
                    </a:cubicBezTo>
                    <a:close/>
                  </a:path>
                </a:pathLst>
              </a:custGeom>
              <a:solidFill>
                <a:srgbClr val="008C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13" name="Google Shape;1313;p5"/>
              <p:cNvSpPr/>
              <p:nvPr/>
            </p:nvSpPr>
            <p:spPr>
              <a:xfrm>
                <a:off x="6032633" y="3336392"/>
                <a:ext cx="338924" cy="372928"/>
              </a:xfrm>
              <a:custGeom>
                <a:avLst/>
                <a:gdLst/>
                <a:ahLst/>
                <a:cxnLst/>
                <a:rect l="l" t="t" r="r" b="b"/>
                <a:pathLst>
                  <a:path w="338924" h="372928" extrusionOk="0">
                    <a:moveTo>
                      <a:pt x="315302" y="5454"/>
                    </a:moveTo>
                    <a:cubicBezTo>
                      <a:pt x="306349" y="-2452"/>
                      <a:pt x="292633" y="-1690"/>
                      <a:pt x="284727" y="7264"/>
                    </a:cubicBezTo>
                    <a:lnTo>
                      <a:pt x="5454" y="321398"/>
                    </a:lnTo>
                    <a:cubicBezTo>
                      <a:pt x="-2452" y="330352"/>
                      <a:pt x="-1690" y="344068"/>
                      <a:pt x="7264" y="351974"/>
                    </a:cubicBezTo>
                    <a:lnTo>
                      <a:pt x="30886" y="372929"/>
                    </a:lnTo>
                    <a:lnTo>
                      <a:pt x="338924" y="26314"/>
                    </a:lnTo>
                    <a:lnTo>
                      <a:pt x="315302" y="5454"/>
                    </a:lnTo>
                    <a:close/>
                  </a:path>
                </a:pathLst>
              </a:custGeom>
              <a:solidFill>
                <a:srgbClr val="00B2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314" name="Google Shape;1314;p5"/>
              <p:cNvGrpSpPr/>
              <p:nvPr/>
            </p:nvGrpSpPr>
            <p:grpSpPr>
              <a:xfrm>
                <a:off x="6344125" y="3282867"/>
                <a:ext cx="100864" cy="104413"/>
                <a:chOff x="6344125" y="3282867"/>
                <a:chExt cx="100864" cy="104413"/>
              </a:xfrm>
            </p:grpSpPr>
            <p:sp>
              <p:nvSpPr>
                <p:cNvPr id="1315" name="Google Shape;1315;p5"/>
                <p:cNvSpPr/>
                <p:nvPr/>
              </p:nvSpPr>
              <p:spPr>
                <a:xfrm>
                  <a:off x="6344125" y="3282867"/>
                  <a:ext cx="100864" cy="104413"/>
                </a:xfrm>
                <a:custGeom>
                  <a:avLst/>
                  <a:gdLst/>
                  <a:ahLst/>
                  <a:cxnLst/>
                  <a:rect l="l" t="t" r="r" b="b"/>
                  <a:pathLst>
                    <a:path w="100864" h="104413" extrusionOk="0">
                      <a:moveTo>
                        <a:pt x="93250" y="5734"/>
                      </a:moveTo>
                      <a:lnTo>
                        <a:pt x="93250" y="5734"/>
                      </a:lnTo>
                      <a:cubicBezTo>
                        <a:pt x="86201" y="-457"/>
                        <a:pt x="76105" y="-1790"/>
                        <a:pt x="67818" y="2496"/>
                      </a:cubicBezTo>
                      <a:lnTo>
                        <a:pt x="52864" y="10211"/>
                      </a:lnTo>
                      <a:cubicBezTo>
                        <a:pt x="40100" y="16783"/>
                        <a:pt x="28670" y="25642"/>
                        <a:pt x="19145" y="36405"/>
                      </a:cubicBezTo>
                      <a:lnTo>
                        <a:pt x="0" y="57931"/>
                      </a:lnTo>
                      <a:lnTo>
                        <a:pt x="26194" y="81172"/>
                      </a:lnTo>
                      <a:lnTo>
                        <a:pt x="52388" y="104413"/>
                      </a:lnTo>
                      <a:lnTo>
                        <a:pt x="71533" y="82887"/>
                      </a:lnTo>
                      <a:cubicBezTo>
                        <a:pt x="81058" y="72124"/>
                        <a:pt x="88487" y="59741"/>
                        <a:pt x="93536" y="46311"/>
                      </a:cubicBezTo>
                      <a:lnTo>
                        <a:pt x="99441" y="30499"/>
                      </a:lnTo>
                      <a:cubicBezTo>
                        <a:pt x="102680" y="21927"/>
                        <a:pt x="100298" y="12021"/>
                        <a:pt x="93250" y="5734"/>
                      </a:cubicBezTo>
                      <a:close/>
                    </a:path>
                  </a:pathLst>
                </a:custGeom>
                <a:solidFill>
                  <a:srgbClr val="008C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16" name="Google Shape;1316;p5"/>
                <p:cNvSpPr/>
                <p:nvPr/>
              </p:nvSpPr>
              <p:spPr>
                <a:xfrm>
                  <a:off x="6344125" y="3282929"/>
                  <a:ext cx="100795" cy="81300"/>
                </a:xfrm>
                <a:custGeom>
                  <a:avLst/>
                  <a:gdLst/>
                  <a:ahLst/>
                  <a:cxnLst/>
                  <a:rect l="l" t="t" r="r" b="b"/>
                  <a:pathLst>
                    <a:path w="100795" h="81300" extrusionOk="0">
                      <a:moveTo>
                        <a:pt x="100774" y="23579"/>
                      </a:moveTo>
                      <a:cubicBezTo>
                        <a:pt x="98393" y="23865"/>
                        <a:pt x="96203" y="24627"/>
                        <a:pt x="94012" y="25770"/>
                      </a:cubicBezTo>
                      <a:lnTo>
                        <a:pt x="79057" y="33580"/>
                      </a:lnTo>
                      <a:cubicBezTo>
                        <a:pt x="66294" y="40152"/>
                        <a:pt x="54864" y="49011"/>
                        <a:pt x="45339" y="59774"/>
                      </a:cubicBezTo>
                      <a:lnTo>
                        <a:pt x="26194" y="81300"/>
                      </a:lnTo>
                      <a:lnTo>
                        <a:pt x="0" y="57964"/>
                      </a:lnTo>
                      <a:lnTo>
                        <a:pt x="19145" y="36438"/>
                      </a:lnTo>
                      <a:cubicBezTo>
                        <a:pt x="28670" y="25770"/>
                        <a:pt x="40005" y="16816"/>
                        <a:pt x="52864" y="10244"/>
                      </a:cubicBezTo>
                      <a:lnTo>
                        <a:pt x="67913" y="2529"/>
                      </a:lnTo>
                      <a:cubicBezTo>
                        <a:pt x="76200" y="-1758"/>
                        <a:pt x="86297" y="-519"/>
                        <a:pt x="93345" y="5672"/>
                      </a:cubicBezTo>
                      <a:lnTo>
                        <a:pt x="93440" y="5767"/>
                      </a:lnTo>
                      <a:cubicBezTo>
                        <a:pt x="98489" y="10339"/>
                        <a:pt x="101060" y="16911"/>
                        <a:pt x="100774" y="23579"/>
                      </a:cubicBezTo>
                      <a:close/>
                    </a:path>
                  </a:pathLst>
                </a:custGeom>
                <a:solidFill>
                  <a:srgbClr val="00B2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17" name="Google Shape;1317;p5"/>
              <p:cNvGrpSpPr/>
              <p:nvPr/>
            </p:nvGrpSpPr>
            <p:grpSpPr>
              <a:xfrm>
                <a:off x="6047111" y="3351416"/>
                <a:ext cx="342765" cy="366930"/>
                <a:chOff x="6047111" y="3351416"/>
                <a:chExt cx="342765" cy="366930"/>
              </a:xfrm>
            </p:grpSpPr>
            <p:grpSp>
              <p:nvGrpSpPr>
                <p:cNvPr id="1318" name="Google Shape;1318;p5"/>
                <p:cNvGrpSpPr/>
                <p:nvPr/>
              </p:nvGrpSpPr>
              <p:grpSpPr>
                <a:xfrm>
                  <a:off x="6168200" y="3351416"/>
                  <a:ext cx="221676" cy="238365"/>
                  <a:chOff x="6168200" y="3351416"/>
                  <a:chExt cx="221676" cy="238365"/>
                </a:xfrm>
              </p:grpSpPr>
              <p:sp>
                <p:nvSpPr>
                  <p:cNvPr id="1319" name="Google Shape;1319;p5"/>
                  <p:cNvSpPr/>
                  <p:nvPr/>
                </p:nvSpPr>
                <p:spPr>
                  <a:xfrm rot="-2902359">
                    <a:off x="6332119" y="3341638"/>
                    <a:ext cx="21622" cy="106396"/>
                  </a:xfrm>
                  <a:custGeom>
                    <a:avLst/>
                    <a:gdLst/>
                    <a:ahLst/>
                    <a:cxnLst/>
                    <a:rect l="l" t="t" r="r" b="b"/>
                    <a:pathLst>
                      <a:path w="21622" h="106396" extrusionOk="0">
                        <a:moveTo>
                          <a:pt x="0" y="0"/>
                        </a:moveTo>
                        <a:lnTo>
                          <a:pt x="21622" y="0"/>
                        </a:lnTo>
                        <a:lnTo>
                          <a:pt x="21622" y="106397"/>
                        </a:lnTo>
                        <a:lnTo>
                          <a:pt x="0" y="106397"/>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20" name="Google Shape;1320;p5"/>
                  <p:cNvSpPr/>
                  <p:nvPr/>
                </p:nvSpPr>
                <p:spPr>
                  <a:xfrm rot="-2902359">
                    <a:off x="6302778" y="3374623"/>
                    <a:ext cx="21622" cy="106396"/>
                  </a:xfrm>
                  <a:custGeom>
                    <a:avLst/>
                    <a:gdLst/>
                    <a:ahLst/>
                    <a:cxnLst/>
                    <a:rect l="l" t="t" r="r" b="b"/>
                    <a:pathLst>
                      <a:path w="21622" h="106396" extrusionOk="0">
                        <a:moveTo>
                          <a:pt x="0" y="0"/>
                        </a:moveTo>
                        <a:lnTo>
                          <a:pt x="21622" y="0"/>
                        </a:lnTo>
                        <a:lnTo>
                          <a:pt x="21622" y="106397"/>
                        </a:lnTo>
                        <a:lnTo>
                          <a:pt x="0" y="106397"/>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21" name="Google Shape;1321;p5"/>
                  <p:cNvSpPr/>
                  <p:nvPr/>
                </p:nvSpPr>
                <p:spPr>
                  <a:xfrm>
                    <a:off x="6168200" y="3473766"/>
                    <a:ext cx="106009" cy="116015"/>
                  </a:xfrm>
                  <a:custGeom>
                    <a:avLst/>
                    <a:gdLst/>
                    <a:ahLst/>
                    <a:cxnLst/>
                    <a:rect l="l" t="t" r="r" b="b"/>
                    <a:pathLst>
                      <a:path w="106009" h="116015" extrusionOk="0">
                        <a:moveTo>
                          <a:pt x="73150" y="75915"/>
                        </a:moveTo>
                        <a:cubicBezTo>
                          <a:pt x="46099" y="106395"/>
                          <a:pt x="15143" y="123064"/>
                          <a:pt x="3999" y="113158"/>
                        </a:cubicBezTo>
                        <a:cubicBezTo>
                          <a:pt x="-7145" y="103252"/>
                          <a:pt x="5808" y="70581"/>
                          <a:pt x="32859" y="40101"/>
                        </a:cubicBezTo>
                        <a:cubicBezTo>
                          <a:pt x="59910" y="9621"/>
                          <a:pt x="90867" y="-7048"/>
                          <a:pt x="102011" y="2858"/>
                        </a:cubicBezTo>
                        <a:cubicBezTo>
                          <a:pt x="113155" y="12764"/>
                          <a:pt x="100201" y="45435"/>
                          <a:pt x="73150" y="75915"/>
                        </a:cubicBez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22" name="Google Shape;1322;p5"/>
                <p:cNvGrpSpPr/>
                <p:nvPr/>
              </p:nvGrpSpPr>
              <p:grpSpPr>
                <a:xfrm>
                  <a:off x="6047111" y="3598485"/>
                  <a:ext cx="123187" cy="119862"/>
                  <a:chOff x="6047111" y="3598485"/>
                  <a:chExt cx="123187" cy="119862"/>
                </a:xfrm>
              </p:grpSpPr>
              <p:sp>
                <p:nvSpPr>
                  <p:cNvPr id="1323" name="Google Shape;1323;p5"/>
                  <p:cNvSpPr/>
                  <p:nvPr/>
                </p:nvSpPr>
                <p:spPr>
                  <a:xfrm rot="-2902130">
                    <a:off x="6112547" y="3588709"/>
                    <a:ext cx="21620" cy="106388"/>
                  </a:xfrm>
                  <a:custGeom>
                    <a:avLst/>
                    <a:gdLst/>
                    <a:ahLst/>
                    <a:cxnLst/>
                    <a:rect l="l" t="t" r="r" b="b"/>
                    <a:pathLst>
                      <a:path w="21620" h="106388" extrusionOk="0">
                        <a:moveTo>
                          <a:pt x="0" y="0"/>
                        </a:moveTo>
                        <a:lnTo>
                          <a:pt x="21621" y="0"/>
                        </a:lnTo>
                        <a:lnTo>
                          <a:pt x="21621" y="106389"/>
                        </a:lnTo>
                        <a:lnTo>
                          <a:pt x="0" y="106389"/>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24" name="Google Shape;1324;p5"/>
                  <p:cNvSpPr/>
                  <p:nvPr/>
                </p:nvSpPr>
                <p:spPr>
                  <a:xfrm rot="-2901873">
                    <a:off x="6083242" y="3621724"/>
                    <a:ext cx="21622" cy="106396"/>
                  </a:xfrm>
                  <a:custGeom>
                    <a:avLst/>
                    <a:gdLst/>
                    <a:ahLst/>
                    <a:cxnLst/>
                    <a:rect l="l" t="t" r="r" b="b"/>
                    <a:pathLst>
                      <a:path w="21622" h="106396" extrusionOk="0">
                        <a:moveTo>
                          <a:pt x="0" y="0"/>
                        </a:moveTo>
                        <a:lnTo>
                          <a:pt x="21622" y="0"/>
                        </a:lnTo>
                        <a:lnTo>
                          <a:pt x="21622" y="106396"/>
                        </a:lnTo>
                        <a:lnTo>
                          <a:pt x="0" y="106396"/>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grpSp>
          <p:nvGrpSpPr>
            <p:cNvPr id="1325" name="Google Shape;1325;p5"/>
            <p:cNvGrpSpPr/>
            <p:nvPr/>
          </p:nvGrpSpPr>
          <p:grpSpPr>
            <a:xfrm>
              <a:off x="5748327" y="3124191"/>
              <a:ext cx="551475" cy="220228"/>
              <a:chOff x="5748327" y="3124191"/>
              <a:chExt cx="551475" cy="220228"/>
            </a:xfrm>
          </p:grpSpPr>
          <p:sp>
            <p:nvSpPr>
              <p:cNvPr id="1326" name="Google Shape;1326;p5"/>
              <p:cNvSpPr/>
              <p:nvPr/>
            </p:nvSpPr>
            <p:spPr>
              <a:xfrm>
                <a:off x="5748327" y="3124191"/>
                <a:ext cx="464823" cy="220228"/>
              </a:xfrm>
              <a:custGeom>
                <a:avLst/>
                <a:gdLst/>
                <a:ahLst/>
                <a:cxnLst/>
                <a:rect l="l" t="t" r="r" b="b"/>
                <a:pathLst>
                  <a:path w="464823" h="220228" extrusionOk="0">
                    <a:moveTo>
                      <a:pt x="449113" y="103069"/>
                    </a:moveTo>
                    <a:lnTo>
                      <a:pt x="45063" y="219370"/>
                    </a:lnTo>
                    <a:cubicBezTo>
                      <a:pt x="33633" y="222703"/>
                      <a:pt x="21631" y="216036"/>
                      <a:pt x="18297" y="204511"/>
                    </a:cubicBezTo>
                    <a:lnTo>
                      <a:pt x="867" y="143932"/>
                    </a:lnTo>
                    <a:cubicBezTo>
                      <a:pt x="-2467" y="132311"/>
                      <a:pt x="4105" y="120405"/>
                      <a:pt x="15630" y="117071"/>
                    </a:cubicBezTo>
                    <a:lnTo>
                      <a:pt x="419681" y="866"/>
                    </a:lnTo>
                    <a:cubicBezTo>
                      <a:pt x="431111" y="-2468"/>
                      <a:pt x="443208" y="4105"/>
                      <a:pt x="446541" y="15725"/>
                    </a:cubicBezTo>
                    <a:lnTo>
                      <a:pt x="463972" y="76304"/>
                    </a:lnTo>
                    <a:cubicBezTo>
                      <a:pt x="467306" y="87829"/>
                      <a:pt x="460543" y="99831"/>
                      <a:pt x="449113" y="103069"/>
                    </a:cubicBezTo>
                    <a:close/>
                  </a:path>
                </a:pathLst>
              </a:custGeom>
              <a:solidFill>
                <a:srgbClr val="AE1E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27" name="Google Shape;1327;p5"/>
              <p:cNvSpPr/>
              <p:nvPr/>
            </p:nvSpPr>
            <p:spPr>
              <a:xfrm>
                <a:off x="5748369" y="3124232"/>
                <a:ext cx="455167" cy="174180"/>
              </a:xfrm>
              <a:custGeom>
                <a:avLst/>
                <a:gdLst/>
                <a:ahLst/>
                <a:cxnLst/>
                <a:rect l="l" t="t" r="r" b="b"/>
                <a:pathLst>
                  <a:path w="455167" h="174180" extrusionOk="0">
                    <a:moveTo>
                      <a:pt x="446405" y="15684"/>
                    </a:moveTo>
                    <a:cubicBezTo>
                      <a:pt x="443071" y="4159"/>
                      <a:pt x="431069" y="-2413"/>
                      <a:pt x="419544" y="825"/>
                    </a:cubicBezTo>
                    <a:lnTo>
                      <a:pt x="15684" y="117030"/>
                    </a:lnTo>
                    <a:cubicBezTo>
                      <a:pt x="4159" y="120364"/>
                      <a:pt x="-2413" y="132365"/>
                      <a:pt x="825" y="143891"/>
                    </a:cubicBezTo>
                    <a:lnTo>
                      <a:pt x="9588" y="174180"/>
                    </a:lnTo>
                    <a:lnTo>
                      <a:pt x="455168" y="45974"/>
                    </a:lnTo>
                    <a:lnTo>
                      <a:pt x="446405" y="15684"/>
                    </a:lnTo>
                    <a:close/>
                  </a:path>
                </a:pathLst>
              </a:custGeom>
              <a:solidFill>
                <a:srgbClr val="FF58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328" name="Google Shape;1328;p5"/>
              <p:cNvGrpSpPr/>
              <p:nvPr/>
            </p:nvGrpSpPr>
            <p:grpSpPr>
              <a:xfrm>
                <a:off x="6192106" y="3124420"/>
                <a:ext cx="107696" cy="79789"/>
                <a:chOff x="6192106" y="3124420"/>
                <a:chExt cx="107696" cy="79789"/>
              </a:xfrm>
            </p:grpSpPr>
            <p:sp>
              <p:nvSpPr>
                <p:cNvPr id="1329" name="Google Shape;1329;p5"/>
                <p:cNvSpPr/>
                <p:nvPr/>
              </p:nvSpPr>
              <p:spPr>
                <a:xfrm>
                  <a:off x="6192106" y="3124420"/>
                  <a:ext cx="107647" cy="79789"/>
                </a:xfrm>
                <a:custGeom>
                  <a:avLst/>
                  <a:gdLst/>
                  <a:ahLst/>
                  <a:cxnLst/>
                  <a:rect l="l" t="t" r="r" b="b"/>
                  <a:pathLst>
                    <a:path w="107647" h="79789" extrusionOk="0">
                      <a:moveTo>
                        <a:pt x="106775" y="18353"/>
                      </a:moveTo>
                      <a:lnTo>
                        <a:pt x="106775" y="18353"/>
                      </a:lnTo>
                      <a:cubicBezTo>
                        <a:pt x="104203" y="9304"/>
                        <a:pt x="96298" y="2827"/>
                        <a:pt x="86963" y="1970"/>
                      </a:cubicBezTo>
                      <a:lnTo>
                        <a:pt x="70199" y="446"/>
                      </a:lnTo>
                      <a:cubicBezTo>
                        <a:pt x="55912" y="-792"/>
                        <a:pt x="41529" y="541"/>
                        <a:pt x="27718" y="4542"/>
                      </a:cubicBezTo>
                      <a:lnTo>
                        <a:pt x="0" y="12543"/>
                      </a:lnTo>
                      <a:lnTo>
                        <a:pt x="9716" y="46166"/>
                      </a:lnTo>
                      <a:lnTo>
                        <a:pt x="19431" y="79789"/>
                      </a:lnTo>
                      <a:lnTo>
                        <a:pt x="47149" y="71788"/>
                      </a:lnTo>
                      <a:cubicBezTo>
                        <a:pt x="60960" y="67788"/>
                        <a:pt x="73819" y="61311"/>
                        <a:pt x="85249" y="52738"/>
                      </a:cubicBezTo>
                      <a:lnTo>
                        <a:pt x="98679" y="42546"/>
                      </a:lnTo>
                      <a:cubicBezTo>
                        <a:pt x="106108" y="37022"/>
                        <a:pt x="109347" y="27402"/>
                        <a:pt x="106775" y="18353"/>
                      </a:cubicBezTo>
                      <a:close/>
                    </a:path>
                  </a:pathLst>
                </a:custGeom>
                <a:solidFill>
                  <a:srgbClr val="AE1E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30" name="Google Shape;1330;p5"/>
                <p:cNvSpPr/>
                <p:nvPr/>
              </p:nvSpPr>
              <p:spPr>
                <a:xfrm>
                  <a:off x="6192201" y="3124476"/>
                  <a:ext cx="107601" cy="46205"/>
                </a:xfrm>
                <a:custGeom>
                  <a:avLst/>
                  <a:gdLst/>
                  <a:ahLst/>
                  <a:cxnLst/>
                  <a:rect l="l" t="t" r="r" b="b"/>
                  <a:pathLst>
                    <a:path w="107601" h="46205" extrusionOk="0">
                      <a:moveTo>
                        <a:pt x="103442" y="37443"/>
                      </a:moveTo>
                      <a:cubicBezTo>
                        <a:pt x="101346" y="36395"/>
                        <a:pt x="99060" y="35919"/>
                        <a:pt x="96584" y="35633"/>
                      </a:cubicBezTo>
                      <a:lnTo>
                        <a:pt x="79724" y="34204"/>
                      </a:lnTo>
                      <a:cubicBezTo>
                        <a:pt x="65437" y="32966"/>
                        <a:pt x="51054" y="34395"/>
                        <a:pt x="37243" y="38300"/>
                      </a:cubicBezTo>
                      <a:lnTo>
                        <a:pt x="9620" y="46206"/>
                      </a:lnTo>
                      <a:lnTo>
                        <a:pt x="0" y="12487"/>
                      </a:lnTo>
                      <a:lnTo>
                        <a:pt x="27623" y="4581"/>
                      </a:lnTo>
                      <a:cubicBezTo>
                        <a:pt x="41434" y="581"/>
                        <a:pt x="55817" y="-848"/>
                        <a:pt x="70104" y="486"/>
                      </a:cubicBezTo>
                      <a:lnTo>
                        <a:pt x="86963" y="2010"/>
                      </a:lnTo>
                      <a:cubicBezTo>
                        <a:pt x="96203" y="2772"/>
                        <a:pt x="104108" y="9249"/>
                        <a:pt x="106680" y="18202"/>
                      </a:cubicBezTo>
                      <a:lnTo>
                        <a:pt x="106680" y="18297"/>
                      </a:lnTo>
                      <a:cubicBezTo>
                        <a:pt x="108680" y="24965"/>
                        <a:pt x="107347" y="32013"/>
                        <a:pt x="103442" y="37443"/>
                      </a:cubicBezTo>
                      <a:close/>
                    </a:path>
                  </a:pathLst>
                </a:custGeom>
                <a:solidFill>
                  <a:srgbClr val="FF58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31" name="Google Shape;1331;p5"/>
              <p:cNvGrpSpPr/>
              <p:nvPr/>
            </p:nvGrpSpPr>
            <p:grpSpPr>
              <a:xfrm>
                <a:off x="5777185" y="3127960"/>
                <a:ext cx="410155" cy="211732"/>
                <a:chOff x="5777185" y="3127960"/>
                <a:chExt cx="410155" cy="211732"/>
              </a:xfrm>
            </p:grpSpPr>
            <p:grpSp>
              <p:nvGrpSpPr>
                <p:cNvPr id="1332" name="Google Shape;1332;p5"/>
                <p:cNvGrpSpPr/>
                <p:nvPr/>
              </p:nvGrpSpPr>
              <p:grpSpPr>
                <a:xfrm>
                  <a:off x="5915012" y="3127960"/>
                  <a:ext cx="272327" cy="137711"/>
                  <a:chOff x="5915012" y="3127960"/>
                  <a:chExt cx="272327" cy="137711"/>
                </a:xfrm>
              </p:grpSpPr>
              <p:sp>
                <p:nvSpPr>
                  <p:cNvPr id="1333" name="Google Shape;1333;p5"/>
                  <p:cNvSpPr/>
                  <p:nvPr/>
                </p:nvSpPr>
                <p:spPr>
                  <a:xfrm rot="-963099">
                    <a:off x="6151431" y="3128875"/>
                    <a:ext cx="21621" cy="106392"/>
                  </a:xfrm>
                  <a:custGeom>
                    <a:avLst/>
                    <a:gdLst/>
                    <a:ahLst/>
                    <a:cxnLst/>
                    <a:rect l="l" t="t" r="r" b="b"/>
                    <a:pathLst>
                      <a:path w="21621" h="106392" extrusionOk="0">
                        <a:moveTo>
                          <a:pt x="0" y="0"/>
                        </a:moveTo>
                        <a:lnTo>
                          <a:pt x="21621" y="0"/>
                        </a:lnTo>
                        <a:lnTo>
                          <a:pt x="21621" y="106393"/>
                        </a:lnTo>
                        <a:lnTo>
                          <a:pt x="0" y="106393"/>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34" name="Google Shape;1334;p5"/>
                  <p:cNvSpPr/>
                  <p:nvPr/>
                </p:nvSpPr>
                <p:spPr>
                  <a:xfrm rot="-963099">
                    <a:off x="6109042" y="3141064"/>
                    <a:ext cx="21621" cy="106392"/>
                  </a:xfrm>
                  <a:custGeom>
                    <a:avLst/>
                    <a:gdLst/>
                    <a:ahLst/>
                    <a:cxnLst/>
                    <a:rect l="l" t="t" r="r" b="b"/>
                    <a:pathLst>
                      <a:path w="21621" h="106392" extrusionOk="0">
                        <a:moveTo>
                          <a:pt x="0" y="0"/>
                        </a:moveTo>
                        <a:lnTo>
                          <a:pt x="21621" y="0"/>
                        </a:lnTo>
                        <a:lnTo>
                          <a:pt x="21621" y="106393"/>
                        </a:lnTo>
                        <a:lnTo>
                          <a:pt x="0" y="106393"/>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35" name="Google Shape;1335;p5"/>
                  <p:cNvSpPr/>
                  <p:nvPr/>
                </p:nvSpPr>
                <p:spPr>
                  <a:xfrm>
                    <a:off x="5915012" y="3199737"/>
                    <a:ext cx="142517" cy="65934"/>
                  </a:xfrm>
                  <a:custGeom>
                    <a:avLst/>
                    <a:gdLst/>
                    <a:ahLst/>
                    <a:cxnLst/>
                    <a:rect l="l" t="t" r="r" b="b"/>
                    <a:pathLst>
                      <a:path w="142517" h="65934" extrusionOk="0">
                        <a:moveTo>
                          <a:pt x="78688" y="58861"/>
                        </a:moveTo>
                        <a:cubicBezTo>
                          <a:pt x="39541" y="70100"/>
                          <a:pt x="4489" y="67719"/>
                          <a:pt x="393" y="53336"/>
                        </a:cubicBezTo>
                        <a:cubicBezTo>
                          <a:pt x="-3703" y="39049"/>
                          <a:pt x="24682" y="18284"/>
                          <a:pt x="63829" y="7045"/>
                        </a:cubicBezTo>
                        <a:cubicBezTo>
                          <a:pt x="102977" y="-4195"/>
                          <a:pt x="138029" y="-1718"/>
                          <a:pt x="142125" y="12569"/>
                        </a:cubicBezTo>
                        <a:cubicBezTo>
                          <a:pt x="146221" y="26857"/>
                          <a:pt x="117836" y="47621"/>
                          <a:pt x="78688" y="58861"/>
                        </a:cubicBez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36" name="Google Shape;1336;p5"/>
                <p:cNvGrpSpPr/>
                <p:nvPr/>
              </p:nvGrpSpPr>
              <p:grpSpPr>
                <a:xfrm>
                  <a:off x="5777185" y="3219280"/>
                  <a:ext cx="92584" cy="120412"/>
                  <a:chOff x="5777185" y="3219280"/>
                  <a:chExt cx="92584" cy="120412"/>
                </a:xfrm>
              </p:grpSpPr>
              <p:sp>
                <p:nvSpPr>
                  <p:cNvPr id="1337" name="Google Shape;1337;p5"/>
                  <p:cNvSpPr/>
                  <p:nvPr/>
                </p:nvSpPr>
                <p:spPr>
                  <a:xfrm rot="-963099">
                    <a:off x="5833860" y="3220195"/>
                    <a:ext cx="21621" cy="106392"/>
                  </a:xfrm>
                  <a:custGeom>
                    <a:avLst/>
                    <a:gdLst/>
                    <a:ahLst/>
                    <a:cxnLst/>
                    <a:rect l="l" t="t" r="r" b="b"/>
                    <a:pathLst>
                      <a:path w="21621" h="106392" extrusionOk="0">
                        <a:moveTo>
                          <a:pt x="0" y="0"/>
                        </a:moveTo>
                        <a:lnTo>
                          <a:pt x="21621" y="0"/>
                        </a:lnTo>
                        <a:lnTo>
                          <a:pt x="21621" y="106393"/>
                        </a:lnTo>
                        <a:lnTo>
                          <a:pt x="0" y="106393"/>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38" name="Google Shape;1338;p5"/>
                  <p:cNvSpPr/>
                  <p:nvPr/>
                </p:nvSpPr>
                <p:spPr>
                  <a:xfrm rot="-963099">
                    <a:off x="5791472" y="3232385"/>
                    <a:ext cx="21621" cy="106392"/>
                  </a:xfrm>
                  <a:custGeom>
                    <a:avLst/>
                    <a:gdLst/>
                    <a:ahLst/>
                    <a:cxnLst/>
                    <a:rect l="l" t="t" r="r" b="b"/>
                    <a:pathLst>
                      <a:path w="21621" h="106392" extrusionOk="0">
                        <a:moveTo>
                          <a:pt x="0" y="0"/>
                        </a:moveTo>
                        <a:lnTo>
                          <a:pt x="21621" y="0"/>
                        </a:lnTo>
                        <a:lnTo>
                          <a:pt x="21621" y="106393"/>
                        </a:lnTo>
                        <a:lnTo>
                          <a:pt x="0" y="106393"/>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grpSp>
      <p:grpSp>
        <p:nvGrpSpPr>
          <p:cNvPr id="1339" name="Google Shape;1339;p5"/>
          <p:cNvGrpSpPr/>
          <p:nvPr/>
        </p:nvGrpSpPr>
        <p:grpSpPr>
          <a:xfrm rot="3673055">
            <a:off x="11208022" y="3522180"/>
            <a:ext cx="2168913" cy="789557"/>
            <a:chOff x="5634037" y="3243322"/>
            <a:chExt cx="924539" cy="371700"/>
          </a:xfrm>
        </p:grpSpPr>
        <p:sp>
          <p:nvSpPr>
            <p:cNvPr id="1340" name="Google Shape;1340;p5"/>
            <p:cNvSpPr/>
            <p:nvPr/>
          </p:nvSpPr>
          <p:spPr>
            <a:xfrm>
              <a:off x="5634037" y="3243322"/>
              <a:ext cx="924444" cy="371700"/>
            </a:xfrm>
            <a:custGeom>
              <a:avLst/>
              <a:gdLst/>
              <a:ahLst/>
              <a:cxnLst/>
              <a:rect l="l" t="t" r="r" b="b"/>
              <a:pathLst>
                <a:path w="924444" h="371700" extrusionOk="0">
                  <a:moveTo>
                    <a:pt x="125159" y="244923"/>
                  </a:moveTo>
                  <a:lnTo>
                    <a:pt x="853726" y="2131"/>
                  </a:lnTo>
                  <a:cubicBezTo>
                    <a:pt x="875538" y="-5108"/>
                    <a:pt x="899160" y="6703"/>
                    <a:pt x="906399" y="28420"/>
                  </a:cubicBezTo>
                  <a:lnTo>
                    <a:pt x="922306" y="76235"/>
                  </a:lnTo>
                  <a:cubicBezTo>
                    <a:pt x="929545" y="98047"/>
                    <a:pt x="917829" y="121574"/>
                    <a:pt x="895922" y="128813"/>
                  </a:cubicBezTo>
                  <a:lnTo>
                    <a:pt x="167450" y="371701"/>
                  </a:lnTo>
                  <a:lnTo>
                    <a:pt x="81058" y="364176"/>
                  </a:lnTo>
                  <a:lnTo>
                    <a:pt x="0" y="357127"/>
                  </a:lnTo>
                  <a:lnTo>
                    <a:pt x="60579" y="302835"/>
                  </a:lnTo>
                  <a:lnTo>
                    <a:pt x="125159" y="244923"/>
                  </a:lnTo>
                  <a:close/>
                </a:path>
              </a:pathLst>
            </a:custGeom>
            <a:solidFill>
              <a:srgbClr val="009F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41" name="Google Shape;1341;p5"/>
            <p:cNvSpPr/>
            <p:nvPr/>
          </p:nvSpPr>
          <p:spPr>
            <a:xfrm>
              <a:off x="5780340" y="3295649"/>
              <a:ext cx="778140" cy="319373"/>
            </a:xfrm>
            <a:custGeom>
              <a:avLst/>
              <a:gdLst/>
              <a:ahLst/>
              <a:cxnLst/>
              <a:rect l="l" t="t" r="r" b="b"/>
              <a:pathLst>
                <a:path w="778140" h="319373" extrusionOk="0">
                  <a:moveTo>
                    <a:pt x="0" y="255937"/>
                  </a:moveTo>
                  <a:lnTo>
                    <a:pt x="768001" y="0"/>
                  </a:lnTo>
                  <a:lnTo>
                    <a:pt x="776002" y="23908"/>
                  </a:lnTo>
                  <a:cubicBezTo>
                    <a:pt x="783241" y="45720"/>
                    <a:pt x="771525" y="69247"/>
                    <a:pt x="749618" y="76486"/>
                  </a:cubicBezTo>
                  <a:lnTo>
                    <a:pt x="21146" y="319373"/>
                  </a:lnTo>
                  <a:lnTo>
                    <a:pt x="0" y="255937"/>
                  </a:lnTo>
                  <a:close/>
                </a:path>
              </a:pathLst>
            </a:custGeom>
            <a:solidFill>
              <a:srgbClr val="0071B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42" name="Google Shape;1342;p5"/>
            <p:cNvSpPr/>
            <p:nvPr/>
          </p:nvSpPr>
          <p:spPr>
            <a:xfrm>
              <a:off x="5634037" y="3488244"/>
              <a:ext cx="167449" cy="126777"/>
            </a:xfrm>
            <a:custGeom>
              <a:avLst/>
              <a:gdLst/>
              <a:ahLst/>
              <a:cxnLst/>
              <a:rect l="l" t="t" r="r" b="b"/>
              <a:pathLst>
                <a:path w="167449" h="126777" extrusionOk="0">
                  <a:moveTo>
                    <a:pt x="125159" y="0"/>
                  </a:moveTo>
                  <a:lnTo>
                    <a:pt x="167450" y="126778"/>
                  </a:lnTo>
                  <a:lnTo>
                    <a:pt x="81058" y="119253"/>
                  </a:lnTo>
                  <a:lnTo>
                    <a:pt x="0" y="112205"/>
                  </a:lnTo>
                  <a:lnTo>
                    <a:pt x="60579" y="57912"/>
                  </a:lnTo>
                  <a:close/>
                </a:path>
              </a:pathLst>
            </a:custGeom>
            <a:solidFill>
              <a:srgbClr val="FFE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43" name="Google Shape;1343;p5"/>
            <p:cNvSpPr/>
            <p:nvPr/>
          </p:nvSpPr>
          <p:spPr>
            <a:xfrm>
              <a:off x="5634037" y="3546156"/>
              <a:ext cx="81057" cy="61341"/>
            </a:xfrm>
            <a:custGeom>
              <a:avLst/>
              <a:gdLst/>
              <a:ahLst/>
              <a:cxnLst/>
              <a:rect l="l" t="t" r="r" b="b"/>
              <a:pathLst>
                <a:path w="81057" h="61341" extrusionOk="0">
                  <a:moveTo>
                    <a:pt x="60579" y="0"/>
                  </a:moveTo>
                  <a:lnTo>
                    <a:pt x="81058" y="61341"/>
                  </a:lnTo>
                  <a:lnTo>
                    <a:pt x="0" y="54293"/>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44" name="Google Shape;1344;p5"/>
            <p:cNvSpPr/>
            <p:nvPr/>
          </p:nvSpPr>
          <p:spPr>
            <a:xfrm>
              <a:off x="6413086" y="3243322"/>
              <a:ext cx="145394" cy="153673"/>
            </a:xfrm>
            <a:custGeom>
              <a:avLst/>
              <a:gdLst/>
              <a:ahLst/>
              <a:cxnLst/>
              <a:rect l="l" t="t" r="r" b="b"/>
              <a:pathLst>
                <a:path w="145394" h="153673" extrusionOk="0">
                  <a:moveTo>
                    <a:pt x="0" y="26991"/>
                  </a:moveTo>
                  <a:lnTo>
                    <a:pt x="74676" y="2131"/>
                  </a:lnTo>
                  <a:cubicBezTo>
                    <a:pt x="96488" y="-5108"/>
                    <a:pt x="120110" y="6703"/>
                    <a:pt x="127349" y="28420"/>
                  </a:cubicBezTo>
                  <a:lnTo>
                    <a:pt x="143256" y="76235"/>
                  </a:lnTo>
                  <a:cubicBezTo>
                    <a:pt x="150495" y="98047"/>
                    <a:pt x="138779" y="121574"/>
                    <a:pt x="116872" y="128813"/>
                  </a:cubicBezTo>
                  <a:lnTo>
                    <a:pt x="42196" y="153673"/>
                  </a:lnTo>
                  <a:lnTo>
                    <a:pt x="0" y="26991"/>
                  </a:lnTo>
                  <a:close/>
                </a:path>
              </a:pathLst>
            </a:custGeom>
            <a:solidFill>
              <a:srgbClr val="FFD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45" name="Google Shape;1345;p5"/>
            <p:cNvSpPr/>
            <p:nvPr/>
          </p:nvSpPr>
          <p:spPr>
            <a:xfrm rot="-6505988">
              <a:off x="6345258" y="3317754"/>
              <a:ext cx="133636" cy="46577"/>
            </a:xfrm>
            <a:custGeom>
              <a:avLst/>
              <a:gdLst/>
              <a:ahLst/>
              <a:cxnLst/>
              <a:rect l="l" t="t" r="r" b="b"/>
              <a:pathLst>
                <a:path w="133636" h="46577" extrusionOk="0">
                  <a:moveTo>
                    <a:pt x="0" y="0"/>
                  </a:moveTo>
                  <a:lnTo>
                    <a:pt x="133637" y="0"/>
                  </a:lnTo>
                  <a:lnTo>
                    <a:pt x="133637" y="46578"/>
                  </a:lnTo>
                  <a:lnTo>
                    <a:pt x="0" y="46578"/>
                  </a:lnTo>
                  <a:close/>
                </a:path>
              </a:pathLst>
            </a:custGeom>
            <a:solidFill>
              <a:srgbClr val="3D4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46" name="Google Shape;1346;p5"/>
            <p:cNvSpPr/>
            <p:nvPr/>
          </p:nvSpPr>
          <p:spPr>
            <a:xfrm>
              <a:off x="6434232" y="3295554"/>
              <a:ext cx="124344" cy="101345"/>
            </a:xfrm>
            <a:custGeom>
              <a:avLst/>
              <a:gdLst/>
              <a:ahLst/>
              <a:cxnLst/>
              <a:rect l="l" t="t" r="r" b="b"/>
              <a:pathLst>
                <a:path w="124344" h="101345" extrusionOk="0">
                  <a:moveTo>
                    <a:pt x="0" y="38100"/>
                  </a:moveTo>
                  <a:lnTo>
                    <a:pt x="114205" y="0"/>
                  </a:lnTo>
                  <a:lnTo>
                    <a:pt x="122206" y="23908"/>
                  </a:lnTo>
                  <a:cubicBezTo>
                    <a:pt x="129445" y="45720"/>
                    <a:pt x="117729" y="69247"/>
                    <a:pt x="95821" y="76486"/>
                  </a:cubicBezTo>
                  <a:lnTo>
                    <a:pt x="21146" y="101346"/>
                  </a:lnTo>
                  <a:lnTo>
                    <a:pt x="0" y="38100"/>
                  </a:lnTo>
                  <a:close/>
                </a:path>
              </a:pathLst>
            </a:custGeom>
            <a:solidFill>
              <a:srgbClr val="FFC3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52" name="Google Shape;1352;p5"/>
          <p:cNvGrpSpPr/>
          <p:nvPr/>
        </p:nvGrpSpPr>
        <p:grpSpPr>
          <a:xfrm>
            <a:off x="-493713" y="3802721"/>
            <a:ext cx="841680" cy="701097"/>
            <a:chOff x="6029366" y="3371852"/>
            <a:chExt cx="130719" cy="112578"/>
          </a:xfrm>
        </p:grpSpPr>
        <p:sp>
          <p:nvSpPr>
            <p:cNvPr id="1353" name="Google Shape;1353;p5"/>
            <p:cNvSpPr/>
            <p:nvPr/>
          </p:nvSpPr>
          <p:spPr>
            <a:xfrm>
              <a:off x="6112695" y="3392266"/>
              <a:ext cx="47390" cy="36309"/>
            </a:xfrm>
            <a:custGeom>
              <a:avLst/>
              <a:gdLst/>
              <a:ahLst/>
              <a:cxnLst/>
              <a:rect l="l" t="t" r="r" b="b"/>
              <a:pathLst>
                <a:path w="47390" h="36309" extrusionOk="0">
                  <a:moveTo>
                    <a:pt x="45789" y="11587"/>
                  </a:moveTo>
                  <a:cubicBezTo>
                    <a:pt x="33502" y="-7463"/>
                    <a:pt x="5117" y="-2700"/>
                    <a:pt x="259" y="23493"/>
                  </a:cubicBezTo>
                  <a:cubicBezTo>
                    <a:pt x="-4503" y="49687"/>
                    <a:pt x="58076" y="30637"/>
                    <a:pt x="45789" y="11587"/>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54" name="Google Shape;1354;p5"/>
            <p:cNvSpPr/>
            <p:nvPr/>
          </p:nvSpPr>
          <p:spPr>
            <a:xfrm>
              <a:off x="6029366" y="3371852"/>
              <a:ext cx="49880" cy="40966"/>
            </a:xfrm>
            <a:custGeom>
              <a:avLst/>
              <a:gdLst/>
              <a:ahLst/>
              <a:cxnLst/>
              <a:rect l="l" t="t" r="r" b="b"/>
              <a:pathLst>
                <a:path w="49880" h="40966" extrusionOk="0">
                  <a:moveTo>
                    <a:pt x="47869" y="10570"/>
                  </a:moveTo>
                  <a:cubicBezTo>
                    <a:pt x="43392" y="-1241"/>
                    <a:pt x="5007" y="-9052"/>
                    <a:pt x="244" y="20381"/>
                  </a:cubicBezTo>
                  <a:cubicBezTo>
                    <a:pt x="-4518" y="49813"/>
                    <a:pt x="62157" y="48670"/>
                    <a:pt x="47869" y="10570"/>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55" name="Google Shape;1355;p5"/>
            <p:cNvSpPr/>
            <p:nvPr/>
          </p:nvSpPr>
          <p:spPr>
            <a:xfrm>
              <a:off x="6049377" y="3448519"/>
              <a:ext cx="34625" cy="35911"/>
            </a:xfrm>
            <a:custGeom>
              <a:avLst/>
              <a:gdLst/>
              <a:ahLst/>
              <a:cxnLst/>
              <a:rect l="l" t="t" r="r" b="b"/>
              <a:pathLst>
                <a:path w="34625" h="35911" extrusionOk="0">
                  <a:moveTo>
                    <a:pt x="24238" y="579"/>
                  </a:moveTo>
                  <a:cubicBezTo>
                    <a:pt x="15856" y="-3993"/>
                    <a:pt x="-10909" y="19629"/>
                    <a:pt x="4903" y="32773"/>
                  </a:cubicBezTo>
                  <a:cubicBezTo>
                    <a:pt x="20714" y="45822"/>
                    <a:pt x="50432" y="14866"/>
                    <a:pt x="24238" y="579"/>
                  </a:cubicBezTo>
                  <a:close/>
                </a:path>
              </a:pathLst>
            </a:custGeom>
            <a:solidFill>
              <a:srgbClr val="E9D2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56" name="Google Shape;1356;p5"/>
          <p:cNvGrpSpPr/>
          <p:nvPr/>
        </p:nvGrpSpPr>
        <p:grpSpPr>
          <a:xfrm rot="5692648">
            <a:off x="10731376" y="2617611"/>
            <a:ext cx="682358" cy="598374"/>
            <a:chOff x="6029366" y="3371852"/>
            <a:chExt cx="130719" cy="112578"/>
          </a:xfrm>
        </p:grpSpPr>
        <p:sp>
          <p:nvSpPr>
            <p:cNvPr id="1357" name="Google Shape;1357;p5"/>
            <p:cNvSpPr/>
            <p:nvPr/>
          </p:nvSpPr>
          <p:spPr>
            <a:xfrm>
              <a:off x="6112695" y="3392266"/>
              <a:ext cx="47390" cy="36309"/>
            </a:xfrm>
            <a:custGeom>
              <a:avLst/>
              <a:gdLst/>
              <a:ahLst/>
              <a:cxnLst/>
              <a:rect l="l" t="t" r="r" b="b"/>
              <a:pathLst>
                <a:path w="47390" h="36309" extrusionOk="0">
                  <a:moveTo>
                    <a:pt x="45789" y="11587"/>
                  </a:moveTo>
                  <a:cubicBezTo>
                    <a:pt x="33502" y="-7463"/>
                    <a:pt x="5117" y="-2700"/>
                    <a:pt x="259" y="23493"/>
                  </a:cubicBezTo>
                  <a:cubicBezTo>
                    <a:pt x="-4503" y="49687"/>
                    <a:pt x="58076" y="30637"/>
                    <a:pt x="45789" y="11587"/>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58" name="Google Shape;1358;p5"/>
            <p:cNvSpPr/>
            <p:nvPr/>
          </p:nvSpPr>
          <p:spPr>
            <a:xfrm>
              <a:off x="6029366" y="3371852"/>
              <a:ext cx="49880" cy="40966"/>
            </a:xfrm>
            <a:custGeom>
              <a:avLst/>
              <a:gdLst/>
              <a:ahLst/>
              <a:cxnLst/>
              <a:rect l="l" t="t" r="r" b="b"/>
              <a:pathLst>
                <a:path w="49880" h="40966" extrusionOk="0">
                  <a:moveTo>
                    <a:pt x="47869" y="10570"/>
                  </a:moveTo>
                  <a:cubicBezTo>
                    <a:pt x="43392" y="-1241"/>
                    <a:pt x="5007" y="-9052"/>
                    <a:pt x="244" y="20381"/>
                  </a:cubicBezTo>
                  <a:cubicBezTo>
                    <a:pt x="-4518" y="49813"/>
                    <a:pt x="62157" y="48670"/>
                    <a:pt x="47869" y="10570"/>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59" name="Google Shape;1359;p5"/>
            <p:cNvSpPr/>
            <p:nvPr/>
          </p:nvSpPr>
          <p:spPr>
            <a:xfrm>
              <a:off x="6049377" y="3448519"/>
              <a:ext cx="34625" cy="35911"/>
            </a:xfrm>
            <a:custGeom>
              <a:avLst/>
              <a:gdLst/>
              <a:ahLst/>
              <a:cxnLst/>
              <a:rect l="l" t="t" r="r" b="b"/>
              <a:pathLst>
                <a:path w="34625" h="35911" extrusionOk="0">
                  <a:moveTo>
                    <a:pt x="24238" y="579"/>
                  </a:moveTo>
                  <a:cubicBezTo>
                    <a:pt x="15856" y="-3993"/>
                    <a:pt x="-10909" y="19629"/>
                    <a:pt x="4903" y="32773"/>
                  </a:cubicBezTo>
                  <a:cubicBezTo>
                    <a:pt x="20714" y="45822"/>
                    <a:pt x="50432" y="14866"/>
                    <a:pt x="24238" y="579"/>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60" name="Google Shape;1360;p5"/>
          <p:cNvGrpSpPr/>
          <p:nvPr/>
        </p:nvGrpSpPr>
        <p:grpSpPr>
          <a:xfrm rot="626658">
            <a:off x="10107648" y="5422597"/>
            <a:ext cx="2317272" cy="1890225"/>
            <a:chOff x="5795949" y="3167092"/>
            <a:chExt cx="600710" cy="527646"/>
          </a:xfrm>
        </p:grpSpPr>
        <p:grpSp>
          <p:nvGrpSpPr>
            <p:cNvPr id="1361" name="Google Shape;1361;p5"/>
            <p:cNvGrpSpPr/>
            <p:nvPr/>
          </p:nvGrpSpPr>
          <p:grpSpPr>
            <a:xfrm>
              <a:off x="5815028" y="3200058"/>
              <a:ext cx="581631" cy="494680"/>
              <a:chOff x="5815028" y="3200058"/>
              <a:chExt cx="581631" cy="494680"/>
            </a:xfrm>
          </p:grpSpPr>
          <p:sp>
            <p:nvSpPr>
              <p:cNvPr id="1362" name="Google Shape;1362;p5"/>
              <p:cNvSpPr/>
              <p:nvPr/>
            </p:nvSpPr>
            <p:spPr>
              <a:xfrm rot="2232065">
                <a:off x="5800527" y="3368629"/>
                <a:ext cx="610633" cy="157539"/>
              </a:xfrm>
              <a:custGeom>
                <a:avLst/>
                <a:gdLst/>
                <a:ahLst/>
                <a:cxnLst/>
                <a:rect l="l" t="t" r="r" b="b"/>
                <a:pathLst>
                  <a:path w="610633" h="157539" extrusionOk="0">
                    <a:moveTo>
                      <a:pt x="0" y="0"/>
                    </a:moveTo>
                    <a:lnTo>
                      <a:pt x="610634" y="0"/>
                    </a:lnTo>
                    <a:lnTo>
                      <a:pt x="610634" y="157540"/>
                    </a:lnTo>
                    <a:lnTo>
                      <a:pt x="0" y="157540"/>
                    </a:lnTo>
                    <a:close/>
                  </a:path>
                </a:pathLst>
              </a:custGeom>
              <a:solidFill>
                <a:srgbClr val="7570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363" name="Google Shape;1363;p5"/>
              <p:cNvGrpSpPr/>
              <p:nvPr/>
            </p:nvGrpSpPr>
            <p:grpSpPr>
              <a:xfrm>
                <a:off x="5845396" y="3320509"/>
                <a:ext cx="448151" cy="351568"/>
                <a:chOff x="5845396" y="3320509"/>
                <a:chExt cx="448151" cy="351568"/>
              </a:xfrm>
            </p:grpSpPr>
            <p:grpSp>
              <p:nvGrpSpPr>
                <p:cNvPr id="1364" name="Google Shape;1364;p5"/>
                <p:cNvGrpSpPr/>
                <p:nvPr/>
              </p:nvGrpSpPr>
              <p:grpSpPr>
                <a:xfrm>
                  <a:off x="5845396" y="3320509"/>
                  <a:ext cx="183261" cy="151543"/>
                  <a:chOff x="5845396" y="3320509"/>
                  <a:chExt cx="183261" cy="151543"/>
                </a:xfrm>
              </p:grpSpPr>
              <p:sp>
                <p:nvSpPr>
                  <p:cNvPr id="1365" name="Google Shape;1365;p5"/>
                  <p:cNvSpPr/>
                  <p:nvPr/>
                </p:nvSpPr>
                <p:spPr>
                  <a:xfrm>
                    <a:off x="5845396" y="3320509"/>
                    <a:ext cx="18288" cy="24288"/>
                  </a:xfrm>
                  <a:custGeom>
                    <a:avLst/>
                    <a:gdLst/>
                    <a:ahLst/>
                    <a:cxnLst/>
                    <a:rect l="l" t="t" r="r" b="b"/>
                    <a:pathLst>
                      <a:path w="18288" h="24288" extrusionOk="0">
                        <a:moveTo>
                          <a:pt x="18288" y="0"/>
                        </a:moveTo>
                        <a:lnTo>
                          <a:pt x="0" y="24289"/>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66" name="Google Shape;1366;p5"/>
                  <p:cNvSpPr/>
                  <p:nvPr/>
                </p:nvSpPr>
                <p:spPr>
                  <a:xfrm>
                    <a:off x="5869685" y="3343560"/>
                    <a:ext cx="14763" cy="19621"/>
                  </a:xfrm>
                  <a:custGeom>
                    <a:avLst/>
                    <a:gdLst/>
                    <a:ahLst/>
                    <a:cxnLst/>
                    <a:rect l="l" t="t" r="r" b="b"/>
                    <a:pathLst>
                      <a:path w="14763" h="19621" extrusionOk="0">
                        <a:moveTo>
                          <a:pt x="14764" y="0"/>
                        </a:moveTo>
                        <a:lnTo>
                          <a:pt x="0" y="19622"/>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67" name="Google Shape;1367;p5"/>
                  <p:cNvSpPr/>
                  <p:nvPr/>
                </p:nvSpPr>
                <p:spPr>
                  <a:xfrm>
                    <a:off x="5918929" y="3380803"/>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68" name="Google Shape;1368;p5"/>
                  <p:cNvSpPr/>
                  <p:nvPr/>
                </p:nvSpPr>
                <p:spPr>
                  <a:xfrm>
                    <a:off x="5893974" y="3361943"/>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69" name="Google Shape;1369;p5"/>
                  <p:cNvSpPr/>
                  <p:nvPr/>
                </p:nvSpPr>
                <p:spPr>
                  <a:xfrm>
                    <a:off x="5940456" y="3392328"/>
                    <a:ext cx="18288" cy="24193"/>
                  </a:xfrm>
                  <a:custGeom>
                    <a:avLst/>
                    <a:gdLst/>
                    <a:ahLst/>
                    <a:cxnLst/>
                    <a:rect l="l" t="t" r="r" b="b"/>
                    <a:pathLst>
                      <a:path w="18288" h="24193" extrusionOk="0">
                        <a:moveTo>
                          <a:pt x="18288" y="0"/>
                        </a:moveTo>
                        <a:lnTo>
                          <a:pt x="0" y="24194"/>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0" name="Google Shape;1370;p5"/>
                  <p:cNvSpPr/>
                  <p:nvPr/>
                </p:nvSpPr>
                <p:spPr>
                  <a:xfrm>
                    <a:off x="5964745" y="3415378"/>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1" name="Google Shape;1371;p5"/>
                  <p:cNvSpPr/>
                  <p:nvPr/>
                </p:nvSpPr>
                <p:spPr>
                  <a:xfrm>
                    <a:off x="6013894" y="3452526"/>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2" name="Google Shape;1372;p5"/>
                  <p:cNvSpPr/>
                  <p:nvPr/>
                </p:nvSpPr>
                <p:spPr>
                  <a:xfrm>
                    <a:off x="5989033" y="3433666"/>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73" name="Google Shape;1373;p5"/>
                <p:cNvGrpSpPr/>
                <p:nvPr/>
              </p:nvGrpSpPr>
              <p:grpSpPr>
                <a:xfrm>
                  <a:off x="6037516" y="3465575"/>
                  <a:ext cx="256031" cy="206502"/>
                  <a:chOff x="6037516" y="3465575"/>
                  <a:chExt cx="256031" cy="206502"/>
                </a:xfrm>
              </p:grpSpPr>
              <p:sp>
                <p:nvSpPr>
                  <p:cNvPr id="1374" name="Google Shape;1374;p5"/>
                  <p:cNvSpPr/>
                  <p:nvPr/>
                </p:nvSpPr>
                <p:spPr>
                  <a:xfrm>
                    <a:off x="6037516" y="3465575"/>
                    <a:ext cx="18288" cy="24288"/>
                  </a:xfrm>
                  <a:custGeom>
                    <a:avLst/>
                    <a:gdLst/>
                    <a:ahLst/>
                    <a:cxnLst/>
                    <a:rect l="l" t="t" r="r" b="b"/>
                    <a:pathLst>
                      <a:path w="18288" h="24288" extrusionOk="0">
                        <a:moveTo>
                          <a:pt x="18288" y="0"/>
                        </a:moveTo>
                        <a:lnTo>
                          <a:pt x="0" y="24289"/>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5" name="Google Shape;1375;p5"/>
                  <p:cNvSpPr/>
                  <p:nvPr/>
                </p:nvSpPr>
                <p:spPr>
                  <a:xfrm>
                    <a:off x="6061804" y="3488626"/>
                    <a:ext cx="14763" cy="19621"/>
                  </a:xfrm>
                  <a:custGeom>
                    <a:avLst/>
                    <a:gdLst/>
                    <a:ahLst/>
                    <a:cxnLst/>
                    <a:rect l="l" t="t" r="r" b="b"/>
                    <a:pathLst>
                      <a:path w="14763" h="19621" extrusionOk="0">
                        <a:moveTo>
                          <a:pt x="14764" y="0"/>
                        </a:moveTo>
                        <a:lnTo>
                          <a:pt x="0" y="19621"/>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6" name="Google Shape;1376;p5"/>
                  <p:cNvSpPr/>
                  <p:nvPr/>
                </p:nvSpPr>
                <p:spPr>
                  <a:xfrm>
                    <a:off x="6110953" y="3525868"/>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7" name="Google Shape;1377;p5"/>
                  <p:cNvSpPr/>
                  <p:nvPr/>
                </p:nvSpPr>
                <p:spPr>
                  <a:xfrm>
                    <a:off x="6085998" y="3507009"/>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8" name="Google Shape;1378;p5"/>
                  <p:cNvSpPr/>
                  <p:nvPr/>
                </p:nvSpPr>
                <p:spPr>
                  <a:xfrm>
                    <a:off x="6132480" y="3537394"/>
                    <a:ext cx="18383" cy="24193"/>
                  </a:xfrm>
                  <a:custGeom>
                    <a:avLst/>
                    <a:gdLst/>
                    <a:ahLst/>
                    <a:cxnLst/>
                    <a:rect l="l" t="t" r="r" b="b"/>
                    <a:pathLst>
                      <a:path w="18383" h="24193" extrusionOk="0">
                        <a:moveTo>
                          <a:pt x="18383" y="0"/>
                        </a:moveTo>
                        <a:lnTo>
                          <a:pt x="0" y="24193"/>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79" name="Google Shape;1379;p5"/>
                  <p:cNvSpPr/>
                  <p:nvPr/>
                </p:nvSpPr>
                <p:spPr>
                  <a:xfrm>
                    <a:off x="6156769" y="3560444"/>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80" name="Google Shape;1380;p5"/>
                  <p:cNvSpPr/>
                  <p:nvPr/>
                </p:nvSpPr>
                <p:spPr>
                  <a:xfrm>
                    <a:off x="6206013" y="3597592"/>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81" name="Google Shape;1381;p5"/>
                  <p:cNvSpPr/>
                  <p:nvPr/>
                </p:nvSpPr>
                <p:spPr>
                  <a:xfrm>
                    <a:off x="6181057" y="3578732"/>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82" name="Google Shape;1382;p5"/>
                  <p:cNvSpPr/>
                  <p:nvPr/>
                </p:nvSpPr>
                <p:spPr>
                  <a:xfrm>
                    <a:off x="6230206" y="3611117"/>
                    <a:ext cx="18287" cy="24288"/>
                  </a:xfrm>
                  <a:custGeom>
                    <a:avLst/>
                    <a:gdLst/>
                    <a:ahLst/>
                    <a:cxnLst/>
                    <a:rect l="l" t="t" r="r" b="b"/>
                    <a:pathLst>
                      <a:path w="18287" h="24288" extrusionOk="0">
                        <a:moveTo>
                          <a:pt x="18288" y="0"/>
                        </a:moveTo>
                        <a:lnTo>
                          <a:pt x="0" y="24289"/>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83" name="Google Shape;1383;p5"/>
                  <p:cNvSpPr/>
                  <p:nvPr/>
                </p:nvSpPr>
                <p:spPr>
                  <a:xfrm>
                    <a:off x="6254495" y="3634263"/>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84" name="Google Shape;1384;p5"/>
                  <p:cNvSpPr/>
                  <p:nvPr/>
                </p:nvSpPr>
                <p:spPr>
                  <a:xfrm>
                    <a:off x="6278784" y="3652551"/>
                    <a:ext cx="14763" cy="19526"/>
                  </a:xfrm>
                  <a:custGeom>
                    <a:avLst/>
                    <a:gdLst/>
                    <a:ahLst/>
                    <a:cxnLst/>
                    <a:rect l="l" t="t" r="r" b="b"/>
                    <a:pathLst>
                      <a:path w="14763" h="19526" extrusionOk="0">
                        <a:moveTo>
                          <a:pt x="14764" y="0"/>
                        </a:moveTo>
                        <a:lnTo>
                          <a:pt x="0" y="19526"/>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grpSp>
          <p:nvGrpSpPr>
            <p:cNvPr id="1385" name="Google Shape;1385;p5"/>
            <p:cNvGrpSpPr/>
            <p:nvPr/>
          </p:nvGrpSpPr>
          <p:grpSpPr>
            <a:xfrm>
              <a:off x="5795949" y="3167092"/>
              <a:ext cx="581631" cy="494680"/>
              <a:chOff x="5795949" y="3167092"/>
              <a:chExt cx="581631" cy="494680"/>
            </a:xfrm>
          </p:grpSpPr>
          <p:sp>
            <p:nvSpPr>
              <p:cNvPr id="1386" name="Google Shape;1386;p5"/>
              <p:cNvSpPr/>
              <p:nvPr/>
            </p:nvSpPr>
            <p:spPr>
              <a:xfrm rot="2232065">
                <a:off x="5781448" y="3335663"/>
                <a:ext cx="610633" cy="157539"/>
              </a:xfrm>
              <a:custGeom>
                <a:avLst/>
                <a:gdLst/>
                <a:ahLst/>
                <a:cxnLst/>
                <a:rect l="l" t="t" r="r" b="b"/>
                <a:pathLst>
                  <a:path w="610633" h="157539" extrusionOk="0">
                    <a:moveTo>
                      <a:pt x="0" y="0"/>
                    </a:moveTo>
                    <a:lnTo>
                      <a:pt x="610634" y="0"/>
                    </a:lnTo>
                    <a:lnTo>
                      <a:pt x="610634" y="157540"/>
                    </a:lnTo>
                    <a:lnTo>
                      <a:pt x="0" y="157540"/>
                    </a:lnTo>
                    <a:close/>
                  </a:path>
                </a:pathLst>
              </a:custGeom>
              <a:solidFill>
                <a:srgbClr val="E968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1387" name="Google Shape;1387;p5"/>
              <p:cNvGrpSpPr/>
              <p:nvPr/>
            </p:nvGrpSpPr>
            <p:grpSpPr>
              <a:xfrm>
                <a:off x="5826346" y="3287553"/>
                <a:ext cx="448151" cy="351567"/>
                <a:chOff x="5826346" y="3287553"/>
                <a:chExt cx="448151" cy="351567"/>
              </a:xfrm>
            </p:grpSpPr>
            <p:grpSp>
              <p:nvGrpSpPr>
                <p:cNvPr id="1388" name="Google Shape;1388;p5"/>
                <p:cNvGrpSpPr/>
                <p:nvPr/>
              </p:nvGrpSpPr>
              <p:grpSpPr>
                <a:xfrm>
                  <a:off x="5826346" y="3287553"/>
                  <a:ext cx="183261" cy="151542"/>
                  <a:chOff x="5826346" y="3287553"/>
                  <a:chExt cx="183261" cy="151542"/>
                </a:xfrm>
              </p:grpSpPr>
              <p:sp>
                <p:nvSpPr>
                  <p:cNvPr id="1389" name="Google Shape;1389;p5"/>
                  <p:cNvSpPr/>
                  <p:nvPr/>
                </p:nvSpPr>
                <p:spPr>
                  <a:xfrm>
                    <a:off x="5826346" y="3287553"/>
                    <a:ext cx="18288" cy="24193"/>
                  </a:xfrm>
                  <a:custGeom>
                    <a:avLst/>
                    <a:gdLst/>
                    <a:ahLst/>
                    <a:cxnLst/>
                    <a:rect l="l" t="t" r="r" b="b"/>
                    <a:pathLst>
                      <a:path w="18288" h="24193" extrusionOk="0">
                        <a:moveTo>
                          <a:pt x="18288" y="0"/>
                        </a:moveTo>
                        <a:lnTo>
                          <a:pt x="0" y="24193"/>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0" name="Google Shape;1390;p5"/>
                  <p:cNvSpPr/>
                  <p:nvPr/>
                </p:nvSpPr>
                <p:spPr>
                  <a:xfrm>
                    <a:off x="5850635" y="3310603"/>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1" name="Google Shape;1391;p5"/>
                  <p:cNvSpPr/>
                  <p:nvPr/>
                </p:nvSpPr>
                <p:spPr>
                  <a:xfrm>
                    <a:off x="5899879" y="3347751"/>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2" name="Google Shape;1392;p5"/>
                  <p:cNvSpPr/>
                  <p:nvPr/>
                </p:nvSpPr>
                <p:spPr>
                  <a:xfrm>
                    <a:off x="5874924" y="3328891"/>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3" name="Google Shape;1393;p5"/>
                  <p:cNvSpPr/>
                  <p:nvPr/>
                </p:nvSpPr>
                <p:spPr>
                  <a:xfrm>
                    <a:off x="5921406" y="3359276"/>
                    <a:ext cx="18288" cy="24288"/>
                  </a:xfrm>
                  <a:custGeom>
                    <a:avLst/>
                    <a:gdLst/>
                    <a:ahLst/>
                    <a:cxnLst/>
                    <a:rect l="l" t="t" r="r" b="b"/>
                    <a:pathLst>
                      <a:path w="18288" h="24288" extrusionOk="0">
                        <a:moveTo>
                          <a:pt x="18288" y="0"/>
                        </a:moveTo>
                        <a:lnTo>
                          <a:pt x="0" y="24289"/>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4" name="Google Shape;1394;p5"/>
                  <p:cNvSpPr/>
                  <p:nvPr/>
                </p:nvSpPr>
                <p:spPr>
                  <a:xfrm>
                    <a:off x="5945695" y="3382327"/>
                    <a:ext cx="14763" cy="19621"/>
                  </a:xfrm>
                  <a:custGeom>
                    <a:avLst/>
                    <a:gdLst/>
                    <a:ahLst/>
                    <a:cxnLst/>
                    <a:rect l="l" t="t" r="r" b="b"/>
                    <a:pathLst>
                      <a:path w="14763" h="19621" extrusionOk="0">
                        <a:moveTo>
                          <a:pt x="14764" y="0"/>
                        </a:moveTo>
                        <a:lnTo>
                          <a:pt x="0" y="19621"/>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5" name="Google Shape;1395;p5"/>
                  <p:cNvSpPr/>
                  <p:nvPr/>
                </p:nvSpPr>
                <p:spPr>
                  <a:xfrm>
                    <a:off x="5994844" y="3419474"/>
                    <a:ext cx="14763" cy="19621"/>
                  </a:xfrm>
                  <a:custGeom>
                    <a:avLst/>
                    <a:gdLst/>
                    <a:ahLst/>
                    <a:cxnLst/>
                    <a:rect l="l" t="t" r="r" b="b"/>
                    <a:pathLst>
                      <a:path w="14763" h="19621" extrusionOk="0">
                        <a:moveTo>
                          <a:pt x="14764" y="0"/>
                        </a:moveTo>
                        <a:lnTo>
                          <a:pt x="0" y="19621"/>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6" name="Google Shape;1396;p5"/>
                  <p:cNvSpPr/>
                  <p:nvPr/>
                </p:nvSpPr>
                <p:spPr>
                  <a:xfrm>
                    <a:off x="5969983" y="3400710"/>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nvGrpSpPr>
                <p:cNvPr id="1397" name="Google Shape;1397;p5"/>
                <p:cNvGrpSpPr/>
                <p:nvPr/>
              </p:nvGrpSpPr>
              <p:grpSpPr>
                <a:xfrm>
                  <a:off x="6018466" y="3432619"/>
                  <a:ext cx="256031" cy="206501"/>
                  <a:chOff x="6018466" y="3432619"/>
                  <a:chExt cx="256031" cy="206501"/>
                </a:xfrm>
              </p:grpSpPr>
              <p:sp>
                <p:nvSpPr>
                  <p:cNvPr id="1398" name="Google Shape;1398;p5"/>
                  <p:cNvSpPr/>
                  <p:nvPr/>
                </p:nvSpPr>
                <p:spPr>
                  <a:xfrm>
                    <a:off x="6018466" y="3432619"/>
                    <a:ext cx="18288" cy="24193"/>
                  </a:xfrm>
                  <a:custGeom>
                    <a:avLst/>
                    <a:gdLst/>
                    <a:ahLst/>
                    <a:cxnLst/>
                    <a:rect l="l" t="t" r="r" b="b"/>
                    <a:pathLst>
                      <a:path w="18288" h="24193" extrusionOk="0">
                        <a:moveTo>
                          <a:pt x="18288" y="0"/>
                        </a:moveTo>
                        <a:lnTo>
                          <a:pt x="0" y="24194"/>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99" name="Google Shape;1399;p5"/>
                  <p:cNvSpPr/>
                  <p:nvPr/>
                </p:nvSpPr>
                <p:spPr>
                  <a:xfrm>
                    <a:off x="6042754" y="3455669"/>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0" name="Google Shape;1400;p5"/>
                  <p:cNvSpPr/>
                  <p:nvPr/>
                </p:nvSpPr>
                <p:spPr>
                  <a:xfrm>
                    <a:off x="6091903" y="3492817"/>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1" name="Google Shape;1401;p5"/>
                  <p:cNvSpPr/>
                  <p:nvPr/>
                </p:nvSpPr>
                <p:spPr>
                  <a:xfrm>
                    <a:off x="6066948" y="3473957"/>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2" name="Google Shape;1402;p5"/>
                  <p:cNvSpPr/>
                  <p:nvPr/>
                </p:nvSpPr>
                <p:spPr>
                  <a:xfrm>
                    <a:off x="6113430" y="3504342"/>
                    <a:ext cx="18383" cy="24288"/>
                  </a:xfrm>
                  <a:custGeom>
                    <a:avLst/>
                    <a:gdLst/>
                    <a:ahLst/>
                    <a:cxnLst/>
                    <a:rect l="l" t="t" r="r" b="b"/>
                    <a:pathLst>
                      <a:path w="18383" h="24288" extrusionOk="0">
                        <a:moveTo>
                          <a:pt x="18383" y="0"/>
                        </a:moveTo>
                        <a:lnTo>
                          <a:pt x="0" y="24289"/>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3" name="Google Shape;1403;p5"/>
                  <p:cNvSpPr/>
                  <p:nvPr/>
                </p:nvSpPr>
                <p:spPr>
                  <a:xfrm>
                    <a:off x="6137719" y="3527392"/>
                    <a:ext cx="14763" cy="19621"/>
                  </a:xfrm>
                  <a:custGeom>
                    <a:avLst/>
                    <a:gdLst/>
                    <a:ahLst/>
                    <a:cxnLst/>
                    <a:rect l="l" t="t" r="r" b="b"/>
                    <a:pathLst>
                      <a:path w="14763" h="19621" extrusionOk="0">
                        <a:moveTo>
                          <a:pt x="14764" y="0"/>
                        </a:moveTo>
                        <a:lnTo>
                          <a:pt x="0" y="19621"/>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4" name="Google Shape;1404;p5"/>
                  <p:cNvSpPr/>
                  <p:nvPr/>
                </p:nvSpPr>
                <p:spPr>
                  <a:xfrm>
                    <a:off x="6186963" y="3564540"/>
                    <a:ext cx="14763" cy="19621"/>
                  </a:xfrm>
                  <a:custGeom>
                    <a:avLst/>
                    <a:gdLst/>
                    <a:ahLst/>
                    <a:cxnLst/>
                    <a:rect l="l" t="t" r="r" b="b"/>
                    <a:pathLst>
                      <a:path w="14763" h="19621" extrusionOk="0">
                        <a:moveTo>
                          <a:pt x="14764" y="0"/>
                        </a:moveTo>
                        <a:lnTo>
                          <a:pt x="0" y="19622"/>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5" name="Google Shape;1405;p5"/>
                  <p:cNvSpPr/>
                  <p:nvPr/>
                </p:nvSpPr>
                <p:spPr>
                  <a:xfrm>
                    <a:off x="6162007" y="3545776"/>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6" name="Google Shape;1406;p5"/>
                  <p:cNvSpPr/>
                  <p:nvPr/>
                </p:nvSpPr>
                <p:spPr>
                  <a:xfrm>
                    <a:off x="6211156" y="3578161"/>
                    <a:ext cx="18287" cy="24288"/>
                  </a:xfrm>
                  <a:custGeom>
                    <a:avLst/>
                    <a:gdLst/>
                    <a:ahLst/>
                    <a:cxnLst/>
                    <a:rect l="l" t="t" r="r" b="b"/>
                    <a:pathLst>
                      <a:path w="18287" h="24288" extrusionOk="0">
                        <a:moveTo>
                          <a:pt x="18288" y="0"/>
                        </a:moveTo>
                        <a:lnTo>
                          <a:pt x="0" y="24289"/>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7" name="Google Shape;1407;p5"/>
                  <p:cNvSpPr/>
                  <p:nvPr/>
                </p:nvSpPr>
                <p:spPr>
                  <a:xfrm>
                    <a:off x="6235445" y="3601211"/>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08" name="Google Shape;1408;p5"/>
                  <p:cNvSpPr/>
                  <p:nvPr/>
                </p:nvSpPr>
                <p:spPr>
                  <a:xfrm>
                    <a:off x="6259734" y="3619594"/>
                    <a:ext cx="14763" cy="19526"/>
                  </a:xfrm>
                  <a:custGeom>
                    <a:avLst/>
                    <a:gdLst/>
                    <a:ahLst/>
                    <a:cxnLst/>
                    <a:rect l="l" t="t" r="r" b="b"/>
                    <a:pathLst>
                      <a:path w="14763" h="19526" extrusionOk="0">
                        <a:moveTo>
                          <a:pt x="14764" y="0"/>
                        </a:moveTo>
                        <a:lnTo>
                          <a:pt x="0" y="19526"/>
                        </a:lnTo>
                      </a:path>
                    </a:pathLst>
                  </a:custGeom>
                  <a:no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grpSp>
          </p:grpSp>
        </p:grpSp>
      </p:grpSp>
      <p:sp>
        <p:nvSpPr>
          <p:cNvPr id="1416" name="Google Shape;1416;p5"/>
          <p:cNvSpPr/>
          <p:nvPr/>
        </p:nvSpPr>
        <p:spPr>
          <a:xfrm>
            <a:off x="11816699" y="2124267"/>
            <a:ext cx="450166" cy="401523"/>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418" name="Google Shape;1418;p5"/>
          <p:cNvSpPr/>
          <p:nvPr/>
        </p:nvSpPr>
        <p:spPr>
          <a:xfrm>
            <a:off x="11385208" y="825876"/>
            <a:ext cx="614611" cy="653489"/>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897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barn(inVertical)">
                                      <p:cBhvr>
                                        <p:cTn id="12" dur="500"/>
                                        <p:tgtEl>
                                          <p:spTgt spid="1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2">
                                            <p:txEl>
                                              <p:pRg st="0" end="0"/>
                                            </p:txEl>
                                          </p:spTgt>
                                        </p:tgtEl>
                                        <p:attrNameLst>
                                          <p:attrName>style.visibility</p:attrName>
                                        </p:attrNameLst>
                                      </p:cBhvr>
                                      <p:to>
                                        <p:strVal val="visible"/>
                                      </p:to>
                                    </p:set>
                                    <p:animEffect transition="in" filter="fade">
                                      <p:cBhvr>
                                        <p:cTn id="17" dur="500"/>
                                        <p:tgtEl>
                                          <p:spTgt spid="19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2">
                                            <p:txEl>
                                              <p:pRg st="1" end="1"/>
                                            </p:txEl>
                                          </p:spTgt>
                                        </p:tgtEl>
                                        <p:attrNameLst>
                                          <p:attrName>style.visibility</p:attrName>
                                        </p:attrNameLst>
                                      </p:cBhvr>
                                      <p:to>
                                        <p:strVal val="visible"/>
                                      </p:to>
                                    </p:set>
                                    <p:animEffect transition="in" filter="fade">
                                      <p:cBhvr>
                                        <p:cTn id="22" dur="500"/>
                                        <p:tgtEl>
                                          <p:spTgt spid="19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2">
                                            <p:txEl>
                                              <p:pRg st="2" end="2"/>
                                            </p:txEl>
                                          </p:spTgt>
                                        </p:tgtEl>
                                        <p:attrNameLst>
                                          <p:attrName>style.visibility</p:attrName>
                                        </p:attrNameLst>
                                      </p:cBhvr>
                                      <p:to>
                                        <p:strVal val="visible"/>
                                      </p:to>
                                    </p:set>
                                    <p:animEffect transition="in" filter="fade">
                                      <p:cBhvr>
                                        <p:cTn id="27" dur="500"/>
                                        <p:tgtEl>
                                          <p:spTgt spid="19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2">
                                            <p:txEl>
                                              <p:pRg st="3" end="3"/>
                                            </p:txEl>
                                          </p:spTgt>
                                        </p:tgtEl>
                                        <p:attrNameLst>
                                          <p:attrName>style.visibility</p:attrName>
                                        </p:attrNameLst>
                                      </p:cBhvr>
                                      <p:to>
                                        <p:strVal val="visible"/>
                                      </p:to>
                                    </p:set>
                                    <p:animEffect transition="in" filter="fade">
                                      <p:cBhvr>
                                        <p:cTn id="32" dur="500"/>
                                        <p:tgtEl>
                                          <p:spTgt spid="19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2">
                                            <p:txEl>
                                              <p:pRg st="4" end="4"/>
                                            </p:txEl>
                                          </p:spTgt>
                                        </p:tgtEl>
                                        <p:attrNameLst>
                                          <p:attrName>style.visibility</p:attrName>
                                        </p:attrNameLst>
                                      </p:cBhvr>
                                      <p:to>
                                        <p:strVal val="visible"/>
                                      </p:to>
                                    </p:set>
                                    <p:animEffect transition="in" filter="fade">
                                      <p:cBhvr>
                                        <p:cTn id="37" dur="500"/>
                                        <p:tgtEl>
                                          <p:spTgt spid="19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2">
                                            <p:txEl>
                                              <p:pRg st="5" end="5"/>
                                            </p:txEl>
                                          </p:spTgt>
                                        </p:tgtEl>
                                        <p:attrNameLst>
                                          <p:attrName>style.visibility</p:attrName>
                                        </p:attrNameLst>
                                      </p:cBhvr>
                                      <p:to>
                                        <p:strVal val="visible"/>
                                      </p:to>
                                    </p:set>
                                    <p:animEffect transition="in" filter="fade">
                                      <p:cBhvr>
                                        <p:cTn id="42" dur="500"/>
                                        <p:tgtEl>
                                          <p:spTgt spid="19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2">
                                            <p:txEl>
                                              <p:pRg st="6" end="6"/>
                                            </p:txEl>
                                          </p:spTgt>
                                        </p:tgtEl>
                                        <p:attrNameLst>
                                          <p:attrName>style.visibility</p:attrName>
                                        </p:attrNameLst>
                                      </p:cBhvr>
                                      <p:to>
                                        <p:strVal val="visible"/>
                                      </p:to>
                                    </p:set>
                                    <p:animEffect transition="in" filter="fade">
                                      <p:cBhvr>
                                        <p:cTn id="47" dur="500"/>
                                        <p:tgtEl>
                                          <p:spTgt spid="19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2">
                                            <p:txEl>
                                              <p:pRg st="7" end="7"/>
                                            </p:txEl>
                                          </p:spTgt>
                                        </p:tgtEl>
                                        <p:attrNameLst>
                                          <p:attrName>style.visibility</p:attrName>
                                        </p:attrNameLst>
                                      </p:cBhvr>
                                      <p:to>
                                        <p:strVal val="visible"/>
                                      </p:to>
                                    </p:set>
                                    <p:animEffect transition="in" filter="fade">
                                      <p:cBhvr>
                                        <p:cTn id="52" dur="500"/>
                                        <p:tgtEl>
                                          <p:spTgt spid="19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2">
                                            <p:txEl>
                                              <p:pRg st="8" end="8"/>
                                            </p:txEl>
                                          </p:spTgt>
                                        </p:tgtEl>
                                        <p:attrNameLst>
                                          <p:attrName>style.visibility</p:attrName>
                                        </p:attrNameLst>
                                      </p:cBhvr>
                                      <p:to>
                                        <p:strVal val="visible"/>
                                      </p:to>
                                    </p:set>
                                    <p:animEffect transition="in" filter="fade">
                                      <p:cBhvr>
                                        <p:cTn id="57" dur="500"/>
                                        <p:tgtEl>
                                          <p:spTgt spid="19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2">
                                            <p:txEl>
                                              <p:pRg st="9" end="9"/>
                                            </p:txEl>
                                          </p:spTgt>
                                        </p:tgtEl>
                                        <p:attrNameLst>
                                          <p:attrName>style.visibility</p:attrName>
                                        </p:attrNameLst>
                                      </p:cBhvr>
                                      <p:to>
                                        <p:strVal val="visible"/>
                                      </p:to>
                                    </p:set>
                                    <p:animEffect transition="in" filter="fade">
                                      <p:cBhvr>
                                        <p:cTn id="62" dur="500"/>
                                        <p:tgtEl>
                                          <p:spTgt spid="19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584880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9.xml><?xml version="1.0" encoding="utf-8"?>
<p:tagLst xmlns:a="http://schemas.openxmlformats.org/drawingml/2006/main" xmlns:r="http://schemas.openxmlformats.org/officeDocument/2006/relationships" xmlns:p="http://schemas.openxmlformats.org/presentationml/2006/main">
  <p:tag name="TIMING" val="|0.2|0.2|0.2|0.4"/>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1877</Words>
  <Application>Microsoft Office PowerPoint</Application>
  <PresentationFormat>Widescreen</PresentationFormat>
  <Paragraphs>165</Paragraphs>
  <Slides>31</Slides>
  <Notes>18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Arial</vt:lpstr>
      <vt:lpstr>UTM Avo</vt:lpstr>
      <vt:lpstr>#Li-N UTM Isadora</vt:lpstr>
      <vt:lpstr>UTM Androgyne</vt:lpstr>
      <vt:lpstr>Wingdings</vt:lpstr>
      <vt:lpstr>Nunito SemiBold</vt:lpstr>
      <vt:lpstr>UTM Showcard</vt:lpstr>
      <vt:lpstr>Calibri</vt:lpstr>
      <vt:lpstr>#Li-N UTM Azuki</vt:lpstr>
      <vt:lpstr>HP001 4 hàng</vt:lpstr>
      <vt:lpstr>思源黑体 CN Heavy</vt:lpstr>
      <vt:lpstr>#Li-N SVN-Cookies</vt:lpstr>
      <vt:lpstr>Lilita One</vt:lpstr>
      <vt:lpstr>Baloo 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dc:creator>
  <cp:lastModifiedBy>Nguyen Thu Hien</cp:lastModifiedBy>
  <cp:revision>199</cp:revision>
  <dcterms:created xsi:type="dcterms:W3CDTF">2019-06-19T02:08:00Z</dcterms:created>
  <dcterms:modified xsi:type="dcterms:W3CDTF">2022-02-08T13:40:54Z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2052-11.1.0.11294</vt:lpwstr>
  </property>
  <property fmtid="{D5CDD505-2E9C-101B-9397-08002B2CF9AE}" pid="3" name="ICV">
    <vt:lpwstr>BD607B92BF144DE5B3310FEB3B8DA2B9</vt:lpwstr>
  </property>
</Properties>
</file>