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3" r:id="rId9"/>
    <p:sldId id="268" r:id="rId10"/>
    <p:sldId id="267" r:id="rId11"/>
    <p:sldId id="269" r:id="rId12"/>
    <p:sldId id="257" r:id="rId13"/>
    <p:sldId id="270" r:id="rId14"/>
    <p:sldId id="271" r:id="rId15"/>
    <p:sldId id="272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64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87EC37-D7FA-4893-A13D-1375E92A4E4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3" b="81594"/>
          <a:stretch/>
        </p:blipFill>
        <p:spPr>
          <a:xfrm>
            <a:off x="1217480" y="233464"/>
            <a:ext cx="9757039" cy="63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8506" r="57041" b="9949"/>
          <a:stretch/>
        </p:blipFill>
        <p:spPr>
          <a:xfrm>
            <a:off x="3200400" y="202308"/>
            <a:ext cx="5943244" cy="637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3" t="78741" r="27127" b="9714"/>
          <a:stretch/>
        </p:blipFill>
        <p:spPr>
          <a:xfrm>
            <a:off x="3239311" y="243272"/>
            <a:ext cx="6015213" cy="63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5783" r="6365" b="63927"/>
          <a:stretch/>
        </p:blipFill>
        <p:spPr>
          <a:xfrm>
            <a:off x="1281275" y="291831"/>
            <a:ext cx="9629450" cy="6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17381" r="60940" b="64825"/>
          <a:stretch/>
        </p:blipFill>
        <p:spPr>
          <a:xfrm>
            <a:off x="2918299" y="256925"/>
            <a:ext cx="6206246" cy="64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17381" r="37298" b="64825"/>
          <a:stretch/>
        </p:blipFill>
        <p:spPr>
          <a:xfrm>
            <a:off x="3161489" y="225420"/>
            <a:ext cx="5963219" cy="62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4" t="17381" r="13275" b="64825"/>
          <a:stretch/>
        </p:blipFill>
        <p:spPr>
          <a:xfrm>
            <a:off x="3161489" y="225420"/>
            <a:ext cx="6079788" cy="64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8833" r="6175" b="25743"/>
          <a:stretch/>
        </p:blipFill>
        <p:spPr>
          <a:xfrm>
            <a:off x="1281275" y="243191"/>
            <a:ext cx="9629450" cy="63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1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80547" r="12508" b="4052"/>
          <a:stretch/>
        </p:blipFill>
        <p:spPr>
          <a:xfrm>
            <a:off x="864703" y="272374"/>
            <a:ext cx="10731335" cy="63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7971" r="14519" b="72898"/>
          <a:stretch/>
        </p:blipFill>
        <p:spPr>
          <a:xfrm>
            <a:off x="1242390" y="243192"/>
            <a:ext cx="9467763" cy="3171218"/>
          </a:xfrm>
          <a:prstGeom prst="rect">
            <a:avLst/>
          </a:prstGeom>
        </p:spPr>
      </p:pic>
      <p:pic>
        <p:nvPicPr>
          <p:cNvPr id="2" name="ChiecAoMuaDong-DangCapNhat-2618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1234" y="3738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7402" r="23543" b="37015"/>
          <a:stretch/>
        </p:blipFill>
        <p:spPr>
          <a:xfrm>
            <a:off x="1099226" y="116731"/>
            <a:ext cx="9727659" cy="64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62915" r="19427" b="9446"/>
          <a:stretch/>
        </p:blipFill>
        <p:spPr>
          <a:xfrm>
            <a:off x="1330593" y="223736"/>
            <a:ext cx="9530813" cy="62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67101" r="49829" b="21354"/>
          <a:stretch/>
        </p:blipFill>
        <p:spPr>
          <a:xfrm>
            <a:off x="3171217" y="171586"/>
            <a:ext cx="5894961" cy="63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t="66984" r="34798" b="21471"/>
          <a:stretch/>
        </p:blipFill>
        <p:spPr>
          <a:xfrm>
            <a:off x="3200401" y="202309"/>
            <a:ext cx="6026404" cy="63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5" t="66984" r="19876" b="21471"/>
          <a:stretch/>
        </p:blipFill>
        <p:spPr>
          <a:xfrm>
            <a:off x="3210128" y="212549"/>
            <a:ext cx="5988956" cy="630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67179" r="64805" b="21276"/>
          <a:stretch/>
        </p:blipFill>
        <p:spPr>
          <a:xfrm>
            <a:off x="2558374" y="243190"/>
            <a:ext cx="7072009" cy="634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 t="78389" r="41774" b="10066"/>
          <a:stretch/>
        </p:blipFill>
        <p:spPr>
          <a:xfrm>
            <a:off x="3268495" y="273997"/>
            <a:ext cx="5865908" cy="61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</TotalTime>
  <Words>0</Words>
  <Application>Microsoft Office PowerPoint</Application>
  <PresentationFormat>Custom</PresentationFormat>
  <Paragraphs>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2</cp:revision>
  <dcterms:created xsi:type="dcterms:W3CDTF">2020-08-15T02:05:12Z</dcterms:created>
  <dcterms:modified xsi:type="dcterms:W3CDTF">2020-09-26T11:19:49Z</dcterms:modified>
</cp:coreProperties>
</file>