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3"/>
  </p:notesMasterIdLst>
  <p:sldIdLst>
    <p:sldId id="290" r:id="rId4"/>
    <p:sldId id="336" r:id="rId5"/>
    <p:sldId id="335" r:id="rId6"/>
    <p:sldId id="305" r:id="rId7"/>
    <p:sldId id="293" r:id="rId8"/>
    <p:sldId id="292" r:id="rId9"/>
    <p:sldId id="313" r:id="rId10"/>
    <p:sldId id="329" r:id="rId11"/>
    <p:sldId id="314" r:id="rId12"/>
    <p:sldId id="315" r:id="rId13"/>
    <p:sldId id="327" r:id="rId14"/>
    <p:sldId id="320" r:id="rId15"/>
    <p:sldId id="321" r:id="rId16"/>
    <p:sldId id="330" r:id="rId17"/>
    <p:sldId id="333" r:id="rId18"/>
    <p:sldId id="334" r:id="rId19"/>
    <p:sldId id="337" r:id="rId20"/>
    <p:sldId id="338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cthangvt4@gmail.com" userId="5d435cf3de1ee224" providerId="LiveId" clId="{C690D453-F839-4DCF-94CF-F0722DEF0FD4}"/>
    <pc:docChg chg="undo custSel addSld delSld modSld sldOrd">
      <pc:chgData name="ducthangvt4@gmail.com" userId="5d435cf3de1ee224" providerId="LiveId" clId="{C690D453-F839-4DCF-94CF-F0722DEF0FD4}" dt="2021-10-13T11:20:39.273" v="205"/>
      <pc:docMkLst>
        <pc:docMk/>
      </pc:docMkLst>
      <pc:sldChg chg="ord">
        <pc:chgData name="ducthangvt4@gmail.com" userId="5d435cf3de1ee224" providerId="LiveId" clId="{C690D453-F839-4DCF-94CF-F0722DEF0FD4}" dt="2021-10-13T11:20:39.273" v="205"/>
        <pc:sldMkLst>
          <pc:docMk/>
          <pc:sldMk cId="0" sldId="292"/>
        </pc:sldMkLst>
      </pc:sldChg>
      <pc:sldChg chg="ord">
        <pc:chgData name="ducthangvt4@gmail.com" userId="5d435cf3de1ee224" providerId="LiveId" clId="{C690D453-F839-4DCF-94CF-F0722DEF0FD4}" dt="2021-10-13T11:20:03.504" v="203"/>
        <pc:sldMkLst>
          <pc:docMk/>
          <pc:sldMk cId="0" sldId="293"/>
        </pc:sldMkLst>
      </pc:sldChg>
      <pc:sldChg chg="del">
        <pc:chgData name="ducthangvt4@gmail.com" userId="5d435cf3de1ee224" providerId="LiveId" clId="{C690D453-F839-4DCF-94CF-F0722DEF0FD4}" dt="2021-10-13T06:46:07.647" v="4" actId="47"/>
        <pc:sldMkLst>
          <pc:docMk/>
          <pc:sldMk cId="0" sldId="299"/>
        </pc:sldMkLst>
      </pc:sldChg>
      <pc:sldChg chg="modSp mod ord">
        <pc:chgData name="ducthangvt4@gmail.com" userId="5d435cf3de1ee224" providerId="LiveId" clId="{C690D453-F839-4DCF-94CF-F0722DEF0FD4}" dt="2021-10-13T10:53:35.922" v="168" actId="122"/>
        <pc:sldMkLst>
          <pc:docMk/>
          <pc:sldMk cId="0" sldId="305"/>
        </pc:sldMkLst>
        <pc:spChg chg="mod">
          <ac:chgData name="ducthangvt4@gmail.com" userId="5d435cf3de1ee224" providerId="LiveId" clId="{C690D453-F839-4DCF-94CF-F0722DEF0FD4}" dt="2021-10-13T10:53:35.922" v="168" actId="122"/>
          <ac:spMkLst>
            <pc:docMk/>
            <pc:sldMk cId="0" sldId="305"/>
            <ac:spMk id="4099" creationId="{8A6611E6-1473-4957-B3B4-7D3086FB282D}"/>
          </ac:spMkLst>
        </pc:spChg>
      </pc:sldChg>
      <pc:sldChg chg="del">
        <pc:chgData name="ducthangvt4@gmail.com" userId="5d435cf3de1ee224" providerId="LiveId" clId="{C690D453-F839-4DCF-94CF-F0722DEF0FD4}" dt="2021-10-13T06:46:09.094" v="5" actId="47"/>
        <pc:sldMkLst>
          <pc:docMk/>
          <pc:sldMk cId="0" sldId="310"/>
        </pc:sldMkLst>
      </pc:sldChg>
      <pc:sldChg chg="del">
        <pc:chgData name="ducthangvt4@gmail.com" userId="5d435cf3de1ee224" providerId="LiveId" clId="{C690D453-F839-4DCF-94CF-F0722DEF0FD4}" dt="2021-10-13T06:46:27.605" v="7" actId="47"/>
        <pc:sldMkLst>
          <pc:docMk/>
          <pc:sldMk cId="0" sldId="311"/>
        </pc:sldMkLst>
      </pc:sldChg>
      <pc:sldChg chg="del">
        <pc:chgData name="ducthangvt4@gmail.com" userId="5d435cf3de1ee224" providerId="LiveId" clId="{C690D453-F839-4DCF-94CF-F0722DEF0FD4}" dt="2021-10-13T06:46:00.012" v="0" actId="47"/>
        <pc:sldMkLst>
          <pc:docMk/>
          <pc:sldMk cId="0" sldId="322"/>
        </pc:sldMkLst>
      </pc:sldChg>
      <pc:sldChg chg="del">
        <pc:chgData name="ducthangvt4@gmail.com" userId="5d435cf3de1ee224" providerId="LiveId" clId="{C690D453-F839-4DCF-94CF-F0722DEF0FD4}" dt="2021-10-13T06:46:05.129" v="2" actId="47"/>
        <pc:sldMkLst>
          <pc:docMk/>
          <pc:sldMk cId="0" sldId="323"/>
        </pc:sldMkLst>
      </pc:sldChg>
      <pc:sldChg chg="del">
        <pc:chgData name="ducthangvt4@gmail.com" userId="5d435cf3de1ee224" providerId="LiveId" clId="{C690D453-F839-4DCF-94CF-F0722DEF0FD4}" dt="2021-10-13T06:46:06.551" v="3" actId="47"/>
        <pc:sldMkLst>
          <pc:docMk/>
          <pc:sldMk cId="0" sldId="325"/>
        </pc:sldMkLst>
      </pc:sldChg>
      <pc:sldChg chg="del">
        <pc:chgData name="ducthangvt4@gmail.com" userId="5d435cf3de1ee224" providerId="LiveId" clId="{C690D453-F839-4DCF-94CF-F0722DEF0FD4}" dt="2021-10-13T06:46:03.896" v="1" actId="47"/>
        <pc:sldMkLst>
          <pc:docMk/>
          <pc:sldMk cId="0" sldId="328"/>
        </pc:sldMkLst>
      </pc:sldChg>
      <pc:sldChg chg="addSp delSp modSp mod delAnim modAnim">
        <pc:chgData name="ducthangvt4@gmail.com" userId="5d435cf3de1ee224" providerId="LiveId" clId="{C690D453-F839-4DCF-94CF-F0722DEF0FD4}" dt="2021-10-13T10:21:45.685" v="18" actId="1076"/>
        <pc:sldMkLst>
          <pc:docMk/>
          <pc:sldMk cId="0" sldId="330"/>
        </pc:sldMkLst>
        <pc:spChg chg="add mod">
          <ac:chgData name="ducthangvt4@gmail.com" userId="5d435cf3de1ee224" providerId="LiveId" clId="{C690D453-F839-4DCF-94CF-F0722DEF0FD4}" dt="2021-10-13T10:21:31.838" v="14" actId="1076"/>
          <ac:spMkLst>
            <pc:docMk/>
            <pc:sldMk cId="0" sldId="330"/>
            <ac:spMk id="6" creationId="{E9035946-F60A-4C75-A8B5-98B646A5305C}"/>
          </ac:spMkLst>
        </pc:spChg>
        <pc:spChg chg="del mod">
          <ac:chgData name="ducthangvt4@gmail.com" userId="5d435cf3de1ee224" providerId="LiveId" clId="{C690D453-F839-4DCF-94CF-F0722DEF0FD4}" dt="2021-10-13T10:21:40.710" v="17" actId="478"/>
          <ac:spMkLst>
            <pc:docMk/>
            <pc:sldMk cId="0" sldId="330"/>
            <ac:spMk id="8" creationId="{2A79F746-3683-4653-A9F3-FD85A3EBD181}"/>
          </ac:spMkLst>
        </pc:spChg>
        <pc:graphicFrameChg chg="add mod">
          <ac:chgData name="ducthangvt4@gmail.com" userId="5d435cf3de1ee224" providerId="LiveId" clId="{C690D453-F839-4DCF-94CF-F0722DEF0FD4}" dt="2021-10-13T10:21:31.838" v="14" actId="1076"/>
          <ac:graphicFrameMkLst>
            <pc:docMk/>
            <pc:sldMk cId="0" sldId="330"/>
            <ac:graphicFrameMk id="5" creationId="{AC34F1D5-3B56-46EA-AB65-68D4F17F4170}"/>
          </ac:graphicFrameMkLst>
        </pc:graphicFrameChg>
        <pc:graphicFrameChg chg="del mod">
          <ac:chgData name="ducthangvt4@gmail.com" userId="5d435cf3de1ee224" providerId="LiveId" clId="{C690D453-F839-4DCF-94CF-F0722DEF0FD4}" dt="2021-10-13T10:21:35.092" v="15" actId="478"/>
          <ac:graphicFrameMkLst>
            <pc:docMk/>
            <pc:sldMk cId="0" sldId="330"/>
            <ac:graphicFrameMk id="7" creationId="{15946A25-7D19-4311-899A-95B0C46BE311}"/>
          </ac:graphicFrameMkLst>
        </pc:graphicFrameChg>
        <pc:picChg chg="mod">
          <ac:chgData name="ducthangvt4@gmail.com" userId="5d435cf3de1ee224" providerId="LiveId" clId="{C690D453-F839-4DCF-94CF-F0722DEF0FD4}" dt="2021-10-13T10:21:45.685" v="18" actId="1076"/>
          <ac:picMkLst>
            <pc:docMk/>
            <pc:sldMk cId="0" sldId="330"/>
            <ac:picMk id="32770" creationId="{0756283E-A074-4CA9-9146-A2AB8070E375}"/>
          </ac:picMkLst>
        </pc:picChg>
      </pc:sldChg>
      <pc:sldChg chg="modSp del">
        <pc:chgData name="ducthangvt4@gmail.com" userId="5d435cf3de1ee224" providerId="LiveId" clId="{C690D453-F839-4DCF-94CF-F0722DEF0FD4}" dt="2021-10-13T10:48:08.988" v="33" actId="47"/>
        <pc:sldMkLst>
          <pc:docMk/>
          <pc:sldMk cId="0" sldId="331"/>
        </pc:sldMkLst>
        <pc:picChg chg="mod">
          <ac:chgData name="ducthangvt4@gmail.com" userId="5d435cf3de1ee224" providerId="LiveId" clId="{C690D453-F839-4DCF-94CF-F0722DEF0FD4}" dt="2021-10-13T10:21:53.701" v="19" actId="1076"/>
          <ac:picMkLst>
            <pc:docMk/>
            <pc:sldMk cId="0" sldId="331"/>
            <ac:picMk id="13314" creationId="{4688B339-4DEC-4E01-A4E2-D637E4CCDE64}"/>
          </ac:picMkLst>
        </pc:picChg>
      </pc:sldChg>
      <pc:sldChg chg="add del">
        <pc:chgData name="ducthangvt4@gmail.com" userId="5d435cf3de1ee224" providerId="LiveId" clId="{C690D453-F839-4DCF-94CF-F0722DEF0FD4}" dt="2021-10-13T10:48:12.435" v="34" actId="47"/>
        <pc:sldMkLst>
          <pc:docMk/>
          <pc:sldMk cId="0" sldId="332"/>
        </pc:sldMkLst>
      </pc:sldChg>
      <pc:sldChg chg="addSp modSp new mod modAnim">
        <pc:chgData name="ducthangvt4@gmail.com" userId="5d435cf3de1ee224" providerId="LiveId" clId="{C690D453-F839-4DCF-94CF-F0722DEF0FD4}" dt="2021-10-13T10:45:52.767" v="27" actId="1076"/>
        <pc:sldMkLst>
          <pc:docMk/>
          <pc:sldMk cId="1299349823" sldId="333"/>
        </pc:sldMkLst>
        <pc:picChg chg="add mod">
          <ac:chgData name="ducthangvt4@gmail.com" userId="5d435cf3de1ee224" providerId="LiveId" clId="{C690D453-F839-4DCF-94CF-F0722DEF0FD4}" dt="2021-10-13T10:45:52.767" v="27" actId="1076"/>
          <ac:picMkLst>
            <pc:docMk/>
            <pc:sldMk cId="1299349823" sldId="333"/>
            <ac:picMk id="2" creationId="{30383C16-1847-4BB8-9D68-7895F3E703CD}"/>
          </ac:picMkLst>
        </pc:picChg>
      </pc:sldChg>
      <pc:sldChg chg="addSp modSp new mod modAnim">
        <pc:chgData name="ducthangvt4@gmail.com" userId="5d435cf3de1ee224" providerId="LiveId" clId="{C690D453-F839-4DCF-94CF-F0722DEF0FD4}" dt="2021-10-13T10:46:16.588" v="32" actId="14100"/>
        <pc:sldMkLst>
          <pc:docMk/>
          <pc:sldMk cId="1985114762" sldId="334"/>
        </pc:sldMkLst>
        <pc:picChg chg="add mod">
          <ac:chgData name="ducthangvt4@gmail.com" userId="5d435cf3de1ee224" providerId="LiveId" clId="{C690D453-F839-4DCF-94CF-F0722DEF0FD4}" dt="2021-10-13T10:46:16.588" v="32" actId="14100"/>
          <ac:picMkLst>
            <pc:docMk/>
            <pc:sldMk cId="1985114762" sldId="334"/>
            <ac:picMk id="2" creationId="{6EB3177F-D981-4668-9E3E-6CCEFCEF1B83}"/>
          </ac:picMkLst>
        </pc:picChg>
      </pc:sldChg>
      <pc:sldChg chg="addSp modSp new mod modAnim">
        <pc:chgData name="ducthangvt4@gmail.com" userId="5d435cf3de1ee224" providerId="LiveId" clId="{C690D453-F839-4DCF-94CF-F0722DEF0FD4}" dt="2021-10-13T10:52:25.798" v="137" actId="1076"/>
        <pc:sldMkLst>
          <pc:docMk/>
          <pc:sldMk cId="2854390994" sldId="335"/>
        </pc:sldMkLst>
        <pc:spChg chg="mod">
          <ac:chgData name="ducthangvt4@gmail.com" userId="5d435cf3de1ee224" providerId="LiveId" clId="{C690D453-F839-4DCF-94CF-F0722DEF0FD4}" dt="2021-10-13T10:52:18.696" v="136" actId="20577"/>
          <ac:spMkLst>
            <pc:docMk/>
            <pc:sldMk cId="2854390994" sldId="335"/>
            <ac:spMk id="3" creationId="{ABB31A28-C9DC-4E8D-A78D-E9DDCE07ECD6}"/>
          </ac:spMkLst>
        </pc:spChg>
        <pc:spChg chg="add mod">
          <ac:chgData name="ducthangvt4@gmail.com" userId="5d435cf3de1ee224" providerId="LiveId" clId="{C690D453-F839-4DCF-94CF-F0722DEF0FD4}" dt="2021-10-13T10:52:25.798" v="137" actId="1076"/>
          <ac:spMkLst>
            <pc:docMk/>
            <pc:sldMk cId="2854390994" sldId="335"/>
            <ac:spMk id="4" creationId="{3D9EAB4C-2844-46B7-BBD9-BB248103638B}"/>
          </ac:spMkLst>
        </pc:spChg>
      </pc:sldChg>
      <pc:sldChg chg="modSp mod ord">
        <pc:chgData name="ducthangvt4@gmail.com" userId="5d435cf3de1ee224" providerId="LiveId" clId="{C690D453-F839-4DCF-94CF-F0722DEF0FD4}" dt="2021-10-13T10:53:27.167" v="159"/>
        <pc:sldMkLst>
          <pc:docMk/>
          <pc:sldMk cId="1447993912" sldId="336"/>
        </pc:sldMkLst>
        <pc:spChg chg="mod">
          <ac:chgData name="ducthangvt4@gmail.com" userId="5d435cf3de1ee224" providerId="LiveId" clId="{C690D453-F839-4DCF-94CF-F0722DEF0FD4}" dt="2021-10-13T10:53:18.410" v="155" actId="20577"/>
          <ac:spMkLst>
            <pc:docMk/>
            <pc:sldMk cId="1447993912" sldId="336"/>
            <ac:spMk id="4099" creationId="{8A6611E6-1473-4957-B3B4-7D3086FB282D}"/>
          </ac:spMkLst>
        </pc:spChg>
      </pc:sldChg>
      <pc:sldChg chg="addSp modSp new mod">
        <pc:chgData name="ducthangvt4@gmail.com" userId="5d435cf3de1ee224" providerId="LiveId" clId="{C690D453-F839-4DCF-94CF-F0722DEF0FD4}" dt="2021-10-13T11:17:55.670" v="201" actId="1076"/>
        <pc:sldMkLst>
          <pc:docMk/>
          <pc:sldMk cId="3464503546" sldId="337"/>
        </pc:sldMkLst>
        <pc:picChg chg="add mod">
          <ac:chgData name="ducthangvt4@gmail.com" userId="5d435cf3de1ee224" providerId="LiveId" clId="{C690D453-F839-4DCF-94CF-F0722DEF0FD4}" dt="2021-10-13T11:17:55.670" v="201" actId="1076"/>
          <ac:picMkLst>
            <pc:docMk/>
            <pc:sldMk cId="3464503546" sldId="337"/>
            <ac:picMk id="3" creationId="{B10302A4-1E23-4D6B-B4B8-A3513E968EFB}"/>
          </ac:picMkLst>
        </pc:picChg>
      </pc:sldChg>
      <pc:sldChg chg="addSp modSp new mod">
        <pc:chgData name="ducthangvt4@gmail.com" userId="5d435cf3de1ee224" providerId="LiveId" clId="{C690D453-F839-4DCF-94CF-F0722DEF0FD4}" dt="2021-10-13T11:17:47.094" v="198" actId="1076"/>
        <pc:sldMkLst>
          <pc:docMk/>
          <pc:sldMk cId="912698464" sldId="338"/>
        </pc:sldMkLst>
        <pc:picChg chg="add mod">
          <ac:chgData name="ducthangvt4@gmail.com" userId="5d435cf3de1ee224" providerId="LiveId" clId="{C690D453-F839-4DCF-94CF-F0722DEF0FD4}" dt="2021-10-13T11:17:47.094" v="198" actId="1076"/>
          <ac:picMkLst>
            <pc:docMk/>
            <pc:sldMk cId="912698464" sldId="338"/>
            <ac:picMk id="3" creationId="{B18D8DEC-357A-4BE7-A700-A2E061EB349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2CF48-22D2-45C4-B08A-5194D421FC6B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4FF4E-8552-4628-BD46-AA5BEFB0B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7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384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0AF3BF9A-A4D1-41FF-965E-123DDEAB5C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599C31-B10B-4EC6-9A8A-D71A87B7205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3555" name="Rectangle 7">
            <a:extLst>
              <a:ext uri="{FF2B5EF4-FFF2-40B4-BE49-F238E27FC236}">
                <a16:creationId xmlns:a16="http://schemas.microsoft.com/office/drawing/2014/main" id="{08575D6C-32B9-4E38-953B-3D6A6A2447D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CB1D73-6059-44B4-A8BA-3F4ABACAAAF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id="{1D40698E-C40A-486E-AFFC-AA572005C5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7" name="Rectangle 3">
            <a:extLst>
              <a:ext uri="{FF2B5EF4-FFF2-40B4-BE49-F238E27FC236}">
                <a16:creationId xmlns:a16="http://schemas.microsoft.com/office/drawing/2014/main" id="{EA11542B-C8FC-4D51-BD6D-00D46CF809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4AD3CD-3C03-4F07-A82C-613E31B427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14BCDE-B286-42E6-90B7-D426F3EEF1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BB76CFE-27CD-44ED-950C-2FBADB872C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27F3C2-D7C0-4814-87B3-96008856E8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02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28AC6B-AFE5-4952-93D0-7597F9EACD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0EBDDB-CBF4-427D-B131-D46753C0D5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BF3A17-5850-4B62-9A9C-C414C0F1F4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C51BFE-1D8E-44F9-8BE7-D78A7385DF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6898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F5E1B6-0E3F-413E-B9C5-EFA4CFC7C3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5375ED-A572-481C-988E-1697476D1F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7260AE1-555C-42F7-A2D2-DFD545BB30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0BF244-3A73-4761-8749-18FC6E8054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0134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1" cy="2387600"/>
          </a:xfrm>
        </p:spPr>
        <p:txBody>
          <a:bodyPr anchor="b"/>
          <a:lstStyle>
            <a:lvl1pPr algn="ctr">
              <a:defRPr sz="5985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1" cy="1655762"/>
          </a:xfrm>
        </p:spPr>
        <p:txBody>
          <a:bodyPr/>
          <a:lstStyle>
            <a:lvl1pPr marL="0" indent="0" algn="ctr">
              <a:buNone/>
              <a:defRPr sz="2394" b="0" i="0">
                <a:latin typeface="inpin heiti" charset="-122"/>
                <a:ea typeface="inpin heiti" charset="-122"/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2021/10/13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51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2021/10/13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16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85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4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2021/10/13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17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2021/10/13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39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793" b="0" i="0">
                <a:latin typeface="inpin heiti" charset="-122"/>
                <a:ea typeface="inpin heiti" charset="-122"/>
              </a:defRPr>
            </a:lvl1pPr>
            <a:lvl2pPr marL="456057" indent="0">
              <a:buNone/>
              <a:defRPr sz="2394"/>
            </a:lvl2pPr>
            <a:lvl3pPr marL="912114" indent="0">
              <a:buNone/>
              <a:defRPr sz="1995"/>
            </a:lvl3pPr>
            <a:lvl4pPr marL="1368171" indent="0">
              <a:buNone/>
              <a:defRPr sz="1795"/>
            </a:lvl4pPr>
            <a:lvl5pPr marL="1824228" indent="0">
              <a:buNone/>
              <a:defRPr sz="1795"/>
            </a:lvl5pPr>
            <a:lvl6pPr marL="2280285" indent="0">
              <a:buNone/>
              <a:defRPr sz="1795"/>
            </a:lvl6pPr>
            <a:lvl7pPr marL="2736342" indent="0">
              <a:buNone/>
              <a:defRPr sz="1795"/>
            </a:lvl7pPr>
            <a:lvl8pPr marL="3192399" indent="0">
              <a:buNone/>
              <a:defRPr sz="1795"/>
            </a:lvl8pPr>
            <a:lvl9pPr marL="3648456" indent="0">
              <a:buNone/>
              <a:defRPr sz="1795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793" b="0" i="0">
                <a:latin typeface="inpin heiti" charset="-122"/>
                <a:ea typeface="inpin heiti" charset="-122"/>
              </a:defRPr>
            </a:lvl1pPr>
            <a:lvl2pPr marL="456057" indent="0">
              <a:buNone/>
              <a:defRPr sz="2394"/>
            </a:lvl2pPr>
            <a:lvl3pPr marL="912114" indent="0">
              <a:buNone/>
              <a:defRPr sz="1995"/>
            </a:lvl3pPr>
            <a:lvl4pPr marL="1368171" indent="0">
              <a:buNone/>
              <a:defRPr sz="1795"/>
            </a:lvl4pPr>
            <a:lvl5pPr marL="1824228" indent="0">
              <a:buNone/>
              <a:defRPr sz="1795"/>
            </a:lvl5pPr>
            <a:lvl6pPr marL="2280285" indent="0">
              <a:buNone/>
              <a:defRPr sz="1795"/>
            </a:lvl6pPr>
            <a:lvl7pPr marL="2736342" indent="0">
              <a:buNone/>
              <a:defRPr sz="1795"/>
            </a:lvl7pPr>
            <a:lvl8pPr marL="3192399" indent="0">
              <a:buNone/>
              <a:defRPr sz="1795"/>
            </a:lvl8pPr>
            <a:lvl9pPr marL="3648456" indent="0">
              <a:buNone/>
              <a:defRPr sz="1795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2021/10/13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3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2021/10/13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78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2021/10/13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7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192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192" b="0" i="0">
                <a:latin typeface="inpin heiti" charset="-122"/>
                <a:ea typeface="inpin heiti" charset="-122"/>
              </a:defRPr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995" b="0" i="0">
                <a:latin typeface="inpin heiti" charset="-122"/>
                <a:ea typeface="inpin heiti" charset="-122"/>
              </a:defRPr>
            </a:lvl1pPr>
            <a:lvl2pPr marL="456057" indent="0">
              <a:buNone/>
              <a:defRPr sz="1795"/>
            </a:lvl2pPr>
            <a:lvl3pPr marL="912114" indent="0">
              <a:buNone/>
              <a:defRPr sz="1596"/>
            </a:lvl3pPr>
            <a:lvl4pPr marL="1368171" indent="0">
              <a:buNone/>
              <a:defRPr sz="1397"/>
            </a:lvl4pPr>
            <a:lvl5pPr marL="1824228" indent="0">
              <a:buNone/>
              <a:defRPr sz="1397"/>
            </a:lvl5pPr>
            <a:lvl6pPr marL="2280285" indent="0">
              <a:buNone/>
              <a:defRPr sz="1397"/>
            </a:lvl6pPr>
            <a:lvl7pPr marL="2736342" indent="0">
              <a:buNone/>
              <a:defRPr sz="1397"/>
            </a:lvl7pPr>
            <a:lvl8pPr marL="3192399" indent="0">
              <a:buNone/>
              <a:defRPr sz="1397"/>
            </a:lvl8pPr>
            <a:lvl9pPr marL="3648456" indent="0">
              <a:buNone/>
              <a:defRPr sz="1397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2021/10/13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72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74FB71-89AF-4E2D-80A9-8AAA091645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735FF69-DF2C-44C3-9604-F35D9EA81A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4FE480-592C-4426-9800-1727AB150E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0C61F9-D8EB-4443-8F5F-DF79C49F06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2523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2021/10/13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53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1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2021/10/13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34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68" indent="0" algn="ctr">
              <a:buNone/>
              <a:defRPr sz="2000"/>
            </a:lvl2pPr>
            <a:lvl3pPr marL="912937" indent="0" algn="ctr">
              <a:buNone/>
              <a:defRPr sz="1900"/>
            </a:lvl3pPr>
            <a:lvl4pPr marL="1369405" indent="0" algn="ctr">
              <a:buNone/>
              <a:defRPr sz="1600"/>
            </a:lvl4pPr>
            <a:lvl5pPr marL="1825874" indent="0" algn="ctr">
              <a:buNone/>
              <a:defRPr sz="1600"/>
            </a:lvl5pPr>
            <a:lvl6pPr marL="2282342" indent="0" algn="ctr">
              <a:buNone/>
              <a:defRPr sz="1600"/>
            </a:lvl6pPr>
            <a:lvl7pPr marL="2738811" indent="0" algn="ctr">
              <a:buNone/>
              <a:defRPr sz="1600"/>
            </a:lvl7pPr>
            <a:lvl8pPr marL="3195279" indent="0" algn="ctr">
              <a:buNone/>
              <a:defRPr sz="1600"/>
            </a:lvl8pPr>
            <a:lvl9pPr marL="365174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304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409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4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8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8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2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7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9702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0840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8" indent="0">
              <a:buNone/>
              <a:defRPr sz="2000" b="1"/>
            </a:lvl2pPr>
            <a:lvl3pPr marL="912937" indent="0">
              <a:buNone/>
              <a:defRPr sz="1900" b="1"/>
            </a:lvl3pPr>
            <a:lvl4pPr marL="1369405" indent="0">
              <a:buNone/>
              <a:defRPr sz="1600" b="1"/>
            </a:lvl4pPr>
            <a:lvl5pPr marL="1825874" indent="0">
              <a:buNone/>
              <a:defRPr sz="1600" b="1"/>
            </a:lvl5pPr>
            <a:lvl6pPr marL="2282342" indent="0">
              <a:buNone/>
              <a:defRPr sz="1600" b="1"/>
            </a:lvl6pPr>
            <a:lvl7pPr marL="2738811" indent="0">
              <a:buNone/>
              <a:defRPr sz="1600" b="1"/>
            </a:lvl7pPr>
            <a:lvl8pPr marL="3195279" indent="0">
              <a:buNone/>
              <a:defRPr sz="1600" b="1"/>
            </a:lvl8pPr>
            <a:lvl9pPr marL="365174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8" indent="0">
              <a:buNone/>
              <a:defRPr sz="2000" b="1"/>
            </a:lvl2pPr>
            <a:lvl3pPr marL="912937" indent="0">
              <a:buNone/>
              <a:defRPr sz="1900" b="1"/>
            </a:lvl3pPr>
            <a:lvl4pPr marL="1369405" indent="0">
              <a:buNone/>
              <a:defRPr sz="1600" b="1"/>
            </a:lvl4pPr>
            <a:lvl5pPr marL="1825874" indent="0">
              <a:buNone/>
              <a:defRPr sz="1600" b="1"/>
            </a:lvl5pPr>
            <a:lvl6pPr marL="2282342" indent="0">
              <a:buNone/>
              <a:defRPr sz="1600" b="1"/>
            </a:lvl6pPr>
            <a:lvl7pPr marL="2738811" indent="0">
              <a:buNone/>
              <a:defRPr sz="1600" b="1"/>
            </a:lvl7pPr>
            <a:lvl8pPr marL="3195279" indent="0">
              <a:buNone/>
              <a:defRPr sz="1600" b="1"/>
            </a:lvl8pPr>
            <a:lvl9pPr marL="365174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2165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857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14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1A6437-D331-4C08-AE42-0A8F57387D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598831-6090-4903-863C-E3F4019438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D52FC2-D422-4DF6-8B2C-2CBD6CB3E5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166AB5-4813-41DA-AA99-80A9CAEEF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53804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68" indent="0">
              <a:buNone/>
              <a:defRPr sz="1500"/>
            </a:lvl2pPr>
            <a:lvl3pPr marL="912937" indent="0">
              <a:buNone/>
              <a:defRPr sz="1200"/>
            </a:lvl3pPr>
            <a:lvl4pPr marL="1369405" indent="0">
              <a:buNone/>
              <a:defRPr sz="1100"/>
            </a:lvl4pPr>
            <a:lvl5pPr marL="1825874" indent="0">
              <a:buNone/>
              <a:defRPr sz="1100"/>
            </a:lvl5pPr>
            <a:lvl6pPr marL="2282342" indent="0">
              <a:buNone/>
              <a:defRPr sz="1100"/>
            </a:lvl6pPr>
            <a:lvl7pPr marL="2738811" indent="0">
              <a:buNone/>
              <a:defRPr sz="1100"/>
            </a:lvl7pPr>
            <a:lvl8pPr marL="3195279" indent="0">
              <a:buNone/>
              <a:defRPr sz="1100"/>
            </a:lvl8pPr>
            <a:lvl9pPr marL="365174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50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68" indent="0">
              <a:buNone/>
              <a:defRPr sz="2800"/>
            </a:lvl2pPr>
            <a:lvl3pPr marL="912937" indent="0">
              <a:buNone/>
              <a:defRPr sz="2400"/>
            </a:lvl3pPr>
            <a:lvl4pPr marL="1369405" indent="0">
              <a:buNone/>
              <a:defRPr sz="2000"/>
            </a:lvl4pPr>
            <a:lvl5pPr marL="1825874" indent="0">
              <a:buNone/>
              <a:defRPr sz="2000"/>
            </a:lvl5pPr>
            <a:lvl6pPr marL="2282342" indent="0">
              <a:buNone/>
              <a:defRPr sz="2000"/>
            </a:lvl6pPr>
            <a:lvl7pPr marL="2738811" indent="0">
              <a:buNone/>
              <a:defRPr sz="2000"/>
            </a:lvl7pPr>
            <a:lvl8pPr marL="3195279" indent="0">
              <a:buNone/>
              <a:defRPr sz="2000"/>
            </a:lvl8pPr>
            <a:lvl9pPr marL="365174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68" indent="0">
              <a:buNone/>
              <a:defRPr sz="1500"/>
            </a:lvl2pPr>
            <a:lvl3pPr marL="912937" indent="0">
              <a:buNone/>
              <a:defRPr sz="1200"/>
            </a:lvl3pPr>
            <a:lvl4pPr marL="1369405" indent="0">
              <a:buNone/>
              <a:defRPr sz="1100"/>
            </a:lvl4pPr>
            <a:lvl5pPr marL="1825874" indent="0">
              <a:buNone/>
              <a:defRPr sz="1100"/>
            </a:lvl5pPr>
            <a:lvl6pPr marL="2282342" indent="0">
              <a:buNone/>
              <a:defRPr sz="1100"/>
            </a:lvl6pPr>
            <a:lvl7pPr marL="2738811" indent="0">
              <a:buNone/>
              <a:defRPr sz="1100"/>
            </a:lvl7pPr>
            <a:lvl8pPr marL="3195279" indent="0">
              <a:buNone/>
              <a:defRPr sz="1100"/>
            </a:lvl8pPr>
            <a:lvl9pPr marL="365174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972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517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6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C4C1CE-CE44-49D3-B022-954EC7C6E5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38AC06-ACFA-4D2B-A39B-DAA7CDDCA7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71EF5F-43BD-4868-8A5F-089FF385F6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C314DD-229D-4B36-8396-C4C684DA88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4194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3F3A6B4-D6A9-4942-B58A-8A1FBF834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4AA401B-0AB7-43C5-9F87-64DAE99048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E1AA100-F082-4887-B342-744AB54E35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113125-8F0B-49B1-8B0B-8868E83056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3167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9D3A637-4241-475C-A60A-A58CFA770D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DB6F85A-F7FF-4B21-85A2-9367EB4CEA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62D346F-A9AB-4216-B20A-B9D9F93A7F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D2152A-F98D-4AFA-94C5-884E1C7EC5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5818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1043BCE-3A6D-45C3-AFD8-5BA075D8B5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DFD78EA-D7DE-4193-8412-F40A1B3DC6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1A0F6CD-61DD-48C7-98A8-BA1FCA3ED1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AC4BA5-8CC6-4ECF-AC21-3D4EDDD771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39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60EB91-9E52-46DB-9D6B-6C558A5BFD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9D0BB5-FD52-4197-ABB6-015C7697C8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6ACCF8-364E-4480-BA6A-AA8CDC3BB2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A729FA-9A5B-4F30-85F9-452116A39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9801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5F88CB-C4C7-4743-9A49-8DC7E2776F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8FE4C8-AE02-41A1-A10F-49C1878453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32F888-7205-4360-9818-F6FFBE8D16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5D92F1-1773-473F-931E-AA368BA333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501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613940-C2D9-4AB8-986D-BE3BD4F659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21F6968-1D7E-4065-A98C-368EF106CA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09D5738-7D79-4835-ACC2-83F956996DC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63438AC-BED7-4ACC-838E-5DE19A807AB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3A18183-7266-48A3-BEBD-5D80B42D6CB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3AE52F09-1C47-4C4B-A65C-9B4E040C24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7931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4" y="269081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PPT</a:t>
            </a:r>
            <a:r>
              <a: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79448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294" tIns="45647" rIns="91294" bIns="4564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294" tIns="45647" rIns="91294" bIns="4564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663C1-35D6-4A46-94C1-544EF97D9011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294" tIns="45647" rIns="91294" bIns="4564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294" tIns="45647" rIns="91294" bIns="4564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29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293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34" indent="-228234" algn="l" defTabSz="912937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03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71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40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08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77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045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514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82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8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37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05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74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42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11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79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748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12" y="6088769"/>
            <a:ext cx="5199819" cy="738578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9270" y="1909404"/>
            <a:ext cx="7940033" cy="4715246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64895" y="1517"/>
            <a:ext cx="4143893" cy="2341787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64894" y="2967166"/>
            <a:ext cx="4164162" cy="2944812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3941" y="835742"/>
            <a:ext cx="7169783" cy="1391010"/>
          </a:xfrm>
          <a:prstGeom prst="rect">
            <a:avLst/>
          </a:prstGeom>
        </p:spPr>
      </p:pic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3240" y="-995117"/>
            <a:ext cx="810789" cy="810789"/>
          </a:xfrm>
          <a:prstGeom prst="rect">
            <a:avLst/>
          </a:prstGeom>
        </p:spPr>
      </p:pic>
      <p:sp>
        <p:nvSpPr>
          <p:cNvPr id="10" name="文本框 10248"/>
          <p:cNvSpPr txBox="1"/>
          <p:nvPr/>
        </p:nvSpPr>
        <p:spPr>
          <a:xfrm>
            <a:off x="4234553" y="2477658"/>
            <a:ext cx="7269462" cy="23026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2114">
              <a:defRPr/>
            </a:pPr>
            <a:r>
              <a:rPr lang="en-US" altLang="zh-CN" sz="4788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CHÀO MỪNG </a:t>
            </a:r>
          </a:p>
          <a:p>
            <a:pPr algn="ctr" defTabSz="912114">
              <a:defRPr/>
            </a:pPr>
            <a:r>
              <a:rPr lang="en-US" altLang="zh-CN" sz="4788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CÁC CON ĐẾN VỚI TIẾT TIẾNG VIỆT LỚP 1</a:t>
            </a:r>
          </a:p>
        </p:txBody>
      </p:sp>
    </p:spTree>
    <p:extLst>
      <p:ext uri="{BB962C8B-B14F-4D97-AF65-F5344CB8AC3E}">
        <p14:creationId xmlns:p14="http://schemas.microsoft.com/office/powerpoint/2010/main" val="197003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fill="hold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N644">
            <a:extLst>
              <a:ext uri="{FF2B5EF4-FFF2-40B4-BE49-F238E27FC236}">
                <a16:creationId xmlns:a16="http://schemas.microsoft.com/office/drawing/2014/main" id="{900E5AFB-A2D3-440F-AD2F-266E32748A83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685801"/>
            <a:ext cx="4806950" cy="5038725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315E755-F694-4D9A-B63F-D68CD647BE76}"/>
              </a:ext>
            </a:extLst>
          </p:cNvPr>
          <p:cNvSpPr/>
          <p:nvPr/>
        </p:nvSpPr>
        <p:spPr>
          <a:xfrm>
            <a:off x="3048000" y="45720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FFFF"/>
                </a:solidFill>
                <a:latin typeface=".VnAvant" pitchFamily="34" charset="0"/>
              </a:rPr>
              <a:t>§</a:t>
            </a:r>
            <a:r>
              <a:rPr lang="en-US" sz="3600" b="1" dirty="0" err="1">
                <a:solidFill>
                  <a:srgbClr val="FFFFFF"/>
                </a:solidFill>
                <a:latin typeface=".VnAvant" pitchFamily="34" charset="0"/>
              </a:rPr>
              <a:t>äc</a:t>
            </a:r>
            <a:endParaRPr lang="en-US" sz="3600" b="1" dirty="0">
              <a:solidFill>
                <a:srgbClr val="FFFFFF"/>
              </a:solidFill>
              <a:latin typeface=".VnAvant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E0B700D-DC21-47F6-AE96-8D98F2DE93E3}"/>
              </a:ext>
            </a:extLst>
          </p:cNvPr>
          <p:cNvSpPr/>
          <p:nvPr/>
        </p:nvSpPr>
        <p:spPr>
          <a:xfrm>
            <a:off x="2667000" y="533400"/>
            <a:ext cx="5334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</a:rPr>
              <a:t>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56531F-F3EF-49E8-8F56-5DD6DECC1B73}"/>
              </a:ext>
            </a:extLst>
          </p:cNvPr>
          <p:cNvSpPr/>
          <p:nvPr/>
        </p:nvSpPr>
        <p:spPr>
          <a:xfrm>
            <a:off x="8153400" y="4648200"/>
            <a:ext cx="19812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.VnAvant" pitchFamily="34" charset="0"/>
              </a:rPr>
              <a:t>l¸ </a:t>
            </a:r>
            <a:r>
              <a:rPr lang="en-US" sz="3600" b="1" dirty="0" err="1">
                <a:solidFill>
                  <a:srgbClr val="000000"/>
                </a:solidFill>
                <a:latin typeface=".VnAvant" pitchFamily="34" charset="0"/>
              </a:rPr>
              <a:t>nho</a:t>
            </a:r>
            <a:endParaRPr lang="en-US" sz="3600" b="1" dirty="0">
              <a:solidFill>
                <a:srgbClr val="000000"/>
              </a:solidFill>
              <a:latin typeface=".VnAvant" pitchFamily="34" charset="0"/>
            </a:endParaRPr>
          </a:p>
        </p:txBody>
      </p:sp>
      <p:pic>
        <p:nvPicPr>
          <p:cNvPr id="13326" name="Picture 2">
            <a:extLst>
              <a:ext uri="{FF2B5EF4-FFF2-40B4-BE49-F238E27FC236}">
                <a16:creationId xmlns:a16="http://schemas.microsoft.com/office/drawing/2014/main" id="{05B990E9-4F4B-4E00-A99F-D69D0CABD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0"/>
            <a:ext cx="8153400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5E8CD1F-745E-4F00-85AC-B38E9FE508F1}"/>
              </a:ext>
            </a:extLst>
          </p:cNvPr>
          <p:cNvSpPr/>
          <p:nvPr/>
        </p:nvSpPr>
        <p:spPr>
          <a:xfrm>
            <a:off x="6172200" y="4648200"/>
            <a:ext cx="19812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000000"/>
                </a:solidFill>
                <a:latin typeface=".VnAvant" pitchFamily="34" charset="0"/>
              </a:rPr>
              <a:t>nh</a:t>
            </a:r>
            <a:r>
              <a:rPr lang="en-US" sz="3600" b="1" dirty="0">
                <a:solidFill>
                  <a:srgbClr val="000000"/>
                </a:solidFill>
                <a:latin typeface=".VnAvant" pitchFamily="34" charset="0"/>
              </a:rPr>
              <a:t>µ </a:t>
            </a:r>
            <a:r>
              <a:rPr lang="en-US" sz="3600" b="1" dirty="0" err="1">
                <a:solidFill>
                  <a:srgbClr val="000000"/>
                </a:solidFill>
                <a:latin typeface=".VnAvant" pitchFamily="34" charset="0"/>
              </a:rPr>
              <a:t>gç</a:t>
            </a:r>
            <a:endParaRPr lang="en-US" sz="3600" b="1" dirty="0">
              <a:solidFill>
                <a:srgbClr val="000000"/>
              </a:solidFill>
              <a:latin typeface=".VnAvant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CAFF28-132E-4438-A37B-9E8858573EBE}"/>
              </a:ext>
            </a:extLst>
          </p:cNvPr>
          <p:cNvSpPr/>
          <p:nvPr/>
        </p:nvSpPr>
        <p:spPr>
          <a:xfrm>
            <a:off x="4114800" y="4648200"/>
            <a:ext cx="20574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000000"/>
                </a:solidFill>
                <a:latin typeface=".VnAvant" pitchFamily="34" charset="0"/>
              </a:rPr>
              <a:t>ghÑ</a:t>
            </a:r>
            <a:r>
              <a:rPr lang="en-US" sz="3600" b="1" dirty="0">
                <a:solidFill>
                  <a:srgbClr val="000000"/>
                </a:solidFill>
                <a:latin typeface=".VnAvant" pitchFamily="34" charset="0"/>
              </a:rPr>
              <a:t> ®á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360135-5403-4430-A261-016DE4359904}"/>
              </a:ext>
            </a:extLst>
          </p:cNvPr>
          <p:cNvSpPr/>
          <p:nvPr/>
        </p:nvSpPr>
        <p:spPr>
          <a:xfrm>
            <a:off x="1981200" y="4648200"/>
            <a:ext cx="21336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.VnAvant" pitchFamily="34" charset="0"/>
              </a:rPr>
              <a:t>  </a:t>
            </a:r>
            <a:r>
              <a:rPr lang="en-US" sz="3600" b="1" dirty="0" err="1">
                <a:solidFill>
                  <a:srgbClr val="000000"/>
                </a:solidFill>
                <a:latin typeface=".VnAvant" pitchFamily="34" charset="0"/>
              </a:rPr>
              <a:t>ghÕ</a:t>
            </a:r>
            <a:r>
              <a:rPr lang="en-US" sz="3600" b="1" dirty="0">
                <a:solidFill>
                  <a:srgbClr val="000000"/>
                </a:solidFill>
                <a:latin typeface=".VnAvant" pitchFamily="34" charset="0"/>
              </a:rPr>
              <a:t> ®¸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630FBD-3785-4F7B-B39F-36B0322FB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2188" y="4760913"/>
            <a:ext cx="766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</a:rPr>
              <a:t>gh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CCF455-EA43-4B28-85D2-BFD678EE0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1" y="4749800"/>
            <a:ext cx="7667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</a:rPr>
              <a:t>gh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28F9E4-A000-4D43-90E5-552488644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1" y="4748213"/>
            <a:ext cx="739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</a:rPr>
              <a:t>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E6260F-2983-4351-8120-AD1A12572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1" y="4748213"/>
            <a:ext cx="739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</a:rPr>
              <a:t>nh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6" grpId="0" animBg="1"/>
      <p:bldP spid="17" grpId="0" animBg="1"/>
      <p:bldP spid="19" grpId="0" animBg="1"/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716E9DB-2476-4796-829A-DD29E2E7B835}"/>
              </a:ext>
            </a:extLst>
          </p:cNvPr>
          <p:cNvSpPr/>
          <p:nvPr/>
        </p:nvSpPr>
        <p:spPr>
          <a:xfrm>
            <a:off x="2286000" y="0"/>
            <a:ext cx="13716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FFFF"/>
                </a:solidFill>
                <a:latin typeface=".VnAvant" pitchFamily="34" charset="0"/>
              </a:rPr>
              <a:t>§</a:t>
            </a:r>
            <a:r>
              <a:rPr lang="en-US" sz="3600" b="1" dirty="0" err="1">
                <a:solidFill>
                  <a:srgbClr val="FFFFFF"/>
                </a:solidFill>
                <a:latin typeface=".VnAvant" pitchFamily="34" charset="0"/>
              </a:rPr>
              <a:t>äc</a:t>
            </a:r>
            <a:endParaRPr lang="en-US" sz="3600" b="1" dirty="0">
              <a:solidFill>
                <a:srgbClr val="FFFFFF"/>
              </a:solidFill>
              <a:latin typeface=".VnAvant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08DC41-D658-478B-83A7-57652CED8111}"/>
              </a:ext>
            </a:extLst>
          </p:cNvPr>
          <p:cNvSpPr/>
          <p:nvPr/>
        </p:nvSpPr>
        <p:spPr>
          <a:xfrm>
            <a:off x="1828800" y="0"/>
            <a:ext cx="609600" cy="6858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.VnAvant" pitchFamily="34" charset="0"/>
              </a:rPr>
              <a:t>2</a:t>
            </a:r>
          </a:p>
        </p:txBody>
      </p:sp>
      <p:sp>
        <p:nvSpPr>
          <p:cNvPr id="10244" name="TextBox 5">
            <a:extLst>
              <a:ext uri="{FF2B5EF4-FFF2-40B4-BE49-F238E27FC236}">
                <a16:creationId xmlns:a16="http://schemas.microsoft.com/office/drawing/2014/main" id="{A2A2E55F-2B7D-46F4-8B8E-3622404FA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"/>
            <a:ext cx="114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FF0000"/>
                </a:solidFill>
              </a:rPr>
              <a:t>gh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D2DD8C-0F7A-450C-B113-1AAEFD41C46F}"/>
              </a:ext>
            </a:extLst>
          </p:cNvPr>
          <p:cNvSpPr/>
          <p:nvPr/>
        </p:nvSpPr>
        <p:spPr>
          <a:xfrm>
            <a:off x="2895600" y="838200"/>
            <a:ext cx="13716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gh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CDF640-3C27-4C9E-A529-EE3131912493}"/>
              </a:ext>
            </a:extLst>
          </p:cNvPr>
          <p:cNvSpPr/>
          <p:nvPr/>
        </p:nvSpPr>
        <p:spPr>
          <a:xfrm>
            <a:off x="4267200" y="838200"/>
            <a:ext cx="12954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55AE46-22E1-4CAD-884B-4BD047BA4CA5}"/>
              </a:ext>
            </a:extLst>
          </p:cNvPr>
          <p:cNvSpPr/>
          <p:nvPr/>
        </p:nvSpPr>
        <p:spPr>
          <a:xfrm>
            <a:off x="2895600" y="1371600"/>
            <a:ext cx="26670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gh</a:t>
            </a:r>
            <a:r>
              <a:rPr lang="en-US" sz="3600" b="1" dirty="0" err="1">
                <a:solidFill>
                  <a:srgbClr val="000000"/>
                </a:solidFill>
                <a:latin typeface=".VnAvant" pitchFamily="34" charset="0"/>
              </a:rPr>
              <a:t>Ð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528A56-6CA8-4443-8242-49FEBF75F40F}"/>
              </a:ext>
            </a:extLst>
          </p:cNvPr>
          <p:cNvSpPr/>
          <p:nvPr/>
        </p:nvSpPr>
        <p:spPr>
          <a:xfrm>
            <a:off x="7543800" y="1371600"/>
            <a:ext cx="23622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3600" b="1" dirty="0">
                <a:solidFill>
                  <a:srgbClr val="000000"/>
                </a:solidFill>
                <a:latin typeface=".VnAvant" pitchFamily="34" charset="0"/>
              </a:rPr>
              <a:t>µ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92F100-8896-4791-830F-AD40245E9F95}"/>
              </a:ext>
            </a:extLst>
          </p:cNvPr>
          <p:cNvSpPr/>
          <p:nvPr/>
        </p:nvSpPr>
        <p:spPr>
          <a:xfrm>
            <a:off x="7543800" y="838200"/>
            <a:ext cx="12192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BF17D9-6AB4-4B09-BCA7-1DF77C0247A7}"/>
              </a:ext>
            </a:extLst>
          </p:cNvPr>
          <p:cNvSpPr/>
          <p:nvPr/>
        </p:nvSpPr>
        <p:spPr>
          <a:xfrm>
            <a:off x="8763000" y="838200"/>
            <a:ext cx="11430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33B956-C514-40D2-A6C7-5E3BC61C222E}"/>
              </a:ext>
            </a:extLst>
          </p:cNvPr>
          <p:cNvSpPr/>
          <p:nvPr/>
        </p:nvSpPr>
        <p:spPr>
          <a:xfrm>
            <a:off x="1981200" y="5410200"/>
            <a:ext cx="8153400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.VnAvant" pitchFamily="34" charset="0"/>
              </a:rPr>
              <a:t>  </a:t>
            </a:r>
            <a:r>
              <a:rPr lang="en-US" sz="3600" b="1" dirty="0" err="1">
                <a:solidFill>
                  <a:srgbClr val="000000"/>
                </a:solidFill>
                <a:latin typeface=".VnAvant" pitchFamily="34" charset="0"/>
              </a:rPr>
              <a:t>ghÕ</a:t>
            </a:r>
            <a:r>
              <a:rPr lang="en-US" sz="3600" b="1" dirty="0">
                <a:solidFill>
                  <a:srgbClr val="000000"/>
                </a:solidFill>
                <a:latin typeface=".VnAvant" pitchFamily="34" charset="0"/>
              </a:rPr>
              <a:t> ®¸    </a:t>
            </a:r>
            <a:r>
              <a:rPr lang="en-US" sz="3600" b="1" dirty="0" err="1">
                <a:solidFill>
                  <a:srgbClr val="000000"/>
                </a:solidFill>
                <a:latin typeface=".VnAvant" pitchFamily="34" charset="0"/>
              </a:rPr>
              <a:t>ghÑ</a:t>
            </a:r>
            <a:r>
              <a:rPr lang="en-US" sz="3600" b="1" dirty="0">
                <a:solidFill>
                  <a:srgbClr val="000000"/>
                </a:solidFill>
                <a:latin typeface=".VnAvant" pitchFamily="34" charset="0"/>
              </a:rPr>
              <a:t> ®á     </a:t>
            </a:r>
            <a:r>
              <a:rPr lang="en-US" sz="3600" b="1" dirty="0" err="1">
                <a:solidFill>
                  <a:srgbClr val="000000"/>
                </a:solidFill>
                <a:latin typeface=".VnAvant" pitchFamily="34" charset="0"/>
              </a:rPr>
              <a:t>nh</a:t>
            </a:r>
            <a:r>
              <a:rPr lang="en-US" sz="3600" b="1" dirty="0">
                <a:solidFill>
                  <a:srgbClr val="000000"/>
                </a:solidFill>
                <a:latin typeface=".VnAvant" pitchFamily="34" charset="0"/>
              </a:rPr>
              <a:t>µ </a:t>
            </a:r>
            <a:r>
              <a:rPr lang="en-US" sz="3600" b="1" dirty="0" err="1">
                <a:solidFill>
                  <a:srgbClr val="000000"/>
                </a:solidFill>
                <a:latin typeface=".VnAvant" pitchFamily="34" charset="0"/>
              </a:rPr>
              <a:t>gç</a:t>
            </a:r>
            <a:r>
              <a:rPr lang="en-US" sz="3600" b="1" dirty="0">
                <a:solidFill>
                  <a:srgbClr val="000000"/>
                </a:solidFill>
                <a:latin typeface=".VnAvant" pitchFamily="34" charset="0"/>
              </a:rPr>
              <a:t>   l¸ </a:t>
            </a:r>
            <a:r>
              <a:rPr lang="en-US" sz="3600" b="1" dirty="0" err="1">
                <a:solidFill>
                  <a:srgbClr val="000000"/>
                </a:solidFill>
                <a:latin typeface=".VnAvant" pitchFamily="34" charset="0"/>
              </a:rPr>
              <a:t>nho</a:t>
            </a:r>
            <a:endParaRPr lang="en-US" sz="3600" b="1" dirty="0">
              <a:solidFill>
                <a:srgbClr val="000000"/>
              </a:solidFill>
              <a:latin typeface=".VnAvant" pitchFamily="34" charset="0"/>
            </a:endParaRPr>
          </a:p>
        </p:txBody>
      </p:sp>
      <p:sp>
        <p:nvSpPr>
          <p:cNvPr id="10252" name="TextBox 15">
            <a:extLst>
              <a:ext uri="{FF2B5EF4-FFF2-40B4-BE49-F238E27FC236}">
                <a16:creationId xmlns:a16="http://schemas.microsoft.com/office/drawing/2014/main" id="{F7F2AB19-6120-453B-B144-7DF32E3BD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1"/>
            <a:ext cx="9223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FF0000"/>
                </a:solidFill>
              </a:rPr>
              <a:t>nh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7B322E-47CE-4915-9F0A-ADC69662369F}"/>
              </a:ext>
            </a:extLst>
          </p:cNvPr>
          <p:cNvSpPr/>
          <p:nvPr/>
        </p:nvSpPr>
        <p:spPr>
          <a:xfrm>
            <a:off x="1981200" y="1981200"/>
            <a:ext cx="8153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.VnAvant" pitchFamily="34" charset="0"/>
              </a:rPr>
              <a:t>  </a:t>
            </a:r>
            <a:r>
              <a:rPr lang="en-US" sz="3600" b="1" dirty="0" err="1">
                <a:solidFill>
                  <a:srgbClr val="000000"/>
                </a:solidFill>
                <a:latin typeface=".VnAvant" pitchFamily="34" charset="0"/>
              </a:rPr>
              <a:t>ghÑ</a:t>
            </a:r>
            <a:r>
              <a:rPr lang="en-US" sz="3600" b="1" dirty="0">
                <a:solidFill>
                  <a:srgbClr val="000000"/>
                </a:solidFill>
                <a:latin typeface=".VnAvant" pitchFamily="34" charset="0"/>
              </a:rPr>
              <a:t>    </a:t>
            </a:r>
            <a:r>
              <a:rPr lang="en-US" sz="3600" b="1" dirty="0" err="1">
                <a:solidFill>
                  <a:srgbClr val="000000"/>
                </a:solidFill>
                <a:latin typeface=".VnAvant" pitchFamily="34" charset="0"/>
              </a:rPr>
              <a:t>ghÕ</a:t>
            </a:r>
            <a:r>
              <a:rPr lang="en-US" sz="3600" b="1" dirty="0">
                <a:solidFill>
                  <a:srgbClr val="000000"/>
                </a:solidFill>
                <a:latin typeface=".VnAvant" pitchFamily="34" charset="0"/>
              </a:rPr>
              <a:t>   </a:t>
            </a:r>
            <a:r>
              <a:rPr lang="en-US" sz="3600" b="1" dirty="0" err="1">
                <a:solidFill>
                  <a:srgbClr val="000000"/>
                </a:solidFill>
                <a:latin typeface=".VnAvant" pitchFamily="34" charset="0"/>
              </a:rPr>
              <a:t>ghi</a:t>
            </a:r>
            <a:r>
              <a:rPr lang="en-US" sz="3600" b="1" dirty="0">
                <a:solidFill>
                  <a:srgbClr val="000000"/>
                </a:solidFill>
                <a:latin typeface=".VnAvant" pitchFamily="34" charset="0"/>
              </a:rPr>
              <a:t>   </a:t>
            </a:r>
            <a:r>
              <a:rPr lang="en-US" sz="3600" b="1" dirty="0" err="1">
                <a:solidFill>
                  <a:srgbClr val="000000"/>
                </a:solidFill>
                <a:latin typeface=".VnAvant" pitchFamily="34" charset="0"/>
              </a:rPr>
              <a:t>nh</a:t>
            </a:r>
            <a:r>
              <a:rPr lang="en-US" sz="3600" b="1" dirty="0">
                <a:solidFill>
                  <a:srgbClr val="000000"/>
                </a:solidFill>
                <a:latin typeface=".VnAvant" pitchFamily="34" charset="0"/>
              </a:rPr>
              <a:t>µ   </a:t>
            </a:r>
            <a:r>
              <a:rPr lang="en-US" sz="3600" b="1" dirty="0" err="1">
                <a:solidFill>
                  <a:srgbClr val="000000"/>
                </a:solidFill>
                <a:latin typeface=".VnAvant" pitchFamily="34" charset="0"/>
              </a:rPr>
              <a:t>nhÑ</a:t>
            </a:r>
            <a:r>
              <a:rPr lang="en-US" sz="3600" b="1" dirty="0">
                <a:solidFill>
                  <a:srgbClr val="000000"/>
                </a:solidFill>
                <a:latin typeface=".VnAvant" pitchFamily="34" charset="0"/>
              </a:rPr>
              <a:t>  </a:t>
            </a:r>
            <a:r>
              <a:rPr lang="en-US" sz="3600" b="1" dirty="0" err="1">
                <a:solidFill>
                  <a:srgbClr val="000000"/>
                </a:solidFill>
                <a:latin typeface=".VnAvant" pitchFamily="34" charset="0"/>
              </a:rPr>
              <a:t>nhá</a:t>
            </a:r>
            <a:endParaRPr lang="en-US" sz="3600" b="1" dirty="0">
              <a:solidFill>
                <a:srgbClr val="000000"/>
              </a:solidFill>
              <a:latin typeface=".VnAvant" pitchFamily="34" charset="0"/>
            </a:endParaRPr>
          </a:p>
        </p:txBody>
      </p:sp>
      <p:pic>
        <p:nvPicPr>
          <p:cNvPr id="10254" name="Picture 2">
            <a:extLst>
              <a:ext uri="{FF2B5EF4-FFF2-40B4-BE49-F238E27FC236}">
                <a16:creationId xmlns:a16="http://schemas.microsoft.com/office/drawing/2014/main" id="{4E6A4684-D76B-478B-BB1D-09ED97205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103564"/>
            <a:ext cx="8153400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173693C7-0FB4-4537-9EA5-E756DEA8A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752600"/>
            <a:ext cx="5562600" cy="4038600"/>
          </a:xfrm>
          <a:prstGeom prst="rect">
            <a:avLst/>
          </a:prstGeom>
          <a:solidFill>
            <a:srgbClr val="003399"/>
          </a:solidFill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7" name="Rectangle 5">
            <a:extLst>
              <a:ext uri="{FF2B5EF4-FFF2-40B4-BE49-F238E27FC236}">
                <a16:creationId xmlns:a16="http://schemas.microsoft.com/office/drawing/2014/main" id="{8EDBC22A-5FF5-4F7A-8418-A70DE6DBE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1600200"/>
            <a:ext cx="1295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8" name="Rectangle 6">
            <a:extLst>
              <a:ext uri="{FF2B5EF4-FFF2-40B4-BE49-F238E27FC236}">
                <a16:creationId xmlns:a16="http://schemas.microsoft.com/office/drawing/2014/main" id="{AC3A50FF-E574-4AF1-B902-3C908888B71F}"/>
              </a:ext>
            </a:extLst>
          </p:cNvPr>
          <p:cNvSpPr>
            <a:spLocks noChangeArrowheads="1"/>
          </p:cNvSpPr>
          <p:nvPr/>
        </p:nvSpPr>
        <p:spPr bwMode="auto">
          <a:xfrm rot="-3389626">
            <a:off x="7962900" y="800100"/>
            <a:ext cx="12954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491C97-8568-4935-85D1-9E3561EC3AE4}"/>
              </a:ext>
            </a:extLst>
          </p:cNvPr>
          <p:cNvSpPr txBox="1">
            <a:spLocks/>
          </p:cNvSpPr>
          <p:nvPr/>
        </p:nvSpPr>
        <p:spPr>
          <a:xfrm>
            <a:off x="1524000" y="2286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ViÕt b¶ng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0756283E-A074-4CA9-9146-A2AB8070E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004" y="1394025"/>
            <a:ext cx="3657600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C34F1D5-3B56-46EA-AB65-68D4F17F4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549441"/>
              </p:ext>
            </p:extLst>
          </p:nvPr>
        </p:nvGraphicFramePr>
        <p:xfrm>
          <a:off x="7477958" y="1704976"/>
          <a:ext cx="3648078" cy="2606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1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1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11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11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11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11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2133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33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33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1335">
                <a:tc>
                  <a:txBody>
                    <a:bodyPr/>
                    <a:lstStyle/>
                    <a:p>
                      <a:endParaRPr lang="en-US" sz="1800" dirty="0">
                        <a:latin typeface="HP001 4 hàng" pitchFamily="34" charset="0"/>
                      </a:endParaRPr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HP001 4 hàng" pitchFamily="34" charset="0"/>
                      </a:endParaRPr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HP001 4 hàng" pitchFamily="34" charset="0"/>
                      </a:endParaRPr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HP001 4 hàng" pitchFamily="34" charset="0"/>
                      </a:endParaRPr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HP001 4 hàng" pitchFamily="34" charset="0"/>
                      </a:endParaRPr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HP001 4 hàng" pitchFamily="34" charset="0"/>
                      </a:endParaRPr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1335">
                <a:tc>
                  <a:txBody>
                    <a:bodyPr/>
                    <a:lstStyle/>
                    <a:p>
                      <a:endParaRPr lang="en-US" sz="1800" dirty="0">
                        <a:latin typeface="HP001 4 hàng" pitchFamily="34" charset="0"/>
                      </a:endParaRPr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HP001 4 hàng" pitchFamily="34" charset="0"/>
                      </a:endParaRPr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HP001 4 hàng" pitchFamily="34" charset="0"/>
                      </a:endParaRPr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HP001 4 hàng" pitchFamily="34" charset="0"/>
                      </a:endParaRPr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HP001 4 hàng" pitchFamily="34" charset="0"/>
                      </a:endParaRPr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HP001 4 hàng" pitchFamily="34" charset="0"/>
                      </a:endParaRPr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0" marR="91430" marT="45731" marB="4573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9035946-F60A-4C75-A8B5-98B646A53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721" y="2266951"/>
            <a:ext cx="3576637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altLang="en-US" sz="21000" dirty="0">
                <a:solidFill>
                  <a:srgbClr val="000000"/>
                </a:solidFill>
                <a:latin typeface="HP001 4 hàng" panose="020B0603050302020204" pitchFamily="34" charset="0"/>
              </a:rPr>
              <a:t>η</a:t>
            </a:r>
            <a:endParaRPr lang="en-US" altLang="en-US" sz="21000" dirty="0">
              <a:solidFill>
                <a:srgbClr val="00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0033894508743964">
            <a:hlinkClick r:id="" action="ppaction://media"/>
            <a:extLst>
              <a:ext uri="{FF2B5EF4-FFF2-40B4-BE49-F238E27FC236}">
                <a16:creationId xmlns:a16="http://schemas.microsoft.com/office/drawing/2014/main" id="{30383C16-1847-4BB8-9D68-7895F3E703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26537" y="1036116"/>
            <a:ext cx="4127855" cy="532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4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97012150901493127">
            <a:hlinkClick r:id="" action="ppaction://media"/>
            <a:extLst>
              <a:ext uri="{FF2B5EF4-FFF2-40B4-BE49-F238E27FC236}">
                <a16:creationId xmlns:a16="http://schemas.microsoft.com/office/drawing/2014/main" id="{6EB3177F-D981-4668-9E3E-6CCEFCEF1B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5776" y="825623"/>
            <a:ext cx="6891292" cy="479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1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0302A4-1E23-4D6B-B4B8-A3513E968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27503" y="-659360"/>
            <a:ext cx="4136994" cy="772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03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8D8DEC-357A-4BE7-A700-A2E061EB3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02718" y="0"/>
            <a:ext cx="47202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98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5082" y="4291233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606439" y="4438775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72431" y="1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96331" y="2850357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937"/>
            <a:r>
              <a:rPr lang="en-US" sz="8000" dirty="0" err="1">
                <a:solidFill>
                  <a:prstClr val="black"/>
                </a:solidFill>
                <a:latin typeface="Bandit" pitchFamily="18" charset="0"/>
                <a:ea typeface="Bandit" pitchFamily="18" charset="0"/>
                <a:cs typeface="Bandit" pitchFamily="18" charset="0"/>
              </a:rPr>
              <a:t>Dặn</a:t>
            </a:r>
            <a:r>
              <a:rPr lang="en-US" sz="8000" dirty="0">
                <a:solidFill>
                  <a:prstClr val="black"/>
                </a:solidFill>
                <a:latin typeface="Bandit" pitchFamily="18" charset="0"/>
                <a:ea typeface="Bandit" pitchFamily="18" charset="0"/>
                <a:cs typeface="Bandit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Bandit" pitchFamily="18" charset="0"/>
                <a:ea typeface="Bandit" pitchFamily="18" charset="0"/>
                <a:cs typeface="Bandit" pitchFamily="18" charset="0"/>
              </a:rPr>
              <a:t>dò</a:t>
            </a:r>
            <a:endParaRPr lang="en-US" sz="8000" dirty="0">
              <a:solidFill>
                <a:prstClr val="black"/>
              </a:solidFill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502008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ut chi">
            <a:extLst>
              <a:ext uri="{FF2B5EF4-FFF2-40B4-BE49-F238E27FC236}">
                <a16:creationId xmlns:a16="http://schemas.microsoft.com/office/drawing/2014/main" id="{8FFE82DC-336B-4FDD-9ECF-2EAD48024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4">
            <a:extLst>
              <a:ext uri="{FF2B5EF4-FFF2-40B4-BE49-F238E27FC236}">
                <a16:creationId xmlns:a16="http://schemas.microsoft.com/office/drawing/2014/main" id="{8A6611E6-1473-4957-B3B4-7D3086FB2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457450"/>
            <a:ext cx="8001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Ô</a:t>
            </a:r>
            <a:r>
              <a:rPr kumimoji="0" lang="vi-V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 </a:t>
            </a:r>
            <a:r>
              <a:rPr kumimoji="0" lang="en-US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bài</a:t>
            </a: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cũ</a:t>
            </a:r>
            <a:endParaRPr kumimoji="0" lang="en-US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993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5B5BE-AC78-4F35-A887-9F7E71E57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31A28-C9DC-4E8D-A78D-E9DDCE07E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9EAB4C-2844-46B7-BBD9-BB248103638B}"/>
              </a:ext>
            </a:extLst>
          </p:cNvPr>
          <p:cNvSpPr/>
          <p:nvPr/>
        </p:nvSpPr>
        <p:spPr>
          <a:xfrm>
            <a:off x="1269506" y="2685494"/>
            <a:ext cx="9312675" cy="17089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solidFill>
                  <a:srgbClr val="000000"/>
                </a:solidFill>
              </a:rPr>
              <a:t>gõ</a:t>
            </a:r>
            <a:r>
              <a:rPr lang="en-US" sz="4400" b="1" dirty="0">
                <a:solidFill>
                  <a:srgbClr val="000000"/>
                </a:solidFill>
              </a:rPr>
              <a:t> </a:t>
            </a:r>
            <a:r>
              <a:rPr lang="en-US" sz="4400" b="1" dirty="0" err="1">
                <a:solidFill>
                  <a:srgbClr val="000000"/>
                </a:solidFill>
              </a:rPr>
              <a:t>mõ</a:t>
            </a:r>
            <a:r>
              <a:rPr lang="en-US" sz="4400" b="1" dirty="0">
                <a:solidFill>
                  <a:srgbClr val="000000"/>
                </a:solidFill>
              </a:rPr>
              <a:t>    </a:t>
            </a:r>
            <a:r>
              <a:rPr lang="en-US" sz="4400" b="1" dirty="0" err="1">
                <a:solidFill>
                  <a:srgbClr val="000000"/>
                </a:solidFill>
              </a:rPr>
              <a:t>gió</a:t>
            </a:r>
            <a:r>
              <a:rPr lang="en-US" sz="4400" b="1" dirty="0">
                <a:solidFill>
                  <a:srgbClr val="000000"/>
                </a:solidFill>
              </a:rPr>
              <a:t> to   </a:t>
            </a:r>
            <a:r>
              <a:rPr lang="en-US" sz="4400" b="1" dirty="0" err="1">
                <a:solidFill>
                  <a:srgbClr val="000000"/>
                </a:solidFill>
              </a:rPr>
              <a:t>giỏ</a:t>
            </a:r>
            <a:r>
              <a:rPr lang="en-US" sz="4400" b="1" dirty="0">
                <a:solidFill>
                  <a:srgbClr val="000000"/>
                </a:solidFill>
              </a:rPr>
              <a:t> </a:t>
            </a:r>
            <a:r>
              <a:rPr lang="en-US" sz="4400" b="1" dirty="0" err="1">
                <a:solidFill>
                  <a:srgbClr val="000000"/>
                </a:solidFill>
              </a:rPr>
              <a:t>cá</a:t>
            </a:r>
            <a:r>
              <a:rPr lang="en-US" sz="4400" b="1" dirty="0">
                <a:solidFill>
                  <a:srgbClr val="000000"/>
                </a:solidFill>
              </a:rPr>
              <a:t>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solidFill>
                  <a:srgbClr val="000000"/>
                </a:solidFill>
              </a:rPr>
              <a:t>gồ</a:t>
            </a:r>
            <a:r>
              <a:rPr lang="en-US" sz="4400" b="1" dirty="0">
                <a:solidFill>
                  <a:srgbClr val="000000"/>
                </a:solidFill>
              </a:rPr>
              <a:t> </a:t>
            </a:r>
            <a:r>
              <a:rPr lang="en-US" sz="4400" b="1" dirty="0" err="1">
                <a:solidFill>
                  <a:srgbClr val="000000"/>
                </a:solidFill>
              </a:rPr>
              <a:t>ghề</a:t>
            </a:r>
            <a:r>
              <a:rPr lang="en-US" sz="4400" b="1" dirty="0">
                <a:solidFill>
                  <a:srgbClr val="000000"/>
                </a:solidFill>
              </a:rPr>
              <a:t>, </a:t>
            </a:r>
            <a:r>
              <a:rPr lang="en-US" sz="4400" b="1" dirty="0" err="1">
                <a:solidFill>
                  <a:srgbClr val="000000"/>
                </a:solidFill>
              </a:rPr>
              <a:t>ghế</a:t>
            </a:r>
            <a:r>
              <a:rPr lang="en-US" sz="4400" b="1" dirty="0">
                <a:solidFill>
                  <a:srgbClr val="000000"/>
                </a:solidFill>
              </a:rPr>
              <a:t> </a:t>
            </a:r>
            <a:r>
              <a:rPr lang="en-US" sz="4400" b="1" dirty="0" err="1">
                <a:solidFill>
                  <a:srgbClr val="000000"/>
                </a:solidFill>
              </a:rPr>
              <a:t>gỗ</a:t>
            </a:r>
            <a:r>
              <a:rPr lang="en-US" sz="4400" b="1" dirty="0">
                <a:solidFill>
                  <a:srgbClr val="000000"/>
                </a:solidFill>
              </a:rPr>
              <a:t>, </a:t>
            </a:r>
            <a:r>
              <a:rPr lang="en-US" sz="4400" b="1" dirty="0" err="1">
                <a:solidFill>
                  <a:srgbClr val="000000"/>
                </a:solidFill>
              </a:rPr>
              <a:t>ghi</a:t>
            </a:r>
            <a:r>
              <a:rPr lang="en-US" sz="4400" b="1" dirty="0">
                <a:solidFill>
                  <a:srgbClr val="000000"/>
                </a:solidFill>
              </a:rPr>
              <a:t> </a:t>
            </a:r>
            <a:r>
              <a:rPr lang="en-US" sz="4400" b="1" dirty="0" err="1">
                <a:solidFill>
                  <a:srgbClr val="000000"/>
                </a:solidFill>
              </a:rPr>
              <a:t>vở</a:t>
            </a:r>
            <a:endParaRPr lang="en-US" sz="4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39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ut chi">
            <a:extLst>
              <a:ext uri="{FF2B5EF4-FFF2-40B4-BE49-F238E27FC236}">
                <a16:creationId xmlns:a16="http://schemas.microsoft.com/office/drawing/2014/main" id="{8FFE82DC-336B-4FDD-9ECF-2EAD48024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4">
            <a:extLst>
              <a:ext uri="{FF2B5EF4-FFF2-40B4-BE49-F238E27FC236}">
                <a16:creationId xmlns:a16="http://schemas.microsoft.com/office/drawing/2014/main" id="{8A6611E6-1473-4957-B3B4-7D3086FB2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457450"/>
            <a:ext cx="8001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B050"/>
                </a:solidFill>
              </a:rPr>
              <a:t>K</a:t>
            </a:r>
            <a:r>
              <a:rPr lang="vi-VN" altLang="en-US" b="1" dirty="0">
                <a:solidFill>
                  <a:srgbClr val="00B050"/>
                </a:solidFill>
              </a:rPr>
              <a:t>hëi ®éng</a:t>
            </a:r>
            <a:endParaRPr lang="en-US" altLang="en-US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ut chi">
            <a:extLst>
              <a:ext uri="{FF2B5EF4-FFF2-40B4-BE49-F238E27FC236}">
                <a16:creationId xmlns:a16="http://schemas.microsoft.com/office/drawing/2014/main" id="{4A32E004-02B7-4CB2-843E-B083175F9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6">
            <a:extLst>
              <a:ext uri="{FF2B5EF4-FFF2-40B4-BE49-F238E27FC236}">
                <a16:creationId xmlns:a16="http://schemas.microsoft.com/office/drawing/2014/main" id="{C098BD04-4941-464D-84B1-5947A1FE9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371601"/>
            <a:ext cx="8001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6000">
                <a:solidFill>
                  <a:srgbClr val="0000FF"/>
                </a:solidFill>
              </a:rPr>
              <a:t>             </a:t>
            </a:r>
            <a:r>
              <a:rPr lang="vi-VN" altLang="en-US" sz="5400" b="1">
                <a:solidFill>
                  <a:srgbClr val="0000FF"/>
                </a:solidFill>
              </a:rPr>
              <a:t>Bµi </a:t>
            </a:r>
            <a:r>
              <a:rPr lang="en-US" altLang="en-US" sz="5400" b="1">
                <a:solidFill>
                  <a:srgbClr val="0000FF"/>
                </a:solidFill>
              </a:rPr>
              <a:t>18</a:t>
            </a:r>
            <a:endParaRPr lang="vi-VN" altLang="en-US" sz="5400" b="1">
              <a:solidFill>
                <a:srgbClr val="0000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b="1">
                <a:solidFill>
                  <a:srgbClr val="FF0000"/>
                </a:solidFill>
              </a:rPr>
              <a:t> </a:t>
            </a:r>
            <a:r>
              <a:rPr lang="en-US" altLang="en-US" b="1">
                <a:solidFill>
                  <a:srgbClr val="FF0000"/>
                </a:solidFill>
              </a:rPr>
              <a:t>Gh  gh    Nh  nh</a:t>
            </a:r>
            <a:endParaRPr lang="en-US" altLang="en-US" sz="80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 dao">
            <a:extLst>
              <a:ext uri="{FF2B5EF4-FFF2-40B4-BE49-F238E27FC236}">
                <a16:creationId xmlns:a16="http://schemas.microsoft.com/office/drawing/2014/main" id="{F306992D-09FB-48F6-8AE5-B545561D9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>
            <a:extLst>
              <a:ext uri="{FF2B5EF4-FFF2-40B4-BE49-F238E27FC236}">
                <a16:creationId xmlns:a16="http://schemas.microsoft.com/office/drawing/2014/main" id="{5555CB59-E5B3-4119-998E-6C16E212E0D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05000" y="3352801"/>
            <a:ext cx="7772400" cy="1470025"/>
          </a:xfrm>
        </p:spPr>
        <p:txBody>
          <a:bodyPr/>
          <a:lstStyle/>
          <a:p>
            <a:r>
              <a:rPr lang="en-US" altLang="en-US" sz="11700" b="1">
                <a:solidFill>
                  <a:schemeClr val="tx1"/>
                </a:solidFill>
                <a:latin typeface=".VnTimeH" panose="020B7200000000000000" pitchFamily="34" charset="0"/>
              </a:rPr>
              <a:t>TiÕt 1</a:t>
            </a:r>
            <a:br>
              <a:rPr lang="en-US" altLang="en-US" sz="11700" b="1">
                <a:solidFill>
                  <a:schemeClr val="tx1"/>
                </a:solidFill>
                <a:latin typeface=".VnTimeH" panose="020B7200000000000000" pitchFamily="34" charset="0"/>
              </a:rPr>
            </a:br>
            <a:endParaRPr lang="en-US" altLang="en-US" sz="11700" b="1">
              <a:solidFill>
                <a:schemeClr val="tx1"/>
              </a:solidFill>
              <a:latin typeface=".VnTimeH" panose="020B7200000000000000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15C0F4E-2844-46DF-A864-BEE560BE6E03}"/>
              </a:ext>
            </a:extLst>
          </p:cNvPr>
          <p:cNvSpPr/>
          <p:nvPr/>
        </p:nvSpPr>
        <p:spPr>
          <a:xfrm>
            <a:off x="1524000" y="5181600"/>
            <a:ext cx="9144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.VnAvant" pitchFamily="34" charset="0"/>
              </a:rPr>
              <a:t>Hµ </a:t>
            </a:r>
            <a:r>
              <a:rPr lang="en-US" sz="3600" b="1" dirty="0" err="1">
                <a:solidFill>
                  <a:srgbClr val="000000"/>
                </a:solidFill>
                <a:latin typeface=".VnAvant" pitchFamily="34" charset="0"/>
              </a:rPr>
              <a:t>ghÐ</a:t>
            </a:r>
            <a:r>
              <a:rPr lang="en-US" sz="36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.VnAvant" pitchFamily="34" charset="0"/>
              </a:rPr>
              <a:t>nh</a:t>
            </a:r>
            <a:r>
              <a:rPr lang="en-US" sz="3600" b="1" dirty="0">
                <a:solidFill>
                  <a:srgbClr val="000000"/>
                </a:solidFill>
                <a:latin typeface=".VnAvant" pitchFamily="34" charset="0"/>
              </a:rPr>
              <a:t>µ bµ. </a:t>
            </a:r>
            <a:r>
              <a:rPr lang="en-US" sz="3600" b="1" dirty="0" err="1">
                <a:solidFill>
                  <a:srgbClr val="000000"/>
                </a:solidFill>
                <a:latin typeface=".VnAvant" pitchFamily="34" charset="0"/>
              </a:rPr>
              <a:t>Nh</a:t>
            </a:r>
            <a:r>
              <a:rPr lang="en-US" sz="3600" b="1" dirty="0">
                <a:solidFill>
                  <a:srgbClr val="000000"/>
                </a:solidFill>
                <a:latin typeface=".VnAvant" pitchFamily="34" charset="0"/>
              </a:rPr>
              <a:t>µ bµ ë </a:t>
            </a:r>
            <a:r>
              <a:rPr lang="en-US" sz="3600" b="1" dirty="0" err="1">
                <a:solidFill>
                  <a:srgbClr val="000000"/>
                </a:solidFill>
                <a:latin typeface=".VnAvant" pitchFamily="34" charset="0"/>
              </a:rPr>
              <a:t>ngâ</a:t>
            </a:r>
            <a:r>
              <a:rPr lang="en-US" sz="36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.VnAvant" pitchFamily="34" charset="0"/>
              </a:rPr>
              <a:t>nhá</a:t>
            </a:r>
            <a:r>
              <a:rPr lang="en-US" sz="3600" b="1" dirty="0">
                <a:solidFill>
                  <a:srgbClr val="000000"/>
                </a:solidFill>
                <a:latin typeface=".VnAvant" pitchFamily="34" charset="0"/>
              </a:rPr>
              <a:t>.</a:t>
            </a:r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FFB2B1F5-CD33-4027-B896-CC1B52641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57200"/>
            <a:ext cx="8153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22D0BF5-F2D3-4614-ACCF-B59D8A6AAB22}"/>
              </a:ext>
            </a:extLst>
          </p:cNvPr>
          <p:cNvSpPr/>
          <p:nvPr/>
        </p:nvSpPr>
        <p:spPr>
          <a:xfrm>
            <a:off x="2286000" y="1905000"/>
            <a:ext cx="25908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FFFF"/>
                </a:solidFill>
                <a:latin typeface=".VnAvant" pitchFamily="34" charset="0"/>
              </a:rPr>
              <a:t>NhËn</a:t>
            </a:r>
            <a:r>
              <a:rPr lang="en-US" sz="3600" b="1" dirty="0">
                <a:solidFill>
                  <a:srgbClr val="FFFFFF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.VnAvant" pitchFamily="34" charset="0"/>
              </a:rPr>
              <a:t>biÕt</a:t>
            </a:r>
            <a:endParaRPr lang="en-US" sz="3600" b="1" dirty="0">
              <a:solidFill>
                <a:srgbClr val="FFFFFF"/>
              </a:solidFill>
              <a:latin typeface=".VnAvant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554249-751F-46FB-9602-2A4C1E0ED831}"/>
              </a:ext>
            </a:extLst>
          </p:cNvPr>
          <p:cNvSpPr/>
          <p:nvPr/>
        </p:nvSpPr>
        <p:spPr>
          <a:xfrm>
            <a:off x="1905000" y="1905000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000000"/>
                </a:solidFill>
                <a:latin typeface=".VnAvant" pitchFamily="34" charset="0"/>
              </a:rPr>
              <a:t>1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CCB5DD7-400D-4E72-BC2F-3C7769AE62B9}"/>
              </a:ext>
            </a:extLst>
          </p:cNvPr>
          <p:cNvSpPr/>
          <p:nvPr/>
        </p:nvSpPr>
        <p:spPr>
          <a:xfrm>
            <a:off x="1981200" y="533400"/>
            <a:ext cx="6324600" cy="1143000"/>
          </a:xfrm>
          <a:prstGeom prst="roundRect">
            <a:avLst/>
          </a:prstGeom>
          <a:solidFill>
            <a:srgbClr val="64C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D32AFD-354F-4C00-9658-1178EAD81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5438" y="5321301"/>
            <a:ext cx="7667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</a:rPr>
              <a:t>gh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12ACC1-353C-4F09-AC15-A4686AEE7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4601" y="5321301"/>
            <a:ext cx="739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</a:rPr>
              <a:t>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21A3B6-ED4D-435B-8AF2-5A2199F7F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6039" y="5321301"/>
            <a:ext cx="739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</a:rPr>
              <a:t>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CB4C6C-2B67-4E1E-8483-748B8EE76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9601" y="5322888"/>
            <a:ext cx="803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</a:rPr>
              <a:t>Nh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1" grpId="0"/>
      <p:bldP spid="12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6">
            <a:extLst>
              <a:ext uri="{FF2B5EF4-FFF2-40B4-BE49-F238E27FC236}">
                <a16:creationId xmlns:a16="http://schemas.microsoft.com/office/drawing/2014/main" id="{2711465D-B895-4500-9CE6-A991B1693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371601"/>
            <a:ext cx="8001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6000">
                <a:solidFill>
                  <a:srgbClr val="0000FF"/>
                </a:solidFill>
              </a:rPr>
              <a:t>             </a:t>
            </a:r>
            <a:r>
              <a:rPr lang="vi-VN" altLang="en-US" sz="5400" b="1">
                <a:solidFill>
                  <a:srgbClr val="0000FF"/>
                </a:solidFill>
              </a:rPr>
              <a:t>Bµi </a:t>
            </a:r>
            <a:r>
              <a:rPr lang="en-US" altLang="en-US" sz="5400" b="1">
                <a:solidFill>
                  <a:srgbClr val="0000FF"/>
                </a:solidFill>
              </a:rPr>
              <a:t>18</a:t>
            </a:r>
            <a:endParaRPr lang="vi-VN" altLang="en-US" sz="5400" b="1">
              <a:solidFill>
                <a:srgbClr val="0000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b="1">
                <a:solidFill>
                  <a:srgbClr val="FF0000"/>
                </a:solidFill>
              </a:rPr>
              <a:t> </a:t>
            </a:r>
            <a:r>
              <a:rPr lang="en-US" altLang="en-US" b="1">
                <a:solidFill>
                  <a:srgbClr val="FF0000"/>
                </a:solidFill>
              </a:rPr>
              <a:t>Gh  gh    Nh  nh</a:t>
            </a:r>
            <a:endParaRPr lang="en-US" altLang="en-US" sz="80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118A0B6-AF18-477A-95CA-988674B01218}"/>
              </a:ext>
            </a:extLst>
          </p:cNvPr>
          <p:cNvSpPr/>
          <p:nvPr/>
        </p:nvSpPr>
        <p:spPr>
          <a:xfrm>
            <a:off x="2743200" y="533400"/>
            <a:ext cx="1600200" cy="6858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FFFFFF"/>
                </a:solidFill>
                <a:latin typeface=".VnAvant" pitchFamily="34" charset="0"/>
              </a:rPr>
              <a:t>§</a:t>
            </a:r>
            <a:r>
              <a:rPr lang="en-US" sz="4400" b="1" dirty="0" err="1">
                <a:solidFill>
                  <a:srgbClr val="FFFFFF"/>
                </a:solidFill>
                <a:latin typeface=".VnAvant" pitchFamily="34" charset="0"/>
              </a:rPr>
              <a:t>äc</a:t>
            </a:r>
            <a:endParaRPr lang="en-US" sz="4400" b="1" dirty="0">
              <a:solidFill>
                <a:srgbClr val="FFFFFF"/>
              </a:solidFill>
              <a:latin typeface=".VnAvant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26BC8C0-A721-425D-BF6E-84B56C5AB413}"/>
              </a:ext>
            </a:extLst>
          </p:cNvPr>
          <p:cNvSpPr/>
          <p:nvPr/>
        </p:nvSpPr>
        <p:spPr>
          <a:xfrm>
            <a:off x="2362200" y="533400"/>
            <a:ext cx="5334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000000"/>
                </a:solidFill>
                <a:latin typeface=".VnAvant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6D197-12C8-44B0-A013-A6FC6EE99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1" y="1524001"/>
            <a:ext cx="1057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>
                <a:solidFill>
                  <a:srgbClr val="FF0000"/>
                </a:solidFill>
              </a:rPr>
              <a:t>gh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B56662-1D55-4BD9-BD7A-EDAC0F9173BB}"/>
              </a:ext>
            </a:extLst>
          </p:cNvPr>
          <p:cNvSpPr/>
          <p:nvPr/>
        </p:nvSpPr>
        <p:spPr>
          <a:xfrm>
            <a:off x="2667000" y="2590800"/>
            <a:ext cx="13716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gh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B0CA55-85F6-480E-8C24-34E300E36F03}"/>
              </a:ext>
            </a:extLst>
          </p:cNvPr>
          <p:cNvSpPr/>
          <p:nvPr/>
        </p:nvSpPr>
        <p:spPr>
          <a:xfrm>
            <a:off x="4038600" y="2590800"/>
            <a:ext cx="1295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000000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922DB9-E348-4C2A-BE35-D6D38BF5DF8C}"/>
              </a:ext>
            </a:extLst>
          </p:cNvPr>
          <p:cNvSpPr/>
          <p:nvPr/>
        </p:nvSpPr>
        <p:spPr>
          <a:xfrm>
            <a:off x="2667000" y="3505200"/>
            <a:ext cx="2667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gh</a:t>
            </a:r>
            <a:r>
              <a:rPr lang="en-US" sz="5400" b="1" dirty="0" err="1">
                <a:solidFill>
                  <a:srgbClr val="000000"/>
                </a:solidFill>
                <a:latin typeface=".VnAvant" pitchFamily="34" charset="0"/>
              </a:rPr>
              <a:t>Ð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983C11-8CD4-4851-867A-C153F89804C1}"/>
              </a:ext>
            </a:extLst>
          </p:cNvPr>
          <p:cNvSpPr/>
          <p:nvPr/>
        </p:nvSpPr>
        <p:spPr>
          <a:xfrm>
            <a:off x="6629400" y="3505200"/>
            <a:ext cx="2362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5400" b="1" dirty="0">
                <a:solidFill>
                  <a:srgbClr val="000000"/>
                </a:solidFill>
                <a:latin typeface=".VnAvant" pitchFamily="34" charset="0"/>
              </a:rPr>
              <a:t>µ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10243D-44F5-4CFF-93F6-4A2268838827}"/>
              </a:ext>
            </a:extLst>
          </p:cNvPr>
          <p:cNvSpPr/>
          <p:nvPr/>
        </p:nvSpPr>
        <p:spPr>
          <a:xfrm>
            <a:off x="6629400" y="2590800"/>
            <a:ext cx="12192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D89CBC-7DCC-4F13-B624-A99D72832C5F}"/>
              </a:ext>
            </a:extLst>
          </p:cNvPr>
          <p:cNvSpPr/>
          <p:nvPr/>
        </p:nvSpPr>
        <p:spPr>
          <a:xfrm>
            <a:off x="7848600" y="2590800"/>
            <a:ext cx="11430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000000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87AE5B-0B67-47FB-B9A5-C166C650A0B8}"/>
              </a:ext>
            </a:extLst>
          </p:cNvPr>
          <p:cNvSpPr/>
          <p:nvPr/>
        </p:nvSpPr>
        <p:spPr>
          <a:xfrm>
            <a:off x="1981200" y="5029200"/>
            <a:ext cx="8153400" cy="914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.VnAvant" pitchFamily="34" charset="0"/>
              </a:rPr>
              <a:t>  </a:t>
            </a:r>
            <a:r>
              <a:rPr lang="en-US" sz="4000" b="1" dirty="0" err="1">
                <a:solidFill>
                  <a:srgbClr val="000000"/>
                </a:solidFill>
                <a:latin typeface=".VnAvant" pitchFamily="34" charset="0"/>
              </a:rPr>
              <a:t>ghÑ</a:t>
            </a:r>
            <a:r>
              <a:rPr lang="en-US" sz="4000" b="1" dirty="0">
                <a:solidFill>
                  <a:srgbClr val="000000"/>
                </a:solidFill>
                <a:latin typeface=".VnAvant" pitchFamily="34" charset="0"/>
              </a:rPr>
              <a:t>    </a:t>
            </a:r>
            <a:r>
              <a:rPr lang="en-US" sz="4000" b="1" dirty="0" err="1">
                <a:solidFill>
                  <a:srgbClr val="000000"/>
                </a:solidFill>
                <a:latin typeface=".VnAvant" pitchFamily="34" charset="0"/>
              </a:rPr>
              <a:t>ghÕ</a:t>
            </a:r>
            <a:r>
              <a:rPr lang="en-US" sz="4000" b="1" dirty="0">
                <a:solidFill>
                  <a:srgbClr val="000000"/>
                </a:solidFill>
                <a:latin typeface=".VnAvant" pitchFamily="34" charset="0"/>
              </a:rPr>
              <a:t>   </a:t>
            </a:r>
            <a:r>
              <a:rPr lang="en-US" sz="4000" b="1" dirty="0" err="1">
                <a:solidFill>
                  <a:srgbClr val="000000"/>
                </a:solidFill>
                <a:latin typeface=".VnAvant" pitchFamily="34" charset="0"/>
              </a:rPr>
              <a:t>ghi</a:t>
            </a:r>
            <a:r>
              <a:rPr lang="en-US" sz="4000" b="1" dirty="0">
                <a:solidFill>
                  <a:srgbClr val="000000"/>
                </a:solidFill>
                <a:latin typeface=".VnAvant" pitchFamily="34" charset="0"/>
              </a:rPr>
              <a:t>   </a:t>
            </a:r>
            <a:r>
              <a:rPr lang="en-US" sz="4000" b="1" dirty="0" err="1">
                <a:solidFill>
                  <a:srgbClr val="000000"/>
                </a:solidFill>
                <a:latin typeface=".VnAvant" pitchFamily="34" charset="0"/>
              </a:rPr>
              <a:t>nh</a:t>
            </a:r>
            <a:r>
              <a:rPr lang="en-US" sz="4000" b="1" dirty="0">
                <a:solidFill>
                  <a:srgbClr val="000000"/>
                </a:solidFill>
                <a:latin typeface=".VnAvant" pitchFamily="34" charset="0"/>
              </a:rPr>
              <a:t>µ   </a:t>
            </a:r>
            <a:r>
              <a:rPr lang="en-US" sz="4000" b="1" dirty="0" err="1">
                <a:solidFill>
                  <a:srgbClr val="000000"/>
                </a:solidFill>
                <a:latin typeface=".VnAvant" pitchFamily="34" charset="0"/>
              </a:rPr>
              <a:t>nhÑ</a:t>
            </a:r>
            <a:r>
              <a:rPr lang="en-US" sz="4000" b="1" dirty="0">
                <a:solidFill>
                  <a:srgbClr val="000000"/>
                </a:solidFill>
                <a:latin typeface=".VnAvant" pitchFamily="34" charset="0"/>
              </a:rPr>
              <a:t>  </a:t>
            </a:r>
            <a:r>
              <a:rPr lang="en-US" sz="4000" b="1" dirty="0" err="1">
                <a:solidFill>
                  <a:srgbClr val="000000"/>
                </a:solidFill>
                <a:latin typeface=".VnAvant" pitchFamily="34" charset="0"/>
              </a:rPr>
              <a:t>nhá</a:t>
            </a:r>
            <a:endParaRPr lang="en-US" sz="4000" b="1" dirty="0">
              <a:solidFill>
                <a:srgbClr val="000000"/>
              </a:solidFill>
              <a:latin typeface=".VnAvant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B97C19-E0A5-4FC7-8283-07E0A1BCD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1" y="1447801"/>
            <a:ext cx="10144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>
                <a:solidFill>
                  <a:srgbClr val="FF0000"/>
                </a:solidFill>
              </a:rPr>
              <a:t>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8DD2FA-0158-44DE-8151-469D6F9F5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0601" y="5129214"/>
            <a:ext cx="8302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FF0000"/>
                </a:solidFill>
              </a:rPr>
              <a:t>gh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9197FD-FE3C-44A9-AA35-38D28BDEC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4601" y="5129214"/>
            <a:ext cx="8302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FF0000"/>
                </a:solidFill>
              </a:rPr>
              <a:t>gh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0D0BEF-0A35-4EAA-AAF2-E4567B5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1" y="5129214"/>
            <a:ext cx="8302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FF0000"/>
                </a:solidFill>
              </a:rPr>
              <a:t>gh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F2C319-0FBB-47BE-9E84-AF60A42ED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7157" y="5129214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FF0000"/>
                </a:solidFill>
              </a:rPr>
              <a:t>nh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35F076-B0C5-43FE-AA1F-1C7BA1D9D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4288" y="5129214"/>
            <a:ext cx="800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FF0000"/>
                </a:solidFill>
              </a:rPr>
              <a:t>nh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8976B5-CC3F-4CDC-9E1E-5CDF71886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5129214"/>
            <a:ext cx="8016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FF0000"/>
                </a:solidFill>
              </a:rPr>
              <a:t>nh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0" grpId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151</Words>
  <Application>Microsoft Office PowerPoint</Application>
  <PresentationFormat>Widescreen</PresentationFormat>
  <Paragraphs>63</Paragraphs>
  <Slides>19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.VnAvant</vt:lpstr>
      <vt:lpstr>.VnTimeH</vt:lpstr>
      <vt:lpstr>Arial</vt:lpstr>
      <vt:lpstr>Bandit</vt:lpstr>
      <vt:lpstr>Calibri</vt:lpstr>
      <vt:lpstr>Calibri Light</vt:lpstr>
      <vt:lpstr>HP001 4 hàng</vt:lpstr>
      <vt:lpstr>inpin heiti</vt:lpstr>
      <vt:lpstr>Times New Roman</vt:lpstr>
      <vt:lpstr>Default Design</vt:lpstr>
      <vt:lpstr>1_Office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TiÕt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ducthangvt4@gmail.com</dc:creator>
  <cp:lastModifiedBy>ducthangvt4@gmail.com</cp:lastModifiedBy>
  <cp:revision>2</cp:revision>
  <dcterms:created xsi:type="dcterms:W3CDTF">2021-10-13T06:36:04Z</dcterms:created>
  <dcterms:modified xsi:type="dcterms:W3CDTF">2021-10-13T11:23:15Z</dcterms:modified>
</cp:coreProperties>
</file>