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73" r:id="rId2"/>
  </p:sldMasterIdLst>
  <p:notesMasterIdLst>
    <p:notesMasterId r:id="rId22"/>
  </p:notesMasterIdLst>
  <p:sldIdLst>
    <p:sldId id="385" r:id="rId3"/>
    <p:sldId id="411" r:id="rId4"/>
    <p:sldId id="410" r:id="rId5"/>
    <p:sldId id="418" r:id="rId6"/>
    <p:sldId id="419" r:id="rId7"/>
    <p:sldId id="426" r:id="rId8"/>
    <p:sldId id="351" r:id="rId9"/>
    <p:sldId id="427" r:id="rId10"/>
    <p:sldId id="422" r:id="rId11"/>
    <p:sldId id="428" r:id="rId12"/>
    <p:sldId id="425" r:id="rId13"/>
    <p:sldId id="431" r:id="rId14"/>
    <p:sldId id="432" r:id="rId15"/>
    <p:sldId id="384" r:id="rId16"/>
    <p:sldId id="429" r:id="rId17"/>
    <p:sldId id="430" r:id="rId18"/>
    <p:sldId id="403" r:id="rId19"/>
    <p:sldId id="405" r:id="rId20"/>
    <p:sldId id="407" r:id="rId21"/>
  </p:sldIdLst>
  <p:sldSz cx="9144000" cy="6858000" type="screen4x3"/>
  <p:notesSz cx="6858000" cy="9144000"/>
  <p:embeddedFontLst>
    <p:embeddedFont>
      <p:font typeface=".VnAvant" pitchFamily="34" charset="0"/>
      <p:regular r:id="rId23"/>
      <p:bold r:id="rId24"/>
      <p:italic r:id="rId25"/>
      <p:boldItalic r:id="rId26"/>
    </p:embeddedFont>
    <p:embeddedFont>
      <p:font typeface="VNI-Avo" pitchFamily="2" charset="0"/>
      <p:regular r:id="rId27"/>
      <p:bold r:id="rId28"/>
      <p:italic r:id="rId29"/>
      <p:boldItalic r:id="rId30"/>
    </p:embeddedFont>
    <p:embeddedFont>
      <p:font typeface="HP001 4 hàng" pitchFamily="34" charset="-93"/>
      <p:bold r:id="rId31"/>
    </p:embeddedFont>
    <p:embeddedFont>
      <p:font typeface="HP001 5H" pitchFamily="34" charset="0"/>
      <p:bold r:id="rId32"/>
    </p:embeddedFont>
    <p:embeddedFont>
      <p:font typeface="Comic Sans MS" pitchFamily="66" charset="0"/>
      <p:regular r:id="rId33"/>
      <p:bold r:id="rId34"/>
      <p:italic r:id="rId35"/>
      <p:boldItalic r:id="rId36"/>
    </p:embeddedFont>
    <p:embeddedFont>
      <p:font typeface=".VnCooper" pitchFamily="34" charset="0"/>
      <p:regular r:id="rId37"/>
    </p:embeddedFont>
    <p:embeddedFont>
      <p:font typeface="HP-087" pitchFamily="34" charset="0"/>
      <p:bold r:id="rId38"/>
    </p:embeddedFont>
    <p:embeddedFont>
      <p:font typeface="Calibri" pitchFamily="34" charset="0"/>
      <p:regular r:id="rId39"/>
      <p:bold r:id="rId40"/>
      <p:italic r:id="rId41"/>
      <p:boldItalic r:id="rId42"/>
    </p:embeddedFont>
    <p:embeddedFont>
      <p:font typeface="Arial Rounded MT Bold" charset="0"/>
      <p:regular r:id="rId43"/>
    </p:embeddedFont>
    <p:embeddedFont>
      <p:font typeface="HP001" pitchFamily="34" charset="-93"/>
      <p:regular r:id="rId44"/>
      <p:bold r:id="rId45"/>
    </p:embeddedFont>
  </p:embeddedFontLst>
  <p:custDataLst>
    <p:tags r:id="rId4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66FF"/>
    <a:srgbClr val="CC3399"/>
    <a:srgbClr val="008000"/>
    <a:srgbClr val="FFCCFF"/>
    <a:srgbClr val="993366"/>
    <a:srgbClr val="CC0099"/>
    <a:srgbClr val="FF0066"/>
    <a:srgbClr val="009900"/>
    <a:srgbClr val="00CC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>
        <p:scale>
          <a:sx n="66" d="100"/>
          <a:sy n="66" d="100"/>
        </p:scale>
        <p:origin x="-96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9" Type="http://schemas.openxmlformats.org/officeDocument/2006/relationships/font" Target="fonts/font17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2.fntdata"/><Relationship Id="rId42" Type="http://schemas.openxmlformats.org/officeDocument/2006/relationships/font" Target="fonts/font20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Relationship Id="rId46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7.fntdata"/><Relationship Id="rId41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font" Target="fonts/font18.fntdata"/><Relationship Id="rId45" Type="http://schemas.openxmlformats.org/officeDocument/2006/relationships/font" Target="fonts/font2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9.fntdata"/><Relationship Id="rId44" Type="http://schemas.openxmlformats.org/officeDocument/2006/relationships/font" Target="fonts/font2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43" Type="http://schemas.openxmlformats.org/officeDocument/2006/relationships/font" Target="fonts/font21.fntdata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B6E993-296B-4FB0-A271-FA0352DE524F}" type="datetimeFigureOut">
              <a:rPr lang="vi-VN" smtClean="0"/>
              <a:t>26/08/2020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9F448D-067C-4AA7-8944-0B61205DCB44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900938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97727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8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9F448D-067C-4AA7-8944-0B61205DCB44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5007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D0D902-E3FD-41D4-B99A-597D73F1A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995946"/>
      </p:ext>
    </p:extLst>
  </p:cSld>
  <p:clrMapOvr>
    <a:masterClrMapping/>
  </p:clrMapOvr>
  <p:transition advTm="6645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D2D8B6-A4AC-42E0-BA92-63F5808EFAB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0469"/>
      </p:ext>
    </p:extLst>
  </p:cSld>
  <p:clrMapOvr>
    <a:masterClrMapping/>
  </p:clrMapOvr>
  <p:transition advTm="6645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D5E828-E5B7-4D4D-9B80-7E0F84246B1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8084606"/>
      </p:ext>
    </p:extLst>
  </p:cSld>
  <p:clrMapOvr>
    <a:masterClrMapping/>
  </p:clrMapOvr>
  <p:transition advTm="6645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889393-D349-44D7-AD3D-BABF296EAA0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7750"/>
      </p:ext>
    </p:extLst>
  </p:cSld>
  <p:clrMapOvr>
    <a:masterClrMapping/>
  </p:clrMapOvr>
  <p:transition advTm="6645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5B5BE1-1900-417B-AE8E-E6037FDDFC2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3056969"/>
      </p:ext>
    </p:extLst>
  </p:cSld>
  <p:clrMapOvr>
    <a:masterClrMapping/>
  </p:clrMapOvr>
  <p:transition advTm="6645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1BC497-F838-49E0-8278-72BCFF454F9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979329"/>
      </p:ext>
    </p:extLst>
  </p:cSld>
  <p:clrMapOvr>
    <a:masterClrMapping/>
  </p:clrMapOvr>
  <p:transition advTm="6645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6F88C-A493-4071-8513-6FE15AE74A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81490"/>
      </p:ext>
    </p:extLst>
  </p:cSld>
  <p:clrMapOvr>
    <a:masterClrMapping/>
  </p:clrMapOvr>
  <p:transition advTm="6645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84FC0-1499-44A9-97CF-09119C7CF36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594005"/>
      </p:ext>
    </p:extLst>
  </p:cSld>
  <p:clrMapOvr>
    <a:masterClrMapping/>
  </p:clrMapOvr>
  <p:transition advTm="6645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F74ED5-F850-4853-B39F-47DCA0B681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6694311"/>
      </p:ext>
    </p:extLst>
  </p:cSld>
  <p:clrMapOvr>
    <a:masterClrMapping/>
  </p:clrMapOvr>
  <p:transition advTm="6645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19B0F0-6FB0-4512-B550-AF40F1A0DD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253108"/>
      </p:ext>
    </p:extLst>
  </p:cSld>
  <p:clrMapOvr>
    <a:masterClrMapping/>
  </p:clrMapOvr>
  <p:transition advTm="6645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313C44-666D-497D-9BA3-E1180D68CD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828425"/>
      </p:ext>
    </p:extLst>
  </p:cSld>
  <p:clrMapOvr>
    <a:masterClrMapping/>
  </p:clrMapOvr>
  <p:transition advTm="6645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ED2BAF4-63E0-45E4-909C-0AF5B3B4DC4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851827"/>
      </p:ext>
    </p:extLst>
  </p:cSld>
  <p:clrMapOvr>
    <a:masterClrMapping/>
  </p:clrMapOvr>
  <p:transition advTm="6645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advTm="6645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advTm="6645"/>
  <p:txStyles>
    <p:titleStyle>
      <a:lvl1pPr algn="ctr" defTabSz="914400" rtl="0" eaLnBrk="1" latinLnBrk="0" hangingPunct="1"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F16920F-CB97-41FB-B4FF-EE984BB0C14E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0221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ransition advTm="6645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2.wmv"/><Relationship Id="rId1" Type="http://schemas.microsoft.com/office/2007/relationships/media" Target="../media/media2.wmv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wmv"/><Relationship Id="rId1" Type="http://schemas.microsoft.com/office/2007/relationships/media" Target="../media/media3.wmv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4" name="TextBox 10"/>
          <p:cNvSpPr txBox="1">
            <a:spLocks noChangeArrowheads="1"/>
          </p:cNvSpPr>
          <p:nvPr/>
        </p:nvSpPr>
        <p:spPr bwMode="auto">
          <a:xfrm>
            <a:off x="2635045" y="3622247"/>
            <a:ext cx="434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sz="2400" b="1" smtClean="0">
                <a:solidFill>
                  <a:srgbClr val="FF0000"/>
                </a:solidFill>
                <a:latin typeface="Comic Sans MS" pitchFamily="66" charset="0"/>
              </a:rPr>
              <a:t>    </a:t>
            </a:r>
          </a:p>
        </p:txBody>
      </p:sp>
      <p:sp>
        <p:nvSpPr>
          <p:cNvPr id="4" name="AutoShape 9" descr="Hình ảnh có liên qua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15" descr="Hình ảnh có liên qua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2" name="TextBox 1"/>
          <p:cNvSpPr txBox="1"/>
          <p:nvPr/>
        </p:nvSpPr>
        <p:spPr>
          <a:xfrm>
            <a:off x="2667000" y="2322255"/>
            <a:ext cx="5617243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smtClean="0">
                <a:solidFill>
                  <a:srgbClr val="002060"/>
                </a:solidFill>
                <a:latin typeface=".VnAvant" pitchFamily="34" charset="0"/>
              </a:rPr>
              <a:t>TIẾNG VIỆT</a:t>
            </a:r>
          </a:p>
          <a:p>
            <a:pPr algn="ctr"/>
            <a:r>
              <a:rPr lang="en-US" sz="8000" b="1" dirty="0">
                <a:solidFill>
                  <a:srgbClr val="002060"/>
                </a:solidFill>
                <a:latin typeface=".VnAvant" pitchFamily="34" charset="0"/>
              </a:rPr>
              <a:t>1</a:t>
            </a:r>
            <a:endParaRPr lang="en-US" sz="8000" b="1" dirty="0" smtClean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477316" y="76200"/>
            <a:ext cx="6599884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Kết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nối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tri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thức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với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cuộc</a:t>
            </a:r>
            <a:r>
              <a:rPr lang="en-US" sz="3500" b="1" dirty="0" smtClean="0">
                <a:solidFill>
                  <a:srgbClr val="002060"/>
                </a:solidFill>
                <a:latin typeface="Arial Rounded MT Bold" pitchFamily="34" charset="0"/>
              </a:rPr>
              <a:t> </a:t>
            </a:r>
            <a:r>
              <a:rPr lang="en-US" sz="3500" b="1" dirty="0" err="1" smtClean="0">
                <a:solidFill>
                  <a:srgbClr val="002060"/>
                </a:solidFill>
                <a:latin typeface="Arial Rounded MT Bold" pitchFamily="34" charset="0"/>
              </a:rPr>
              <a:t>sống</a:t>
            </a:r>
            <a:endParaRPr lang="en-US" sz="3500" b="1" dirty="0" smtClean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017616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106249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.VnAvant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455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s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0" y="411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cau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tµu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bËu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gÊu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kÒu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rªu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 flipH="1">
            <a:off x="64956" y="5029200"/>
            <a:ext cx="914400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rau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cñ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		con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tr©u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		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chó</a:t>
            </a:r>
            <a:r>
              <a:rPr lang="en-US" sz="35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3500" b="1" dirty="0" err="1" smtClean="0">
                <a:solidFill>
                  <a:srgbClr val="008000"/>
                </a:solidFill>
                <a:latin typeface=".VnAvant" pitchFamily="34" charset="0"/>
              </a:rPr>
              <a:t>tÔu</a:t>
            </a:r>
            <a:endParaRPr lang="en-US" sz="3500" b="1" dirty="0">
              <a:solidFill>
                <a:srgbClr val="008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355710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a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752600"/>
            <a:ext cx="95250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7059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3" name="aa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8200" y="1676400"/>
            <a:ext cx="76200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652246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3570196" cy="838200"/>
            <a:chOff x="228600" y="228600"/>
            <a:chExt cx="3570196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837693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bảng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eeu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8600" y="1342688"/>
            <a:ext cx="86868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767659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112" y="1"/>
            <a:ext cx="64194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228600" y="122904"/>
            <a:ext cx="2514600" cy="838200"/>
            <a:chOff x="228600" y="228600"/>
            <a:chExt cx="25146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Viết</a:t>
              </a:r>
              <a:r>
                <a:rPr lang="en-US" sz="4800" b="1" dirty="0" smtClean="0">
                  <a:solidFill>
                    <a:schemeClr val="bg1"/>
                  </a:solidFill>
                </a:rPr>
                <a:t> 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3463558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au		©u	ªu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TIẾT 2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43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51213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406" y="2147532"/>
            <a:ext cx="8580794" cy="2576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04561" y="142359"/>
            <a:ext cx="279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chemeClr val="bg1"/>
                </a:solidFill>
                <a:latin typeface=".VnAvant" pitchFamily="34" charset="0"/>
              </a:rPr>
              <a:t>ViÕt b¶ng </a:t>
            </a:r>
            <a:endParaRPr lang="en-US" sz="3600" b="1" dirty="0">
              <a:solidFill>
                <a:schemeClr val="bg1"/>
              </a:solidFill>
              <a:latin typeface=".VnAvant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228600" y="122904"/>
            <a:ext cx="2819400" cy="838200"/>
            <a:chOff x="228600" y="228600"/>
            <a:chExt cx="2819400" cy="838200"/>
          </a:xfrm>
        </p:grpSpPr>
        <p:sp>
          <p:nvSpPr>
            <p:cNvPr id="6" name="Rounded Rectangle 5"/>
            <p:cNvSpPr/>
            <p:nvPr/>
          </p:nvSpPr>
          <p:spPr>
            <a:xfrm>
              <a:off x="961103" y="275304"/>
              <a:ext cx="2086897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Viết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3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95425" y="2162175"/>
            <a:ext cx="1024639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63254" y="2162586"/>
            <a:ext cx="1007007" cy="10310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au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38998" y="3413462"/>
            <a:ext cx="28328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c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Ϊ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 Ǉrâu</a:t>
            </a:r>
            <a:endParaRPr lang="vi-VN" sz="60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838575" y="3409950"/>
            <a:ext cx="250100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ts val="1000"/>
              </a:spcAft>
            </a:pP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ε</a:t>
            </a:r>
            <a:r>
              <a:rPr lang="en-US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ϒ</a:t>
            </a:r>
            <a:r>
              <a:rPr lang="en-US" sz="5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 </a:t>
            </a:r>
            <a:r>
              <a:rPr lang="el-GR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Ι</a:t>
            </a:r>
            <a:r>
              <a:rPr lang="vi-VN" sz="6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cs typeface="HP001 5H"/>
              </a:rPr>
              <a:t>ễu</a:t>
            </a:r>
            <a:endParaRPr lang="en-US" sz="6000" b="1" dirty="0">
              <a:solidFill>
                <a:schemeClr val="tx1">
                  <a:lumMod val="95000"/>
                  <a:lumOff val="5000"/>
                </a:schemeClr>
              </a:solidFill>
              <a:latin typeface="HP001 4 hàng" pitchFamily="34" charset="-93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62250" y="2163485"/>
            <a:ext cx="875561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61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HP001 5H"/>
                <a:ea typeface="HP001" charset="-93"/>
                <a:cs typeface="HP001 5H"/>
              </a:rPr>
              <a:t>łu</a:t>
            </a:r>
            <a:endParaRPr lang="vi-VN" sz="6100" b="1" dirty="0">
              <a:solidFill>
                <a:schemeClr val="tx1">
                  <a:lumMod val="95000"/>
                  <a:lumOff val="5000"/>
                </a:schemeClr>
              </a:solidFill>
              <a:latin typeface="HP001" charset="-93"/>
              <a:ea typeface="HP001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248120722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ITTran\Downloads\tu the viet - chu Thao v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-1"/>
            <a:ext cx="633035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375785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4496"/>
            <a:ext cx="9144000" cy="5035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228600" y="152400"/>
            <a:ext cx="2514600" cy="838200"/>
            <a:chOff x="228600" y="228600"/>
            <a:chExt cx="2514600" cy="838200"/>
          </a:xfrm>
        </p:grpSpPr>
        <p:sp>
          <p:nvSpPr>
            <p:cNvPr id="9" name="Rounded Rectangle 8"/>
            <p:cNvSpPr/>
            <p:nvPr/>
          </p:nvSpPr>
          <p:spPr>
            <a:xfrm>
              <a:off x="961104" y="275304"/>
              <a:ext cx="1782096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4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76200" y="4876800"/>
            <a:ext cx="8773405" cy="1384995"/>
            <a:chOff x="76200" y="4876800"/>
            <a:chExt cx="8773405" cy="1384995"/>
          </a:xfrm>
        </p:grpSpPr>
        <p:sp>
          <p:nvSpPr>
            <p:cNvPr id="15" name="TextBox 14"/>
            <p:cNvSpPr txBox="1"/>
            <p:nvPr/>
          </p:nvSpPr>
          <p:spPr>
            <a:xfrm>
              <a:off x="76200" y="4876800"/>
              <a:ext cx="8773405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   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Nh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µ d×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T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ö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ë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qu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ª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cã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c©y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cau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giµn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trÇu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Sau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nh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µ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cã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rau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c¶i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,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rau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dÒn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vµ c¶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d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VNI-Avo" pitchFamily="2" charset="0"/>
                </a:rPr>
                <a:t>öa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hÊu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GÇn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nh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µ d×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cã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c©y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cÇu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tre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nhá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.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Xa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xa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lµ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d·y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nói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cao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 </a:t>
              </a:r>
              <a:r>
                <a:rPr lang="en-US" sz="2800" dirty="0" err="1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cao</a:t>
              </a:r>
              <a:r>
                <a:rPr lang="en-US" sz="28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.VnAvant" pitchFamily="34" charset="0"/>
                </a:rPr>
                <a:t>. </a:t>
              </a:r>
              <a:endParaRPr lang="vi-VN" sz="28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 bwMode="auto">
            <a:xfrm>
              <a:off x="2200274" y="4981616"/>
              <a:ext cx="142794" cy="76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vi-VN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cxnSp>
        <p:nvCxnSpPr>
          <p:cNvPr id="6" name="Straight Connector 5"/>
          <p:cNvCxnSpPr/>
          <p:nvPr/>
        </p:nvCxnSpPr>
        <p:spPr bwMode="auto">
          <a:xfrm>
            <a:off x="5486400" y="5334000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Connector 11"/>
          <p:cNvCxnSpPr/>
          <p:nvPr/>
        </p:nvCxnSpPr>
        <p:spPr bwMode="auto">
          <a:xfrm>
            <a:off x="8358689" y="5297714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/>
          <p:nvPr/>
        </p:nvCxnSpPr>
        <p:spPr bwMode="auto">
          <a:xfrm>
            <a:off x="1606694" y="5791200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Connector 13"/>
          <p:cNvCxnSpPr/>
          <p:nvPr/>
        </p:nvCxnSpPr>
        <p:spPr bwMode="auto">
          <a:xfrm>
            <a:off x="3048000" y="5776686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15"/>
          <p:cNvCxnSpPr/>
          <p:nvPr/>
        </p:nvCxnSpPr>
        <p:spPr bwMode="auto">
          <a:xfrm>
            <a:off x="2110839" y="6172200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Connector 16"/>
          <p:cNvCxnSpPr/>
          <p:nvPr/>
        </p:nvCxnSpPr>
        <p:spPr bwMode="auto">
          <a:xfrm>
            <a:off x="6477000" y="5776686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/>
          <p:cNvCxnSpPr/>
          <p:nvPr/>
        </p:nvCxnSpPr>
        <p:spPr bwMode="auto">
          <a:xfrm>
            <a:off x="7391400" y="5297714"/>
            <a:ext cx="490916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4406870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228600" y="228600"/>
            <a:ext cx="2209800" cy="838200"/>
            <a:chOff x="228600" y="228600"/>
            <a:chExt cx="2209800" cy="838200"/>
          </a:xfrm>
        </p:grpSpPr>
        <p:sp>
          <p:nvSpPr>
            <p:cNvPr id="15" name="Rounded Rectangle 14"/>
            <p:cNvSpPr/>
            <p:nvPr/>
          </p:nvSpPr>
          <p:spPr>
            <a:xfrm>
              <a:off x="761999" y="228600"/>
              <a:ext cx="1676401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200" b="1" dirty="0" err="1" smtClean="0">
                  <a:solidFill>
                    <a:schemeClr val="bg1"/>
                  </a:solidFill>
                </a:rPr>
                <a:t>Nói</a:t>
              </a:r>
              <a:endParaRPr lang="vi-VN" sz="4200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5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53" y="1818290"/>
            <a:ext cx="3762375" cy="48387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18290"/>
            <a:ext cx="3848100" cy="4886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00416" y="838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err="1" smtClean="0">
                <a:latin typeface=".VnAvant" pitchFamily="34" charset="0"/>
              </a:rPr>
              <a:t>Xin</a:t>
            </a:r>
            <a:r>
              <a:rPr lang="en-US" sz="3600" b="1" dirty="0" smtClean="0">
                <a:latin typeface=".VnAvant" pitchFamily="34" charset="0"/>
              </a:rPr>
              <a:t> </a:t>
            </a:r>
            <a:r>
              <a:rPr lang="en-US" sz="3600" b="1" dirty="0" err="1" smtClean="0">
                <a:latin typeface=".VnAvant" pitchFamily="34" charset="0"/>
              </a:rPr>
              <a:t>phÐp</a:t>
            </a:r>
            <a:endParaRPr lang="vi-VN" sz="3600" b="1" dirty="0"/>
          </a:p>
        </p:txBody>
      </p:sp>
    </p:spTree>
    <p:extLst>
      <p:ext uri="{BB962C8B-B14F-4D97-AF65-F5344CB8AC3E}">
        <p14:creationId xmlns:p14="http://schemas.microsoft.com/office/powerpoint/2010/main" val="63699851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500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920978" y="5308275"/>
            <a:ext cx="81435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33CC"/>
                </a:solidFill>
                <a:latin typeface=".VnAvant" pitchFamily="34" charset="0"/>
              </a:rPr>
              <a:t>§µn </a:t>
            </a:r>
            <a:r>
              <a:rPr lang="en-US" sz="4000" b="1" dirty="0" err="1" smtClean="0">
                <a:solidFill>
                  <a:srgbClr val="0033CC"/>
                </a:solidFill>
                <a:latin typeface=".VnAvant" pitchFamily="34" charset="0"/>
              </a:rPr>
              <a:t>sÎ</a:t>
            </a:r>
            <a:r>
              <a:rPr lang="en-US" sz="4000" b="1" dirty="0" smtClean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.VnAvant" pitchFamily="34" charset="0"/>
              </a:rPr>
              <a:t>n©u</a:t>
            </a:r>
            <a:r>
              <a:rPr lang="en-US" sz="4000" b="1" dirty="0" smtClean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.VnAvant" pitchFamily="34" charset="0"/>
              </a:rPr>
              <a:t>kªu</a:t>
            </a:r>
            <a:r>
              <a:rPr lang="en-US" sz="4000" b="1" dirty="0" smtClean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.VnAvant" pitchFamily="34" charset="0"/>
              </a:rPr>
              <a:t>rÝu</a:t>
            </a:r>
            <a:r>
              <a:rPr lang="en-US" sz="4000" b="1" dirty="0" smtClean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.VnAvant" pitchFamily="34" charset="0"/>
              </a:rPr>
              <a:t>rÝt</a:t>
            </a:r>
            <a:r>
              <a:rPr lang="en-US" sz="4000" b="1" dirty="0" smtClean="0">
                <a:solidFill>
                  <a:srgbClr val="0033CC"/>
                </a:solidFill>
                <a:latin typeface=".VnAvant" pitchFamily="34" charset="0"/>
              </a:rPr>
              <a:t> ë </a:t>
            </a:r>
            <a:r>
              <a:rPr lang="en-US" sz="4000" b="1" dirty="0" err="1" smtClean="0">
                <a:solidFill>
                  <a:srgbClr val="0033CC"/>
                </a:solidFill>
                <a:latin typeface=".VnAvant" pitchFamily="34" charset="0"/>
              </a:rPr>
              <a:t>sau</a:t>
            </a:r>
            <a:r>
              <a:rPr lang="en-US" sz="4000" b="1" dirty="0" smtClean="0">
                <a:solidFill>
                  <a:srgbClr val="0033CC"/>
                </a:solidFill>
                <a:latin typeface=".VnAvant" pitchFamily="34" charset="0"/>
              </a:rPr>
              <a:t> </a:t>
            </a:r>
            <a:r>
              <a:rPr lang="en-US" sz="4000" b="1" dirty="0" err="1" smtClean="0">
                <a:solidFill>
                  <a:srgbClr val="0033CC"/>
                </a:solidFill>
                <a:latin typeface=".VnAvant" pitchFamily="34" charset="0"/>
              </a:rPr>
              <a:t>nh</a:t>
            </a:r>
            <a:r>
              <a:rPr lang="en-US" sz="4000" b="1" dirty="0" smtClean="0">
                <a:solidFill>
                  <a:srgbClr val="0033CC"/>
                </a:solidFill>
                <a:latin typeface=".VnAvant" pitchFamily="34" charset="0"/>
              </a:rPr>
              <a:t>µ.</a:t>
            </a:r>
            <a:endParaRPr lang="vi-VN" sz="4000" dirty="0"/>
          </a:p>
        </p:txBody>
      </p:sp>
      <p:sp>
        <p:nvSpPr>
          <p:cNvPr id="5" name="Rectangle 4"/>
          <p:cNvSpPr/>
          <p:nvPr/>
        </p:nvSpPr>
        <p:spPr>
          <a:xfrm>
            <a:off x="2286000" y="310583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20" name="Group 19"/>
          <p:cNvGrpSpPr/>
          <p:nvPr/>
        </p:nvGrpSpPr>
        <p:grpSpPr>
          <a:xfrm>
            <a:off x="254726" y="1174532"/>
            <a:ext cx="3048000" cy="838200"/>
            <a:chOff x="228600" y="228600"/>
            <a:chExt cx="3048000" cy="838200"/>
          </a:xfrm>
        </p:grpSpPr>
        <p:sp>
          <p:nvSpPr>
            <p:cNvPr id="12" name="Rounded Rectangle 11"/>
            <p:cNvSpPr/>
            <p:nvPr/>
          </p:nvSpPr>
          <p:spPr>
            <a:xfrm>
              <a:off x="838200" y="228600"/>
              <a:ext cx="2438400" cy="8382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Nhận</a:t>
              </a:r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3600" b="1" dirty="0" err="1" smtClean="0">
                  <a:solidFill>
                    <a:schemeClr val="bg1"/>
                  </a:solidFill>
                </a:rPr>
                <a:t>biết</a:t>
              </a:r>
              <a:endParaRPr lang="vi-VN" sz="3600" b="1" dirty="0">
                <a:solidFill>
                  <a:schemeClr val="bg1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1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147707" y="5308803"/>
            <a:ext cx="8210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C0462"/>
                </a:solidFill>
                <a:latin typeface=".VnAvant" pitchFamily="34" charset="0"/>
              </a:rPr>
              <a:t>ªu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79532" y="5310849"/>
            <a:ext cx="83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C0462"/>
                </a:solidFill>
                <a:latin typeface=".VnAvant" pitchFamily="34" charset="0"/>
              </a:rPr>
              <a:t>©u</a:t>
            </a:r>
            <a:endParaRPr lang="vi-VN" sz="4000" dirty="0">
              <a:solidFill>
                <a:srgbClr val="FC046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18434" y="5311914"/>
            <a:ext cx="83067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C0462"/>
                </a:solidFill>
                <a:latin typeface=".VnAvant" pitchFamily="34" charset="0"/>
              </a:rPr>
              <a:t>au</a:t>
            </a:r>
            <a:endParaRPr lang="vi-VN" sz="4000" dirty="0">
              <a:solidFill>
                <a:srgbClr val="FC046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779370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832"/>
            <a:ext cx="9143999" cy="1514168"/>
          </a:xfrm>
          <a:solidFill>
            <a:srgbClr val="CC0099"/>
          </a:solidFill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  <a:latin typeface=".VnAvant" pitchFamily="34" charset="0"/>
              </a:rPr>
              <a:t>                     </a:t>
            </a:r>
            <a:r>
              <a:rPr lang="en-US" sz="6600" b="1" dirty="0" smtClean="0">
                <a:solidFill>
                  <a:schemeClr val="bg1"/>
                </a:solidFill>
                <a:latin typeface=".VnAvant" pitchFamily="34" charset="0"/>
              </a:rPr>
              <a:t>au		©u	ªu</a:t>
            </a:r>
            <a:endParaRPr lang="vi-VN" b="1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32766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err="1" smtClean="0">
                <a:solidFill>
                  <a:srgbClr val="FF0000"/>
                </a:solidFill>
                <a:latin typeface="HP-087" pitchFamily="34" charset="0"/>
              </a:rPr>
              <a:t>TIẾT</a:t>
            </a:r>
            <a:r>
              <a:rPr lang="en-US" sz="13800" dirty="0" smtClean="0">
                <a:solidFill>
                  <a:srgbClr val="FF0000"/>
                </a:solidFill>
                <a:latin typeface="HP-087" pitchFamily="34" charset="0"/>
              </a:rPr>
              <a:t> 1</a:t>
            </a:r>
            <a:endParaRPr lang="vi-VN" sz="138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0"/>
            <a:ext cx="15985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err="1">
                <a:solidFill>
                  <a:schemeClr val="bg1"/>
                </a:solidFill>
                <a:latin typeface=".VnCooper" pitchFamily="34" charset="0"/>
              </a:rPr>
              <a:t>Bµi</a:t>
            </a:r>
            <a:r>
              <a:rPr lang="en-US" sz="5400" b="1" dirty="0">
                <a:solidFill>
                  <a:schemeClr val="bg1"/>
                </a:solidFill>
                <a:latin typeface=".VnCooper" pitchFamily="34" charset="0"/>
              </a:rPr>
              <a:t> </a:t>
            </a:r>
            <a:endParaRPr lang="vi-VN" sz="5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2661">
            <a:off x="612335" y="263482"/>
            <a:ext cx="2524961" cy="193675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369621" y="774288"/>
            <a:ext cx="99257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dirty="0" smtClean="0">
                <a:solidFill>
                  <a:srgbClr val="993366"/>
                </a:solidFill>
                <a:latin typeface=".VnCooper" pitchFamily="34" charset="0"/>
              </a:rPr>
              <a:t>43</a:t>
            </a:r>
            <a:endParaRPr lang="vi-VN" sz="5000" dirty="0">
              <a:solidFill>
                <a:srgbClr val="99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3816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106249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.VnAvant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455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s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6436204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3" grpId="0"/>
      <p:bldP spid="28" grpId="0"/>
      <p:bldP spid="32" grpId="0"/>
      <p:bldP spid="3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0" y="27432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cau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tµu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bËu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gÊu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kÒu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rªu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037120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106249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.VnAvant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455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s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0" y="411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cau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tµu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bËu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gÊu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kÒu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rªu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3141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1226208" y="2133600"/>
            <a:ext cx="6938310" cy="1232266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Stop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thư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gi·n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 </a:t>
            </a:r>
            <a:r>
              <a:rPr lang="en-US" sz="5400" b="1" dirty="0" err="1" smtClean="0">
                <a:ln w="11430"/>
                <a:solidFill>
                  <a:srgbClr val="00B05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nhÐ</a:t>
            </a:r>
            <a:r>
              <a:rPr lang="en-US" sz="5400" b="1" dirty="0" smtClean="0">
                <a:ln w="11430"/>
                <a:solidFill>
                  <a:srgbClr val="CC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.VnAvant" pitchFamily="34" charset="0"/>
              </a:rPr>
              <a:t>! </a:t>
            </a:r>
            <a:endParaRPr lang="en-US" sz="5400" b="1" cap="none" spc="0" dirty="0">
              <a:ln w="11430"/>
              <a:solidFill>
                <a:srgbClr val="CC00CC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.VnAvant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4291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advTm="6645">
        <p14:ripple/>
      </p:transition>
    </mc:Choice>
    <mc:Fallback xmlns="">
      <p:transition advTm="6645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E180D4A7-C9FB-4DFB-919C-405C955672EB}">
      <p14:showEvtLst xmlns:p14="http://schemas.microsoft.com/office/powerpoint/2010/main">
        <p14:playEvt time="2489" objId="4"/>
        <p14:triggerEvt type="onClick" time="2489" objId="4"/>
        <p14:pauseEvt time="19732" objId="4"/>
        <p14:triggerEvt type="onClick" time="24965" objId="4"/>
        <p14:resumeEvt time="27230" objId="4"/>
        <p14:pauseEvt time="35395" objId="4"/>
        <p14:stopEvt time="72962" objId="4"/>
      </p14:showEvt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flipH="1">
            <a:off x="1600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41" name="Group 40"/>
          <p:cNvGrpSpPr/>
          <p:nvPr/>
        </p:nvGrpSpPr>
        <p:grpSpPr>
          <a:xfrm>
            <a:off x="228600" y="122904"/>
            <a:ext cx="2332704" cy="838200"/>
            <a:chOff x="228600" y="228600"/>
            <a:chExt cx="2332704" cy="838200"/>
          </a:xfrm>
        </p:grpSpPr>
        <p:sp>
          <p:nvSpPr>
            <p:cNvPr id="42" name="Rounded Rectangle 41"/>
            <p:cNvSpPr/>
            <p:nvPr/>
          </p:nvSpPr>
          <p:spPr>
            <a:xfrm>
              <a:off x="961104" y="275304"/>
              <a:ext cx="1600200" cy="762000"/>
            </a:xfrm>
            <a:prstGeom prst="roundRect">
              <a:avLst/>
            </a:prstGeom>
            <a:solidFill>
              <a:srgbClr val="CC33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 smtClean="0">
                  <a:solidFill>
                    <a:schemeClr val="bg1"/>
                  </a:solidFill>
                </a:rPr>
                <a:t> </a:t>
              </a:r>
              <a:r>
                <a:rPr lang="en-US" sz="4800" b="1" dirty="0" err="1" smtClean="0">
                  <a:solidFill>
                    <a:schemeClr val="bg1"/>
                  </a:solidFill>
                </a:rPr>
                <a:t>Đọc</a:t>
              </a:r>
              <a:endParaRPr lang="vi-VN" sz="4800" b="1" dirty="0">
                <a:solidFill>
                  <a:schemeClr val="bg1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228600" y="228600"/>
              <a:ext cx="914400" cy="83820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800" b="1" dirty="0" smtClean="0">
                  <a:solidFill>
                    <a:schemeClr val="bg2">
                      <a:lumMod val="10000"/>
                    </a:schemeClr>
                  </a:solidFill>
                </a:rPr>
                <a:t>2</a:t>
              </a:r>
              <a:endParaRPr lang="vi-VN" sz="4800" b="1" dirty="0">
                <a:solidFill>
                  <a:schemeClr val="bg2">
                    <a:lumMod val="10000"/>
                  </a:schemeClr>
                </a:solidFill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 flipH="1">
            <a:off x="38862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©u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895600" y="2011740"/>
            <a:ext cx="3250275" cy="2008910"/>
            <a:chOff x="304800" y="1752600"/>
            <a:chExt cx="3250275" cy="2008910"/>
          </a:xfrm>
          <a:solidFill>
            <a:srgbClr val="FFCCFF"/>
          </a:solidFill>
        </p:grpSpPr>
        <p:sp>
          <p:nvSpPr>
            <p:cNvPr id="25" name="Rectangle 24"/>
            <p:cNvSpPr/>
            <p:nvPr/>
          </p:nvSpPr>
          <p:spPr bwMode="auto">
            <a:xfrm>
              <a:off x="304800" y="1752600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 bwMode="auto">
            <a:xfrm>
              <a:off x="1954874" y="1759526"/>
              <a:ext cx="1600200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  <p:sp>
          <p:nvSpPr>
            <p:cNvPr id="27" name="Rectangle 26"/>
            <p:cNvSpPr/>
            <p:nvPr/>
          </p:nvSpPr>
          <p:spPr bwMode="auto">
            <a:xfrm>
              <a:off x="304801" y="2770910"/>
              <a:ext cx="3250274" cy="990600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4800" b="1" i="0" u="none" strike="noStrike" cap="none" normalizeH="0" baseline="0" smtClean="0">
                <a:ln>
                  <a:noFill/>
                </a:ln>
                <a:solidFill>
                  <a:srgbClr val="0033CC"/>
                </a:solidFill>
                <a:effectLst/>
                <a:latin typeface=".VnAvant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076546" y="3106249"/>
            <a:ext cx="12314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rgbClr val="002060"/>
                </a:solidFill>
                <a:latin typeface=".VnAvant" pitchFamily="34" charset="0"/>
              </a:rPr>
              <a:t>s</a:t>
            </a:r>
            <a:r>
              <a:rPr lang="en-US" sz="4800" b="1" dirty="0" err="1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4058" y="2095141"/>
            <a:ext cx="45557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  <a:latin typeface=".VnAvant" pitchFamily="34" charset="0"/>
              </a:rPr>
              <a:t>s</a:t>
            </a:r>
            <a:endParaRPr lang="en-US" sz="4800" b="1" dirty="0">
              <a:solidFill>
                <a:srgbClr val="002060"/>
              </a:solidFill>
              <a:latin typeface=".VnAvant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 flipH="1">
            <a:off x="4724400" y="2095143"/>
            <a:ext cx="11090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.VnAvant" pitchFamily="34" charset="0"/>
              </a:rPr>
              <a:t>au</a:t>
            </a:r>
            <a:endParaRPr lang="en-US" sz="4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flipH="1">
            <a:off x="6096000" y="780871"/>
            <a:ext cx="167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solidFill>
                  <a:srgbClr val="FF0000"/>
                </a:solidFill>
                <a:latin typeface=".VnAvant" pitchFamily="34" charset="0"/>
              </a:rPr>
              <a:t>ªu</a:t>
            </a:r>
            <a:endParaRPr lang="en-US" sz="72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 flipH="1">
            <a:off x="0" y="411480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cau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tµu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bËu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gÊu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kÒu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  </a:t>
            </a:r>
            <a:r>
              <a:rPr lang="en-US" sz="4000" b="1" dirty="0" err="1" smtClean="0">
                <a:solidFill>
                  <a:srgbClr val="002060"/>
                </a:solidFill>
                <a:latin typeface=".VnAvant" pitchFamily="34" charset="0"/>
              </a:rPr>
              <a:t>rªu</a:t>
            </a:r>
            <a:r>
              <a:rPr lang="en-US" sz="4000" b="1" dirty="0" smtClean="0">
                <a:solidFill>
                  <a:srgbClr val="002060"/>
                </a:solidFill>
                <a:latin typeface=".VnAvant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17307"/>
      </p:ext>
    </p:extLst>
  </p:cSld>
  <p:clrMapOvr>
    <a:masterClrMapping/>
  </p:clrMapOvr>
  <p:transition advTm="6645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 bwMode="auto">
          <a:xfrm>
            <a:off x="763754" y="5334000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rau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cñ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659354" y="5326117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con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tr©u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478754" y="5302469"/>
            <a:ext cx="1903246" cy="609600"/>
          </a:xfrm>
          <a:prstGeom prst="roundRect">
            <a:avLst/>
          </a:prstGeom>
          <a:noFill/>
          <a:ln w="28575" cap="flat" cmpd="sng" algn="ctr">
            <a:solidFill>
              <a:srgbClr val="00CC00"/>
            </a:solidFill>
            <a:prstDash val="sysDash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chó</a:t>
            </a:r>
            <a:r>
              <a:rPr lang="en-US" sz="2800" b="1" dirty="0" smtClean="0">
                <a:solidFill>
                  <a:srgbClr val="006600"/>
                </a:solidFill>
                <a:latin typeface=".VnAvant" pitchFamily="34" charset="0"/>
              </a:rPr>
              <a:t> </a:t>
            </a:r>
            <a:r>
              <a:rPr lang="en-US" sz="2800" b="1" dirty="0" err="1" smtClean="0">
                <a:solidFill>
                  <a:srgbClr val="006600"/>
                </a:solidFill>
                <a:latin typeface=".VnAvant" pitchFamily="34" charset="0"/>
              </a:rPr>
              <a:t>tÔu</a:t>
            </a:r>
            <a:endParaRPr kumimoji="0" lang="vi-VN" sz="2800" b="1" i="0" u="none" strike="noStrike" cap="none" normalizeH="0" baseline="0" dirty="0" smtClean="0">
              <a:ln>
                <a:noFill/>
              </a:ln>
              <a:solidFill>
                <a:srgbClr val="006600"/>
              </a:solidFill>
              <a:effectLst/>
              <a:latin typeface="Arial" charset="0"/>
            </a:endParaRPr>
          </a:p>
        </p:txBody>
      </p:sp>
      <p:cxnSp>
        <p:nvCxnSpPr>
          <p:cNvPr id="10" name="Straight Connector 9"/>
          <p:cNvCxnSpPr>
            <a:stCxn id="12" idx="0"/>
          </p:cNvCxnSpPr>
          <p:nvPr/>
        </p:nvCxnSpPr>
        <p:spPr bwMode="auto">
          <a:xfrm flipV="1">
            <a:off x="1715377" y="3310759"/>
            <a:ext cx="2420331" cy="2023241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Connector 18"/>
          <p:cNvCxnSpPr>
            <a:stCxn id="13" idx="0"/>
          </p:cNvCxnSpPr>
          <p:nvPr/>
        </p:nvCxnSpPr>
        <p:spPr bwMode="auto">
          <a:xfrm flipV="1">
            <a:off x="4610977" y="3342290"/>
            <a:ext cx="2911914" cy="1983827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Connector 20"/>
          <p:cNvCxnSpPr>
            <a:stCxn id="14" idx="0"/>
          </p:cNvCxnSpPr>
          <p:nvPr/>
        </p:nvCxnSpPr>
        <p:spPr bwMode="auto">
          <a:xfrm flipH="1" flipV="1">
            <a:off x="1147521" y="3342290"/>
            <a:ext cx="6282856" cy="1960179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2218841" y="152400"/>
            <a:ext cx="514275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Nèi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ch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÷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víi</a:t>
            </a:r>
            <a:r>
              <a:rPr lang="en-US" sz="5000" b="1" dirty="0" smtClean="0">
                <a:solidFill>
                  <a:srgbClr val="008000"/>
                </a:solidFill>
                <a:latin typeface=".VnAvant" pitchFamily="34" charset="0"/>
              </a:rPr>
              <a:t> </a:t>
            </a:r>
            <a:r>
              <a:rPr lang="en-US" sz="5000" b="1" dirty="0" err="1" smtClean="0">
                <a:solidFill>
                  <a:srgbClr val="008000"/>
                </a:solidFill>
                <a:latin typeface=".VnAvant" pitchFamily="34" charset="0"/>
              </a:rPr>
              <a:t>h×nh</a:t>
            </a:r>
            <a:endParaRPr lang="vi-VN" sz="5000" b="1" dirty="0">
              <a:solidFill>
                <a:srgbClr val="008000"/>
              </a:solidFill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417" y="1468119"/>
            <a:ext cx="2396583" cy="1803902"/>
          </a:xfrm>
          <a:prstGeom prst="roundRect">
            <a:avLst>
              <a:gd name="adj" fmla="val 16667"/>
            </a:avLst>
          </a:prstGeom>
          <a:ln w="9525">
            <a:solidFill>
              <a:srgbClr val="0066FF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511081"/>
            <a:ext cx="2396583" cy="1831209"/>
          </a:xfrm>
          <a:prstGeom prst="roundRect">
            <a:avLst>
              <a:gd name="adj" fmla="val 16667"/>
            </a:avLst>
          </a:prstGeom>
          <a:ln w="9525">
            <a:solidFill>
              <a:srgbClr val="0066FF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11" y="1451149"/>
            <a:ext cx="1184819" cy="1838061"/>
          </a:xfrm>
          <a:prstGeom prst="roundRect">
            <a:avLst>
              <a:gd name="adj" fmla="val 16667"/>
            </a:avLst>
          </a:prstGeom>
          <a:ln w="9525">
            <a:solidFill>
              <a:srgbClr val="0066FF"/>
            </a:solidFill>
            <a:miter lim="800000"/>
            <a:headEnd/>
            <a:tailEnd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826325"/>
      </p:ext>
    </p:extLst>
  </p:cSld>
  <p:clrMapOvr>
    <a:masterClrMapping/>
  </p:clrMapOvr>
  <p:transition advTm="66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6&quot;/&gt;&lt;/object&gt;&lt;object type=&quot;3&quot; unique_id=&quot;10004&quot;&gt;&lt;property id=&quot;20148&quot; value=&quot;5&quot;/&gt;&lt;property id=&quot;20300&quot; value=&quot;Slide 2&quot;/&gt;&lt;property id=&quot;20307&quot; value=&quot;266&quot;/&gt;&lt;/object&gt;&lt;object type=&quot;3&quot; unique_id=&quot;10005&quot;&gt;&lt;property id=&quot;20148&quot; value=&quot;5&quot;/&gt;&lt;property id=&quot;20300&quot; value=&quot;Slide 3&quot;/&gt;&lt;property id=&quot;20307&quot; value=&quot;265&quot;/&gt;&lt;/object&gt;&lt;object type=&quot;3&quot; unique_id=&quot;10006&quot;&gt;&lt;property id=&quot;20148&quot; value=&quot;5&quot;/&gt;&lt;property id=&quot;20300&quot; value=&quot;Slide 4&quot;/&gt;&lt;property id=&quot;20307&quot; value=&quot;314&quot;/&gt;&lt;/object&gt;&lt;object type=&quot;3&quot; unique_id=&quot;10007&quot;&gt;&lt;property id=&quot;20148&quot; value=&quot;5&quot;/&gt;&lt;property id=&quot;20300&quot; value=&quot;Slide 5&quot;/&gt;&lt;property id=&quot;20307&quot; value=&quot;267&quot;/&gt;&lt;/object&gt;&lt;object type=&quot;3&quot; unique_id=&quot;10008&quot;&gt;&lt;property id=&quot;20148&quot; value=&quot;5&quot;/&gt;&lt;property id=&quot;20300&quot; value=&quot;Slide 6&quot;/&gt;&lt;property id=&quot;20307&quot; value=&quot;271&quot;/&gt;&lt;/object&gt;&lt;object type=&quot;3&quot; unique_id=&quot;10009&quot;&gt;&lt;property id=&quot;20148&quot; value=&quot;5&quot;/&gt;&lt;property id=&quot;20300&quot; value=&quot;Slide 7&quot;/&gt;&lt;property id=&quot;20307&quot; value=&quot;275&quot;/&gt;&lt;/object&gt;&lt;object type=&quot;3&quot; unique_id=&quot;10010&quot;&gt;&lt;property id=&quot;20148&quot; value=&quot;5&quot;/&gt;&lt;property id=&quot;20300&quot; value=&quot;Slide 8&quot;/&gt;&lt;property id=&quot;20307&quot; value=&quot;304&quot;/&gt;&lt;/object&gt;&lt;object type=&quot;3&quot; unique_id=&quot;10011&quot;&gt;&lt;property id=&quot;20148&quot; value=&quot;5&quot;/&gt;&lt;property id=&quot;20300&quot; value=&quot;Slide 9&quot;/&gt;&lt;property id=&quot;20307&quot; value=&quot;288&quot;/&gt;&lt;/object&gt;&lt;object type=&quot;3&quot; unique_id=&quot;10012&quot;&gt;&lt;property id=&quot;20148&quot; value=&quot;5&quot;/&gt;&lt;property id=&quot;20300&quot; value=&quot;Slide 10&quot;/&gt;&lt;property id=&quot;20307&quot; value=&quot;328&quot;/&gt;&lt;/object&gt;&lt;object type=&quot;3&quot; unique_id=&quot;10013&quot;&gt;&lt;property id=&quot;20148&quot; value=&quot;5&quot;/&gt;&lt;property id=&quot;20300&quot; value=&quot;Slide 11&quot;/&gt;&lt;property id=&quot;20307&quot; value=&quot;329&quot;/&gt;&lt;/object&gt;&lt;object type=&quot;3&quot; unique_id=&quot;10014&quot;&gt;&lt;property id=&quot;20148&quot; value=&quot;5&quot;/&gt;&lt;property id=&quot;20300&quot; value=&quot;Slide 12&quot;/&gt;&lt;property id=&quot;20307&quot; value=&quot;330&quot;/&gt;&lt;/object&gt;&lt;object type=&quot;3&quot; unique_id=&quot;10015&quot;&gt;&lt;property id=&quot;20148&quot; value=&quot;5&quot;/&gt;&lt;property id=&quot;20300&quot; value=&quot;Slide 13&quot;/&gt;&lt;property id=&quot;20307&quot; value=&quot;331&quot;/&gt;&lt;/object&gt;&lt;object type=&quot;3&quot; unique_id=&quot;10016&quot;&gt;&lt;property id=&quot;20148&quot; value=&quot;5&quot;/&gt;&lt;property id=&quot;20300&quot; value=&quot;Slide 14&quot;/&gt;&lt;property id=&quot;20307&quot; value=&quot;305&quot;/&gt;&lt;/object&gt;&lt;object type=&quot;3&quot; unique_id=&quot;10017&quot;&gt;&lt;property id=&quot;20148&quot; value=&quot;5&quot;/&gt;&lt;property id=&quot;20300&quot; value=&quot;Slide 15&quot;/&gt;&lt;property id=&quot;20307&quot; value=&quot;332&quot;/&gt;&lt;/object&gt;&lt;object type=&quot;3&quot; unique_id=&quot;10018&quot;&gt;&lt;property id=&quot;20148&quot; value=&quot;5&quot;/&gt;&lt;property id=&quot;20300&quot; value=&quot;Slide 16&quot;/&gt;&lt;property id=&quot;20307&quot; value=&quot;308&quot;/&gt;&lt;/object&gt;&lt;object type=&quot;3&quot; unique_id=&quot;10019&quot;&gt;&lt;property id=&quot;20148&quot; value=&quot;5&quot;/&gt;&lt;property id=&quot;20300&quot; value=&quot;Slide 17&quot;/&gt;&lt;property id=&quot;20307&quot; value=&quot;311&quot;/&gt;&lt;/object&gt;&lt;object type=&quot;3&quot; unique_id=&quot;10020&quot;&gt;&lt;property id=&quot;20148&quot; value=&quot;5&quot;/&gt;&lt;property id=&quot;20300&quot; value=&quot;Slide 18&quot;/&gt;&lt;property id=&quot;20307&quot; value=&quot;327&quot;/&gt;&lt;/object&gt;&lt;object type=&quot;3&quot; unique_id=&quot;10021&quot;&gt;&lt;property id=&quot;20148&quot; value=&quot;5&quot;/&gt;&lt;property id=&quot;20300&quot; value=&quot;Slide 19&quot;/&gt;&lt;property id=&quot;20307&quot; value=&quot;307&quot;/&gt;&lt;/object&gt;&lt;object type=&quot;3&quot; unique_id=&quot;10022&quot;&gt;&lt;property id=&quot;20148&quot; value=&quot;5&quot;/&gt;&lt;property id=&quot;20300&quot; value=&quot;Slide 20&quot;/&gt;&lt;property id=&quot;20307&quot; value=&quot;310&quot;/&gt;&lt;/object&gt;&lt;object type=&quot;3&quot; unique_id=&quot;10023&quot;&gt;&lt;property id=&quot;20148&quot; value=&quot;5&quot;/&gt;&lt;property id=&quot;20300&quot; value=&quot;Slide 21&quot;/&gt;&lt;property id=&quot;20307&quot; value=&quot;333&quot;/&gt;&lt;/object&gt;&lt;object type=&quot;3&quot; unique_id=&quot;10024&quot;&gt;&lt;property id=&quot;20148&quot; value=&quot;5&quot;/&gt;&lt;property id=&quot;20300&quot; value=&quot;Slide 22&quot;/&gt;&lt;property id=&quot;20307&quot; value=&quot;326&quot;/&gt;&lt;/object&gt;&lt;object type=&quot;3&quot; unique_id=&quot;10025&quot;&gt;&lt;property id=&quot;20148&quot; value=&quot;5&quot;/&gt;&lt;property id=&quot;20300&quot; value=&quot;Slide 31&quot;/&gt;&lt;property id=&quot;20307&quot; value=&quot;313&quot;/&gt;&lt;/object&gt;&lt;object type=&quot;3&quot; unique_id=&quot;10335&quot;&gt;&lt;property id=&quot;20148&quot; value=&quot;5&quot;/&gt;&lt;property id=&quot;20300&quot; value=&quot;Slide 23&quot;/&gt;&lt;property id=&quot;20307&quot; value=&quot;334&quot;/&gt;&lt;/object&gt;&lt;object type=&quot;3&quot; unique_id=&quot;10337&quot;&gt;&lt;property id=&quot;20148&quot; value=&quot;5&quot;/&gt;&lt;property id=&quot;20300&quot; value=&quot;Slide 25&quot;/&gt;&lt;property id=&quot;20307&quot; value=&quot;336&quot;/&gt;&lt;/object&gt;&lt;object type=&quot;3&quot; unique_id=&quot;10338&quot;&gt;&lt;property id=&quot;20148&quot; value=&quot;5&quot;/&gt;&lt;property id=&quot;20300&quot; value=&quot;Slide 26&quot;/&gt;&lt;property id=&quot;20307&quot; value=&quot;337&quot;/&gt;&lt;/object&gt;&lt;object type=&quot;3&quot; unique_id=&quot;10339&quot;&gt;&lt;property id=&quot;20148&quot; value=&quot;5&quot;/&gt;&lt;property id=&quot;20300&quot; value=&quot;Slide 27&quot;/&gt;&lt;property id=&quot;20307&quot; value=&quot;338&quot;/&gt;&lt;/object&gt;&lt;object type=&quot;3&quot; unique_id=&quot;10340&quot;&gt;&lt;property id=&quot;20148&quot; value=&quot;5&quot;/&gt;&lt;property id=&quot;20300&quot; value=&quot;Slide 28&quot;/&gt;&lt;property id=&quot;20307&quot; value=&quot;339&quot;/&gt;&lt;/object&gt;&lt;object type=&quot;3&quot; unique_id=&quot;10341&quot;&gt;&lt;property id=&quot;20148&quot; value=&quot;5&quot;/&gt;&lt;property id=&quot;20300&quot; value=&quot;Slide 29&quot;/&gt;&lt;property id=&quot;20307&quot; value=&quot;340&quot;/&gt;&lt;/object&gt;&lt;object type=&quot;3&quot; unique_id=&quot;10342&quot;&gt;&lt;property id=&quot;20148&quot; value=&quot;5&quot;/&gt;&lt;property id=&quot;20300&quot; value=&quot;Slide 30&quot;/&gt;&lt;property id=&quot;20307&quot; value=&quot;341&quot;/&gt;&lt;/object&gt;&lt;object type=&quot;3&quot; unique_id=&quot;10475&quot;&gt;&lt;property id=&quot;20148&quot; value=&quot;5&quot;/&gt;&lt;property id=&quot;20300&quot; value=&quot;Slide 24&quot;/&gt;&lt;property id=&quot;20307&quot; value=&quot;342&quot;/&gt;&lt;/object&gt;&lt;/object&gt;&lt;object type=&quot;8&quot; unique_id=&quot;10050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9.9|6.6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4512</TotalTime>
  <Words>217</Words>
  <Application>Microsoft Office PowerPoint</Application>
  <PresentationFormat>On-screen Show (4:3)</PresentationFormat>
  <Paragraphs>94</Paragraphs>
  <Slides>19</Slides>
  <Notes>6</Notes>
  <HiddenSlides>0</HiddenSlides>
  <MMClips>3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3" baseType="lpstr">
      <vt:lpstr>Arial</vt:lpstr>
      <vt:lpstr>.VnAvant</vt:lpstr>
      <vt:lpstr>VNI-Avo</vt:lpstr>
      <vt:lpstr>HP001 4 hàng</vt:lpstr>
      <vt:lpstr>HP001 5H</vt:lpstr>
      <vt:lpstr>Comic Sans MS</vt:lpstr>
      <vt:lpstr>.VnCooper</vt:lpstr>
      <vt:lpstr>HP-087</vt:lpstr>
      <vt:lpstr>Times New Roman</vt:lpstr>
      <vt:lpstr>Calibri</vt:lpstr>
      <vt:lpstr>Arial Rounded MT Bold</vt:lpstr>
      <vt:lpstr>HP001</vt:lpstr>
      <vt:lpstr>Office Theme</vt:lpstr>
      <vt:lpstr>1_Default Design</vt:lpstr>
      <vt:lpstr>PowerPoint Presentation</vt:lpstr>
      <vt:lpstr>PowerPoint Presentation</vt:lpstr>
      <vt:lpstr>                     au  ©u ªu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               au  ©u ªu</vt:lpstr>
      <vt:lpstr>PowerPoint Presentation</vt:lpstr>
      <vt:lpstr>PowerPoint Presentation</vt:lpstr>
      <vt:lpstr>PowerPoint Presentation</vt:lpstr>
      <vt:lpstr>Xin phÐp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Trang</dc:creator>
  <cp:lastModifiedBy>Admin</cp:lastModifiedBy>
  <cp:revision>282</cp:revision>
  <dcterms:created xsi:type="dcterms:W3CDTF">2006-08-16T00:00:00Z</dcterms:created>
  <dcterms:modified xsi:type="dcterms:W3CDTF">2020-08-26T12:53:30Z</dcterms:modified>
</cp:coreProperties>
</file>