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QUAN TÂM CHĂM SÓC ÔNG BÀ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7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“Cháu yêu bà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528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nhỏ dưới đây làm gì để thể hiện sự quan tâm,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ông bà?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3 (FB Kim Oanh Be) ẢNH\dd7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37" b="12295"/>
          <a:stretch/>
        </p:blipFill>
        <p:spPr bwMode="auto">
          <a:xfrm>
            <a:off x="-685800" y="228600"/>
            <a:ext cx="10744199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2057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quan tâm , chăm sóc ông bà?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2020-2021\Giáo án điện tử các môn - 2020\Dao duc\tranh anh dao duc\Daoduc1 chu de 3 (FB Kim Oanh Be) ẢNH\dd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9" b="55617"/>
          <a:stretch/>
        </p:blipFill>
        <p:spPr bwMode="auto">
          <a:xfrm>
            <a:off x="-838200" y="304800"/>
            <a:ext cx="10896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72" y="1676400"/>
            <a:ext cx="9025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quan tâm, chăm sóc ông bà bằng những việc làm nào?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6051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8" t="21403" r="25551" b="45593"/>
          <a:stretch/>
        </p:blipFill>
        <p:spPr bwMode="auto">
          <a:xfrm>
            <a:off x="-228600" y="304800"/>
            <a:ext cx="891540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quan tâm, chăm sóc ông bà bằng những việc làm phù hợp.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341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ông bà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ơn, hiếu thảo- em là cháu ngoan.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156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MACservice</cp:lastModifiedBy>
  <cp:revision>18</cp:revision>
  <dcterms:created xsi:type="dcterms:W3CDTF">2006-08-16T00:00:00Z</dcterms:created>
  <dcterms:modified xsi:type="dcterms:W3CDTF">2020-11-10T09:10:51Z</dcterms:modified>
</cp:coreProperties>
</file>