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327" r:id="rId3"/>
    <p:sldId id="277" r:id="rId4"/>
    <p:sldId id="300" r:id="rId5"/>
    <p:sldId id="318" r:id="rId6"/>
    <p:sldId id="278" r:id="rId7"/>
    <p:sldId id="320" r:id="rId8"/>
    <p:sldId id="322" r:id="rId9"/>
    <p:sldId id="323" r:id="rId10"/>
    <p:sldId id="325" r:id="rId11"/>
    <p:sldId id="324" r:id="rId12"/>
    <p:sldId id="326" r:id="rId13"/>
    <p:sldId id="316" r:id="rId14"/>
  </p:sldIdLst>
  <p:sldSz cx="12192000" cy="6858000"/>
  <p:notesSz cx="6858000" cy="9144000"/>
  <p:embeddedFontLst>
    <p:embeddedFont>
      <p:font typeface="字魂59号-创粗黑" charset="-122"/>
      <p:regular r:id="rId16"/>
    </p:embeddedFont>
    <p:embeddedFont>
      <p:font typeface="微软雅黑" pitchFamily="34" charset="-122"/>
      <p:regular r:id="rId17"/>
      <p:bold r:id="rId18"/>
    </p:embeddedFont>
    <p:embeddedFont>
      <p:font typeface="iCiel Crocante" pitchFamily="2" charset="0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98C"/>
    <a:srgbClr val="43A081"/>
    <a:srgbClr val="D5FFF1"/>
    <a:srgbClr val="CFFFF0"/>
    <a:srgbClr val="F5FFFC"/>
    <a:srgbClr val="89FFD8"/>
    <a:srgbClr val="B6B0D6"/>
    <a:srgbClr val="FDDB87"/>
    <a:srgbClr val="FABABB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0053" autoAdjust="0"/>
  </p:normalViewPr>
  <p:slideViewPr>
    <p:cSldViewPr snapToGrid="0">
      <p:cViewPr varScale="1">
        <p:scale>
          <a:sx n="66" d="100"/>
          <a:sy n="66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F25A8C7-CC1A-4A08-9B4B-31F43B054C7F}" type="datetimeFigureOut">
              <a:rPr lang="zh-CN" altLang="en-US" smtClean="0"/>
              <a:pPr/>
              <a:t>2021/5/26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778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mở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rộng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thêm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hai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toán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hơn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kém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nhiêu</a:t>
            </a:r>
            <a:r>
              <a:rPr lang="en-US" altLang="zh-CN" baseline="0" dirty="0" smtClean="0"/>
              <a:t>.</a:t>
            </a: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084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18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lưu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toán</a:t>
            </a:r>
            <a:r>
              <a:rPr lang="en-US" altLang="zh-CN" baseline="0" dirty="0" smtClean="0"/>
              <a:t>:“</a:t>
            </a:r>
            <a:r>
              <a:rPr lang="en-US" altLang="zh-CN" baseline="0" dirty="0" err="1" smtClean="0"/>
              <a:t>hơn</a:t>
            </a:r>
            <a:r>
              <a:rPr lang="en-US" altLang="zh-CN" baseline="0" dirty="0" smtClean="0"/>
              <a:t>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lưu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toán</a:t>
            </a:r>
            <a:r>
              <a:rPr lang="en-US" altLang="zh-CN" baseline="0" dirty="0" smtClean="0"/>
              <a:t>:“</a:t>
            </a:r>
            <a:r>
              <a:rPr lang="en-US" altLang="zh-CN" baseline="0" dirty="0" err="1" smtClean="0"/>
              <a:t>kém</a:t>
            </a:r>
            <a:r>
              <a:rPr lang="en-US" altLang="zh-CN" baseline="0" dirty="0" smtClean="0"/>
              <a:t>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732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2021/5/26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=""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171868" y="2481329"/>
            <a:ext cx="7520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4: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hơn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,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kém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bao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nhiêu</a:t>
            </a:r>
            <a:endParaRPr lang="en-US" sz="4000" dirty="0" smtClean="0"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(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Tiết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1)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179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315718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790610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14698" y="3203353"/>
            <a:ext cx="50161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=""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7711" y="214668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790609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240888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711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: 10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254538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8253" y="1692832"/>
            <a:ext cx="2634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575107" y="1426949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916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465846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nhiều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940738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73756" y="3206609"/>
            <a:ext cx="50570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940737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391016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767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: 10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404666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8253" y="1842960"/>
            <a:ext cx="2634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7260607" y="858851"/>
            <a:ext cx="1935713" cy="65071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88118" y="-89765"/>
            <a:ext cx="535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bổ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sung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756638" y="1827397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5013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465846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noProof="0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ít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940738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60840" y="3192095"/>
            <a:ext cx="50570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940737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391016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767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: 10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404666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18253" y="1827397"/>
            <a:ext cx="3443063" cy="155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7866745" y="887880"/>
            <a:ext cx="1242491" cy="56715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88118" y="-89765"/>
            <a:ext cx="535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bổ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sung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756638" y="1827397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5103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859642" y="1716631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6709" y="2729550"/>
            <a:ext cx="65085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  <p:bldP spid="20" grpId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3270409" y="3809285"/>
            <a:ext cx="266007" cy="0"/>
          </a:xfrm>
          <a:prstGeom prst="line">
            <a:avLst/>
          </a:prstGeom>
          <a:ln w="28575">
            <a:solidFill>
              <a:srgbClr val="43A0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4149259" y="1224101"/>
            <a:ext cx="6068808" cy="3869135"/>
            <a:chOff x="9403" y="2824"/>
            <a:chExt cx="5089" cy="5516"/>
          </a:xfrm>
        </p:grpSpPr>
        <p:grpSp>
          <p:nvGrpSpPr>
            <p:cNvPr id="44" name="组合 43"/>
            <p:cNvGrpSpPr/>
            <p:nvPr/>
          </p:nvGrpSpPr>
          <p:grpSpPr>
            <a:xfrm>
              <a:off x="9430" y="3204"/>
              <a:ext cx="263" cy="295"/>
              <a:chOff x="1421109" y="2518338"/>
              <a:chExt cx="156021" cy="187275"/>
            </a:xfrm>
          </p:grpSpPr>
          <p:sp>
            <p:nvSpPr>
              <p:cNvPr id="48" name="弧形 47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6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55" name="文本框 6"/>
            <p:cNvSpPr txBox="1">
              <a:spLocks noChangeArrowheads="1"/>
            </p:cNvSpPr>
            <p:nvPr/>
          </p:nvSpPr>
          <p:spPr bwMode="auto">
            <a:xfrm>
              <a:off x="9845" y="2824"/>
              <a:ext cx="4647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just"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Nhận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đực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toán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cho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,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hỏi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? </a:t>
              </a:r>
              <a:endParaRPr lang="zh-CN" altLang="en-US" sz="2800" b="1" dirty="0">
                <a:solidFill>
                  <a:srgbClr val="92D05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grpSp>
          <p:nvGrpSpPr>
            <p:cNvPr id="757" name="组合 756"/>
            <p:cNvGrpSpPr/>
            <p:nvPr/>
          </p:nvGrpSpPr>
          <p:grpSpPr>
            <a:xfrm>
              <a:off x="9430" y="4484"/>
              <a:ext cx="263" cy="295"/>
              <a:chOff x="1421109" y="2518338"/>
              <a:chExt cx="156021" cy="187275"/>
            </a:xfrm>
          </p:grpSpPr>
          <p:sp>
            <p:nvSpPr>
              <p:cNvPr id="761" name="弧形 760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59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762" name="文本框 6"/>
            <p:cNvSpPr txBox="1">
              <a:spLocks noChangeArrowheads="1"/>
            </p:cNvSpPr>
            <p:nvPr/>
          </p:nvSpPr>
          <p:spPr bwMode="auto">
            <a:xfrm>
              <a:off x="9845" y="4545"/>
              <a:ext cx="4464" cy="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just"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Tìm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phép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tính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liên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quan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hơn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,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kém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bao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nhiêu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đơn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vị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.</a:t>
              </a:r>
              <a:endParaRPr lang="zh-CN" altLang="en-US" sz="2800" b="1" dirty="0">
                <a:solidFill>
                  <a:srgbClr val="FFC00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grpSp>
          <p:nvGrpSpPr>
            <p:cNvPr id="764" name="组合 763"/>
            <p:cNvGrpSpPr/>
            <p:nvPr/>
          </p:nvGrpSpPr>
          <p:grpSpPr>
            <a:xfrm>
              <a:off x="9430" y="5828"/>
              <a:ext cx="263" cy="295"/>
              <a:chOff x="1421109" y="2518338"/>
              <a:chExt cx="156021" cy="187275"/>
            </a:xfrm>
          </p:grpSpPr>
          <p:sp>
            <p:nvSpPr>
              <p:cNvPr id="768" name="弧形 767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66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771" name="组合 770"/>
            <p:cNvGrpSpPr/>
            <p:nvPr/>
          </p:nvGrpSpPr>
          <p:grpSpPr>
            <a:xfrm>
              <a:off x="9403" y="7172"/>
              <a:ext cx="263" cy="295"/>
              <a:chOff x="1421109" y="2518338"/>
              <a:chExt cx="156021" cy="187275"/>
            </a:xfrm>
          </p:grpSpPr>
          <p:sp>
            <p:nvSpPr>
              <p:cNvPr id="775" name="弧形 774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7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776" name="文本框 6"/>
            <p:cNvSpPr txBox="1">
              <a:spLocks noChangeArrowheads="1"/>
            </p:cNvSpPr>
            <p:nvPr/>
          </p:nvSpPr>
          <p:spPr bwMode="auto">
            <a:xfrm>
              <a:off x="9818" y="6980"/>
              <a:ext cx="4491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just"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giải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và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trình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bày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giải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của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toán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có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lời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văn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.</a:t>
              </a:r>
              <a:endParaRPr lang="zh-CN" altLang="en-US" sz="2800" b="1" dirty="0">
                <a:solidFill>
                  <a:srgbClr val="F7898C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75" y="1327427"/>
            <a:ext cx="911736" cy="6951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-1659904" y="2517236"/>
            <a:ext cx="7520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Mục</a:t>
            </a:r>
            <a:r>
              <a:rPr lang="en-US" sz="4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tiêu</a:t>
            </a:r>
            <a:endParaRPr lang="en-US" sz="4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87" y="2680077"/>
            <a:ext cx="911736" cy="6951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39" y="4244392"/>
            <a:ext cx="911736" cy="6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2325427"/>
            <a:ext cx="3962400" cy="187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108289" y="654878"/>
            <a:ext cx="584013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gà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vịt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09" y="1781321"/>
            <a:ext cx="514719" cy="761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3342468" y="1974936"/>
            <a:ext cx="514566" cy="567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8948" y="2773251"/>
            <a:ext cx="525905" cy="684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2" b="100000" l="6070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2960" y="1319939"/>
            <a:ext cx="1472125" cy="14533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4084590" y="1974936"/>
            <a:ext cx="514566" cy="5677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2132" y="2773251"/>
            <a:ext cx="525905" cy="6843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4833" y="2773251"/>
            <a:ext cx="525905" cy="6843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253" y="2786503"/>
            <a:ext cx="525905" cy="684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6001" y="2773251"/>
            <a:ext cx="525905" cy="6843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9917" y="2773251"/>
            <a:ext cx="525905" cy="6843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9610" y="2786503"/>
            <a:ext cx="525905" cy="6843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4773330" y="1973036"/>
            <a:ext cx="514566" cy="5677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5462444" y="1973036"/>
            <a:ext cx="514566" cy="56777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6152555" y="1965737"/>
            <a:ext cx="514566" cy="5677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6841669" y="1965737"/>
            <a:ext cx="514566" cy="56777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7583417" y="1963837"/>
            <a:ext cx="514566" cy="56777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8272531" y="1963837"/>
            <a:ext cx="514566" cy="567774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16200000">
            <a:off x="7616595" y="1906131"/>
            <a:ext cx="242231" cy="1584210"/>
          </a:xfrm>
          <a:prstGeom prst="leftBrace">
            <a:avLst>
              <a:gd name="adj1" fmla="val 8333"/>
              <a:gd name="adj2" fmla="val 48327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52182" y="285040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688561" y="1239653"/>
            <a:ext cx="3085342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54058" y="3541683"/>
            <a:ext cx="371127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 smtClean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10 – 7 = 3 (con)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3 con.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9183802" y="205898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(10 con)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9183802" y="287287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 con)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711717" y="4258543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B1: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695456" y="4969143"/>
            <a:ext cx="282481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B2: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87508" y="5703241"/>
            <a:ext cx="232467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B3: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56900" y="559848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/>
      <p:bldP spid="55" grpId="0"/>
      <p:bldP spid="56" grpId="0"/>
      <p:bldP spid="57" grpId="0"/>
      <p:bldP spid="58" grpId="0"/>
      <p:bldP spid="59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966619" y="654878"/>
            <a:ext cx="676931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ngỗng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kém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vịt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050" y="2773251"/>
            <a:ext cx="525905" cy="6843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4871" y="2773251"/>
            <a:ext cx="525905" cy="6843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725" y="2773251"/>
            <a:ext cx="525905" cy="6843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4056" y="2786503"/>
            <a:ext cx="525905" cy="684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9352" y="2773251"/>
            <a:ext cx="525905" cy="6843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421" y="2773251"/>
            <a:ext cx="525905" cy="6843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9178" y="2786503"/>
            <a:ext cx="525905" cy="684397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5400000" flipV="1">
            <a:off x="7204688" y="1881016"/>
            <a:ext cx="274320" cy="1280160"/>
          </a:xfrm>
          <a:prstGeom prst="leftBrace">
            <a:avLst>
              <a:gd name="adj1" fmla="val 8333"/>
              <a:gd name="adj2" fmla="val 48327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37966" y="1663154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546892" y="1244065"/>
            <a:ext cx="40790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11719" y="3541683"/>
            <a:ext cx="44438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 smtClean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ngỗng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– 5 = 2 (con)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2 con.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8880616" y="205898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(5 con)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8932132" y="287287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 con)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55103" y="4258543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B1: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38842" y="4969143"/>
            <a:ext cx="282481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B2: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30894" y="5703241"/>
            <a:ext cx="232467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B3: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79" y="1687133"/>
            <a:ext cx="1288148" cy="8587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44" y="1718354"/>
            <a:ext cx="1288148" cy="8587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98" y="1687133"/>
            <a:ext cx="1288148" cy="858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92" y="1687133"/>
            <a:ext cx="1288148" cy="8587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56" y="1676683"/>
            <a:ext cx="1288148" cy="85876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576112" y="547587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8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/>
      <p:bldP spid="55" grpId="0"/>
      <p:bldP spid="56" grpId="0"/>
      <p:bldP spid="57" grpId="0"/>
      <p:bldP spid="58" grpId="0"/>
      <p:bldP spid="59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54" y="2222879"/>
            <a:ext cx="45847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858928" y="985912"/>
            <a:ext cx="101592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chim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cành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trên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chim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cành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401599" y="1499253"/>
            <a:ext cx="155448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7791" y="2536100"/>
            <a:ext cx="737253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dirty="0" smtClean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-            =         ( con)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     con.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24016" r="32695" b="22469"/>
          <a:stretch/>
        </p:blipFill>
        <p:spPr bwMode="auto">
          <a:xfrm>
            <a:off x="7591463" y="1807721"/>
            <a:ext cx="4217158" cy="393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MH_Other_2">
            <a:extLst>
              <a:ext uri="{FF2B5EF4-FFF2-40B4-BE49-F238E27FC236}">
                <a16:creationId xmlns=""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3473" y="90825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495927" y="1493485"/>
            <a:ext cx="155448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121217" y="1513012"/>
            <a:ext cx="73152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7">
            <a:extLst>
              <a:ext uri="{FF2B5EF4-FFF2-40B4-BE49-F238E27FC236}">
                <a16:creationId xmlns=""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3398272" y="3970416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=""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672756" y="398497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=""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2241890" y="3971327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=""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059005" y="4626419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9">
            <a:extLst>
              <a:ext uri="{FF2B5EF4-FFF2-40B4-BE49-F238E27FC236}">
                <a16:creationId xmlns=""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2092392" y="3882016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=""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3245118" y="3909312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9">
            <a:extLst>
              <a:ext uri="{FF2B5EF4-FFF2-40B4-BE49-F238E27FC236}">
                <a16:creationId xmlns=""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4531063" y="3909312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=""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3914547" y="4586099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9325917" y="1488018"/>
            <a:ext cx="1455814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2125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1" animBg="1"/>
      <p:bldP spid="39" grpId="2" animBg="1"/>
      <p:bldP spid="47" grpId="0" animBg="1"/>
      <p:bldP spid="47" grpId="1" animBg="1"/>
      <p:bldP spid="61" grpId="1" animBg="1"/>
      <p:bldP spid="61" grpId="2" animBg="1"/>
      <p:bldP spid="63" grpId="1" animBg="1"/>
      <p:bldP spid="63" grpId="2" animBg="1"/>
      <p:bldP spid="64" grpId="0"/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909907" y="418545"/>
            <a:ext cx="1034949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Việt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6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còn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4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chưa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chưa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kém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đã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444324" y="914810"/>
            <a:ext cx="3214785" cy="22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40504" y="3982788"/>
            <a:ext cx="890339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dirty="0" smtClean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   -           =         (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    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=""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720" y="11113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92721" y="914810"/>
            <a:ext cx="4343852" cy="13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234376" y="1364353"/>
            <a:ext cx="89021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7">
            <a:extLst>
              <a:ext uri="{FF2B5EF4-FFF2-40B4-BE49-F238E27FC236}">
                <a16:creationId xmlns=""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5486416" y="5417104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=""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6760900" y="5431663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=""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330034" y="541801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=""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5669469" y="608675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9">
            <a:extLst>
              <a:ext uri="{FF2B5EF4-FFF2-40B4-BE49-F238E27FC236}">
                <a16:creationId xmlns=""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4180536" y="5328704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=""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5333262" y="5356000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9">
            <a:extLst>
              <a:ext uri="{FF2B5EF4-FFF2-40B4-BE49-F238E27FC236}">
                <a16:creationId xmlns=""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6619207" y="5356000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=""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5538659" y="6005491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99" y="1364353"/>
            <a:ext cx="5278700" cy="250321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909907" y="1792415"/>
            <a:ext cx="969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7512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 animBg="1"/>
      <p:bldP spid="39" grpId="1" animBg="1"/>
      <p:bldP spid="47" grpId="0" animBg="1"/>
      <p:bldP spid="47" grpId="1" animBg="1"/>
      <p:bldP spid="61" grpId="0" animBg="1"/>
      <p:bldP spid="61" grpId="1" animBg="1"/>
      <p:bldP spid="63" grpId="0" animBg="1"/>
      <p:bldP spid="63" grpId="1" animBg="1"/>
      <p:bldP spid="64" grpId="0"/>
      <p:bldP spid="67" grpId="0"/>
      <p:bldP spid="68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364776" y="1436296"/>
            <a:ext cx="1031770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Mai 7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Mai 38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bao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nhiêu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462313" y="1923606"/>
            <a:ext cx="1831474" cy="1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72604" y="2467885"/>
            <a:ext cx="468109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Mai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38  -  7 = 31 (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31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=""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2273" y="1317695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341377" y="1923606"/>
            <a:ext cx="2363387" cy="1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523630" y="1907629"/>
            <a:ext cx="4531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8123" y="2479836"/>
            <a:ext cx="428033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Mai            : 7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3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Mai       : 38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3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Mai: …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326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69B65C9-EA22-4CCF-87FC-F8A065266A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01562"/>
  <p:tag name="ISPRING_PRESENTATION_TITLE" val="PPT源文件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Microsoft Office PowerPoint</Application>
  <PresentationFormat>Custom</PresentationFormat>
  <Paragraphs>118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字魂59号-创粗黑</vt:lpstr>
      <vt:lpstr>微软雅黑</vt:lpstr>
      <vt:lpstr>iCiel Crocante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/>
  <cp:lastModifiedBy/>
  <cp:revision>8</cp:revision>
  <dcterms:created xsi:type="dcterms:W3CDTF">2018-03-01T02:03:00Z</dcterms:created>
  <dcterms:modified xsi:type="dcterms:W3CDTF">2021-05-26T11:47:59Z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