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0" r:id="rId9"/>
    <p:sldId id="469" r:id="rId10"/>
    <p:sldId id="448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4" autoAdjust="0"/>
  </p:normalViewPr>
  <p:slideViewPr>
    <p:cSldViewPr snapToGrid="0">
      <p:cViewPr varScale="1">
        <p:scale>
          <a:sx n="65" d="100"/>
          <a:sy n="65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451A3FF-EF07-45EB-BDBE-DDA1008834CB}"/>
              </a:ext>
            </a:extLst>
          </p:cNvPr>
          <p:cNvSpPr/>
          <p:nvPr/>
        </p:nvSpPr>
        <p:spPr>
          <a:xfrm>
            <a:off x="2218472" y="777796"/>
            <a:ext cx="6612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 …,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 ..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=""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="" xmlns:a16="http://schemas.microsoft.com/office/drawing/2014/main" id="{538CBC09-E340-491A-9C7A-4FD72A9A8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1208"/>
            <a:ext cx="11655380" cy="60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2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=""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874090" y="1766784"/>
            <a:ext cx="3321926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=""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=""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=""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=""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=""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80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4099571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461268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0705" y="2155029"/>
            <a:ext cx="16439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1884367" y="0"/>
            <a:ext cx="7403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1814051" y="4790007"/>
            <a:ext cx="7691824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89" y="720380"/>
            <a:ext cx="4506346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ện của cây sồi-Kể chuyện-Lớp 2-Chân trời sáng tạo- Kể chuyện Chuyện của cây sồi">
            <a:hlinkClick r:id="" action="ppaction://media"/>
            <a:extLst>
              <a:ext uri="{FF2B5EF4-FFF2-40B4-BE49-F238E27FC236}">
                <a16:creationId xmlns="" xmlns:a16="http://schemas.microsoft.com/office/drawing/2014/main" id="{E882729C-8521-4134-AA4C-90EB723D9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206</Words>
  <Application>Microsoft Office PowerPoint</Application>
  <PresentationFormat>Widescreen</PresentationFormat>
  <Paragraphs>52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Arial</vt:lpstr>
      <vt:lpstr>Arial-Rounded</vt:lpstr>
      <vt:lpstr>Calibri</vt:lpstr>
      <vt:lpstr>Cambria</vt:lpstr>
      <vt:lpstr>Coiny</vt:lpstr>
      <vt:lpstr>Times New Roman</vt:lpstr>
      <vt:lpstr>华康娃娃体W5</vt:lpstr>
      <vt:lpstr>字魂59号-创粗黑</vt:lpstr>
      <vt:lpstr>汉仪夏日体W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11</cp:revision>
  <dcterms:created xsi:type="dcterms:W3CDTF">2022-07-27T01:18:26Z</dcterms:created>
  <dcterms:modified xsi:type="dcterms:W3CDTF">2022-08-15T14:44:07Z</dcterms:modified>
</cp:coreProperties>
</file>