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53" r:id="rId3"/>
    <p:sldId id="791" r:id="rId4"/>
    <p:sldId id="261" r:id="rId5"/>
    <p:sldId id="290" r:id="rId6"/>
    <p:sldId id="796" r:id="rId7"/>
    <p:sldId id="321" r:id="rId8"/>
    <p:sldId id="331" r:id="rId9"/>
    <p:sldId id="328" r:id="rId10"/>
    <p:sldId id="792" r:id="rId11"/>
    <p:sldId id="797" r:id="rId12"/>
    <p:sldId id="291" r:id="rId13"/>
    <p:sldId id="798" r:id="rId14"/>
    <p:sldId id="258" r:id="rId15"/>
    <p:sldId id="795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9FBB-CB38-416C-96F7-028D2994209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6DB4-96C9-4049-B184-CF6D4CE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42AA-071E-90AE-8C93-CFBFFCB6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99A48-090B-9411-75B7-F414A92B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22E3-5E6A-3456-0EED-B3707E61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CA12-D992-D58D-8FAF-C225947C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BFDA1-2898-528F-4B7D-6CDDC196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2069-ABDD-6FBC-AB27-654E4194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2444-28E9-99B3-310E-E28C279B4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A5C56-131F-82DB-27C1-9AB7FE05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6292C-F233-7EB9-69F6-EC4210BE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A108-702C-26DF-729D-7D616BF3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7E66E-4A51-1DE8-7FAE-DA21A90D2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4A7BD-119F-6A38-ABFC-388348454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F7EC-8259-6248-396E-E2FEE1E0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E664A-3E49-6C18-2BA9-F5FDB27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8F6A-B6C6-82DA-4BB8-1FC93F26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6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DF90-BC4C-AC4D-91C2-91DD28C9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3056-A141-8465-121B-5A00B531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41A5-FE32-1F3D-B125-486DC9B6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08F9-BCDE-2554-7237-005231A8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4AD9-FCE0-BDF4-E8D1-0F5273C4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9236-9E50-53DF-8249-34DE4D5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EA3C2-50A7-7EFF-9F2E-6CECE67A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405B-B039-91D9-2BBD-FA854A13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E5A7-97FA-61BE-DEEA-40E2D92E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704F-4F73-3856-B022-1D123985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C20F-EBC7-CB39-E454-8CD385BD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26EA-8C30-9CF9-9D19-CA2285B9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CD932-E1E0-285E-6E0B-03F81315D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3F87A-210D-AE93-1C12-9EACE357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D4D98-DD50-D870-BB5E-C5DBD4B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6717-9DE8-C087-3F65-2869E723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4A89-6975-3E14-FB7D-373B1332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E2B4-97BE-7ADC-711A-80D2C072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CC38-5409-8994-AC5B-583E89BF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4DC21-587E-26A3-E935-738DA6A52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DD607-7604-447B-E71E-B7A5494D1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9FC34-E7ED-FAB3-D3B8-11267B4A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5FC7B-A591-F839-8DAE-9F536B65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0FA3-6A34-2D61-D5D0-8C3CFE4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560-4722-83C9-5BE8-B08EB9E9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40140-5918-1BC8-F2A0-09D8B84C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6EA-20AA-8849-D15B-173F9BDF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8405F-A839-2DDD-C669-B3FD628E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F3A58-12FA-604D-82C4-6C44BF5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557B5-19A2-2AC1-EA96-A0005153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44718-9E71-57F8-0DAD-BED1064A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FA50-569F-1902-5C61-212AC27B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93A-B3C2-7273-E551-CDE9A641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91C56-CA68-00E6-25E9-723489F3C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FDA4-8B48-6BC1-1DFC-76A5AB7E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153F7-4956-50A0-5EA3-B6758661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C890-338C-A3F1-4B00-084875AE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389B-C2D7-D885-CA22-DA24FBA7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661BC-3645-4F5A-DC44-1FD03851D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6D147-D08C-31E0-F8C9-D8928102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3455F-D1CA-4C4A-D625-52EF214F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CFE4C-4B10-59C3-0D05-53FC6882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9BDC-1F73-964C-E00E-44B126CC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C1545-16EE-E4E5-67C3-592F520D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2D0A4-CF8E-7780-9135-B00CA9BB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47B9-B63A-7B0C-BC10-6623A74B4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948A-1EE5-496F-B9C6-DDC8D019BDB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5E85-392E-D743-7315-18F5DF2C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9901C-EBAC-C450-770D-135C7A67D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2AF2B0-ACA0-42B0-99F0-D3EBF1E6EA99}"/>
              </a:ext>
            </a:extLst>
          </p:cNvPr>
          <p:cNvSpPr txBox="1"/>
          <p:nvPr/>
        </p:nvSpPr>
        <p:spPr>
          <a:xfrm>
            <a:off x="3172742" y="161283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</a:t>
            </a:r>
            <a:r>
              <a:rPr lang="vi-VN" sz="3500" b="1" dirty="0" smtClean="0">
                <a:solidFill>
                  <a:srgbClr val="0C8458"/>
                </a:solidFill>
                <a:latin typeface="SVN-Shintia Scriptca"/>
              </a:rPr>
              <a:t>ăm 2022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C8458"/>
              </a:solidFill>
              <a:effectLst/>
              <a:uLnTx/>
              <a:uFillTx/>
              <a:latin typeface="SVN-Shintia Scriptca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2769683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sách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</a:rPr>
                <a:t>nhạc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cầu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Xem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tivi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</a:rPr>
                <a:t>lịch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DAEA27-4425-4D4A-ADC4-8F0F5A42BDB9}"/>
                </a:ext>
              </a:extLst>
            </p:cNvPr>
            <p:cNvSpPr/>
            <p:nvPr/>
          </p:nvSpPr>
          <p:spPr>
            <a:xfrm>
              <a:off x="7506959" y="2091919"/>
              <a:ext cx="298053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817E66-34DA-44EF-B228-63CFCF648524}"/>
              </a:ext>
            </a:extLst>
          </p:cNvPr>
          <p:cNvSpPr/>
          <p:nvPr/>
        </p:nvSpPr>
        <p:spPr>
          <a:xfrm>
            <a:off x="1485459" y="7100603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131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37E606-E2A8-4396-AF4E-52931EC8D07F}"/>
              </a:ext>
            </a:extLst>
          </p:cNvPr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D8AEF-D4F9-40FA-9442-2A58899FF312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348</Words>
  <Application>Microsoft Office PowerPoint</Application>
  <PresentationFormat>Widescreen</PresentationFormat>
  <Paragraphs>43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Coiny</vt:lpstr>
      <vt:lpstr>等线</vt:lpstr>
      <vt:lpstr>iCiel Cadena</vt:lpstr>
      <vt:lpstr>Pattaya</vt:lpstr>
      <vt:lpstr>SVN-SAF</vt:lpstr>
      <vt:lpstr>SVN-Shintia Scriptca</vt:lpstr>
      <vt:lpstr>Times New Roman</vt:lpstr>
      <vt:lpstr>UTM Spring</vt:lpstr>
      <vt:lpstr>UVN Gia Dinh</vt:lpstr>
      <vt:lpstr>White Xmas PERSONAL USE</vt:lpstr>
      <vt:lpstr>字魂105号-简雅黑</vt:lpstr>
      <vt:lpstr>字魂115号-刀刀体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Admin</cp:lastModifiedBy>
  <cp:revision>3</cp:revision>
  <dcterms:created xsi:type="dcterms:W3CDTF">2022-08-11T11:03:26Z</dcterms:created>
  <dcterms:modified xsi:type="dcterms:W3CDTF">2022-08-29T17:38:37Z</dcterms:modified>
</cp:coreProperties>
</file>