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007577095" r:id="rId4"/>
    <p:sldId id="2007577096" r:id="rId5"/>
    <p:sldId id="2007577112" r:id="rId6"/>
    <p:sldId id="272" r:id="rId7"/>
    <p:sldId id="277" r:id="rId8"/>
    <p:sldId id="283" r:id="rId9"/>
    <p:sldId id="282" r:id="rId10"/>
    <p:sldId id="278" r:id="rId11"/>
    <p:sldId id="279" r:id="rId12"/>
    <p:sldId id="273" r:id="rId13"/>
    <p:sldId id="274" r:id="rId14"/>
    <p:sldId id="275" r:id="rId15"/>
    <p:sldId id="20075770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0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7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3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6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0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7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280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5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0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4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0,1,2,3,4,5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615469" y="896203"/>
            <a:ext cx="2205877" cy="1240636"/>
            <a:chOff x="1523997" y="1729"/>
            <a:chExt cx="2233188" cy="1013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66434" y="1729"/>
              <a:ext cx="2190751" cy="980661"/>
              <a:chOff x="1548899" y="3224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48899" y="3224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36605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10 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152400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524001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503964" y="2946972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1524001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152400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320615" y="556605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2" y="60474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26422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400987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7592291" y="3934690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5687288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2064328" y="4918356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2064327" y="5763484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8395855" y="5708060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8395855" y="4842149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306292" y="4918356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306292" y="5708059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4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5565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6346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7774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67774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168667" y="2559756"/>
            <a:ext cx="3854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1770881" y="1371602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1939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965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1770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77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1770882" y="1254801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85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1770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05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1770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63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</Words>
  <Application>Microsoft Office PowerPoint</Application>
  <PresentationFormat>Widescreen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Microsoft YaHei</vt:lpstr>
      <vt:lpstr>.VnAvant</vt:lpstr>
      <vt:lpstr>Arial</vt:lpstr>
      <vt:lpstr>Arial-Rounded</vt:lpstr>
      <vt:lpstr>Calibri</vt:lpstr>
      <vt:lpstr>Calibri Light</vt:lpstr>
      <vt:lpstr>UTM Avo</vt:lpstr>
      <vt:lpstr>1_Office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2021-08-27T05:39:16Z</dcterms:created>
  <dcterms:modified xsi:type="dcterms:W3CDTF">2021-08-27T05:41:08Z</dcterms:modified>
</cp:coreProperties>
</file>