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3" r:id="rId3"/>
    <p:sldId id="256" r:id="rId4"/>
    <p:sldId id="259" r:id="rId5"/>
    <p:sldId id="265" r:id="rId6"/>
    <p:sldId id="266" r:id="rId7"/>
    <p:sldId id="267" r:id="rId8"/>
    <p:sldId id="26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4660"/>
  </p:normalViewPr>
  <p:slideViewPr>
    <p:cSldViewPr snapToGrid="0">
      <p:cViewPr>
        <p:scale>
          <a:sx n="63" d="100"/>
          <a:sy n="63" d="100"/>
        </p:scale>
        <p:origin x="-211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“9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32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thao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trên</a:t>
            </a:r>
            <a:r>
              <a:rPr lang="en-US" baseline="0" dirty="0" smtClean="0"/>
              <a:t> que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933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“8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” (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2, </a:t>
            </a:r>
            <a:r>
              <a:rPr lang="en-US" baseline="0" dirty="0" err="1" smtClean="0"/>
              <a:t>hàng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3,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mẫu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8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64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41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8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59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9636" y="73890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56" y="2706255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73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vi-VN" dirty="0" smtClean="0"/>
              <a:t>-</a:t>
            </a:r>
            <a:r>
              <a:rPr lang="vi-VN" dirty="0" smtClean="0">
                <a:latin typeface="+mj-lt"/>
              </a:rPr>
              <a:t> HS </a:t>
            </a:r>
            <a:r>
              <a:rPr lang="vi-VN" dirty="0" smtClean="0">
                <a:latin typeface="+mj-lt"/>
              </a:rPr>
              <a:t>tự hoàn thiện được bảng “ 7 cộng với một số ” và “ 8 cộng với một số ”vận dụng vào tính nhẩm, giải các bài tập liên quan đến thêm, bớt một số đơn vị.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Thông qua hệ thống giải các bài tập vận dụng bổ sung nâng cao ( cộng bằng cách đếm tiếp, tách số…)  HS phát triển năng lực tư duy, lập luận toán học, năng lực giao tiếp toán học,…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 + 5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925" y="1805332"/>
            <a:ext cx="114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+ 5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0369" y="1782401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34231" y="2158938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030427" y="1790801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+ 2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25381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+ 5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413537" y="1840088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42395" y="1790014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3555" y="6939424"/>
            <a:ext cx="1865116" cy="1697256"/>
          </a:xfrm>
          <a:prstGeom prst="rect">
            <a:avLst/>
          </a:prstGeom>
        </p:spPr>
      </p:pic>
      <p:sp>
        <p:nvSpPr>
          <p:cNvPr id="42" name="Text Box 1"/>
          <p:cNvSpPr txBox="1"/>
          <p:nvPr/>
        </p:nvSpPr>
        <p:spPr>
          <a:xfrm>
            <a:off x="4139220" y="833115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756" y="3142886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7 + 6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6842" y="3747204"/>
            <a:ext cx="1149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 + 6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55286" y="3724273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39148" y="4100810"/>
            <a:ext cx="1309588" cy="678719"/>
            <a:chOff x="2073708" y="2210381"/>
            <a:chExt cx="1309588" cy="67871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035344" y="3732673"/>
            <a:ext cx="13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+ 3 =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53850" y="3767253"/>
            <a:ext cx="1797759" cy="470065"/>
            <a:chOff x="6248933" y="1825381"/>
            <a:chExt cx="1797759" cy="470065"/>
          </a:xfrm>
        </p:grpSpPr>
        <p:sp>
          <p:nvSpPr>
            <p:cNvPr id="54" name="TextBox 53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 + 5 =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418454" y="3781960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447312" y="3731886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4" grpId="0"/>
      <p:bldP spid="15" grpId="0" animBg="1"/>
      <p:bldP spid="22" grpId="0"/>
      <p:bldP spid="39" grpId="0" animBg="1"/>
      <p:bldP spid="40" grpId="0" animBg="1"/>
      <p:bldP spid="42" grpId="0"/>
      <p:bldP spid="42" grpId="1"/>
      <p:bldP spid="44" grpId="0"/>
      <p:bldP spid="45" grpId="0"/>
      <p:bldP spid="46" grpId="0" animBg="1"/>
      <p:bldP spid="52" grpId="0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4228647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11690" y="296159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853493"/>
              </p:ext>
            </p:extLst>
          </p:nvPr>
        </p:nvGraphicFramePr>
        <p:xfrm>
          <a:off x="1110041" y="1656101"/>
          <a:ext cx="4765274" cy="34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37">
                  <a:extLst>
                    <a:ext uri="{9D8B030D-6E8A-4147-A177-3AD203B41FA5}">
                      <a16:colId xmlns:a16="http://schemas.microsoft.com/office/drawing/2014/main" xmlns="" val="1203823934"/>
                    </a:ext>
                  </a:extLst>
                </a:gridCol>
                <a:gridCol w="2382637">
                  <a:extLst>
                    <a:ext uri="{9D8B030D-6E8A-4147-A177-3AD203B41FA5}">
                      <a16:colId xmlns:a16="http://schemas.microsoft.com/office/drawing/2014/main" xmlns="" val="48267287"/>
                    </a:ext>
                  </a:extLst>
                </a:gridCol>
              </a:tblGrid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4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441099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38320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614039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136706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844538"/>
                  </a:ext>
                </a:extLst>
              </a:tr>
            </a:tbl>
          </a:graphicData>
        </a:graphic>
      </p:graphicFrame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-233903" y="5083938"/>
            <a:ext cx="5447058" cy="1589396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210" y="5952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10041" y="510139"/>
            <a:ext cx="9420970" cy="907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Mai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 que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318152" y="3071001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57383" y="3756022"/>
            <a:ext cx="779263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28801" y="4451304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2130" b="59074" l="59896" r="84844">
                        <a14:foregroundMark x1="74010" y1="23796" x2="74010" y2="47870"/>
                        <a14:foregroundMark x1="74271" y1="38148" x2="77292" y2="42222"/>
                        <a14:foregroundMark x1="72188" y1="36944" x2="72917" y2="40370"/>
                        <a14:foregroundMark x1="71771" y1="31944" x2="72448" y2="32593"/>
                        <a14:foregroundMark x1="74271" y1="31759" x2="74271" y2="32593"/>
                      </a14:backgroundRemoval>
                    </a14:imgEffect>
                  </a14:imgLayer>
                </a14:imgProps>
              </a:ext>
            </a:extLst>
          </a:blip>
          <a:srcRect l="59735" t="21813" r="15001" b="40604"/>
          <a:stretch/>
        </p:blipFill>
        <p:spPr>
          <a:xfrm>
            <a:off x="7383555" y="1794143"/>
            <a:ext cx="3834063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0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:a16="http://schemas.microsoft.com/office/drawing/2014/main" xmlns="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850" y="41496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35665" y="1760524"/>
            <a:ext cx="2211647" cy="1351696"/>
            <a:chOff x="1235665" y="1760524"/>
            <a:chExt cx="2211647" cy="1351696"/>
          </a:xfrm>
        </p:grpSpPr>
        <p:sp>
          <p:nvSpPr>
            <p:cNvPr id="14" name="TextBox 13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+ 7 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2211114" y="24355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386852" y="1266438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5650593" y="1806043"/>
            <a:ext cx="2211647" cy="1351696"/>
            <a:chOff x="1235665" y="1760524"/>
            <a:chExt cx="2211647" cy="1351696"/>
          </a:xfrm>
        </p:grpSpPr>
        <p:sp>
          <p:nvSpPr>
            <p:cNvPr id="70" name="TextBox 69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+ 5 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1408" y="3529751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 + 8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235149" y="4069356"/>
            <a:ext cx="2211647" cy="1351696"/>
            <a:chOff x="1235665" y="1760524"/>
            <a:chExt cx="2211647" cy="1351696"/>
          </a:xfrm>
        </p:grpSpPr>
        <p:sp>
          <p:nvSpPr>
            <p:cNvPr id="79" name="TextBox 78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 + 8 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17757" y="3647804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6 + 5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5681498" y="4187409"/>
            <a:ext cx="2211647" cy="1351696"/>
            <a:chOff x="1235665" y="1760524"/>
            <a:chExt cx="2211647" cy="1351696"/>
          </a:xfrm>
        </p:grpSpPr>
        <p:sp>
          <p:nvSpPr>
            <p:cNvPr id="88" name="TextBox 87"/>
            <p:cNvSpPr txBox="1"/>
            <p:nvPr/>
          </p:nvSpPr>
          <p:spPr>
            <a:xfrm>
              <a:off x="1616371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+ 5 =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765878" y="1760524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Oval 94"/>
          <p:cNvSpPr/>
          <p:nvPr/>
        </p:nvSpPr>
        <p:spPr>
          <a:xfrm>
            <a:off x="2738543" y="1747103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6636767" y="2468910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180536" y="179536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235497" y="4741741"/>
            <a:ext cx="739460" cy="7118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2220026" y="473908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2784010" y="406681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689026" y="4830105"/>
            <a:ext cx="749560" cy="7385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679704" y="4850276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210687" y="416232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/>
      <p:bldP spid="59" grpId="0" animBg="1"/>
      <p:bldP spid="68" grpId="0"/>
      <p:bldP spid="77" grpId="0"/>
      <p:bldP spid="86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7598986"/>
              </p:ext>
            </p:extLst>
          </p:nvPr>
        </p:nvGraphicFramePr>
        <p:xfrm>
          <a:off x="785614" y="1523454"/>
          <a:ext cx="8743848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81">
                  <a:extLst>
                    <a:ext uri="{9D8B030D-6E8A-4147-A177-3AD203B41FA5}">
                      <a16:colId xmlns:a16="http://schemas.microsoft.com/office/drawing/2014/main" xmlns="" val="34864924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235177740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2855970045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1467045867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3564079418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269266911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3629723950"/>
                    </a:ext>
                  </a:extLst>
                </a:gridCol>
                <a:gridCol w="1092981">
                  <a:extLst>
                    <a:ext uri="{9D8B030D-6E8A-4147-A177-3AD203B41FA5}">
                      <a16:colId xmlns:a16="http://schemas.microsoft.com/office/drawing/2014/main" xmlns="" val="95756193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251739" y="294141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96423" y="2931765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391661" y="293077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486899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xmlns="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8718304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xmlns="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89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7" y="4622943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+ 5 = 13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7" y="5142926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1603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0190" y="291978"/>
            <a:ext cx="11586210" cy="639987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4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47040" y="2327689"/>
            <a:ext cx="1130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069838"/>
            <a:ext cx="89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4334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+ 5 + 2 = 15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7497" y="5142926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190" y="122633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6797" y="4630604"/>
            <a:ext cx="331112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+ 2 + 5 = 15 (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7" grpId="0"/>
      <p:bldP spid="17" grpId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743</Words>
  <Application>Microsoft Office PowerPoint</Application>
  <PresentationFormat>Custom</PresentationFormat>
  <Paragraphs>164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YÊU CẦU CẦN ĐẠT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24</cp:revision>
  <dcterms:created xsi:type="dcterms:W3CDTF">2021-05-29T09:23:51Z</dcterms:created>
  <dcterms:modified xsi:type="dcterms:W3CDTF">2022-09-25T16:33:19Z</dcterms:modified>
</cp:coreProperties>
</file>