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  <p:sldMasterId id="2147483655" r:id="rId3"/>
  </p:sldMasterIdLst>
  <p:notesMasterIdLst>
    <p:notesMasterId r:id="rId19"/>
  </p:notesMasterIdLst>
  <p:sldIdLst>
    <p:sldId id="256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Cookie" charset="-93"/>
      <p:regular r:id="rId24"/>
    </p:embeddedFont>
    <p:embeddedFont>
      <p:font typeface="Corben" charset="0"/>
      <p:bold r:id="rId25"/>
    </p:embeddedFont>
    <p:embeddedFont>
      <p:font typeface="Pangolin" charset="-93"/>
      <p:regular r:id="rId26"/>
    </p:embeddedFont>
    <p:embeddedFont>
      <p:font typeface="Baloo 2" charset="-93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PtydouqFQbqY6gUdBLj4nVZsz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766B4835-A85B-4DF4-871D-E1CF84378102}">
  <a:tblStyle styleId="{766B4835-A85B-4DF4-871D-E1CF8437810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5EA"/>
          </a:solidFill>
        </a:fill>
      </a:tcStyle>
    </a:wholeTbl>
    <a:band1H>
      <a:tcTxStyle/>
      <a:tcStyle>
        <a:tcBdr/>
        <a:fill>
          <a:solidFill>
            <a:srgbClr val="FFEBD3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BD3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758" y="-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FFF2CC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/>
          <p:nvPr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6"/>
          <p:cNvSpPr/>
          <p:nvPr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D96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19;p16"/>
          <p:cNvGrpSpPr/>
          <p:nvPr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20" name="Google Shape;20;p16"/>
            <p:cNvSpPr/>
            <p:nvPr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alibri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16"/>
            <p:cNvSpPr/>
            <p:nvPr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50" tIns="68550" rIns="68550" bIns="685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alibri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 rot="5400000" flipH="1">
            <a:off x="464455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548135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7"/>
          <p:cNvSpPr txBox="1"/>
          <p:nvPr/>
        </p:nvSpPr>
        <p:spPr>
          <a:xfrm>
            <a:off x="168814" y="1"/>
            <a:ext cx="3549479" cy="877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MỞ ĐẦU</a:t>
            </a:r>
            <a:endParaRPr/>
          </a:p>
        </p:txBody>
      </p:sp>
      <p:sp>
        <p:nvSpPr>
          <p:cNvPr id="25" name="Google Shape;25;p17"/>
          <p:cNvSpPr/>
          <p:nvPr/>
        </p:nvSpPr>
        <p:spPr>
          <a:xfrm rot="10800000">
            <a:off x="9332685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548135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9762630" y="6492875"/>
            <a:ext cx="126028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FeistyForwarders_0968120672</a:t>
            </a:r>
            <a:endParaRPr sz="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9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9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C3EEF9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/>
          <p:nvPr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24B8DA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/>
          <p:nvPr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1"/>
          <p:cNvSpPr txBox="1"/>
          <p:nvPr/>
        </p:nvSpPr>
        <p:spPr>
          <a:xfrm>
            <a:off x="168813" y="1"/>
            <a:ext cx="3837135" cy="877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THỰC HÀNH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/>
          <p:nvPr/>
        </p:nvSpPr>
        <p:spPr>
          <a:xfrm rot="5400000" flipH="1">
            <a:off x="878117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3"/>
          <p:cNvSpPr txBox="1"/>
          <p:nvPr/>
        </p:nvSpPr>
        <p:spPr>
          <a:xfrm>
            <a:off x="168813" y="1"/>
            <a:ext cx="3837135" cy="877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VẬN DỤNG</a:t>
            </a:r>
            <a:endParaRPr/>
          </a:p>
        </p:txBody>
      </p:sp>
      <p:sp>
        <p:nvSpPr>
          <p:cNvPr id="51" name="Google Shape;51;p23"/>
          <p:cNvSpPr/>
          <p:nvPr/>
        </p:nvSpPr>
        <p:spPr>
          <a:xfrm rot="10800000">
            <a:off x="6343649" y="6172199"/>
            <a:ext cx="5848352" cy="68580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3"/>
          <p:cNvSpPr/>
          <p:nvPr/>
        </p:nvSpPr>
        <p:spPr>
          <a:xfrm>
            <a:off x="9762630" y="6492875"/>
            <a:ext cx="126028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FeistyForwarders_0968120672</a:t>
            </a:r>
            <a:endParaRPr sz="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5" name="Google Shape;15;p15"/>
          <p:cNvSpPr/>
          <p:nvPr/>
        </p:nvSpPr>
        <p:spPr>
          <a:xfrm>
            <a:off x="9762630" y="6492875"/>
            <a:ext cx="126028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FeistyForwarders_0968120672</a:t>
            </a:r>
            <a:endParaRPr sz="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/>
          <p:nvPr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7" name="Google Shape;47;p22"/>
          <p:cNvSpPr/>
          <p:nvPr/>
        </p:nvSpPr>
        <p:spPr>
          <a:xfrm>
            <a:off x="9762630" y="6492875"/>
            <a:ext cx="126028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FeistyForwarders_0968120672</a:t>
            </a:r>
            <a:endParaRPr sz="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16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"/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58" name="Google Shape;58;p1"/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1"/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"/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"/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x-none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x-none" sz="4000" b="0" i="0" u="none" strike="noStrike" cap="none">
                <a:solidFill>
                  <a:srgbClr val="FFFFFF"/>
                </a:solidFill>
                <a:latin typeface="+mj-lt"/>
                <a:ea typeface="Cookie"/>
                <a:cs typeface="Cookie"/>
                <a:sym typeface="Cookie"/>
              </a:rPr>
              <a:t>CHỦ  ĐỀ 1</a:t>
            </a:r>
            <a:endParaRPr sz="4000" b="0" i="0" u="none" strike="noStrike" cap="none" dirty="0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okie"/>
              <a:buNone/>
            </a:pPr>
            <a:r>
              <a:rPr lang="x-none" sz="7200" b="0" i="0" u="none" strike="noStrike" cap="none">
                <a:solidFill>
                  <a:srgbClr val="FFFFFF"/>
                </a:solidFill>
                <a:latin typeface="+mj-lt"/>
                <a:ea typeface="Cookie"/>
                <a:cs typeface="Cookie"/>
                <a:sym typeface="Cookie"/>
              </a:rPr>
              <a:t>GIA ĐÌNH</a:t>
            </a:r>
            <a:endParaRPr sz="7200" b="0" i="0" u="none" strike="noStrike" cap="none" dirty="0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621430" y="4585290"/>
            <a:ext cx="537679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400" b="0" i="0" u="none" strike="noStrike" cap="none">
                <a:solidFill>
                  <a:schemeClr val="dk1"/>
                </a:solidFill>
                <a:latin typeface="+mj-lt"/>
                <a:ea typeface="Corben"/>
                <a:cs typeface="Corben"/>
                <a:sym typeface="Corben"/>
              </a:rPr>
              <a:t>GIỮ SẠCH NHÀ Ở</a:t>
            </a:r>
            <a:endParaRPr dirty="0">
              <a:latin typeface="+mj-lt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1429704" y="2444206"/>
            <a:ext cx="352006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Cookie"/>
              <a:buNone/>
            </a:pPr>
            <a:r>
              <a:rPr lang="x-none" sz="8000" b="0" i="0" u="none" strike="noStrike" cap="none" smtClean="0">
                <a:solidFill>
                  <a:srgbClr val="FFFFFF"/>
                </a:solidFill>
                <a:latin typeface="+mj-lt"/>
                <a:ea typeface="Cookie"/>
                <a:cs typeface="Cookie"/>
                <a:sym typeface="Cookie"/>
              </a:rPr>
              <a:t>BÀI</a:t>
            </a:r>
            <a:r>
              <a:rPr lang="en-US" sz="8000" b="0" i="0" u="none" strike="noStrike" cap="none" dirty="0" smtClean="0">
                <a:solidFill>
                  <a:srgbClr val="FFFFFF"/>
                </a:solidFill>
                <a:latin typeface="+mj-lt"/>
                <a:ea typeface="Cookie"/>
                <a:cs typeface="Cookie"/>
                <a:sym typeface="Cookie"/>
              </a:rPr>
              <a:t> </a:t>
            </a:r>
            <a:r>
              <a:rPr lang="x-none" sz="8000" b="0" i="0" u="none" strike="noStrike" cap="none" smtClean="0">
                <a:solidFill>
                  <a:srgbClr val="FFFFFF"/>
                </a:solidFill>
                <a:latin typeface="+mj-lt"/>
                <a:ea typeface="Cookie"/>
                <a:cs typeface="Cookie"/>
                <a:sym typeface="Cookie"/>
              </a:rPr>
              <a:t>4</a:t>
            </a:r>
            <a:endParaRPr sz="8000" b="0" i="0" u="none" strike="noStrike" cap="none" dirty="0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grpSp>
        <p:nvGrpSpPr>
          <p:cNvPr id="79" name="Google Shape;79;p1"/>
          <p:cNvGrpSpPr/>
          <p:nvPr/>
        </p:nvGrpSpPr>
        <p:grpSpPr>
          <a:xfrm>
            <a:off x="534660" y="2888503"/>
            <a:ext cx="1191594" cy="1544846"/>
            <a:chOff x="5685225" y="1586850"/>
            <a:chExt cx="598600" cy="724900"/>
          </a:xfrm>
        </p:grpSpPr>
        <p:sp>
          <p:nvSpPr>
            <p:cNvPr id="80" name="Google Shape;80;p1"/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"/>
          <p:cNvGrpSpPr/>
          <p:nvPr/>
        </p:nvGrpSpPr>
        <p:grpSpPr>
          <a:xfrm rot="-1222058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08" name="Google Shape;108;p1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1"/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" name="Google Shape;119;p1"/>
          <p:cNvGrpSpPr/>
          <p:nvPr/>
        </p:nvGrpSpPr>
        <p:grpSpPr>
          <a:xfrm>
            <a:off x="6439575" y="1848861"/>
            <a:ext cx="5977586" cy="4990378"/>
            <a:chOff x="6990782" y="1728799"/>
            <a:chExt cx="5937077" cy="4974472"/>
          </a:xfrm>
        </p:grpSpPr>
        <p:pic>
          <p:nvPicPr>
            <p:cNvPr id="120" name="Google Shape;120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2184165">
              <a:off x="9994061" y="3119679"/>
              <a:ext cx="2154464" cy="22768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1"/>
            <p:cNvSpPr/>
            <p:nvPr/>
          </p:nvSpPr>
          <p:spPr>
            <a:xfrm>
              <a:off x="9186741" y="4684362"/>
              <a:ext cx="479396" cy="430805"/>
            </a:xfrm>
            <a:custGeom>
              <a:avLst/>
              <a:gdLst/>
              <a:ahLst/>
              <a:cxnLst/>
              <a:rect l="l" t="t" r="r" b="b"/>
              <a:pathLst>
                <a:path w="5632" h="5061" extrusionOk="0">
                  <a:moveTo>
                    <a:pt x="2572" y="3835"/>
                  </a:moveTo>
                  <a:cubicBezTo>
                    <a:pt x="2500" y="4013"/>
                    <a:pt x="2393" y="4192"/>
                    <a:pt x="2262" y="4323"/>
                  </a:cubicBezTo>
                  <a:cubicBezTo>
                    <a:pt x="2036" y="4561"/>
                    <a:pt x="1786" y="4597"/>
                    <a:pt x="1584" y="4382"/>
                  </a:cubicBezTo>
                  <a:cubicBezTo>
                    <a:pt x="1441" y="4739"/>
                    <a:pt x="1167" y="5061"/>
                    <a:pt x="738" y="5025"/>
                  </a:cubicBezTo>
                  <a:cubicBezTo>
                    <a:pt x="631" y="5013"/>
                    <a:pt x="536" y="4978"/>
                    <a:pt x="429" y="4918"/>
                  </a:cubicBezTo>
                  <a:cubicBezTo>
                    <a:pt x="83" y="4680"/>
                    <a:pt x="0" y="4073"/>
                    <a:pt x="131" y="3692"/>
                  </a:cubicBezTo>
                  <a:cubicBezTo>
                    <a:pt x="310" y="3192"/>
                    <a:pt x="869" y="2465"/>
                    <a:pt x="1441" y="2870"/>
                  </a:cubicBezTo>
                  <a:cubicBezTo>
                    <a:pt x="1679" y="3025"/>
                    <a:pt x="1726" y="3311"/>
                    <a:pt x="1619" y="3513"/>
                  </a:cubicBezTo>
                  <a:cubicBezTo>
                    <a:pt x="1679" y="3525"/>
                    <a:pt x="1738" y="3573"/>
                    <a:pt x="1726" y="3656"/>
                  </a:cubicBezTo>
                  <a:cubicBezTo>
                    <a:pt x="1726" y="3775"/>
                    <a:pt x="1703" y="3882"/>
                    <a:pt x="1679" y="4001"/>
                  </a:cubicBezTo>
                  <a:cubicBezTo>
                    <a:pt x="1679" y="4037"/>
                    <a:pt x="1691" y="4108"/>
                    <a:pt x="1726" y="4132"/>
                  </a:cubicBezTo>
                  <a:cubicBezTo>
                    <a:pt x="1881" y="4168"/>
                    <a:pt x="2036" y="4132"/>
                    <a:pt x="2119" y="3966"/>
                  </a:cubicBezTo>
                  <a:lnTo>
                    <a:pt x="2119" y="3966"/>
                  </a:lnTo>
                  <a:cubicBezTo>
                    <a:pt x="2167" y="3906"/>
                    <a:pt x="2203" y="3835"/>
                    <a:pt x="2227" y="3775"/>
                  </a:cubicBezTo>
                  <a:cubicBezTo>
                    <a:pt x="2286" y="3644"/>
                    <a:pt x="2346" y="3525"/>
                    <a:pt x="2405" y="3394"/>
                  </a:cubicBezTo>
                  <a:cubicBezTo>
                    <a:pt x="2358" y="3227"/>
                    <a:pt x="2334" y="3061"/>
                    <a:pt x="2298" y="2894"/>
                  </a:cubicBezTo>
                  <a:cubicBezTo>
                    <a:pt x="2238" y="2573"/>
                    <a:pt x="2203" y="2227"/>
                    <a:pt x="2167" y="1882"/>
                  </a:cubicBezTo>
                  <a:cubicBezTo>
                    <a:pt x="2155" y="1680"/>
                    <a:pt x="2143" y="1441"/>
                    <a:pt x="2143" y="1227"/>
                  </a:cubicBezTo>
                  <a:cubicBezTo>
                    <a:pt x="2155" y="1049"/>
                    <a:pt x="2179" y="870"/>
                    <a:pt x="2227" y="691"/>
                  </a:cubicBezTo>
                  <a:cubicBezTo>
                    <a:pt x="2322" y="382"/>
                    <a:pt x="2512" y="1"/>
                    <a:pt x="2893" y="203"/>
                  </a:cubicBezTo>
                  <a:cubicBezTo>
                    <a:pt x="3310" y="429"/>
                    <a:pt x="3298" y="1322"/>
                    <a:pt x="3274" y="1739"/>
                  </a:cubicBezTo>
                  <a:cubicBezTo>
                    <a:pt x="3239" y="2025"/>
                    <a:pt x="3167" y="2287"/>
                    <a:pt x="3060" y="2561"/>
                  </a:cubicBezTo>
                  <a:cubicBezTo>
                    <a:pt x="3215" y="2442"/>
                    <a:pt x="3417" y="2418"/>
                    <a:pt x="3643" y="2632"/>
                  </a:cubicBezTo>
                  <a:cubicBezTo>
                    <a:pt x="3667" y="2656"/>
                    <a:pt x="3715" y="2703"/>
                    <a:pt x="3727" y="2751"/>
                  </a:cubicBezTo>
                  <a:cubicBezTo>
                    <a:pt x="3810" y="2644"/>
                    <a:pt x="3893" y="2537"/>
                    <a:pt x="4024" y="2501"/>
                  </a:cubicBezTo>
                  <a:cubicBezTo>
                    <a:pt x="4322" y="2394"/>
                    <a:pt x="4608" y="2406"/>
                    <a:pt x="4894" y="2561"/>
                  </a:cubicBezTo>
                  <a:cubicBezTo>
                    <a:pt x="5132" y="2525"/>
                    <a:pt x="5263" y="2692"/>
                    <a:pt x="5227" y="2942"/>
                  </a:cubicBezTo>
                  <a:cubicBezTo>
                    <a:pt x="5215" y="3061"/>
                    <a:pt x="5048" y="3096"/>
                    <a:pt x="4977" y="3013"/>
                  </a:cubicBezTo>
                  <a:cubicBezTo>
                    <a:pt x="4929" y="2977"/>
                    <a:pt x="4894" y="2930"/>
                    <a:pt x="4834" y="2882"/>
                  </a:cubicBezTo>
                  <a:cubicBezTo>
                    <a:pt x="4739" y="2930"/>
                    <a:pt x="4572" y="3037"/>
                    <a:pt x="4548" y="3073"/>
                  </a:cubicBezTo>
                  <a:cubicBezTo>
                    <a:pt x="4477" y="3215"/>
                    <a:pt x="4358" y="3394"/>
                    <a:pt x="4382" y="3549"/>
                  </a:cubicBezTo>
                  <a:cubicBezTo>
                    <a:pt x="4417" y="3727"/>
                    <a:pt x="4620" y="3906"/>
                    <a:pt x="4798" y="3811"/>
                  </a:cubicBezTo>
                  <a:cubicBezTo>
                    <a:pt x="5108" y="3608"/>
                    <a:pt x="5322" y="3156"/>
                    <a:pt x="5334" y="2799"/>
                  </a:cubicBezTo>
                  <a:cubicBezTo>
                    <a:pt x="5346" y="2596"/>
                    <a:pt x="5632" y="2620"/>
                    <a:pt x="5632" y="2799"/>
                  </a:cubicBezTo>
                  <a:cubicBezTo>
                    <a:pt x="5620" y="3239"/>
                    <a:pt x="5382" y="3716"/>
                    <a:pt x="5036" y="4001"/>
                  </a:cubicBezTo>
                  <a:cubicBezTo>
                    <a:pt x="4691" y="4263"/>
                    <a:pt x="4251" y="4085"/>
                    <a:pt x="4120" y="3704"/>
                  </a:cubicBezTo>
                  <a:cubicBezTo>
                    <a:pt x="4001" y="3346"/>
                    <a:pt x="4239" y="2954"/>
                    <a:pt x="4513" y="2739"/>
                  </a:cubicBezTo>
                  <a:cubicBezTo>
                    <a:pt x="4310" y="2692"/>
                    <a:pt x="4120" y="2739"/>
                    <a:pt x="3977" y="2930"/>
                  </a:cubicBezTo>
                  <a:cubicBezTo>
                    <a:pt x="3941" y="2989"/>
                    <a:pt x="3905" y="3049"/>
                    <a:pt x="3882" y="3108"/>
                  </a:cubicBezTo>
                  <a:cubicBezTo>
                    <a:pt x="3941" y="3477"/>
                    <a:pt x="3882" y="4061"/>
                    <a:pt x="3608" y="4323"/>
                  </a:cubicBezTo>
                  <a:cubicBezTo>
                    <a:pt x="3477" y="4466"/>
                    <a:pt x="3298" y="4561"/>
                    <a:pt x="3120" y="4525"/>
                  </a:cubicBezTo>
                  <a:cubicBezTo>
                    <a:pt x="2834" y="4489"/>
                    <a:pt x="2679" y="4120"/>
                    <a:pt x="2572" y="3835"/>
                  </a:cubicBezTo>
                  <a:close/>
                  <a:moveTo>
                    <a:pt x="1429" y="3716"/>
                  </a:moveTo>
                  <a:cubicBezTo>
                    <a:pt x="1357" y="3751"/>
                    <a:pt x="1310" y="3763"/>
                    <a:pt x="1250" y="3763"/>
                  </a:cubicBezTo>
                  <a:cubicBezTo>
                    <a:pt x="1048" y="3775"/>
                    <a:pt x="1048" y="3489"/>
                    <a:pt x="1226" y="3465"/>
                  </a:cubicBezTo>
                  <a:cubicBezTo>
                    <a:pt x="1286" y="3465"/>
                    <a:pt x="1345" y="3430"/>
                    <a:pt x="1369" y="3394"/>
                  </a:cubicBezTo>
                  <a:cubicBezTo>
                    <a:pt x="1405" y="3299"/>
                    <a:pt x="1345" y="3168"/>
                    <a:pt x="1274" y="3108"/>
                  </a:cubicBezTo>
                  <a:cubicBezTo>
                    <a:pt x="1203" y="3049"/>
                    <a:pt x="1131" y="3013"/>
                    <a:pt x="1036" y="3049"/>
                  </a:cubicBezTo>
                  <a:cubicBezTo>
                    <a:pt x="845" y="3120"/>
                    <a:pt x="679" y="3251"/>
                    <a:pt x="572" y="3430"/>
                  </a:cubicBezTo>
                  <a:cubicBezTo>
                    <a:pt x="417" y="3680"/>
                    <a:pt x="322" y="3977"/>
                    <a:pt x="393" y="4299"/>
                  </a:cubicBezTo>
                  <a:cubicBezTo>
                    <a:pt x="500" y="4716"/>
                    <a:pt x="964" y="4918"/>
                    <a:pt x="1215" y="4477"/>
                  </a:cubicBezTo>
                  <a:cubicBezTo>
                    <a:pt x="1322" y="4311"/>
                    <a:pt x="1381" y="4120"/>
                    <a:pt x="1405" y="3918"/>
                  </a:cubicBezTo>
                  <a:cubicBezTo>
                    <a:pt x="1405" y="3870"/>
                    <a:pt x="1405" y="3787"/>
                    <a:pt x="1429" y="3716"/>
                  </a:cubicBezTo>
                  <a:close/>
                  <a:moveTo>
                    <a:pt x="2869" y="3073"/>
                  </a:moveTo>
                  <a:cubicBezTo>
                    <a:pt x="2858" y="3096"/>
                    <a:pt x="2858" y="3120"/>
                    <a:pt x="2834" y="3132"/>
                  </a:cubicBezTo>
                  <a:cubicBezTo>
                    <a:pt x="2798" y="3227"/>
                    <a:pt x="2762" y="3311"/>
                    <a:pt x="2739" y="3406"/>
                  </a:cubicBezTo>
                  <a:lnTo>
                    <a:pt x="2774" y="3573"/>
                  </a:lnTo>
                  <a:cubicBezTo>
                    <a:pt x="2822" y="3763"/>
                    <a:pt x="2881" y="4049"/>
                    <a:pt x="3048" y="4192"/>
                  </a:cubicBezTo>
                  <a:cubicBezTo>
                    <a:pt x="3108" y="4239"/>
                    <a:pt x="3167" y="4287"/>
                    <a:pt x="3239" y="4263"/>
                  </a:cubicBezTo>
                  <a:cubicBezTo>
                    <a:pt x="3441" y="4227"/>
                    <a:pt x="3560" y="3787"/>
                    <a:pt x="3584" y="3608"/>
                  </a:cubicBezTo>
                  <a:lnTo>
                    <a:pt x="3584" y="3489"/>
                  </a:lnTo>
                  <a:cubicBezTo>
                    <a:pt x="3358" y="3656"/>
                    <a:pt x="3060" y="3704"/>
                    <a:pt x="2929" y="3406"/>
                  </a:cubicBezTo>
                  <a:cubicBezTo>
                    <a:pt x="2881" y="3311"/>
                    <a:pt x="2869" y="3215"/>
                    <a:pt x="2846" y="3096"/>
                  </a:cubicBezTo>
                  <a:cubicBezTo>
                    <a:pt x="2869" y="3108"/>
                    <a:pt x="2869" y="3096"/>
                    <a:pt x="2869" y="3073"/>
                  </a:cubicBezTo>
                  <a:close/>
                  <a:moveTo>
                    <a:pt x="3572" y="3073"/>
                  </a:moveTo>
                  <a:cubicBezTo>
                    <a:pt x="3548" y="3037"/>
                    <a:pt x="3548" y="3001"/>
                    <a:pt x="3536" y="2977"/>
                  </a:cubicBezTo>
                  <a:lnTo>
                    <a:pt x="3536" y="2954"/>
                  </a:lnTo>
                  <a:cubicBezTo>
                    <a:pt x="3524" y="2918"/>
                    <a:pt x="3512" y="2870"/>
                    <a:pt x="3465" y="2858"/>
                  </a:cubicBezTo>
                  <a:cubicBezTo>
                    <a:pt x="3393" y="2811"/>
                    <a:pt x="3250" y="2870"/>
                    <a:pt x="3179" y="2918"/>
                  </a:cubicBezTo>
                  <a:cubicBezTo>
                    <a:pt x="3143" y="2977"/>
                    <a:pt x="3120" y="3049"/>
                    <a:pt x="3143" y="3096"/>
                  </a:cubicBezTo>
                  <a:cubicBezTo>
                    <a:pt x="3191" y="3180"/>
                    <a:pt x="3358" y="3215"/>
                    <a:pt x="3477" y="3227"/>
                  </a:cubicBezTo>
                  <a:cubicBezTo>
                    <a:pt x="3512" y="3180"/>
                    <a:pt x="3536" y="3132"/>
                    <a:pt x="3572" y="3073"/>
                  </a:cubicBezTo>
                  <a:close/>
                  <a:moveTo>
                    <a:pt x="2631" y="2930"/>
                  </a:moveTo>
                  <a:cubicBezTo>
                    <a:pt x="2631" y="2930"/>
                    <a:pt x="2631" y="2918"/>
                    <a:pt x="2643" y="2918"/>
                  </a:cubicBezTo>
                  <a:cubicBezTo>
                    <a:pt x="2881" y="2346"/>
                    <a:pt x="3108" y="1763"/>
                    <a:pt x="3012" y="1144"/>
                  </a:cubicBezTo>
                  <a:cubicBezTo>
                    <a:pt x="2989" y="953"/>
                    <a:pt x="2953" y="691"/>
                    <a:pt x="2858" y="537"/>
                  </a:cubicBezTo>
                  <a:cubicBezTo>
                    <a:pt x="2834" y="501"/>
                    <a:pt x="2798" y="441"/>
                    <a:pt x="2762" y="453"/>
                  </a:cubicBezTo>
                  <a:cubicBezTo>
                    <a:pt x="2691" y="477"/>
                    <a:pt x="2596" y="668"/>
                    <a:pt x="2584" y="727"/>
                  </a:cubicBezTo>
                  <a:cubicBezTo>
                    <a:pt x="2560" y="810"/>
                    <a:pt x="2512" y="965"/>
                    <a:pt x="2500" y="1049"/>
                  </a:cubicBezTo>
                  <a:cubicBezTo>
                    <a:pt x="2453" y="1525"/>
                    <a:pt x="2453" y="2061"/>
                    <a:pt x="2560" y="2537"/>
                  </a:cubicBezTo>
                  <a:cubicBezTo>
                    <a:pt x="2572" y="2680"/>
                    <a:pt x="2584" y="2811"/>
                    <a:pt x="2631" y="29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2" name="Google Shape;122;p1"/>
            <p:cNvPicPr preferRelativeResize="0"/>
            <p:nvPr/>
          </p:nvPicPr>
          <p:blipFill rotWithShape="1">
            <a:blip r:embed="rId4">
              <a:alphaModFix/>
            </a:blip>
            <a:srcRect t="3133"/>
            <a:stretch/>
          </p:blipFill>
          <p:spPr>
            <a:xfrm flipH="1">
              <a:off x="6990782" y="2713072"/>
              <a:ext cx="2693342" cy="2818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"/>
            <p:cNvPicPr preferRelativeResize="0"/>
            <p:nvPr/>
          </p:nvPicPr>
          <p:blipFill rotWithShape="1">
            <a:blip r:embed="rId5">
              <a:alphaModFix/>
            </a:blip>
            <a:srcRect r="53578" b="2085"/>
            <a:stretch/>
          </p:blipFill>
          <p:spPr>
            <a:xfrm>
              <a:off x="7733476" y="1728799"/>
              <a:ext cx="3983076" cy="38775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"/>
            <p:cNvPicPr preferRelativeResize="0"/>
            <p:nvPr/>
          </p:nvPicPr>
          <p:blipFill rotWithShape="1">
            <a:blip r:embed="rId6">
              <a:alphaModFix/>
            </a:blip>
            <a:srcRect r="49777"/>
            <a:stretch/>
          </p:blipFill>
          <p:spPr>
            <a:xfrm>
              <a:off x="7190955" y="4287275"/>
              <a:ext cx="2798297" cy="2415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"/>
            <p:cNvPicPr preferRelativeResize="0"/>
            <p:nvPr/>
          </p:nvPicPr>
          <p:blipFill rotWithShape="1">
            <a:blip r:embed="rId7">
              <a:alphaModFix/>
            </a:blip>
            <a:srcRect l="51575" t="1843" b="2085"/>
            <a:stretch/>
          </p:blipFill>
          <p:spPr>
            <a:xfrm rot="201087">
              <a:off x="8923500" y="3838949"/>
              <a:ext cx="2644875" cy="2421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"/>
            <p:cNvPicPr preferRelativeResize="0"/>
            <p:nvPr/>
          </p:nvPicPr>
          <p:blipFill rotWithShape="1">
            <a:blip r:embed="rId8">
              <a:alphaModFix/>
            </a:blip>
            <a:srcRect l="55377"/>
            <a:stretch/>
          </p:blipFill>
          <p:spPr>
            <a:xfrm rot="1148477">
              <a:off x="10012973" y="3929368"/>
              <a:ext cx="2590393" cy="24159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1"/>
          <p:cNvGrpSpPr/>
          <p:nvPr/>
        </p:nvGrpSpPr>
        <p:grpSpPr>
          <a:xfrm rot="555329">
            <a:off x="2253412" y="914843"/>
            <a:ext cx="887300" cy="953679"/>
            <a:chOff x="5455725" y="3107050"/>
            <a:chExt cx="641475" cy="722450"/>
          </a:xfrm>
        </p:grpSpPr>
        <p:sp>
          <p:nvSpPr>
            <p:cNvPr id="128" name="Google Shape;128;p1"/>
            <p:cNvSpPr/>
            <p:nvPr/>
          </p:nvSpPr>
          <p:spPr>
            <a:xfrm>
              <a:off x="5474775" y="3247550"/>
              <a:ext cx="267025" cy="261375"/>
            </a:xfrm>
            <a:custGeom>
              <a:avLst/>
              <a:gdLst/>
              <a:ahLst/>
              <a:cxnLst/>
              <a:rect l="l" t="t" r="r" b="b"/>
              <a:pathLst>
                <a:path w="10681" h="10455" extrusionOk="0">
                  <a:moveTo>
                    <a:pt x="10657" y="10454"/>
                  </a:moveTo>
                  <a:cubicBezTo>
                    <a:pt x="10669" y="10145"/>
                    <a:pt x="10681" y="9966"/>
                    <a:pt x="10681" y="9764"/>
                  </a:cubicBezTo>
                  <a:cubicBezTo>
                    <a:pt x="10609" y="8549"/>
                    <a:pt x="10538" y="7347"/>
                    <a:pt x="10454" y="6120"/>
                  </a:cubicBezTo>
                  <a:cubicBezTo>
                    <a:pt x="10395" y="4882"/>
                    <a:pt x="10335" y="3656"/>
                    <a:pt x="10300" y="2406"/>
                  </a:cubicBezTo>
                  <a:cubicBezTo>
                    <a:pt x="10276" y="2120"/>
                    <a:pt x="10157" y="1941"/>
                    <a:pt x="9919" y="1822"/>
                  </a:cubicBezTo>
                  <a:cubicBezTo>
                    <a:pt x="9788" y="1751"/>
                    <a:pt x="9657" y="1656"/>
                    <a:pt x="9526" y="1584"/>
                  </a:cubicBezTo>
                  <a:cubicBezTo>
                    <a:pt x="8633" y="1108"/>
                    <a:pt x="7716" y="655"/>
                    <a:pt x="6823" y="167"/>
                  </a:cubicBezTo>
                  <a:cubicBezTo>
                    <a:pt x="6525" y="1"/>
                    <a:pt x="6311" y="1"/>
                    <a:pt x="6037" y="227"/>
                  </a:cubicBezTo>
                  <a:cubicBezTo>
                    <a:pt x="4608" y="1358"/>
                    <a:pt x="3072" y="2370"/>
                    <a:pt x="1525" y="3322"/>
                  </a:cubicBezTo>
                  <a:cubicBezTo>
                    <a:pt x="1025" y="3632"/>
                    <a:pt x="548" y="4037"/>
                    <a:pt x="1" y="4454"/>
                  </a:cubicBezTo>
                  <a:cubicBezTo>
                    <a:pt x="215" y="4632"/>
                    <a:pt x="370" y="4763"/>
                    <a:pt x="536" y="4870"/>
                  </a:cubicBezTo>
                  <a:cubicBezTo>
                    <a:pt x="1441" y="5418"/>
                    <a:pt x="2334" y="6001"/>
                    <a:pt x="3251" y="6501"/>
                  </a:cubicBezTo>
                  <a:cubicBezTo>
                    <a:pt x="4537" y="7204"/>
                    <a:pt x="5859" y="7859"/>
                    <a:pt x="7144" y="8549"/>
                  </a:cubicBezTo>
                  <a:cubicBezTo>
                    <a:pt x="8049" y="9037"/>
                    <a:pt x="8954" y="9549"/>
                    <a:pt x="9859" y="10049"/>
                  </a:cubicBezTo>
                  <a:cubicBezTo>
                    <a:pt x="10061" y="10169"/>
                    <a:pt x="10300" y="10276"/>
                    <a:pt x="10657" y="1045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5690875" y="3727375"/>
              <a:ext cx="380425" cy="83675"/>
            </a:xfrm>
            <a:custGeom>
              <a:avLst/>
              <a:gdLst/>
              <a:ahLst/>
              <a:cxnLst/>
              <a:rect l="l" t="t" r="r" b="b"/>
              <a:pathLst>
                <a:path w="15217" h="3347" extrusionOk="0">
                  <a:moveTo>
                    <a:pt x="84" y="2572"/>
                  </a:moveTo>
                  <a:cubicBezTo>
                    <a:pt x="882" y="2632"/>
                    <a:pt x="1656" y="2691"/>
                    <a:pt x="2441" y="2739"/>
                  </a:cubicBezTo>
                  <a:cubicBezTo>
                    <a:pt x="4156" y="2858"/>
                    <a:pt x="5858" y="2977"/>
                    <a:pt x="7573" y="3060"/>
                  </a:cubicBezTo>
                  <a:cubicBezTo>
                    <a:pt x="8990" y="3132"/>
                    <a:pt x="10419" y="3168"/>
                    <a:pt x="11824" y="3227"/>
                  </a:cubicBezTo>
                  <a:cubicBezTo>
                    <a:pt x="12502" y="3251"/>
                    <a:pt x="13181" y="3310"/>
                    <a:pt x="13848" y="3334"/>
                  </a:cubicBezTo>
                  <a:cubicBezTo>
                    <a:pt x="14300" y="3346"/>
                    <a:pt x="14729" y="3334"/>
                    <a:pt x="15217" y="3334"/>
                  </a:cubicBezTo>
                  <a:cubicBezTo>
                    <a:pt x="15181" y="2870"/>
                    <a:pt x="14883" y="2620"/>
                    <a:pt x="14621" y="2417"/>
                  </a:cubicBezTo>
                  <a:cubicBezTo>
                    <a:pt x="14002" y="1941"/>
                    <a:pt x="13348" y="1501"/>
                    <a:pt x="12645" y="1132"/>
                  </a:cubicBezTo>
                  <a:cubicBezTo>
                    <a:pt x="12264" y="917"/>
                    <a:pt x="11800" y="834"/>
                    <a:pt x="11347" y="751"/>
                  </a:cubicBezTo>
                  <a:cubicBezTo>
                    <a:pt x="9883" y="548"/>
                    <a:pt x="8406" y="370"/>
                    <a:pt x="6930" y="179"/>
                  </a:cubicBezTo>
                  <a:cubicBezTo>
                    <a:pt x="5573" y="0"/>
                    <a:pt x="4227" y="24"/>
                    <a:pt x="2894" y="370"/>
                  </a:cubicBezTo>
                  <a:cubicBezTo>
                    <a:pt x="2370" y="501"/>
                    <a:pt x="1822" y="715"/>
                    <a:pt x="1322" y="953"/>
                  </a:cubicBezTo>
                  <a:cubicBezTo>
                    <a:pt x="691" y="1251"/>
                    <a:pt x="346" y="1810"/>
                    <a:pt x="1" y="2382"/>
                  </a:cubicBezTo>
                  <a:cubicBezTo>
                    <a:pt x="24" y="2441"/>
                    <a:pt x="60" y="2501"/>
                    <a:pt x="84" y="25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5641475" y="3122825"/>
              <a:ext cx="148550" cy="161950"/>
            </a:xfrm>
            <a:custGeom>
              <a:avLst/>
              <a:gdLst/>
              <a:ahLst/>
              <a:cxnLst/>
              <a:rect l="l" t="t" r="r" b="b"/>
              <a:pathLst>
                <a:path w="5942" h="6478" extrusionOk="0">
                  <a:moveTo>
                    <a:pt x="0" y="4513"/>
                  </a:moveTo>
                  <a:cubicBezTo>
                    <a:pt x="1072" y="5394"/>
                    <a:pt x="2334" y="5847"/>
                    <a:pt x="3477" y="6478"/>
                  </a:cubicBezTo>
                  <a:cubicBezTo>
                    <a:pt x="4120" y="5990"/>
                    <a:pt x="4370" y="5287"/>
                    <a:pt x="4715" y="4668"/>
                  </a:cubicBezTo>
                  <a:cubicBezTo>
                    <a:pt x="5025" y="4085"/>
                    <a:pt x="5263" y="3466"/>
                    <a:pt x="5548" y="2846"/>
                  </a:cubicBezTo>
                  <a:cubicBezTo>
                    <a:pt x="5632" y="2668"/>
                    <a:pt x="5715" y="2477"/>
                    <a:pt x="5787" y="2299"/>
                  </a:cubicBezTo>
                  <a:cubicBezTo>
                    <a:pt x="5941" y="1870"/>
                    <a:pt x="5834" y="1513"/>
                    <a:pt x="5477" y="1215"/>
                  </a:cubicBezTo>
                  <a:cubicBezTo>
                    <a:pt x="4846" y="703"/>
                    <a:pt x="4144" y="346"/>
                    <a:pt x="3393" y="144"/>
                  </a:cubicBezTo>
                  <a:cubicBezTo>
                    <a:pt x="2881" y="1"/>
                    <a:pt x="2524" y="299"/>
                    <a:pt x="2239" y="680"/>
                  </a:cubicBezTo>
                  <a:cubicBezTo>
                    <a:pt x="2000" y="1001"/>
                    <a:pt x="1786" y="1346"/>
                    <a:pt x="1572" y="1692"/>
                  </a:cubicBezTo>
                  <a:cubicBezTo>
                    <a:pt x="1084" y="2525"/>
                    <a:pt x="607" y="3358"/>
                    <a:pt x="119" y="4192"/>
                  </a:cubicBezTo>
                  <a:cubicBezTo>
                    <a:pt x="72" y="4275"/>
                    <a:pt x="60" y="4370"/>
                    <a:pt x="0" y="4513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5779275" y="3208850"/>
              <a:ext cx="106600" cy="511700"/>
            </a:xfrm>
            <a:custGeom>
              <a:avLst/>
              <a:gdLst/>
              <a:ahLst/>
              <a:cxnLst/>
              <a:rect l="l" t="t" r="r" b="b"/>
              <a:pathLst>
                <a:path w="4264" h="20468" extrusionOk="0">
                  <a:moveTo>
                    <a:pt x="298" y="1"/>
                  </a:moveTo>
                  <a:cubicBezTo>
                    <a:pt x="167" y="394"/>
                    <a:pt x="84" y="632"/>
                    <a:pt x="1" y="834"/>
                  </a:cubicBezTo>
                  <a:cubicBezTo>
                    <a:pt x="60" y="929"/>
                    <a:pt x="96" y="989"/>
                    <a:pt x="120" y="1001"/>
                  </a:cubicBezTo>
                  <a:cubicBezTo>
                    <a:pt x="1322" y="1489"/>
                    <a:pt x="2061" y="2465"/>
                    <a:pt x="2584" y="3596"/>
                  </a:cubicBezTo>
                  <a:cubicBezTo>
                    <a:pt x="2787" y="4037"/>
                    <a:pt x="2906" y="4525"/>
                    <a:pt x="2965" y="5025"/>
                  </a:cubicBezTo>
                  <a:cubicBezTo>
                    <a:pt x="3192" y="6537"/>
                    <a:pt x="3251" y="8073"/>
                    <a:pt x="3204" y="9609"/>
                  </a:cubicBezTo>
                  <a:cubicBezTo>
                    <a:pt x="3108" y="12145"/>
                    <a:pt x="3132" y="14693"/>
                    <a:pt x="3108" y="17253"/>
                  </a:cubicBezTo>
                  <a:cubicBezTo>
                    <a:pt x="3108" y="18086"/>
                    <a:pt x="3132" y="18920"/>
                    <a:pt x="3180" y="19753"/>
                  </a:cubicBezTo>
                  <a:cubicBezTo>
                    <a:pt x="3204" y="20420"/>
                    <a:pt x="3299" y="20468"/>
                    <a:pt x="4108" y="20396"/>
                  </a:cubicBezTo>
                  <a:cubicBezTo>
                    <a:pt x="4144" y="19706"/>
                    <a:pt x="4168" y="19027"/>
                    <a:pt x="4168" y="18324"/>
                  </a:cubicBezTo>
                  <a:cubicBezTo>
                    <a:pt x="4192" y="16062"/>
                    <a:pt x="4156" y="13812"/>
                    <a:pt x="4168" y="11550"/>
                  </a:cubicBezTo>
                  <a:cubicBezTo>
                    <a:pt x="4192" y="9800"/>
                    <a:pt x="4227" y="8038"/>
                    <a:pt x="4251" y="6287"/>
                  </a:cubicBezTo>
                  <a:cubicBezTo>
                    <a:pt x="4263" y="5132"/>
                    <a:pt x="3989" y="4049"/>
                    <a:pt x="3620" y="2977"/>
                  </a:cubicBezTo>
                  <a:cubicBezTo>
                    <a:pt x="3299" y="2072"/>
                    <a:pt x="2608" y="1441"/>
                    <a:pt x="1834" y="906"/>
                  </a:cubicBezTo>
                  <a:cubicBezTo>
                    <a:pt x="1406" y="584"/>
                    <a:pt x="894" y="334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5534900" y="3418100"/>
              <a:ext cx="123250" cy="92900"/>
            </a:xfrm>
            <a:custGeom>
              <a:avLst/>
              <a:gdLst/>
              <a:ahLst/>
              <a:cxnLst/>
              <a:rect l="l" t="t" r="r" b="b"/>
              <a:pathLst>
                <a:path w="4930" h="3716" extrusionOk="0">
                  <a:moveTo>
                    <a:pt x="453" y="1"/>
                  </a:moveTo>
                  <a:cubicBezTo>
                    <a:pt x="1" y="941"/>
                    <a:pt x="453" y="2442"/>
                    <a:pt x="1358" y="2918"/>
                  </a:cubicBezTo>
                  <a:cubicBezTo>
                    <a:pt x="2430" y="3477"/>
                    <a:pt x="3870" y="3716"/>
                    <a:pt x="4930" y="2370"/>
                  </a:cubicBezTo>
                  <a:cubicBezTo>
                    <a:pt x="3442" y="1561"/>
                    <a:pt x="1953" y="787"/>
                    <a:pt x="453" y="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5969775" y="3707125"/>
              <a:ext cx="44075" cy="31575"/>
            </a:xfrm>
            <a:custGeom>
              <a:avLst/>
              <a:gdLst/>
              <a:ahLst/>
              <a:cxnLst/>
              <a:rect l="l" t="t" r="r" b="b"/>
              <a:pathLst>
                <a:path w="1763" h="1263" extrusionOk="0">
                  <a:moveTo>
                    <a:pt x="1" y="1001"/>
                  </a:moveTo>
                  <a:cubicBezTo>
                    <a:pt x="441" y="1060"/>
                    <a:pt x="703" y="1084"/>
                    <a:pt x="953" y="1144"/>
                  </a:cubicBezTo>
                  <a:cubicBezTo>
                    <a:pt x="1513" y="1263"/>
                    <a:pt x="1537" y="1251"/>
                    <a:pt x="1703" y="703"/>
                  </a:cubicBezTo>
                  <a:cubicBezTo>
                    <a:pt x="1727" y="596"/>
                    <a:pt x="1751" y="489"/>
                    <a:pt x="1763" y="394"/>
                  </a:cubicBezTo>
                  <a:cubicBezTo>
                    <a:pt x="1453" y="72"/>
                    <a:pt x="1049" y="72"/>
                    <a:pt x="691" y="13"/>
                  </a:cubicBezTo>
                  <a:cubicBezTo>
                    <a:pt x="584" y="1"/>
                    <a:pt x="417" y="96"/>
                    <a:pt x="358" y="179"/>
                  </a:cubicBezTo>
                  <a:cubicBezTo>
                    <a:pt x="227" y="418"/>
                    <a:pt x="144" y="691"/>
                    <a:pt x="1" y="100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5455725" y="3107050"/>
              <a:ext cx="641475" cy="722450"/>
            </a:xfrm>
            <a:custGeom>
              <a:avLst/>
              <a:gdLst/>
              <a:ahLst/>
              <a:cxnLst/>
              <a:rect l="l" t="t" r="r" b="b"/>
              <a:pathLst>
                <a:path w="25659" h="28898" extrusionOk="0">
                  <a:moveTo>
                    <a:pt x="25361" y="27588"/>
                  </a:moveTo>
                  <a:cubicBezTo>
                    <a:pt x="24849" y="26933"/>
                    <a:pt x="24218" y="26385"/>
                    <a:pt x="23337" y="25849"/>
                  </a:cubicBezTo>
                  <a:cubicBezTo>
                    <a:pt x="22670" y="25433"/>
                    <a:pt x="22670" y="25433"/>
                    <a:pt x="22944" y="24706"/>
                  </a:cubicBezTo>
                  <a:cubicBezTo>
                    <a:pt x="22968" y="24671"/>
                    <a:pt x="22980" y="24647"/>
                    <a:pt x="22980" y="24611"/>
                  </a:cubicBezTo>
                  <a:cubicBezTo>
                    <a:pt x="22992" y="24587"/>
                    <a:pt x="23004" y="24552"/>
                    <a:pt x="23027" y="24504"/>
                  </a:cubicBezTo>
                  <a:cubicBezTo>
                    <a:pt x="23123" y="24242"/>
                    <a:pt x="23182" y="24075"/>
                    <a:pt x="23123" y="23944"/>
                  </a:cubicBezTo>
                  <a:cubicBezTo>
                    <a:pt x="23063" y="23790"/>
                    <a:pt x="22908" y="23730"/>
                    <a:pt x="22646" y="23647"/>
                  </a:cubicBezTo>
                  <a:cubicBezTo>
                    <a:pt x="22253" y="23492"/>
                    <a:pt x="21849" y="23361"/>
                    <a:pt x="21432" y="23230"/>
                  </a:cubicBezTo>
                  <a:cubicBezTo>
                    <a:pt x="21325" y="23194"/>
                    <a:pt x="21241" y="23182"/>
                    <a:pt x="21146" y="23182"/>
                  </a:cubicBezTo>
                  <a:cubicBezTo>
                    <a:pt x="20956" y="23182"/>
                    <a:pt x="20670" y="23266"/>
                    <a:pt x="20468" y="23647"/>
                  </a:cubicBezTo>
                  <a:cubicBezTo>
                    <a:pt x="20432" y="23706"/>
                    <a:pt x="20384" y="23778"/>
                    <a:pt x="20360" y="23837"/>
                  </a:cubicBezTo>
                  <a:cubicBezTo>
                    <a:pt x="20229" y="24099"/>
                    <a:pt x="20087" y="24349"/>
                    <a:pt x="19932" y="24563"/>
                  </a:cubicBezTo>
                  <a:cubicBezTo>
                    <a:pt x="19872" y="24659"/>
                    <a:pt x="19717" y="24754"/>
                    <a:pt x="19646" y="24754"/>
                  </a:cubicBezTo>
                  <a:lnTo>
                    <a:pt x="19646" y="24754"/>
                  </a:lnTo>
                  <a:cubicBezTo>
                    <a:pt x="19182" y="24694"/>
                    <a:pt x="18705" y="24599"/>
                    <a:pt x="18217" y="24516"/>
                  </a:cubicBezTo>
                  <a:cubicBezTo>
                    <a:pt x="18062" y="24480"/>
                    <a:pt x="17931" y="24456"/>
                    <a:pt x="17789" y="24421"/>
                  </a:cubicBezTo>
                  <a:cubicBezTo>
                    <a:pt x="17789" y="24242"/>
                    <a:pt x="17765" y="24063"/>
                    <a:pt x="17765" y="23897"/>
                  </a:cubicBezTo>
                  <a:cubicBezTo>
                    <a:pt x="17753" y="23456"/>
                    <a:pt x="17741" y="22992"/>
                    <a:pt x="17741" y="22527"/>
                  </a:cubicBezTo>
                  <a:cubicBezTo>
                    <a:pt x="17741" y="22063"/>
                    <a:pt x="17741" y="21587"/>
                    <a:pt x="17729" y="21134"/>
                  </a:cubicBezTo>
                  <a:cubicBezTo>
                    <a:pt x="17705" y="19646"/>
                    <a:pt x="17693" y="18110"/>
                    <a:pt x="17705" y="16586"/>
                  </a:cubicBezTo>
                  <a:cubicBezTo>
                    <a:pt x="17729" y="14503"/>
                    <a:pt x="17765" y="12657"/>
                    <a:pt x="17848" y="10919"/>
                  </a:cubicBezTo>
                  <a:cubicBezTo>
                    <a:pt x="17908" y="9609"/>
                    <a:pt x="17670" y="8276"/>
                    <a:pt x="17134" y="6823"/>
                  </a:cubicBezTo>
                  <a:cubicBezTo>
                    <a:pt x="16848" y="6049"/>
                    <a:pt x="16372" y="5430"/>
                    <a:pt x="15765" y="5001"/>
                  </a:cubicBezTo>
                  <a:cubicBezTo>
                    <a:pt x="15312" y="4668"/>
                    <a:pt x="14848" y="4359"/>
                    <a:pt x="14395" y="4025"/>
                  </a:cubicBezTo>
                  <a:lnTo>
                    <a:pt x="13717" y="3549"/>
                  </a:lnTo>
                  <a:cubicBezTo>
                    <a:pt x="13717" y="3525"/>
                    <a:pt x="13740" y="3489"/>
                    <a:pt x="13752" y="3466"/>
                  </a:cubicBezTo>
                  <a:cubicBezTo>
                    <a:pt x="14229" y="2156"/>
                    <a:pt x="13812" y="1572"/>
                    <a:pt x="12764" y="846"/>
                  </a:cubicBezTo>
                  <a:cubicBezTo>
                    <a:pt x="12276" y="501"/>
                    <a:pt x="11693" y="299"/>
                    <a:pt x="11193" y="132"/>
                  </a:cubicBezTo>
                  <a:cubicBezTo>
                    <a:pt x="10919" y="37"/>
                    <a:pt x="10704" y="1"/>
                    <a:pt x="10490" y="1"/>
                  </a:cubicBezTo>
                  <a:cubicBezTo>
                    <a:pt x="9966" y="1"/>
                    <a:pt x="9585" y="251"/>
                    <a:pt x="9216" y="834"/>
                  </a:cubicBezTo>
                  <a:cubicBezTo>
                    <a:pt x="8478" y="1989"/>
                    <a:pt x="7740" y="3227"/>
                    <a:pt x="7025" y="4490"/>
                  </a:cubicBezTo>
                  <a:cubicBezTo>
                    <a:pt x="6775" y="4954"/>
                    <a:pt x="6454" y="5299"/>
                    <a:pt x="6097" y="5549"/>
                  </a:cubicBezTo>
                  <a:cubicBezTo>
                    <a:pt x="5180" y="6204"/>
                    <a:pt x="4227" y="6847"/>
                    <a:pt x="3299" y="7466"/>
                  </a:cubicBezTo>
                  <a:lnTo>
                    <a:pt x="2870" y="7764"/>
                  </a:lnTo>
                  <a:cubicBezTo>
                    <a:pt x="2013" y="8347"/>
                    <a:pt x="1156" y="8919"/>
                    <a:pt x="525" y="9347"/>
                  </a:cubicBezTo>
                  <a:cubicBezTo>
                    <a:pt x="286" y="9514"/>
                    <a:pt x="144" y="9704"/>
                    <a:pt x="84" y="10026"/>
                  </a:cubicBezTo>
                  <a:cubicBezTo>
                    <a:pt x="1" y="10443"/>
                    <a:pt x="132" y="10705"/>
                    <a:pt x="525" y="10895"/>
                  </a:cubicBezTo>
                  <a:lnTo>
                    <a:pt x="2037" y="11657"/>
                  </a:lnTo>
                  <a:cubicBezTo>
                    <a:pt x="2096" y="11681"/>
                    <a:pt x="2156" y="11717"/>
                    <a:pt x="2215" y="11752"/>
                  </a:cubicBezTo>
                  <a:cubicBezTo>
                    <a:pt x="2322" y="11812"/>
                    <a:pt x="2406" y="11871"/>
                    <a:pt x="2525" y="11919"/>
                  </a:cubicBezTo>
                  <a:cubicBezTo>
                    <a:pt x="2811" y="12038"/>
                    <a:pt x="2906" y="12217"/>
                    <a:pt x="2822" y="12574"/>
                  </a:cubicBezTo>
                  <a:cubicBezTo>
                    <a:pt x="2632" y="13526"/>
                    <a:pt x="2822" y="14467"/>
                    <a:pt x="3394" y="15324"/>
                  </a:cubicBezTo>
                  <a:cubicBezTo>
                    <a:pt x="3775" y="15919"/>
                    <a:pt x="4299" y="16300"/>
                    <a:pt x="4942" y="16431"/>
                  </a:cubicBezTo>
                  <a:lnTo>
                    <a:pt x="4966" y="16431"/>
                  </a:lnTo>
                  <a:cubicBezTo>
                    <a:pt x="5025" y="16443"/>
                    <a:pt x="5073" y="16443"/>
                    <a:pt x="5120" y="16455"/>
                  </a:cubicBezTo>
                  <a:cubicBezTo>
                    <a:pt x="5501" y="16598"/>
                    <a:pt x="5882" y="16670"/>
                    <a:pt x="6240" y="16670"/>
                  </a:cubicBezTo>
                  <a:cubicBezTo>
                    <a:pt x="7097" y="16670"/>
                    <a:pt x="7906" y="16265"/>
                    <a:pt x="8633" y="15479"/>
                  </a:cubicBezTo>
                  <a:cubicBezTo>
                    <a:pt x="8657" y="15443"/>
                    <a:pt x="8692" y="15431"/>
                    <a:pt x="8716" y="15408"/>
                  </a:cubicBezTo>
                  <a:lnTo>
                    <a:pt x="8740" y="15384"/>
                  </a:lnTo>
                  <a:cubicBezTo>
                    <a:pt x="9216" y="15527"/>
                    <a:pt x="9609" y="15777"/>
                    <a:pt x="10050" y="16062"/>
                  </a:cubicBezTo>
                  <a:cubicBezTo>
                    <a:pt x="10192" y="16146"/>
                    <a:pt x="10347" y="16253"/>
                    <a:pt x="10502" y="16336"/>
                  </a:cubicBezTo>
                  <a:cubicBezTo>
                    <a:pt x="10800" y="16515"/>
                    <a:pt x="11133" y="16658"/>
                    <a:pt x="11443" y="16777"/>
                  </a:cubicBezTo>
                  <a:cubicBezTo>
                    <a:pt x="11514" y="16801"/>
                    <a:pt x="11609" y="16824"/>
                    <a:pt x="11681" y="16872"/>
                  </a:cubicBezTo>
                  <a:cubicBezTo>
                    <a:pt x="11728" y="16896"/>
                    <a:pt x="11752" y="16908"/>
                    <a:pt x="11800" y="16908"/>
                  </a:cubicBezTo>
                  <a:cubicBezTo>
                    <a:pt x="11847" y="16908"/>
                    <a:pt x="11871" y="16908"/>
                    <a:pt x="11931" y="16896"/>
                  </a:cubicBezTo>
                  <a:cubicBezTo>
                    <a:pt x="11966" y="16896"/>
                    <a:pt x="12014" y="16872"/>
                    <a:pt x="12050" y="16872"/>
                  </a:cubicBezTo>
                  <a:lnTo>
                    <a:pt x="12193" y="16860"/>
                  </a:lnTo>
                  <a:lnTo>
                    <a:pt x="12193" y="16729"/>
                  </a:lnTo>
                  <a:lnTo>
                    <a:pt x="12193" y="16539"/>
                  </a:lnTo>
                  <a:cubicBezTo>
                    <a:pt x="12193" y="16384"/>
                    <a:pt x="12205" y="16253"/>
                    <a:pt x="12169" y="16098"/>
                  </a:cubicBezTo>
                  <a:cubicBezTo>
                    <a:pt x="11955" y="14705"/>
                    <a:pt x="11907" y="13276"/>
                    <a:pt x="11859" y="11895"/>
                  </a:cubicBezTo>
                  <a:cubicBezTo>
                    <a:pt x="11847" y="11312"/>
                    <a:pt x="11812" y="10705"/>
                    <a:pt x="11788" y="10121"/>
                  </a:cubicBezTo>
                  <a:cubicBezTo>
                    <a:pt x="11776" y="9954"/>
                    <a:pt x="11776" y="9776"/>
                    <a:pt x="11776" y="9609"/>
                  </a:cubicBezTo>
                  <a:cubicBezTo>
                    <a:pt x="11752" y="9192"/>
                    <a:pt x="11740" y="8776"/>
                    <a:pt x="11681" y="8347"/>
                  </a:cubicBezTo>
                  <a:cubicBezTo>
                    <a:pt x="11550" y="7395"/>
                    <a:pt x="12026" y="6728"/>
                    <a:pt x="12526" y="6014"/>
                  </a:cubicBezTo>
                  <a:cubicBezTo>
                    <a:pt x="12586" y="5918"/>
                    <a:pt x="12645" y="5847"/>
                    <a:pt x="12705" y="5763"/>
                  </a:cubicBezTo>
                  <a:cubicBezTo>
                    <a:pt x="14014" y="6133"/>
                    <a:pt x="14836" y="7014"/>
                    <a:pt x="15145" y="8407"/>
                  </a:cubicBezTo>
                  <a:cubicBezTo>
                    <a:pt x="15407" y="9550"/>
                    <a:pt x="15538" y="10716"/>
                    <a:pt x="15550" y="11859"/>
                  </a:cubicBezTo>
                  <a:cubicBezTo>
                    <a:pt x="15562" y="14134"/>
                    <a:pt x="15538" y="16443"/>
                    <a:pt x="15526" y="18682"/>
                  </a:cubicBezTo>
                  <a:cubicBezTo>
                    <a:pt x="15503" y="19718"/>
                    <a:pt x="15491" y="20765"/>
                    <a:pt x="15491" y="21813"/>
                  </a:cubicBezTo>
                  <a:cubicBezTo>
                    <a:pt x="15491" y="22087"/>
                    <a:pt x="15491" y="22373"/>
                    <a:pt x="15503" y="22623"/>
                  </a:cubicBezTo>
                  <a:cubicBezTo>
                    <a:pt x="15526" y="22873"/>
                    <a:pt x="15526" y="23123"/>
                    <a:pt x="15526" y="23361"/>
                  </a:cubicBezTo>
                  <a:cubicBezTo>
                    <a:pt x="15526" y="23587"/>
                    <a:pt x="15503" y="23813"/>
                    <a:pt x="15479" y="24063"/>
                  </a:cubicBezTo>
                  <a:cubicBezTo>
                    <a:pt x="15479" y="24135"/>
                    <a:pt x="15467" y="24230"/>
                    <a:pt x="15467" y="24301"/>
                  </a:cubicBezTo>
                  <a:cubicBezTo>
                    <a:pt x="15407" y="24301"/>
                    <a:pt x="15324" y="24313"/>
                    <a:pt x="15264" y="24313"/>
                  </a:cubicBezTo>
                  <a:cubicBezTo>
                    <a:pt x="15074" y="24337"/>
                    <a:pt x="14895" y="24349"/>
                    <a:pt x="14729" y="24349"/>
                  </a:cubicBezTo>
                  <a:lnTo>
                    <a:pt x="14645" y="24349"/>
                  </a:lnTo>
                  <a:lnTo>
                    <a:pt x="14395" y="24349"/>
                  </a:lnTo>
                  <a:cubicBezTo>
                    <a:pt x="13121" y="24349"/>
                    <a:pt x="11871" y="24647"/>
                    <a:pt x="10585" y="25242"/>
                  </a:cubicBezTo>
                  <a:cubicBezTo>
                    <a:pt x="10252" y="25385"/>
                    <a:pt x="9990" y="25659"/>
                    <a:pt x="9716" y="25909"/>
                  </a:cubicBezTo>
                  <a:lnTo>
                    <a:pt x="9704" y="25921"/>
                  </a:lnTo>
                  <a:cubicBezTo>
                    <a:pt x="9549" y="26064"/>
                    <a:pt x="9430" y="26218"/>
                    <a:pt x="9311" y="26373"/>
                  </a:cubicBezTo>
                  <a:cubicBezTo>
                    <a:pt x="9228" y="26492"/>
                    <a:pt x="9133" y="26599"/>
                    <a:pt x="9049" y="26695"/>
                  </a:cubicBezTo>
                  <a:cubicBezTo>
                    <a:pt x="8823" y="26933"/>
                    <a:pt x="8752" y="27219"/>
                    <a:pt x="8799" y="27576"/>
                  </a:cubicBezTo>
                  <a:cubicBezTo>
                    <a:pt x="8859" y="28028"/>
                    <a:pt x="9133" y="28123"/>
                    <a:pt x="9371" y="28123"/>
                  </a:cubicBezTo>
                  <a:cubicBezTo>
                    <a:pt x="9776" y="28147"/>
                    <a:pt x="10181" y="28159"/>
                    <a:pt x="10597" y="28171"/>
                  </a:cubicBezTo>
                  <a:lnTo>
                    <a:pt x="11204" y="28207"/>
                  </a:lnTo>
                  <a:cubicBezTo>
                    <a:pt x="12347" y="28266"/>
                    <a:pt x="13514" y="28326"/>
                    <a:pt x="14657" y="28385"/>
                  </a:cubicBezTo>
                  <a:cubicBezTo>
                    <a:pt x="15014" y="28397"/>
                    <a:pt x="15372" y="28421"/>
                    <a:pt x="15729" y="28457"/>
                  </a:cubicBezTo>
                  <a:cubicBezTo>
                    <a:pt x="16193" y="28481"/>
                    <a:pt x="16681" y="28528"/>
                    <a:pt x="17158" y="28540"/>
                  </a:cubicBezTo>
                  <a:cubicBezTo>
                    <a:pt x="17908" y="28576"/>
                    <a:pt x="18658" y="28600"/>
                    <a:pt x="19396" y="28635"/>
                  </a:cubicBezTo>
                  <a:cubicBezTo>
                    <a:pt x="20110" y="28659"/>
                    <a:pt x="20837" y="28695"/>
                    <a:pt x="21551" y="28719"/>
                  </a:cubicBezTo>
                  <a:cubicBezTo>
                    <a:pt x="22111" y="28754"/>
                    <a:pt x="22694" y="28778"/>
                    <a:pt x="23265" y="28826"/>
                  </a:cubicBezTo>
                  <a:cubicBezTo>
                    <a:pt x="23635" y="28862"/>
                    <a:pt x="24004" y="28873"/>
                    <a:pt x="24397" y="28897"/>
                  </a:cubicBezTo>
                  <a:lnTo>
                    <a:pt x="24587" y="28897"/>
                  </a:lnTo>
                  <a:cubicBezTo>
                    <a:pt x="24718" y="28897"/>
                    <a:pt x="24849" y="28885"/>
                    <a:pt x="24956" y="28873"/>
                  </a:cubicBezTo>
                  <a:cubicBezTo>
                    <a:pt x="25313" y="28814"/>
                    <a:pt x="25540" y="28659"/>
                    <a:pt x="25623" y="28457"/>
                  </a:cubicBezTo>
                  <a:cubicBezTo>
                    <a:pt x="25659" y="28147"/>
                    <a:pt x="25587" y="27885"/>
                    <a:pt x="25361" y="27588"/>
                  </a:cubicBezTo>
                  <a:close/>
                  <a:moveTo>
                    <a:pt x="23265" y="27981"/>
                  </a:moveTo>
                  <a:cubicBezTo>
                    <a:pt x="22920" y="27969"/>
                    <a:pt x="22563" y="27945"/>
                    <a:pt x="22230" y="27921"/>
                  </a:cubicBezTo>
                  <a:cubicBezTo>
                    <a:pt x="21908" y="27909"/>
                    <a:pt x="21575" y="27873"/>
                    <a:pt x="21230" y="27861"/>
                  </a:cubicBezTo>
                  <a:cubicBezTo>
                    <a:pt x="20682" y="27850"/>
                    <a:pt x="20134" y="27814"/>
                    <a:pt x="19563" y="27802"/>
                  </a:cubicBezTo>
                  <a:cubicBezTo>
                    <a:pt x="18717" y="27766"/>
                    <a:pt x="17836" y="27742"/>
                    <a:pt x="16979" y="27695"/>
                  </a:cubicBezTo>
                  <a:cubicBezTo>
                    <a:pt x="15657" y="27623"/>
                    <a:pt x="14312" y="27528"/>
                    <a:pt x="13014" y="27457"/>
                  </a:cubicBezTo>
                  <a:lnTo>
                    <a:pt x="11859" y="27385"/>
                  </a:lnTo>
                  <a:cubicBezTo>
                    <a:pt x="11288" y="27349"/>
                    <a:pt x="10740" y="27314"/>
                    <a:pt x="10181" y="27266"/>
                  </a:cubicBezTo>
                  <a:lnTo>
                    <a:pt x="9597" y="27219"/>
                  </a:lnTo>
                  <a:lnTo>
                    <a:pt x="9585" y="27195"/>
                  </a:lnTo>
                  <a:cubicBezTo>
                    <a:pt x="9919" y="26623"/>
                    <a:pt x="10252" y="26147"/>
                    <a:pt x="10800" y="25885"/>
                  </a:cubicBezTo>
                  <a:cubicBezTo>
                    <a:pt x="11288" y="25647"/>
                    <a:pt x="11835" y="25444"/>
                    <a:pt x="12347" y="25302"/>
                  </a:cubicBezTo>
                  <a:cubicBezTo>
                    <a:pt x="13109" y="25111"/>
                    <a:pt x="13919" y="25004"/>
                    <a:pt x="14753" y="25004"/>
                  </a:cubicBezTo>
                  <a:cubicBezTo>
                    <a:pt x="15253" y="25004"/>
                    <a:pt x="15776" y="25028"/>
                    <a:pt x="16324" y="25111"/>
                  </a:cubicBezTo>
                  <a:cubicBezTo>
                    <a:pt x="16836" y="25171"/>
                    <a:pt x="17336" y="25242"/>
                    <a:pt x="17836" y="25302"/>
                  </a:cubicBezTo>
                  <a:cubicBezTo>
                    <a:pt x="18801" y="25421"/>
                    <a:pt x="19777" y="25540"/>
                    <a:pt x="20741" y="25683"/>
                  </a:cubicBezTo>
                  <a:cubicBezTo>
                    <a:pt x="21110" y="25742"/>
                    <a:pt x="21611" y="25837"/>
                    <a:pt x="21980" y="26040"/>
                  </a:cubicBezTo>
                  <a:cubicBezTo>
                    <a:pt x="22587" y="26373"/>
                    <a:pt x="23230" y="26802"/>
                    <a:pt x="23944" y="27338"/>
                  </a:cubicBezTo>
                  <a:cubicBezTo>
                    <a:pt x="24158" y="27504"/>
                    <a:pt x="24373" y="27683"/>
                    <a:pt x="24456" y="27981"/>
                  </a:cubicBezTo>
                  <a:lnTo>
                    <a:pt x="24170" y="27981"/>
                  </a:lnTo>
                  <a:lnTo>
                    <a:pt x="23754" y="27981"/>
                  </a:lnTo>
                  <a:cubicBezTo>
                    <a:pt x="23587" y="27992"/>
                    <a:pt x="23420" y="27992"/>
                    <a:pt x="23265" y="27981"/>
                  </a:cubicBezTo>
                  <a:close/>
                  <a:moveTo>
                    <a:pt x="4049" y="11990"/>
                  </a:moveTo>
                  <a:cubicBezTo>
                    <a:pt x="3346" y="11609"/>
                    <a:pt x="2644" y="11181"/>
                    <a:pt x="1965" y="10764"/>
                  </a:cubicBezTo>
                  <a:cubicBezTo>
                    <a:pt x="1751" y="10621"/>
                    <a:pt x="1537" y="10490"/>
                    <a:pt x="1322" y="10371"/>
                  </a:cubicBezTo>
                  <a:cubicBezTo>
                    <a:pt x="1215" y="10312"/>
                    <a:pt x="1132" y="10240"/>
                    <a:pt x="1013" y="10133"/>
                  </a:cubicBezTo>
                  <a:cubicBezTo>
                    <a:pt x="1001" y="10121"/>
                    <a:pt x="965" y="10109"/>
                    <a:pt x="953" y="10085"/>
                  </a:cubicBezTo>
                  <a:cubicBezTo>
                    <a:pt x="1084" y="9990"/>
                    <a:pt x="1203" y="9895"/>
                    <a:pt x="1322" y="9812"/>
                  </a:cubicBezTo>
                  <a:cubicBezTo>
                    <a:pt x="1668" y="9538"/>
                    <a:pt x="1977" y="9300"/>
                    <a:pt x="2322" y="9097"/>
                  </a:cubicBezTo>
                  <a:cubicBezTo>
                    <a:pt x="3596" y="8300"/>
                    <a:pt x="5263" y="7228"/>
                    <a:pt x="6847" y="5978"/>
                  </a:cubicBezTo>
                  <a:cubicBezTo>
                    <a:pt x="6966" y="5894"/>
                    <a:pt x="7073" y="5847"/>
                    <a:pt x="7168" y="5847"/>
                  </a:cubicBezTo>
                  <a:cubicBezTo>
                    <a:pt x="7263" y="5847"/>
                    <a:pt x="7347" y="5883"/>
                    <a:pt x="7490" y="5954"/>
                  </a:cubicBezTo>
                  <a:cubicBezTo>
                    <a:pt x="8097" y="6275"/>
                    <a:pt x="8716" y="6609"/>
                    <a:pt x="9311" y="6918"/>
                  </a:cubicBezTo>
                  <a:cubicBezTo>
                    <a:pt x="9597" y="7073"/>
                    <a:pt x="9895" y="7216"/>
                    <a:pt x="10181" y="7371"/>
                  </a:cubicBezTo>
                  <a:cubicBezTo>
                    <a:pt x="10240" y="7395"/>
                    <a:pt x="10300" y="7442"/>
                    <a:pt x="10359" y="7466"/>
                  </a:cubicBezTo>
                  <a:cubicBezTo>
                    <a:pt x="10431" y="7514"/>
                    <a:pt x="10502" y="7561"/>
                    <a:pt x="10597" y="7609"/>
                  </a:cubicBezTo>
                  <a:cubicBezTo>
                    <a:pt x="10788" y="7704"/>
                    <a:pt x="10883" y="7823"/>
                    <a:pt x="10895" y="8061"/>
                  </a:cubicBezTo>
                  <a:cubicBezTo>
                    <a:pt x="10943" y="9252"/>
                    <a:pt x="11002" y="10502"/>
                    <a:pt x="11062" y="11788"/>
                  </a:cubicBezTo>
                  <a:cubicBezTo>
                    <a:pt x="11085" y="12455"/>
                    <a:pt x="11133" y="13122"/>
                    <a:pt x="11181" y="13800"/>
                  </a:cubicBezTo>
                  <a:cubicBezTo>
                    <a:pt x="11204" y="14348"/>
                    <a:pt x="11252" y="14884"/>
                    <a:pt x="11276" y="15431"/>
                  </a:cubicBezTo>
                  <a:cubicBezTo>
                    <a:pt x="11276" y="15539"/>
                    <a:pt x="11276" y="15658"/>
                    <a:pt x="11264" y="15824"/>
                  </a:cubicBezTo>
                  <a:lnTo>
                    <a:pt x="11264" y="15884"/>
                  </a:lnTo>
                  <a:cubicBezTo>
                    <a:pt x="11240" y="15860"/>
                    <a:pt x="11193" y="15848"/>
                    <a:pt x="11157" y="15824"/>
                  </a:cubicBezTo>
                  <a:cubicBezTo>
                    <a:pt x="10966" y="15717"/>
                    <a:pt x="10800" y="15646"/>
                    <a:pt x="10657" y="15562"/>
                  </a:cubicBezTo>
                  <a:cubicBezTo>
                    <a:pt x="10323" y="15384"/>
                    <a:pt x="10002" y="15205"/>
                    <a:pt x="9669" y="15015"/>
                  </a:cubicBezTo>
                  <a:cubicBezTo>
                    <a:pt x="9109" y="14705"/>
                    <a:pt x="8514" y="14372"/>
                    <a:pt x="7930" y="14062"/>
                  </a:cubicBezTo>
                  <a:cubicBezTo>
                    <a:pt x="7394" y="13776"/>
                    <a:pt x="6859" y="13503"/>
                    <a:pt x="6335" y="13229"/>
                  </a:cubicBezTo>
                  <a:cubicBezTo>
                    <a:pt x="5585" y="12812"/>
                    <a:pt x="4811" y="12407"/>
                    <a:pt x="4049" y="11990"/>
                  </a:cubicBezTo>
                  <a:close/>
                  <a:moveTo>
                    <a:pt x="11812" y="5609"/>
                  </a:moveTo>
                  <a:cubicBezTo>
                    <a:pt x="11574" y="6085"/>
                    <a:pt x="11324" y="6561"/>
                    <a:pt x="10895" y="6930"/>
                  </a:cubicBezTo>
                  <a:cubicBezTo>
                    <a:pt x="10550" y="6752"/>
                    <a:pt x="10204" y="6573"/>
                    <a:pt x="9871" y="6418"/>
                  </a:cubicBezTo>
                  <a:cubicBezTo>
                    <a:pt x="9109" y="6037"/>
                    <a:pt x="8299" y="5656"/>
                    <a:pt x="7609" y="5109"/>
                  </a:cubicBezTo>
                  <a:cubicBezTo>
                    <a:pt x="7609" y="5085"/>
                    <a:pt x="7621" y="5073"/>
                    <a:pt x="7621" y="5073"/>
                  </a:cubicBezTo>
                  <a:cubicBezTo>
                    <a:pt x="7633" y="5013"/>
                    <a:pt x="7656" y="4954"/>
                    <a:pt x="7680" y="4930"/>
                  </a:cubicBezTo>
                  <a:lnTo>
                    <a:pt x="7835" y="4644"/>
                  </a:lnTo>
                  <a:cubicBezTo>
                    <a:pt x="8252" y="3918"/>
                    <a:pt x="8692" y="3156"/>
                    <a:pt x="9133" y="2430"/>
                  </a:cubicBezTo>
                  <a:cubicBezTo>
                    <a:pt x="9395" y="2013"/>
                    <a:pt x="9585" y="1692"/>
                    <a:pt x="9788" y="1430"/>
                  </a:cubicBezTo>
                  <a:cubicBezTo>
                    <a:pt x="10061" y="1072"/>
                    <a:pt x="10300" y="918"/>
                    <a:pt x="10585" y="918"/>
                  </a:cubicBezTo>
                  <a:cubicBezTo>
                    <a:pt x="10645" y="918"/>
                    <a:pt x="10716" y="941"/>
                    <a:pt x="10788" y="953"/>
                  </a:cubicBezTo>
                  <a:cubicBezTo>
                    <a:pt x="11550" y="1156"/>
                    <a:pt x="12228" y="1501"/>
                    <a:pt x="12824" y="1989"/>
                  </a:cubicBezTo>
                  <a:cubicBezTo>
                    <a:pt x="13145" y="2251"/>
                    <a:pt x="13229" y="2549"/>
                    <a:pt x="13098" y="2918"/>
                  </a:cubicBezTo>
                  <a:cubicBezTo>
                    <a:pt x="13038" y="3085"/>
                    <a:pt x="12967" y="3239"/>
                    <a:pt x="12883" y="3406"/>
                  </a:cubicBezTo>
                  <a:lnTo>
                    <a:pt x="12859" y="3466"/>
                  </a:lnTo>
                  <a:cubicBezTo>
                    <a:pt x="12776" y="3644"/>
                    <a:pt x="12693" y="3823"/>
                    <a:pt x="12621" y="4001"/>
                  </a:cubicBezTo>
                  <a:cubicBezTo>
                    <a:pt x="12443" y="4418"/>
                    <a:pt x="12252" y="4871"/>
                    <a:pt x="12026" y="5263"/>
                  </a:cubicBezTo>
                  <a:cubicBezTo>
                    <a:pt x="11955" y="5359"/>
                    <a:pt x="11895" y="5478"/>
                    <a:pt x="11812" y="5609"/>
                  </a:cubicBezTo>
                  <a:close/>
                  <a:moveTo>
                    <a:pt x="17027" y="12324"/>
                  </a:moveTo>
                  <a:cubicBezTo>
                    <a:pt x="17015" y="13407"/>
                    <a:pt x="16979" y="14526"/>
                    <a:pt x="16979" y="15622"/>
                  </a:cubicBezTo>
                  <a:lnTo>
                    <a:pt x="16979" y="19313"/>
                  </a:lnTo>
                  <a:lnTo>
                    <a:pt x="16979" y="22396"/>
                  </a:lnTo>
                  <a:cubicBezTo>
                    <a:pt x="16979" y="22873"/>
                    <a:pt x="16967" y="23361"/>
                    <a:pt x="16931" y="23825"/>
                  </a:cubicBezTo>
                  <a:cubicBezTo>
                    <a:pt x="16931" y="23992"/>
                    <a:pt x="16919" y="24159"/>
                    <a:pt x="16919" y="24337"/>
                  </a:cubicBezTo>
                  <a:cubicBezTo>
                    <a:pt x="16800" y="24349"/>
                    <a:pt x="16717" y="24349"/>
                    <a:pt x="16658" y="24349"/>
                  </a:cubicBezTo>
                  <a:cubicBezTo>
                    <a:pt x="16360" y="24349"/>
                    <a:pt x="16312" y="24337"/>
                    <a:pt x="16300" y="23825"/>
                  </a:cubicBezTo>
                  <a:cubicBezTo>
                    <a:pt x="16265" y="23147"/>
                    <a:pt x="16241" y="22230"/>
                    <a:pt x="16241" y="21325"/>
                  </a:cubicBezTo>
                  <a:lnTo>
                    <a:pt x="16241" y="19646"/>
                  </a:lnTo>
                  <a:cubicBezTo>
                    <a:pt x="16241" y="17694"/>
                    <a:pt x="16253" y="15669"/>
                    <a:pt x="16312" y="13681"/>
                  </a:cubicBezTo>
                  <a:cubicBezTo>
                    <a:pt x="16372" y="12074"/>
                    <a:pt x="16277" y="10562"/>
                    <a:pt x="16074" y="9062"/>
                  </a:cubicBezTo>
                  <a:cubicBezTo>
                    <a:pt x="15979" y="8466"/>
                    <a:pt x="15848" y="7990"/>
                    <a:pt x="15669" y="7585"/>
                  </a:cubicBezTo>
                  <a:cubicBezTo>
                    <a:pt x="15050" y="6240"/>
                    <a:pt x="14241" y="5406"/>
                    <a:pt x="13157" y="4942"/>
                  </a:cubicBezTo>
                  <a:cubicBezTo>
                    <a:pt x="13157" y="4942"/>
                    <a:pt x="13121" y="4894"/>
                    <a:pt x="13121" y="4882"/>
                  </a:cubicBezTo>
                  <a:lnTo>
                    <a:pt x="13336" y="4287"/>
                  </a:lnTo>
                  <a:cubicBezTo>
                    <a:pt x="13467" y="4359"/>
                    <a:pt x="13598" y="4430"/>
                    <a:pt x="13717" y="4513"/>
                  </a:cubicBezTo>
                  <a:cubicBezTo>
                    <a:pt x="14098" y="4716"/>
                    <a:pt x="14419" y="4894"/>
                    <a:pt x="14717" y="5109"/>
                  </a:cubicBezTo>
                  <a:cubicBezTo>
                    <a:pt x="15384" y="5585"/>
                    <a:pt x="16122" y="6180"/>
                    <a:pt x="16443" y="7097"/>
                  </a:cubicBezTo>
                  <a:cubicBezTo>
                    <a:pt x="16872" y="8323"/>
                    <a:pt x="17074" y="9359"/>
                    <a:pt x="17050" y="10359"/>
                  </a:cubicBezTo>
                  <a:cubicBezTo>
                    <a:pt x="17039" y="11014"/>
                    <a:pt x="17039" y="11669"/>
                    <a:pt x="17027" y="12324"/>
                  </a:cubicBezTo>
                  <a:close/>
                  <a:moveTo>
                    <a:pt x="21241" y="24159"/>
                  </a:moveTo>
                  <a:lnTo>
                    <a:pt x="21241" y="24159"/>
                  </a:lnTo>
                  <a:lnTo>
                    <a:pt x="21241" y="24159"/>
                  </a:lnTo>
                  <a:cubicBezTo>
                    <a:pt x="21313" y="24171"/>
                    <a:pt x="21372" y="24182"/>
                    <a:pt x="21444" y="24182"/>
                  </a:cubicBezTo>
                  <a:cubicBezTo>
                    <a:pt x="21718" y="24230"/>
                    <a:pt x="21968" y="24254"/>
                    <a:pt x="22170" y="24432"/>
                  </a:cubicBezTo>
                  <a:lnTo>
                    <a:pt x="22170" y="24456"/>
                  </a:lnTo>
                  <a:cubicBezTo>
                    <a:pt x="22158" y="24528"/>
                    <a:pt x="22146" y="24599"/>
                    <a:pt x="22134" y="24659"/>
                  </a:cubicBezTo>
                  <a:cubicBezTo>
                    <a:pt x="22027" y="25052"/>
                    <a:pt x="21992" y="25063"/>
                    <a:pt x="21908" y="25063"/>
                  </a:cubicBezTo>
                  <a:lnTo>
                    <a:pt x="21908" y="25063"/>
                  </a:lnTo>
                  <a:cubicBezTo>
                    <a:pt x="21837" y="25063"/>
                    <a:pt x="21718" y="25028"/>
                    <a:pt x="21563" y="25004"/>
                  </a:cubicBezTo>
                  <a:cubicBezTo>
                    <a:pt x="21384" y="24968"/>
                    <a:pt x="21206" y="24944"/>
                    <a:pt x="20979" y="24909"/>
                  </a:cubicBezTo>
                  <a:cubicBezTo>
                    <a:pt x="20920" y="24897"/>
                    <a:pt x="20849" y="24897"/>
                    <a:pt x="20789" y="24885"/>
                  </a:cubicBezTo>
                  <a:lnTo>
                    <a:pt x="20837" y="24790"/>
                  </a:lnTo>
                  <a:cubicBezTo>
                    <a:pt x="20908" y="24587"/>
                    <a:pt x="20979" y="24421"/>
                    <a:pt x="21075" y="24254"/>
                  </a:cubicBezTo>
                  <a:cubicBezTo>
                    <a:pt x="21087" y="24218"/>
                    <a:pt x="21182" y="24159"/>
                    <a:pt x="21241" y="24159"/>
                  </a:cubicBezTo>
                  <a:close/>
                  <a:moveTo>
                    <a:pt x="6180" y="15658"/>
                  </a:moveTo>
                  <a:cubicBezTo>
                    <a:pt x="5680" y="15658"/>
                    <a:pt x="5144" y="15503"/>
                    <a:pt x="4596" y="15229"/>
                  </a:cubicBezTo>
                  <a:cubicBezTo>
                    <a:pt x="3811" y="14812"/>
                    <a:pt x="3382" y="13526"/>
                    <a:pt x="3692" y="12645"/>
                  </a:cubicBezTo>
                  <a:lnTo>
                    <a:pt x="7871" y="14848"/>
                  </a:lnTo>
                  <a:cubicBezTo>
                    <a:pt x="7406" y="15384"/>
                    <a:pt x="6847" y="15658"/>
                    <a:pt x="6180" y="1565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135;p1"/>
          <p:cNvSpPr/>
          <p:nvPr/>
        </p:nvSpPr>
        <p:spPr>
          <a:xfrm rot="4234167">
            <a:off x="7065834" y="2640894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"/>
          <p:cNvSpPr/>
          <p:nvPr/>
        </p:nvSpPr>
        <p:spPr>
          <a:xfrm>
            <a:off x="11282811" y="2676511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4480" y="101598"/>
            <a:ext cx="794055" cy="776410"/>
          </a:xfrm>
          <a:prstGeom prst="roundRect">
            <a:avLst>
              <a:gd name="adj" fmla="val 26822"/>
            </a:avLst>
          </a:prstGeom>
          <a:noFill/>
          <a:ln>
            <a:noFill/>
          </a:ln>
        </p:spPr>
      </p:pic>
      <p:sp>
        <p:nvSpPr>
          <p:cNvPr id="240" name="Google Shape;240;p9"/>
          <p:cNvSpPr/>
          <p:nvPr/>
        </p:nvSpPr>
        <p:spPr>
          <a:xfrm>
            <a:off x="5266267" y="228193"/>
            <a:ext cx="684106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Cuối tuần Hoa đến nhà Minh chơi và nhìn thấy cảnh tượng sau:</a:t>
            </a:r>
            <a:endParaRPr dirty="0"/>
          </a:p>
        </p:txBody>
      </p:sp>
      <p:pic>
        <p:nvPicPr>
          <p:cNvPr id="241" name="Google Shape;24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615" y="1860685"/>
            <a:ext cx="10970432" cy="404234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 txBox="1"/>
          <p:nvPr/>
        </p:nvSpPr>
        <p:spPr>
          <a:xfrm>
            <a:off x="818059" y="297228"/>
            <a:ext cx="7394897" cy="130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Em có nhận xét gì về căn phòng?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Nếu là Hoa, em sẽ nói gì?</a:t>
            </a:r>
            <a:endParaRPr/>
          </a:p>
        </p:txBody>
      </p:sp>
      <p:pic>
        <p:nvPicPr>
          <p:cNvPr id="247" name="Google Shape;24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615" y="1860685"/>
            <a:ext cx="10970432" cy="404234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248" name="Google Shape;248;p10" descr="Dấu Mũi Tên, Thiết Kế Biểu Tượng, Logo, Dòng, Biểu Tượng png | Klipartz"/>
          <p:cNvPicPr preferRelativeResize="0"/>
          <p:nvPr/>
        </p:nvPicPr>
        <p:blipFill rotWithShape="1">
          <a:blip r:embed="rId4">
            <a:alphaModFix/>
          </a:blip>
          <a:srcRect l="27210" t="6240" r="14066" b="12340"/>
          <a:stretch/>
        </p:blipFill>
        <p:spPr>
          <a:xfrm rot="-4281154" flipH="1">
            <a:off x="4199783" y="2749572"/>
            <a:ext cx="631450" cy="875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" descr="Dấu Mũi Tên, Thiết Kế Biểu Tượng, Logo, Dòng, Biểu Tượng png | Klipartz"/>
          <p:cNvPicPr preferRelativeResize="0"/>
          <p:nvPr/>
        </p:nvPicPr>
        <p:blipFill rotWithShape="1">
          <a:blip r:embed="rId4">
            <a:alphaModFix/>
          </a:blip>
          <a:srcRect l="27210" t="6240" r="14066" b="12340"/>
          <a:stretch/>
        </p:blipFill>
        <p:spPr>
          <a:xfrm rot="-4281154" flipH="1">
            <a:off x="10303532" y="5465282"/>
            <a:ext cx="631450" cy="875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0" descr="Dấu Mũi Tên, Thiết Kế Biểu Tượng, Logo, Dòng, Biểu Tượng png | Klipartz"/>
          <p:cNvPicPr preferRelativeResize="0"/>
          <p:nvPr/>
        </p:nvPicPr>
        <p:blipFill rotWithShape="1">
          <a:blip r:embed="rId4">
            <a:alphaModFix/>
          </a:blip>
          <a:srcRect l="27210" t="6240" r="14066" b="12340"/>
          <a:stretch/>
        </p:blipFill>
        <p:spPr>
          <a:xfrm rot="9610451">
            <a:off x="7350321" y="1962271"/>
            <a:ext cx="631450" cy="875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1"/>
          <p:cNvPicPr preferRelativeResize="0"/>
          <p:nvPr/>
        </p:nvPicPr>
        <p:blipFill rotWithShape="1">
          <a:blip r:embed="rId3">
            <a:alphaModFix/>
          </a:blip>
          <a:srcRect t="5419"/>
          <a:stretch/>
        </p:blipFill>
        <p:spPr>
          <a:xfrm>
            <a:off x="4156017" y="146365"/>
            <a:ext cx="1166813" cy="9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1"/>
          <p:cNvSpPr txBox="1"/>
          <p:nvPr/>
        </p:nvSpPr>
        <p:spPr>
          <a:xfrm>
            <a:off x="5322830" y="209000"/>
            <a:ext cx="61769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Làm hộp đựng đồ dùng từ vật liệu đã qua sử dụng.</a:t>
            </a:r>
            <a:endParaRPr/>
          </a:p>
        </p:txBody>
      </p:sp>
      <p:grpSp>
        <p:nvGrpSpPr>
          <p:cNvPr id="257" name="Google Shape;257;p11"/>
          <p:cNvGrpSpPr/>
          <p:nvPr/>
        </p:nvGrpSpPr>
        <p:grpSpPr>
          <a:xfrm>
            <a:off x="469261" y="3031638"/>
            <a:ext cx="3429000" cy="3569841"/>
            <a:chOff x="469261" y="3031638"/>
            <a:chExt cx="3429000" cy="3569841"/>
          </a:xfrm>
        </p:grpSpPr>
        <p:pic>
          <p:nvPicPr>
            <p:cNvPr id="258" name="Google Shape;258;p11" descr="Cartoon open cubicle cardboard box Royalty Free Vector Image"/>
            <p:cNvPicPr preferRelativeResize="0"/>
            <p:nvPr/>
          </p:nvPicPr>
          <p:blipFill rotWithShape="1">
            <a:blip r:embed="rId4">
              <a:alphaModFix/>
            </a:blip>
            <a:srcRect b="9356"/>
            <a:stretch/>
          </p:blipFill>
          <p:spPr>
            <a:xfrm>
              <a:off x="469261" y="3031638"/>
              <a:ext cx="3429000" cy="33568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11"/>
            <p:cNvSpPr/>
            <p:nvPr/>
          </p:nvSpPr>
          <p:spPr>
            <a:xfrm>
              <a:off x="2090809" y="6175436"/>
              <a:ext cx="426043" cy="426043"/>
            </a:xfrm>
            <a:prstGeom prst="ellipse">
              <a:avLst/>
            </a:prstGeom>
            <a:solidFill>
              <a:srgbClr val="FCE281"/>
            </a:solidFill>
            <a:ln w="381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260" name="Google Shape;260;p11"/>
          <p:cNvGrpSpPr/>
          <p:nvPr/>
        </p:nvGrpSpPr>
        <p:grpSpPr>
          <a:xfrm>
            <a:off x="4885078" y="1404424"/>
            <a:ext cx="2147411" cy="2320132"/>
            <a:chOff x="4893876" y="1633896"/>
            <a:chExt cx="2147411" cy="2320132"/>
          </a:xfrm>
        </p:grpSpPr>
        <p:pic>
          <p:nvPicPr>
            <p:cNvPr id="261" name="Google Shape;261;p11" descr="3 inch Transparent Cello Tape, Rs 2800 /box Ashapura Enterprises | ID:  1843946443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893876" y="1633896"/>
              <a:ext cx="2147411" cy="21474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2" name="Google Shape;262;p11"/>
            <p:cNvSpPr/>
            <p:nvPr/>
          </p:nvSpPr>
          <p:spPr>
            <a:xfrm>
              <a:off x="5625223" y="3527985"/>
              <a:ext cx="426043" cy="426043"/>
            </a:xfrm>
            <a:prstGeom prst="ellipse">
              <a:avLst/>
            </a:prstGeom>
            <a:solidFill>
              <a:srgbClr val="FCE281"/>
            </a:solidFill>
            <a:ln w="381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263" name="Google Shape;263;p11"/>
          <p:cNvGrpSpPr/>
          <p:nvPr/>
        </p:nvGrpSpPr>
        <p:grpSpPr>
          <a:xfrm>
            <a:off x="8047187" y="1205118"/>
            <a:ext cx="2036794" cy="2519438"/>
            <a:chOff x="7770405" y="1460982"/>
            <a:chExt cx="2036794" cy="2519438"/>
          </a:xfrm>
        </p:grpSpPr>
        <p:grpSp>
          <p:nvGrpSpPr>
            <p:cNvPr id="264" name="Google Shape;264;p11"/>
            <p:cNvGrpSpPr/>
            <p:nvPr/>
          </p:nvGrpSpPr>
          <p:grpSpPr>
            <a:xfrm>
              <a:off x="7770405" y="1460982"/>
              <a:ext cx="2036794" cy="2280023"/>
              <a:chOff x="8036902" y="1225741"/>
              <a:chExt cx="2036794" cy="2280023"/>
            </a:xfrm>
          </p:grpSpPr>
          <p:grpSp>
            <p:nvGrpSpPr>
              <p:cNvPr id="265" name="Google Shape;265;p11"/>
              <p:cNvGrpSpPr/>
              <p:nvPr/>
            </p:nvGrpSpPr>
            <p:grpSpPr>
              <a:xfrm>
                <a:off x="8036902" y="1225741"/>
                <a:ext cx="2036794" cy="2280023"/>
                <a:chOff x="8036902" y="1225741"/>
                <a:chExt cx="2036794" cy="2280023"/>
              </a:xfrm>
            </p:grpSpPr>
            <p:pic>
              <p:nvPicPr>
                <p:cNvPr id="266" name="Google Shape;266;p11" descr="Hình ảnh Keo Dán PNG, Vector, PSD, và biểu tượng để tải về miễn phí |  pngtree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l="4770" t="28841" r="28160" b="24671"/>
                <a:stretch/>
              </p:blipFill>
              <p:spPr>
                <a:xfrm rot="-3736156">
                  <a:off x="8111323" y="1711454"/>
                  <a:ext cx="1887953" cy="13085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67" name="Google Shape;267;p11"/>
                <p:cNvSpPr/>
                <p:nvPr/>
              </p:nvSpPr>
              <p:spPr>
                <a:xfrm>
                  <a:off x="8813132" y="1934735"/>
                  <a:ext cx="403349" cy="774205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68" name="Google Shape;268;p11"/>
              <p:cNvSpPr/>
              <p:nvPr/>
            </p:nvSpPr>
            <p:spPr>
              <a:xfrm>
                <a:off x="8715227" y="2009824"/>
                <a:ext cx="64376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x-none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Keo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x-none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dán</a:t>
                </a:r>
                <a:endParaRPr/>
              </a:p>
            </p:txBody>
          </p:sp>
        </p:grpSp>
        <p:sp>
          <p:nvSpPr>
            <p:cNvPr id="269" name="Google Shape;269;p11"/>
            <p:cNvSpPr/>
            <p:nvPr/>
          </p:nvSpPr>
          <p:spPr>
            <a:xfrm>
              <a:off x="8559306" y="3554377"/>
              <a:ext cx="426043" cy="426043"/>
            </a:xfrm>
            <a:prstGeom prst="ellipse">
              <a:avLst/>
            </a:prstGeom>
            <a:solidFill>
              <a:srgbClr val="FCE281"/>
            </a:solidFill>
            <a:ln w="381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grpSp>
        <p:nvGrpSpPr>
          <p:cNvPr id="270" name="Google Shape;270;p11"/>
          <p:cNvGrpSpPr/>
          <p:nvPr/>
        </p:nvGrpSpPr>
        <p:grpSpPr>
          <a:xfrm>
            <a:off x="4885078" y="3797591"/>
            <a:ext cx="3104656" cy="3104656"/>
            <a:chOff x="4885078" y="3797591"/>
            <a:chExt cx="3104656" cy="3104656"/>
          </a:xfrm>
        </p:grpSpPr>
        <p:pic>
          <p:nvPicPr>
            <p:cNvPr id="271" name="Google Shape;271;p11" descr="Giấy thủ công 6 màu Hồng Hà (MS0220) Siêu thị Đức Thành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885078" y="3797591"/>
              <a:ext cx="3104656" cy="31046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2" name="Google Shape;272;p11"/>
            <p:cNvSpPr/>
            <p:nvPr/>
          </p:nvSpPr>
          <p:spPr>
            <a:xfrm>
              <a:off x="5816416" y="6367876"/>
              <a:ext cx="426043" cy="426043"/>
            </a:xfrm>
            <a:prstGeom prst="ellipse">
              <a:avLst/>
            </a:prstGeom>
            <a:solidFill>
              <a:srgbClr val="FCE281"/>
            </a:solidFill>
            <a:ln w="381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273" name="Google Shape;273;p11"/>
          <p:cNvGrpSpPr/>
          <p:nvPr/>
        </p:nvGrpSpPr>
        <p:grpSpPr>
          <a:xfrm>
            <a:off x="9193660" y="4098490"/>
            <a:ext cx="2399694" cy="2289967"/>
            <a:chOff x="9193660" y="4098490"/>
            <a:chExt cx="2399694" cy="2289967"/>
          </a:xfrm>
        </p:grpSpPr>
        <p:pic>
          <p:nvPicPr>
            <p:cNvPr id="274" name="Google Shape;274;p11" descr="Transparent Crayola Png - Crayon Feutre Png , Transparent Cartoon, Free  Cliparts &amp;amp; Silhouettes - NetClipart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93660" y="4098490"/>
              <a:ext cx="2399694" cy="22899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11"/>
            <p:cNvSpPr/>
            <p:nvPr/>
          </p:nvSpPr>
          <p:spPr>
            <a:xfrm>
              <a:off x="9932904" y="5917679"/>
              <a:ext cx="426043" cy="426043"/>
            </a:xfrm>
            <a:prstGeom prst="ellipse">
              <a:avLst/>
            </a:prstGeom>
            <a:solidFill>
              <a:srgbClr val="FCE281"/>
            </a:solidFill>
            <a:ln w="381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</p:grpSp>
      <p:sp>
        <p:nvSpPr>
          <p:cNvPr id="276" name="Google Shape;276;p11"/>
          <p:cNvSpPr txBox="1"/>
          <p:nvPr/>
        </p:nvSpPr>
        <p:spPr>
          <a:xfrm>
            <a:off x="1327207" y="1288735"/>
            <a:ext cx="61769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Chuẩn bị: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12"/>
          <p:cNvPicPr preferRelativeResize="0"/>
          <p:nvPr/>
        </p:nvPicPr>
        <p:blipFill rotWithShape="1">
          <a:blip r:embed="rId3">
            <a:alphaModFix/>
          </a:blip>
          <a:srcRect t="5419"/>
          <a:stretch/>
        </p:blipFill>
        <p:spPr>
          <a:xfrm>
            <a:off x="668898" y="332345"/>
            <a:ext cx="1166813" cy="9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2"/>
          <p:cNvSpPr txBox="1"/>
          <p:nvPr/>
        </p:nvSpPr>
        <p:spPr>
          <a:xfrm>
            <a:off x="1835711" y="271885"/>
            <a:ext cx="95319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Các bước thực hiện:</a:t>
            </a:r>
            <a:endParaRPr/>
          </a:p>
        </p:txBody>
      </p:sp>
      <p:pic>
        <p:nvPicPr>
          <p:cNvPr id="283" name="Google Shape;283;p12"/>
          <p:cNvPicPr preferRelativeResize="0"/>
          <p:nvPr/>
        </p:nvPicPr>
        <p:blipFill rotWithShape="1">
          <a:blip r:embed="rId4">
            <a:alphaModFix/>
          </a:blip>
          <a:srcRect r="66503"/>
          <a:stretch/>
        </p:blipFill>
        <p:spPr>
          <a:xfrm>
            <a:off x="820126" y="2186843"/>
            <a:ext cx="3628782" cy="41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2"/>
          <p:cNvSpPr txBox="1"/>
          <p:nvPr/>
        </p:nvSpPr>
        <p:spPr>
          <a:xfrm>
            <a:off x="2242413" y="707581"/>
            <a:ext cx="8958987" cy="130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x-non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Cắt hộp giấy thành hộp như hình 6.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x-non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Dán giấy màu (Hình 7) và trang trí (Hình 8).</a:t>
            </a:r>
            <a:endParaRPr/>
          </a:p>
        </p:txBody>
      </p:sp>
      <p:pic>
        <p:nvPicPr>
          <p:cNvPr id="285" name="Google Shape;285;p12"/>
          <p:cNvPicPr preferRelativeResize="0"/>
          <p:nvPr/>
        </p:nvPicPr>
        <p:blipFill rotWithShape="1">
          <a:blip r:embed="rId4">
            <a:alphaModFix/>
          </a:blip>
          <a:srcRect l="33497"/>
          <a:stretch/>
        </p:blipFill>
        <p:spPr>
          <a:xfrm>
            <a:off x="4448908" y="2186843"/>
            <a:ext cx="7204318" cy="41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13"/>
          <p:cNvGrpSpPr/>
          <p:nvPr/>
        </p:nvGrpSpPr>
        <p:grpSpPr>
          <a:xfrm>
            <a:off x="4070350" y="1883818"/>
            <a:ext cx="4051300" cy="3769021"/>
            <a:chOff x="4070350" y="1651000"/>
            <a:chExt cx="4051300" cy="3769021"/>
          </a:xfrm>
        </p:grpSpPr>
        <p:pic>
          <p:nvPicPr>
            <p:cNvPr id="291" name="Google Shape;291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70350" y="1651000"/>
              <a:ext cx="4051300" cy="3556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2" name="Google Shape;292;p13"/>
            <p:cNvSpPr/>
            <p:nvPr/>
          </p:nvSpPr>
          <p:spPr>
            <a:xfrm>
              <a:off x="4764019" y="4993978"/>
              <a:ext cx="426043" cy="426043"/>
            </a:xfrm>
            <a:prstGeom prst="ellipse">
              <a:avLst/>
            </a:prstGeom>
            <a:solidFill>
              <a:srgbClr val="FCE281"/>
            </a:solidFill>
            <a:ln w="381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/>
            </a:p>
          </p:txBody>
        </p:sp>
      </p:grpSp>
      <p:grpSp>
        <p:nvGrpSpPr>
          <p:cNvPr id="293" name="Google Shape;293;p13"/>
          <p:cNvGrpSpPr/>
          <p:nvPr/>
        </p:nvGrpSpPr>
        <p:grpSpPr>
          <a:xfrm>
            <a:off x="7336295" y="2245712"/>
            <a:ext cx="6021727" cy="4534365"/>
            <a:chOff x="7336295" y="2245712"/>
            <a:chExt cx="6021727" cy="4534365"/>
          </a:xfrm>
        </p:grpSpPr>
        <p:pic>
          <p:nvPicPr>
            <p:cNvPr id="294" name="Google Shape;294;p13" descr="Dancing Minions - Minions Transparent Background PNG Image | Transparent PNG  Free Download on Seek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36295" y="4525601"/>
              <a:ext cx="6021727" cy="22544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95" name="Google Shape;295;p13"/>
            <p:cNvGrpSpPr/>
            <p:nvPr/>
          </p:nvGrpSpPr>
          <p:grpSpPr>
            <a:xfrm>
              <a:off x="8840018" y="2245712"/>
              <a:ext cx="3657242" cy="3657242"/>
              <a:chOff x="8840018" y="2245712"/>
              <a:chExt cx="3657242" cy="3657242"/>
            </a:xfrm>
          </p:grpSpPr>
          <p:pic>
            <p:nvPicPr>
              <p:cNvPr id="296" name="Google Shape;296;p13" descr="Creative Yellow Dialog Text Box, Cartoon Title Box, Yellow Cartoon Box,  Dialog Box PNG Transparent Clipart Image and PSD File for Free Download |  Creative text, Identity design logo, Dialogue bubble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rot="498737">
                <a:off x="9056188" y="2461882"/>
                <a:ext cx="3224901" cy="32249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7" name="Google Shape;297;p13"/>
              <p:cNvSpPr txBox="1"/>
              <p:nvPr/>
            </p:nvSpPr>
            <p:spPr>
              <a:xfrm rot="616674">
                <a:off x="9594376" y="3663976"/>
                <a:ext cx="209227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x-none" sz="3200" i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TADAAA</a:t>
                </a:r>
                <a:endParaRPr/>
              </a:p>
            </p:txBody>
          </p:sp>
        </p:grpSp>
      </p:grpSp>
      <p:sp>
        <p:nvSpPr>
          <p:cNvPr id="298" name="Google Shape;298;p13"/>
          <p:cNvSpPr txBox="1"/>
          <p:nvPr/>
        </p:nvSpPr>
        <p:spPr>
          <a:xfrm>
            <a:off x="815214" y="430564"/>
            <a:ext cx="1068452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3. Theo em, sử dụng hộp đựng từ những vật liệu cũ có góp phần giữ sạch nhà ở không? Vì sao?</a:t>
            </a:r>
            <a:endParaRPr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9EA82"/>
            </a:gs>
            <a:gs pos="81000">
              <a:srgbClr val="DBE36F"/>
            </a:gs>
            <a:gs pos="100000">
              <a:srgbClr val="B0C44B"/>
            </a:gs>
          </a:gsLst>
          <a:lin ang="5400000" scaled="0"/>
        </a:gra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"/>
          <p:cNvSpPr/>
          <p:nvPr/>
        </p:nvSpPr>
        <p:spPr>
          <a:xfrm>
            <a:off x="-26224" y="1322109"/>
            <a:ext cx="12235552" cy="5563190"/>
          </a:xfrm>
          <a:custGeom>
            <a:avLst/>
            <a:gdLst/>
            <a:ahLst/>
            <a:cxnLst/>
            <a:rect l="l" t="t" r="r" b="b"/>
            <a:pathLst>
              <a:path w="12235552" h="5896551" extrusionOk="0">
                <a:moveTo>
                  <a:pt x="12213220" y="288638"/>
                </a:moveTo>
                <a:cubicBezTo>
                  <a:pt x="12163930" y="150891"/>
                  <a:pt x="11692261" y="56777"/>
                  <a:pt x="11200646" y="27381"/>
                </a:cubicBezTo>
                <a:cubicBezTo>
                  <a:pt x="10709031" y="-2015"/>
                  <a:pt x="9990709" y="-41587"/>
                  <a:pt x="9263530" y="112263"/>
                </a:cubicBezTo>
                <a:cubicBezTo>
                  <a:pt x="8536351" y="266113"/>
                  <a:pt x="7465832" y="570430"/>
                  <a:pt x="6837571" y="950479"/>
                </a:cubicBezTo>
                <a:cubicBezTo>
                  <a:pt x="6209310" y="1330528"/>
                  <a:pt x="5593489" y="1803642"/>
                  <a:pt x="5046093" y="2155211"/>
                </a:cubicBezTo>
                <a:cubicBezTo>
                  <a:pt x="4498697" y="2506780"/>
                  <a:pt x="4035276" y="2840137"/>
                  <a:pt x="3553195" y="3059896"/>
                </a:cubicBezTo>
                <a:cubicBezTo>
                  <a:pt x="3071114" y="3279655"/>
                  <a:pt x="2275085" y="3437086"/>
                  <a:pt x="2153604" y="3473765"/>
                </a:cubicBezTo>
                <a:cubicBezTo>
                  <a:pt x="2032123" y="3510444"/>
                  <a:pt x="1150655" y="3709499"/>
                  <a:pt x="795726" y="3817507"/>
                </a:cubicBezTo>
                <a:cubicBezTo>
                  <a:pt x="440797" y="3925515"/>
                  <a:pt x="40128" y="4073902"/>
                  <a:pt x="24028" y="4121815"/>
                </a:cubicBezTo>
                <a:cubicBezTo>
                  <a:pt x="7928" y="4169728"/>
                  <a:pt x="10307" y="4447453"/>
                  <a:pt x="7563" y="4740247"/>
                </a:cubicBezTo>
                <a:cubicBezTo>
                  <a:pt x="4819" y="5033041"/>
                  <a:pt x="-7987" y="5838150"/>
                  <a:pt x="7563" y="5878582"/>
                </a:cubicBezTo>
                <a:cubicBezTo>
                  <a:pt x="23113" y="5919014"/>
                  <a:pt x="1780379" y="5878582"/>
                  <a:pt x="1780379" y="5878582"/>
                </a:cubicBezTo>
                <a:lnTo>
                  <a:pt x="7136151" y="5878582"/>
                </a:lnTo>
                <a:lnTo>
                  <a:pt x="12193342" y="5859920"/>
                </a:lnTo>
                <a:cubicBezTo>
                  <a:pt x="12218223" y="5688858"/>
                  <a:pt x="12208691" y="4437153"/>
                  <a:pt x="12212004" y="3508606"/>
                </a:cubicBezTo>
                <a:cubicBezTo>
                  <a:pt x="12215317" y="2580059"/>
                  <a:pt x="12262510" y="426385"/>
                  <a:pt x="12213220" y="288638"/>
                </a:cubicBezTo>
                <a:close/>
              </a:path>
            </a:pathLst>
          </a:custGeom>
          <a:solidFill>
            <a:srgbClr val="FCE2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" name="Google Shape;304;p14"/>
          <p:cNvGrpSpPr/>
          <p:nvPr/>
        </p:nvGrpSpPr>
        <p:grpSpPr>
          <a:xfrm>
            <a:off x="176575" y="1360622"/>
            <a:ext cx="7583180" cy="3572086"/>
            <a:chOff x="86354" y="346029"/>
            <a:chExt cx="9929657" cy="3572086"/>
          </a:xfrm>
        </p:grpSpPr>
        <p:grpSp>
          <p:nvGrpSpPr>
            <p:cNvPr id="305" name="Google Shape;305;p14"/>
            <p:cNvGrpSpPr/>
            <p:nvPr/>
          </p:nvGrpSpPr>
          <p:grpSpPr>
            <a:xfrm>
              <a:off x="86354" y="346029"/>
              <a:ext cx="9929657" cy="3572086"/>
              <a:chOff x="239366" y="1293995"/>
              <a:chExt cx="12846833" cy="5576605"/>
            </a:xfrm>
          </p:grpSpPr>
          <p:sp>
            <p:nvSpPr>
              <p:cNvPr id="306" name="Google Shape;306;p14"/>
              <p:cNvSpPr/>
              <p:nvPr/>
            </p:nvSpPr>
            <p:spPr>
              <a:xfrm>
                <a:off x="1428767" y="1293995"/>
                <a:ext cx="11522728" cy="4206972"/>
              </a:xfrm>
              <a:prstGeom prst="cloud">
                <a:avLst/>
              </a:prstGeom>
              <a:solidFill>
                <a:srgbClr val="6CD0F5"/>
              </a:solidFill>
              <a:ln w="38100" cap="flat" cmpd="sng">
                <a:solidFill>
                  <a:srgbClr val="6CD0F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4"/>
              <p:cNvSpPr/>
              <p:nvPr/>
            </p:nvSpPr>
            <p:spPr>
              <a:xfrm>
                <a:off x="1233320" y="1386260"/>
                <a:ext cx="11852879" cy="5484340"/>
              </a:xfrm>
              <a:prstGeom prst="cloud">
                <a:avLst/>
              </a:prstGeom>
              <a:solidFill>
                <a:schemeClr val="lt1"/>
              </a:solidFill>
              <a:ln w="38100" cap="flat" cmpd="sng">
                <a:solidFill>
                  <a:srgbClr val="6CD0F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08" name="Google Shape;308;p1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39366" y="1429073"/>
                <a:ext cx="2521096" cy="2699357"/>
              </a:xfrm>
              <a:prstGeom prst="roundRect">
                <a:avLst>
                  <a:gd name="adj" fmla="val 35715"/>
                </a:avLst>
              </a:prstGeom>
              <a:noFill/>
              <a:ln>
                <a:noFill/>
              </a:ln>
            </p:spPr>
          </p:pic>
        </p:grpSp>
        <p:sp>
          <p:nvSpPr>
            <p:cNvPr id="309" name="Google Shape;309;p14"/>
            <p:cNvSpPr txBox="1"/>
            <p:nvPr/>
          </p:nvSpPr>
          <p:spPr>
            <a:xfrm>
              <a:off x="1955125" y="993939"/>
              <a:ext cx="7594800" cy="2031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2800">
                  <a:solidFill>
                    <a:srgbClr val="3D871F"/>
                  </a:solidFill>
                  <a:latin typeface="+mj-lt"/>
                  <a:ea typeface="Arial"/>
                  <a:cs typeface="Arial"/>
                  <a:sym typeface="Arial"/>
                </a:rPr>
                <a:t>Giữ gìn nhà ở sạch sẽ là yêu quý ngôi nhà của mình. Em hãy là</a:t>
              </a:r>
              <a:r>
                <a:rPr lang="x-none" sz="2800">
                  <a:solidFill>
                    <a:srgbClr val="3D871F"/>
                  </a:solidFill>
                  <a:latin typeface="+mj-lt"/>
                </a:rPr>
                <a:t>m</a:t>
              </a:r>
              <a:r>
                <a:rPr lang="x-none" sz="2800">
                  <a:solidFill>
                    <a:srgbClr val="3D871F"/>
                  </a:solidFill>
                  <a:latin typeface="+mj-lt"/>
                  <a:ea typeface="Arial"/>
                  <a:cs typeface="Arial"/>
                  <a:sym typeface="Arial"/>
                </a:rPr>
                <a:t> nh</a:t>
              </a:r>
              <a:r>
                <a:rPr lang="x-none" sz="2800">
                  <a:solidFill>
                    <a:srgbClr val="3D871F"/>
                  </a:solidFill>
                  <a:latin typeface="+mj-lt"/>
                </a:rPr>
                <a:t>ữ</a:t>
              </a:r>
              <a:r>
                <a:rPr lang="x-none" sz="2800">
                  <a:solidFill>
                    <a:srgbClr val="3D871F"/>
                  </a:solidFill>
                  <a:latin typeface="+mj-lt"/>
                  <a:ea typeface="Arial"/>
                  <a:cs typeface="Arial"/>
                  <a:sym typeface="Arial"/>
                </a:rPr>
                <a:t>ng việc phù hợp với mình nhé!</a:t>
              </a:r>
              <a:endParaRPr dirty="0">
                <a:latin typeface="+mj-lt"/>
              </a:endParaRPr>
            </a:p>
          </p:txBody>
        </p:sp>
      </p:grpSp>
      <p:grpSp>
        <p:nvGrpSpPr>
          <p:cNvPr id="310" name="Google Shape;310;p14"/>
          <p:cNvGrpSpPr/>
          <p:nvPr/>
        </p:nvGrpSpPr>
        <p:grpSpPr>
          <a:xfrm>
            <a:off x="7547942" y="1965259"/>
            <a:ext cx="6082055" cy="5583557"/>
            <a:chOff x="7651141" y="2104818"/>
            <a:chExt cx="5944775" cy="5457529"/>
          </a:xfrm>
        </p:grpSpPr>
        <p:pic>
          <p:nvPicPr>
            <p:cNvPr id="311" name="Google Shape;311;p14"/>
            <p:cNvPicPr preferRelativeResize="0"/>
            <p:nvPr/>
          </p:nvPicPr>
          <p:blipFill rotWithShape="1">
            <a:blip r:embed="rId4">
              <a:alphaModFix/>
            </a:blip>
            <a:srcRect l="6093" t="7517" r="-28706" b="-13399"/>
            <a:stretch/>
          </p:blipFill>
          <p:spPr>
            <a:xfrm>
              <a:off x="7658683" y="2104818"/>
              <a:ext cx="5937233" cy="5457529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312" name="Google Shape;312;p14"/>
            <p:cNvSpPr/>
            <p:nvPr/>
          </p:nvSpPr>
          <p:spPr>
            <a:xfrm>
              <a:off x="7651141" y="2962332"/>
              <a:ext cx="1057194" cy="2042956"/>
            </a:xfrm>
            <a:custGeom>
              <a:avLst/>
              <a:gdLst/>
              <a:ahLst/>
              <a:cxnLst/>
              <a:rect l="l" t="t" r="r" b="b"/>
              <a:pathLst>
                <a:path w="1057194" h="2042956" extrusionOk="0">
                  <a:moveTo>
                    <a:pt x="810933" y="13343"/>
                  </a:moveTo>
                  <a:cubicBezTo>
                    <a:pt x="955718" y="-69768"/>
                    <a:pt x="1017577" y="256150"/>
                    <a:pt x="1043407" y="416299"/>
                  </a:cubicBezTo>
                  <a:cubicBezTo>
                    <a:pt x="1069238" y="576448"/>
                    <a:pt x="1066655" y="744346"/>
                    <a:pt x="965916" y="974237"/>
                  </a:cubicBezTo>
                  <a:cubicBezTo>
                    <a:pt x="865177" y="1204128"/>
                    <a:pt x="601705" y="1635499"/>
                    <a:pt x="438973" y="1795648"/>
                  </a:cubicBezTo>
                  <a:cubicBezTo>
                    <a:pt x="276241" y="1955797"/>
                    <a:pt x="57319" y="2135352"/>
                    <a:pt x="13273" y="1988571"/>
                  </a:cubicBezTo>
                  <a:cubicBezTo>
                    <a:pt x="-30773" y="1841790"/>
                    <a:pt x="37795" y="1235260"/>
                    <a:pt x="174697" y="914962"/>
                  </a:cubicBezTo>
                  <a:cubicBezTo>
                    <a:pt x="281911" y="606540"/>
                    <a:pt x="666148" y="96454"/>
                    <a:pt x="810933" y="13343"/>
                  </a:cubicBezTo>
                  <a:close/>
                </a:path>
              </a:pathLst>
            </a:custGeom>
            <a:gradFill>
              <a:gsLst>
                <a:gs pos="0">
                  <a:srgbClr val="E9EA82"/>
                </a:gs>
                <a:gs pos="69000">
                  <a:srgbClr val="DBE36F"/>
                </a:gs>
                <a:gs pos="100000">
                  <a:srgbClr val="B0C44B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5800" y="692696"/>
            <a:ext cx="5307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5480" y="1916832"/>
            <a:ext cx="93610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Giải thích được tại sao phải giữ sạch nhà ở (bao gồm cả nhà bếp và nhà vệ sinh).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Làm được một số việc phù hợp để giữ sạch nhà ở (bao gồm cả nhà bếp và nhà vệ sinh).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Năng lực giao tiếp, hợp tác, năng lực giải quyết vấn đề và sáng tạo.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Biết yêu lao động, có ý thức bảo vệ môi trường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"/>
          <p:cNvSpPr/>
          <p:nvPr/>
        </p:nvSpPr>
        <p:spPr>
          <a:xfrm flipH="1">
            <a:off x="4100017" y="2710730"/>
            <a:ext cx="201713" cy="198523"/>
          </a:xfrm>
          <a:prstGeom prst="ellipse">
            <a:avLst/>
          </a:prstGeom>
          <a:solidFill>
            <a:srgbClr val="92D050">
              <a:alpha val="4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8624805" y="678807"/>
            <a:ext cx="2074985" cy="2042160"/>
          </a:xfrm>
          <a:prstGeom prst="ellipse">
            <a:avLst/>
          </a:prstGeom>
          <a:solidFill>
            <a:srgbClr val="E1EFD8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"/>
          <p:cNvSpPr/>
          <p:nvPr/>
        </p:nvSpPr>
        <p:spPr>
          <a:xfrm>
            <a:off x="94592" y="2519659"/>
            <a:ext cx="8530213" cy="1960069"/>
          </a:xfrm>
          <a:prstGeom prst="rect">
            <a:avLst/>
          </a:prstGeom>
          <a:solidFill>
            <a:srgbClr val="F7CAAC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2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Hàng ngày em thường làm gì để vệ sinh </a:t>
            </a:r>
            <a:endParaRPr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2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nhà ở của mình?</a:t>
            </a:r>
            <a:endParaRPr dirty="0">
              <a:latin typeface="+mj-lt"/>
            </a:endParaRPr>
          </a:p>
        </p:txBody>
      </p:sp>
      <p:sp>
        <p:nvSpPr>
          <p:cNvPr id="144" name="Google Shape;144;p2"/>
          <p:cNvSpPr/>
          <p:nvPr/>
        </p:nvSpPr>
        <p:spPr>
          <a:xfrm>
            <a:off x="6504120" y="-1172851"/>
            <a:ext cx="3037986" cy="2989927"/>
          </a:xfrm>
          <a:prstGeom prst="ellipse">
            <a:avLst/>
          </a:prstGeom>
          <a:solidFill>
            <a:srgbClr val="DDEAF6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"/>
          <p:cNvSpPr/>
          <p:nvPr/>
        </p:nvSpPr>
        <p:spPr>
          <a:xfrm>
            <a:off x="813350" y="5521570"/>
            <a:ext cx="3037986" cy="2989927"/>
          </a:xfrm>
          <a:prstGeom prst="ellipse">
            <a:avLst/>
          </a:prstGeom>
          <a:solidFill>
            <a:srgbClr val="F2D6C6">
              <a:alpha val="6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"/>
          <p:cNvSpPr/>
          <p:nvPr/>
        </p:nvSpPr>
        <p:spPr>
          <a:xfrm>
            <a:off x="3601787" y="6050203"/>
            <a:ext cx="1198170" cy="1179215"/>
          </a:xfrm>
          <a:prstGeom prst="ellipse">
            <a:avLst/>
          </a:prstGeom>
          <a:solidFill>
            <a:srgbClr val="FFC000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"/>
          <p:cNvSpPr/>
          <p:nvPr/>
        </p:nvSpPr>
        <p:spPr>
          <a:xfrm flipH="1">
            <a:off x="5504349" y="6507694"/>
            <a:ext cx="268478" cy="264232"/>
          </a:xfrm>
          <a:prstGeom prst="ellipse">
            <a:avLst/>
          </a:prstGeom>
          <a:solidFill>
            <a:srgbClr val="7030A0">
              <a:alpha val="2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"/>
          <p:cNvSpPr/>
          <p:nvPr/>
        </p:nvSpPr>
        <p:spPr>
          <a:xfrm flipH="1">
            <a:off x="9297808" y="6208993"/>
            <a:ext cx="183375" cy="180475"/>
          </a:xfrm>
          <a:prstGeom prst="ellipse">
            <a:avLst/>
          </a:prstGeom>
          <a:solidFill>
            <a:schemeClr val="accent2">
              <a:alpha val="4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"/>
          <p:cNvSpPr/>
          <p:nvPr/>
        </p:nvSpPr>
        <p:spPr>
          <a:xfrm flipH="1">
            <a:off x="6205916" y="1997703"/>
            <a:ext cx="183375" cy="180475"/>
          </a:xfrm>
          <a:prstGeom prst="ellipse">
            <a:avLst/>
          </a:prstGeom>
          <a:solidFill>
            <a:schemeClr val="accent2">
              <a:alpha val="4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" name="Google Shape;150;p2"/>
          <p:cNvGrpSpPr/>
          <p:nvPr/>
        </p:nvGrpSpPr>
        <p:grpSpPr>
          <a:xfrm>
            <a:off x="7202349" y="730634"/>
            <a:ext cx="6021303" cy="5111905"/>
            <a:chOff x="7190955" y="1728799"/>
            <a:chExt cx="6021303" cy="5111905"/>
          </a:xfrm>
        </p:grpSpPr>
        <p:pic>
          <p:nvPicPr>
            <p:cNvPr id="151" name="Google Shape;151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2184165">
              <a:off x="9994061" y="3119679"/>
              <a:ext cx="2154464" cy="22768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2"/>
            <p:cNvSpPr/>
            <p:nvPr/>
          </p:nvSpPr>
          <p:spPr>
            <a:xfrm>
              <a:off x="9186741" y="4684362"/>
              <a:ext cx="479396" cy="430805"/>
            </a:xfrm>
            <a:custGeom>
              <a:avLst/>
              <a:gdLst/>
              <a:ahLst/>
              <a:cxnLst/>
              <a:rect l="l" t="t" r="r" b="b"/>
              <a:pathLst>
                <a:path w="5632" h="5061" extrusionOk="0">
                  <a:moveTo>
                    <a:pt x="2572" y="3835"/>
                  </a:moveTo>
                  <a:cubicBezTo>
                    <a:pt x="2500" y="4013"/>
                    <a:pt x="2393" y="4192"/>
                    <a:pt x="2262" y="4323"/>
                  </a:cubicBezTo>
                  <a:cubicBezTo>
                    <a:pt x="2036" y="4561"/>
                    <a:pt x="1786" y="4597"/>
                    <a:pt x="1584" y="4382"/>
                  </a:cubicBezTo>
                  <a:cubicBezTo>
                    <a:pt x="1441" y="4739"/>
                    <a:pt x="1167" y="5061"/>
                    <a:pt x="738" y="5025"/>
                  </a:cubicBezTo>
                  <a:cubicBezTo>
                    <a:pt x="631" y="5013"/>
                    <a:pt x="536" y="4978"/>
                    <a:pt x="429" y="4918"/>
                  </a:cubicBezTo>
                  <a:cubicBezTo>
                    <a:pt x="83" y="4680"/>
                    <a:pt x="0" y="4073"/>
                    <a:pt x="131" y="3692"/>
                  </a:cubicBezTo>
                  <a:cubicBezTo>
                    <a:pt x="310" y="3192"/>
                    <a:pt x="869" y="2465"/>
                    <a:pt x="1441" y="2870"/>
                  </a:cubicBezTo>
                  <a:cubicBezTo>
                    <a:pt x="1679" y="3025"/>
                    <a:pt x="1726" y="3311"/>
                    <a:pt x="1619" y="3513"/>
                  </a:cubicBezTo>
                  <a:cubicBezTo>
                    <a:pt x="1679" y="3525"/>
                    <a:pt x="1738" y="3573"/>
                    <a:pt x="1726" y="3656"/>
                  </a:cubicBezTo>
                  <a:cubicBezTo>
                    <a:pt x="1726" y="3775"/>
                    <a:pt x="1703" y="3882"/>
                    <a:pt x="1679" y="4001"/>
                  </a:cubicBezTo>
                  <a:cubicBezTo>
                    <a:pt x="1679" y="4037"/>
                    <a:pt x="1691" y="4108"/>
                    <a:pt x="1726" y="4132"/>
                  </a:cubicBezTo>
                  <a:cubicBezTo>
                    <a:pt x="1881" y="4168"/>
                    <a:pt x="2036" y="4132"/>
                    <a:pt x="2119" y="3966"/>
                  </a:cubicBezTo>
                  <a:lnTo>
                    <a:pt x="2119" y="3966"/>
                  </a:lnTo>
                  <a:cubicBezTo>
                    <a:pt x="2167" y="3906"/>
                    <a:pt x="2203" y="3835"/>
                    <a:pt x="2227" y="3775"/>
                  </a:cubicBezTo>
                  <a:cubicBezTo>
                    <a:pt x="2286" y="3644"/>
                    <a:pt x="2346" y="3525"/>
                    <a:pt x="2405" y="3394"/>
                  </a:cubicBezTo>
                  <a:cubicBezTo>
                    <a:pt x="2358" y="3227"/>
                    <a:pt x="2334" y="3061"/>
                    <a:pt x="2298" y="2894"/>
                  </a:cubicBezTo>
                  <a:cubicBezTo>
                    <a:pt x="2238" y="2573"/>
                    <a:pt x="2203" y="2227"/>
                    <a:pt x="2167" y="1882"/>
                  </a:cubicBezTo>
                  <a:cubicBezTo>
                    <a:pt x="2155" y="1680"/>
                    <a:pt x="2143" y="1441"/>
                    <a:pt x="2143" y="1227"/>
                  </a:cubicBezTo>
                  <a:cubicBezTo>
                    <a:pt x="2155" y="1049"/>
                    <a:pt x="2179" y="870"/>
                    <a:pt x="2227" y="691"/>
                  </a:cubicBezTo>
                  <a:cubicBezTo>
                    <a:pt x="2322" y="382"/>
                    <a:pt x="2512" y="1"/>
                    <a:pt x="2893" y="203"/>
                  </a:cubicBezTo>
                  <a:cubicBezTo>
                    <a:pt x="3310" y="429"/>
                    <a:pt x="3298" y="1322"/>
                    <a:pt x="3274" y="1739"/>
                  </a:cubicBezTo>
                  <a:cubicBezTo>
                    <a:pt x="3239" y="2025"/>
                    <a:pt x="3167" y="2287"/>
                    <a:pt x="3060" y="2561"/>
                  </a:cubicBezTo>
                  <a:cubicBezTo>
                    <a:pt x="3215" y="2442"/>
                    <a:pt x="3417" y="2418"/>
                    <a:pt x="3643" y="2632"/>
                  </a:cubicBezTo>
                  <a:cubicBezTo>
                    <a:pt x="3667" y="2656"/>
                    <a:pt x="3715" y="2703"/>
                    <a:pt x="3727" y="2751"/>
                  </a:cubicBezTo>
                  <a:cubicBezTo>
                    <a:pt x="3810" y="2644"/>
                    <a:pt x="3893" y="2537"/>
                    <a:pt x="4024" y="2501"/>
                  </a:cubicBezTo>
                  <a:cubicBezTo>
                    <a:pt x="4322" y="2394"/>
                    <a:pt x="4608" y="2406"/>
                    <a:pt x="4894" y="2561"/>
                  </a:cubicBezTo>
                  <a:cubicBezTo>
                    <a:pt x="5132" y="2525"/>
                    <a:pt x="5263" y="2692"/>
                    <a:pt x="5227" y="2942"/>
                  </a:cubicBezTo>
                  <a:cubicBezTo>
                    <a:pt x="5215" y="3061"/>
                    <a:pt x="5048" y="3096"/>
                    <a:pt x="4977" y="3013"/>
                  </a:cubicBezTo>
                  <a:cubicBezTo>
                    <a:pt x="4929" y="2977"/>
                    <a:pt x="4894" y="2930"/>
                    <a:pt x="4834" y="2882"/>
                  </a:cubicBezTo>
                  <a:cubicBezTo>
                    <a:pt x="4739" y="2930"/>
                    <a:pt x="4572" y="3037"/>
                    <a:pt x="4548" y="3073"/>
                  </a:cubicBezTo>
                  <a:cubicBezTo>
                    <a:pt x="4477" y="3215"/>
                    <a:pt x="4358" y="3394"/>
                    <a:pt x="4382" y="3549"/>
                  </a:cubicBezTo>
                  <a:cubicBezTo>
                    <a:pt x="4417" y="3727"/>
                    <a:pt x="4620" y="3906"/>
                    <a:pt x="4798" y="3811"/>
                  </a:cubicBezTo>
                  <a:cubicBezTo>
                    <a:pt x="5108" y="3608"/>
                    <a:pt x="5322" y="3156"/>
                    <a:pt x="5334" y="2799"/>
                  </a:cubicBezTo>
                  <a:cubicBezTo>
                    <a:pt x="5346" y="2596"/>
                    <a:pt x="5632" y="2620"/>
                    <a:pt x="5632" y="2799"/>
                  </a:cubicBezTo>
                  <a:cubicBezTo>
                    <a:pt x="5620" y="3239"/>
                    <a:pt x="5382" y="3716"/>
                    <a:pt x="5036" y="4001"/>
                  </a:cubicBezTo>
                  <a:cubicBezTo>
                    <a:pt x="4691" y="4263"/>
                    <a:pt x="4251" y="4085"/>
                    <a:pt x="4120" y="3704"/>
                  </a:cubicBezTo>
                  <a:cubicBezTo>
                    <a:pt x="4001" y="3346"/>
                    <a:pt x="4239" y="2954"/>
                    <a:pt x="4513" y="2739"/>
                  </a:cubicBezTo>
                  <a:cubicBezTo>
                    <a:pt x="4310" y="2692"/>
                    <a:pt x="4120" y="2739"/>
                    <a:pt x="3977" y="2930"/>
                  </a:cubicBezTo>
                  <a:cubicBezTo>
                    <a:pt x="3941" y="2989"/>
                    <a:pt x="3905" y="3049"/>
                    <a:pt x="3882" y="3108"/>
                  </a:cubicBezTo>
                  <a:cubicBezTo>
                    <a:pt x="3941" y="3477"/>
                    <a:pt x="3882" y="4061"/>
                    <a:pt x="3608" y="4323"/>
                  </a:cubicBezTo>
                  <a:cubicBezTo>
                    <a:pt x="3477" y="4466"/>
                    <a:pt x="3298" y="4561"/>
                    <a:pt x="3120" y="4525"/>
                  </a:cubicBezTo>
                  <a:cubicBezTo>
                    <a:pt x="2834" y="4489"/>
                    <a:pt x="2679" y="4120"/>
                    <a:pt x="2572" y="3835"/>
                  </a:cubicBezTo>
                  <a:close/>
                  <a:moveTo>
                    <a:pt x="1429" y="3716"/>
                  </a:moveTo>
                  <a:cubicBezTo>
                    <a:pt x="1357" y="3751"/>
                    <a:pt x="1310" y="3763"/>
                    <a:pt x="1250" y="3763"/>
                  </a:cubicBezTo>
                  <a:cubicBezTo>
                    <a:pt x="1048" y="3775"/>
                    <a:pt x="1048" y="3489"/>
                    <a:pt x="1226" y="3465"/>
                  </a:cubicBezTo>
                  <a:cubicBezTo>
                    <a:pt x="1286" y="3465"/>
                    <a:pt x="1345" y="3430"/>
                    <a:pt x="1369" y="3394"/>
                  </a:cubicBezTo>
                  <a:cubicBezTo>
                    <a:pt x="1405" y="3299"/>
                    <a:pt x="1345" y="3168"/>
                    <a:pt x="1274" y="3108"/>
                  </a:cubicBezTo>
                  <a:cubicBezTo>
                    <a:pt x="1203" y="3049"/>
                    <a:pt x="1131" y="3013"/>
                    <a:pt x="1036" y="3049"/>
                  </a:cubicBezTo>
                  <a:cubicBezTo>
                    <a:pt x="845" y="3120"/>
                    <a:pt x="679" y="3251"/>
                    <a:pt x="572" y="3430"/>
                  </a:cubicBezTo>
                  <a:cubicBezTo>
                    <a:pt x="417" y="3680"/>
                    <a:pt x="322" y="3977"/>
                    <a:pt x="393" y="4299"/>
                  </a:cubicBezTo>
                  <a:cubicBezTo>
                    <a:pt x="500" y="4716"/>
                    <a:pt x="964" y="4918"/>
                    <a:pt x="1215" y="4477"/>
                  </a:cubicBezTo>
                  <a:cubicBezTo>
                    <a:pt x="1322" y="4311"/>
                    <a:pt x="1381" y="4120"/>
                    <a:pt x="1405" y="3918"/>
                  </a:cubicBezTo>
                  <a:cubicBezTo>
                    <a:pt x="1405" y="3870"/>
                    <a:pt x="1405" y="3787"/>
                    <a:pt x="1429" y="3716"/>
                  </a:cubicBezTo>
                  <a:close/>
                  <a:moveTo>
                    <a:pt x="2869" y="3073"/>
                  </a:moveTo>
                  <a:cubicBezTo>
                    <a:pt x="2858" y="3096"/>
                    <a:pt x="2858" y="3120"/>
                    <a:pt x="2834" y="3132"/>
                  </a:cubicBezTo>
                  <a:cubicBezTo>
                    <a:pt x="2798" y="3227"/>
                    <a:pt x="2762" y="3311"/>
                    <a:pt x="2739" y="3406"/>
                  </a:cubicBezTo>
                  <a:lnTo>
                    <a:pt x="2774" y="3573"/>
                  </a:lnTo>
                  <a:cubicBezTo>
                    <a:pt x="2822" y="3763"/>
                    <a:pt x="2881" y="4049"/>
                    <a:pt x="3048" y="4192"/>
                  </a:cubicBezTo>
                  <a:cubicBezTo>
                    <a:pt x="3108" y="4239"/>
                    <a:pt x="3167" y="4287"/>
                    <a:pt x="3239" y="4263"/>
                  </a:cubicBezTo>
                  <a:cubicBezTo>
                    <a:pt x="3441" y="4227"/>
                    <a:pt x="3560" y="3787"/>
                    <a:pt x="3584" y="3608"/>
                  </a:cubicBezTo>
                  <a:lnTo>
                    <a:pt x="3584" y="3489"/>
                  </a:lnTo>
                  <a:cubicBezTo>
                    <a:pt x="3358" y="3656"/>
                    <a:pt x="3060" y="3704"/>
                    <a:pt x="2929" y="3406"/>
                  </a:cubicBezTo>
                  <a:cubicBezTo>
                    <a:pt x="2881" y="3311"/>
                    <a:pt x="2869" y="3215"/>
                    <a:pt x="2846" y="3096"/>
                  </a:cubicBezTo>
                  <a:cubicBezTo>
                    <a:pt x="2869" y="3108"/>
                    <a:pt x="2869" y="3096"/>
                    <a:pt x="2869" y="3073"/>
                  </a:cubicBezTo>
                  <a:close/>
                  <a:moveTo>
                    <a:pt x="3572" y="3073"/>
                  </a:moveTo>
                  <a:cubicBezTo>
                    <a:pt x="3548" y="3037"/>
                    <a:pt x="3548" y="3001"/>
                    <a:pt x="3536" y="2977"/>
                  </a:cubicBezTo>
                  <a:lnTo>
                    <a:pt x="3536" y="2954"/>
                  </a:lnTo>
                  <a:cubicBezTo>
                    <a:pt x="3524" y="2918"/>
                    <a:pt x="3512" y="2870"/>
                    <a:pt x="3465" y="2858"/>
                  </a:cubicBezTo>
                  <a:cubicBezTo>
                    <a:pt x="3393" y="2811"/>
                    <a:pt x="3250" y="2870"/>
                    <a:pt x="3179" y="2918"/>
                  </a:cubicBezTo>
                  <a:cubicBezTo>
                    <a:pt x="3143" y="2977"/>
                    <a:pt x="3120" y="3049"/>
                    <a:pt x="3143" y="3096"/>
                  </a:cubicBezTo>
                  <a:cubicBezTo>
                    <a:pt x="3191" y="3180"/>
                    <a:pt x="3358" y="3215"/>
                    <a:pt x="3477" y="3227"/>
                  </a:cubicBezTo>
                  <a:cubicBezTo>
                    <a:pt x="3512" y="3180"/>
                    <a:pt x="3536" y="3132"/>
                    <a:pt x="3572" y="3073"/>
                  </a:cubicBezTo>
                  <a:close/>
                  <a:moveTo>
                    <a:pt x="2631" y="2930"/>
                  </a:moveTo>
                  <a:cubicBezTo>
                    <a:pt x="2631" y="2930"/>
                    <a:pt x="2631" y="2918"/>
                    <a:pt x="2643" y="2918"/>
                  </a:cubicBezTo>
                  <a:cubicBezTo>
                    <a:pt x="2881" y="2346"/>
                    <a:pt x="3108" y="1763"/>
                    <a:pt x="3012" y="1144"/>
                  </a:cubicBezTo>
                  <a:cubicBezTo>
                    <a:pt x="2989" y="953"/>
                    <a:pt x="2953" y="691"/>
                    <a:pt x="2858" y="537"/>
                  </a:cubicBezTo>
                  <a:cubicBezTo>
                    <a:pt x="2834" y="501"/>
                    <a:pt x="2798" y="441"/>
                    <a:pt x="2762" y="453"/>
                  </a:cubicBezTo>
                  <a:cubicBezTo>
                    <a:pt x="2691" y="477"/>
                    <a:pt x="2596" y="668"/>
                    <a:pt x="2584" y="727"/>
                  </a:cubicBezTo>
                  <a:cubicBezTo>
                    <a:pt x="2560" y="810"/>
                    <a:pt x="2512" y="965"/>
                    <a:pt x="2500" y="1049"/>
                  </a:cubicBezTo>
                  <a:cubicBezTo>
                    <a:pt x="2453" y="1525"/>
                    <a:pt x="2453" y="2061"/>
                    <a:pt x="2560" y="2537"/>
                  </a:cubicBezTo>
                  <a:cubicBezTo>
                    <a:pt x="2572" y="2680"/>
                    <a:pt x="2584" y="2811"/>
                    <a:pt x="2631" y="29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2"/>
            <p:cNvPicPr preferRelativeResize="0"/>
            <p:nvPr/>
          </p:nvPicPr>
          <p:blipFill rotWithShape="1">
            <a:blip r:embed="rId4">
              <a:alphaModFix/>
            </a:blip>
            <a:srcRect r="53578" b="2085"/>
            <a:stretch/>
          </p:blipFill>
          <p:spPr>
            <a:xfrm>
              <a:off x="7609491" y="1728799"/>
              <a:ext cx="3983076" cy="38775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"/>
            <p:cNvPicPr preferRelativeResize="0"/>
            <p:nvPr/>
          </p:nvPicPr>
          <p:blipFill rotWithShape="1">
            <a:blip r:embed="rId5">
              <a:alphaModFix/>
            </a:blip>
            <a:srcRect r="49777"/>
            <a:stretch/>
          </p:blipFill>
          <p:spPr>
            <a:xfrm>
              <a:off x="7190955" y="4287275"/>
              <a:ext cx="2798297" cy="2415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2"/>
            <p:cNvPicPr preferRelativeResize="0"/>
            <p:nvPr/>
          </p:nvPicPr>
          <p:blipFill rotWithShape="1">
            <a:blip r:embed="rId6">
              <a:alphaModFix/>
            </a:blip>
            <a:srcRect l="51575" t="1843" b="2085"/>
            <a:stretch/>
          </p:blipFill>
          <p:spPr>
            <a:xfrm rot="201087">
              <a:off x="8923500" y="3838949"/>
              <a:ext cx="2644875" cy="2421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2"/>
            <p:cNvPicPr preferRelativeResize="0"/>
            <p:nvPr/>
          </p:nvPicPr>
          <p:blipFill rotWithShape="1">
            <a:blip r:embed="rId7">
              <a:alphaModFix/>
            </a:blip>
            <a:srcRect l="55377"/>
            <a:stretch/>
          </p:blipFill>
          <p:spPr>
            <a:xfrm rot="1148477">
              <a:off x="10297371" y="4066802"/>
              <a:ext cx="2590393" cy="24159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7047" y="93194"/>
            <a:ext cx="572879" cy="7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"/>
          <p:cNvSpPr/>
          <p:nvPr/>
        </p:nvSpPr>
        <p:spPr>
          <a:xfrm>
            <a:off x="4179927" y="156795"/>
            <a:ext cx="758328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1. Các bạn trong hình dưới đây làm gì? 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   Tác dụng của các việc làm đó?</a:t>
            </a:r>
            <a:endParaRPr dirty="0">
              <a:latin typeface="+mj-lt"/>
            </a:endParaRPr>
          </a:p>
        </p:txBody>
      </p:sp>
      <p:sp>
        <p:nvSpPr>
          <p:cNvPr id="163" name="Google Shape;163;p3"/>
          <p:cNvSpPr/>
          <p:nvPr/>
        </p:nvSpPr>
        <p:spPr>
          <a:xfrm rot="5400000" flipH="1">
            <a:off x="1019653" y="-1033337"/>
            <a:ext cx="1596523" cy="3635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3CAEB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"/>
          <p:cNvSpPr txBox="1"/>
          <p:nvPr/>
        </p:nvSpPr>
        <p:spPr>
          <a:xfrm>
            <a:off x="192756" y="-130610"/>
            <a:ext cx="3221535" cy="91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KHÁM PHÁ</a:t>
            </a:r>
            <a:endParaRPr/>
          </a:p>
        </p:txBody>
      </p:sp>
      <p:pic>
        <p:nvPicPr>
          <p:cNvPr id="165" name="Google Shape;165;p3"/>
          <p:cNvPicPr preferRelativeResize="0"/>
          <p:nvPr/>
        </p:nvPicPr>
        <p:blipFill rotWithShape="1">
          <a:blip r:embed="rId4">
            <a:alphaModFix/>
          </a:blip>
          <a:srcRect l="1" t="386" r="-2879"/>
          <a:stretch/>
        </p:blipFill>
        <p:spPr>
          <a:xfrm rot="499161">
            <a:off x="340169" y="1839733"/>
            <a:ext cx="2911417" cy="354488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66" name="Google Shape;16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09499" y="1177241"/>
            <a:ext cx="4168056" cy="2852640"/>
          </a:xfrm>
          <a:prstGeom prst="roundRect">
            <a:avLst>
              <a:gd name="adj" fmla="val 10420"/>
            </a:avLst>
          </a:prstGeom>
          <a:noFill/>
          <a:ln>
            <a:noFill/>
          </a:ln>
        </p:spPr>
      </p:pic>
      <p:grpSp>
        <p:nvGrpSpPr>
          <p:cNvPr id="167" name="Google Shape;167;p3"/>
          <p:cNvGrpSpPr/>
          <p:nvPr/>
        </p:nvGrpSpPr>
        <p:grpSpPr>
          <a:xfrm rot="-636780">
            <a:off x="3919002" y="1887229"/>
            <a:ext cx="2851495" cy="3456337"/>
            <a:chOff x="3137647" y="1430488"/>
            <a:chExt cx="2897832" cy="3646409"/>
          </a:xfrm>
        </p:grpSpPr>
        <p:pic>
          <p:nvPicPr>
            <p:cNvPr id="168" name="Google Shape;168;p3"/>
            <p:cNvPicPr preferRelativeResize="0"/>
            <p:nvPr/>
          </p:nvPicPr>
          <p:blipFill rotWithShape="1">
            <a:blip r:embed="rId6">
              <a:alphaModFix/>
            </a:blip>
            <a:srcRect l="2070" t="1672"/>
            <a:stretch/>
          </p:blipFill>
          <p:spPr>
            <a:xfrm>
              <a:off x="3137647" y="1430488"/>
              <a:ext cx="2897832" cy="3646409"/>
            </a:xfrm>
            <a:prstGeom prst="roundRect">
              <a:avLst>
                <a:gd name="adj" fmla="val 17335"/>
              </a:avLst>
            </a:prstGeom>
            <a:noFill/>
            <a:ln>
              <a:noFill/>
            </a:ln>
          </p:spPr>
        </p:pic>
        <p:sp>
          <p:nvSpPr>
            <p:cNvPr id="169" name="Google Shape;169;p3"/>
            <p:cNvSpPr/>
            <p:nvPr/>
          </p:nvSpPr>
          <p:spPr>
            <a:xfrm>
              <a:off x="3141937" y="1430488"/>
              <a:ext cx="2835003" cy="343316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91E0F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4283782" y="4641471"/>
              <a:ext cx="367055" cy="367055"/>
            </a:xfrm>
            <a:prstGeom prst="ellipse">
              <a:avLst/>
            </a:prstGeom>
            <a:solidFill>
              <a:srgbClr val="FCDE7E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pSp>
        <p:nvGrpSpPr>
          <p:cNvPr id="171" name="Google Shape;171;p3"/>
          <p:cNvGrpSpPr/>
          <p:nvPr/>
        </p:nvGrpSpPr>
        <p:grpSpPr>
          <a:xfrm>
            <a:off x="7109499" y="4099146"/>
            <a:ext cx="4214704" cy="2758854"/>
            <a:chOff x="6086585" y="4111319"/>
            <a:chExt cx="4214704" cy="2758854"/>
          </a:xfrm>
        </p:grpSpPr>
        <p:grpSp>
          <p:nvGrpSpPr>
            <p:cNvPr id="172" name="Google Shape;172;p3"/>
            <p:cNvGrpSpPr/>
            <p:nvPr/>
          </p:nvGrpSpPr>
          <p:grpSpPr>
            <a:xfrm>
              <a:off x="6086585" y="4111319"/>
              <a:ext cx="4214704" cy="2746682"/>
              <a:chOff x="6086585" y="4588043"/>
              <a:chExt cx="3505828" cy="2269957"/>
            </a:xfrm>
          </p:grpSpPr>
          <p:pic>
            <p:nvPicPr>
              <p:cNvPr id="173" name="Google Shape;173;p3"/>
              <p:cNvPicPr preferRelativeResize="0"/>
              <p:nvPr/>
            </p:nvPicPr>
            <p:blipFill rotWithShape="1">
              <a:blip r:embed="rId7">
                <a:alphaModFix/>
              </a:blip>
              <a:srcRect b="3124"/>
              <a:stretch/>
            </p:blipFill>
            <p:spPr>
              <a:xfrm>
                <a:off x="6086585" y="4588043"/>
                <a:ext cx="3489915" cy="2269957"/>
              </a:xfrm>
              <a:prstGeom prst="roundRect">
                <a:avLst>
                  <a:gd name="adj" fmla="val 19490"/>
                </a:avLst>
              </a:prstGeom>
              <a:noFill/>
              <a:ln>
                <a:noFill/>
              </a:ln>
            </p:spPr>
          </p:pic>
          <p:sp>
            <p:nvSpPr>
              <p:cNvPr id="174" name="Google Shape;174;p3"/>
              <p:cNvSpPr/>
              <p:nvPr/>
            </p:nvSpPr>
            <p:spPr>
              <a:xfrm>
                <a:off x="6102498" y="4630950"/>
                <a:ext cx="3489915" cy="2185668"/>
              </a:xfrm>
              <a:prstGeom prst="roundRect">
                <a:avLst>
                  <a:gd name="adj" fmla="val 16667"/>
                </a:avLst>
              </a:prstGeom>
              <a:noFill/>
              <a:ln w="28575" cap="flat" cmpd="sng">
                <a:solidFill>
                  <a:srgbClr val="91E0F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5" name="Google Shape;175;p3"/>
            <p:cNvSpPr/>
            <p:nvPr/>
          </p:nvSpPr>
          <p:spPr>
            <a:xfrm>
              <a:off x="8104665" y="6532236"/>
              <a:ext cx="337937" cy="337937"/>
            </a:xfrm>
            <a:prstGeom prst="ellipse">
              <a:avLst/>
            </a:prstGeom>
            <a:solidFill>
              <a:srgbClr val="FCDE7E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sp>
        <p:nvSpPr>
          <p:cNvPr id="176" name="Google Shape;176;p3"/>
          <p:cNvSpPr/>
          <p:nvPr/>
        </p:nvSpPr>
        <p:spPr>
          <a:xfrm>
            <a:off x="622517" y="4936236"/>
            <a:ext cx="1775635" cy="54801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>
                <a:solidFill>
                  <a:srgbClr val="7030A0"/>
                </a:solidFill>
                <a:latin typeface="+mj-lt"/>
                <a:ea typeface="Arial"/>
                <a:cs typeface="Arial"/>
                <a:sym typeface="Arial"/>
              </a:rPr>
              <a:t>Lau bàn</a:t>
            </a:r>
            <a:endParaRPr dirty="0">
              <a:latin typeface="+mj-lt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4615902" y="4919179"/>
            <a:ext cx="1775635" cy="54801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>
                <a:solidFill>
                  <a:srgbClr val="7030A0"/>
                </a:solidFill>
                <a:latin typeface="+mj-lt"/>
                <a:ea typeface="Arial"/>
                <a:cs typeface="Arial"/>
                <a:sym typeface="Arial"/>
              </a:rPr>
              <a:t>Quét sân</a:t>
            </a:r>
            <a:endParaRPr dirty="0">
              <a:latin typeface="+mj-lt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8024217" y="3429000"/>
            <a:ext cx="2472043" cy="54801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>
                <a:solidFill>
                  <a:srgbClr val="7030A0"/>
                </a:solidFill>
                <a:latin typeface="+mj-lt"/>
                <a:ea typeface="Arial"/>
                <a:cs typeface="Arial"/>
                <a:sym typeface="Arial"/>
              </a:rPr>
              <a:t>Dọn vệ sinh</a:t>
            </a:r>
            <a:endParaRPr dirty="0">
              <a:latin typeface="+mj-lt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8367906" y="6309987"/>
            <a:ext cx="1857283" cy="54801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>
                <a:solidFill>
                  <a:srgbClr val="7030A0"/>
                </a:solidFill>
                <a:latin typeface="+mj-lt"/>
                <a:ea typeface="Arial"/>
                <a:cs typeface="Arial"/>
                <a:sym typeface="Arial"/>
              </a:rPr>
              <a:t>Rửa bát</a:t>
            </a:r>
            <a:endParaRPr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355" y="302689"/>
            <a:ext cx="935181" cy="914400"/>
          </a:xfrm>
          <a:prstGeom prst="roundRect">
            <a:avLst>
              <a:gd name="adj" fmla="val 26822"/>
            </a:avLst>
          </a:prstGeom>
          <a:noFill/>
          <a:ln>
            <a:noFill/>
          </a:ln>
        </p:spPr>
      </p:pic>
      <p:sp>
        <p:nvSpPr>
          <p:cNvPr id="185" name="Google Shape;185;p4"/>
          <p:cNvSpPr txBox="1"/>
          <p:nvPr/>
        </p:nvSpPr>
        <p:spPr>
          <a:xfrm>
            <a:off x="1722908" y="424440"/>
            <a:ext cx="1035296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1. Nói với bạn những việc em nên làm và đã làm để giữ vệ sinh nhà ở.</a:t>
            </a:r>
            <a:endParaRPr dirty="0">
              <a:latin typeface="+mj-lt"/>
            </a:endParaRPr>
          </a:p>
        </p:txBody>
      </p:sp>
      <p:graphicFrame>
        <p:nvGraphicFramePr>
          <p:cNvPr id="186" name="Google Shape;186;p4"/>
          <p:cNvGraphicFramePr/>
          <p:nvPr/>
        </p:nvGraphicFramePr>
        <p:xfrm>
          <a:off x="1877454" y="1525576"/>
          <a:ext cx="9017850" cy="4751250"/>
        </p:xfrm>
        <a:graphic>
          <a:graphicData uri="http://schemas.openxmlformats.org/drawingml/2006/table">
            <a:tbl>
              <a:tblPr firstRow="1" bandRow="1">
                <a:noFill/>
                <a:tableStyleId>{766B4835-A85B-4DF4-871D-E1CF84378102}</a:tableStyleId>
              </a:tblPr>
              <a:tblGrid>
                <a:gridCol w="4508925"/>
                <a:gridCol w="4508925"/>
              </a:tblGrid>
              <a:tr h="72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400" u="none" strike="noStrike" cap="none">
                          <a:solidFill>
                            <a:schemeClr val="dk1"/>
                          </a:solidFill>
                          <a:latin typeface="+mj-lt"/>
                        </a:rPr>
                        <a:t>Việc nên làm</a:t>
                      </a:r>
                      <a:endParaRPr dirty="0">
                        <a:latin typeface="+mj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400" u="none" strike="noStrike" cap="none">
                          <a:solidFill>
                            <a:schemeClr val="dk1"/>
                          </a:solidFill>
                          <a:latin typeface="+mj-lt"/>
                        </a:rPr>
                        <a:t>Việc em đã làm</a:t>
                      </a:r>
                      <a:endParaRPr dirty="0">
                        <a:latin typeface="+mj-lt"/>
                      </a:endParaRPr>
                    </a:p>
                  </a:txBody>
                  <a:tcPr marL="91450" marR="91450" marT="45725" marB="45725" anchor="ctr"/>
                </a:tc>
              </a:tr>
              <a:tr h="402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67" u="none" strike="noStrike" cap="none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67" u="none" strike="noStrike" cap="none" dirty="0">
                        <a:latin typeface="+mj-lt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87" name="Google Shape;187;p4"/>
          <p:cNvSpPr txBox="1"/>
          <p:nvPr/>
        </p:nvSpPr>
        <p:spPr>
          <a:xfrm>
            <a:off x="2247254" y="2386389"/>
            <a:ext cx="3693763" cy="389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x-non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Quét dọn nhà cửa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x-non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Gập quần áo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x-non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Lau sàn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x-non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Lau dọn nhà tắm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x-non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Rửa bát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x-non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</a:t>
            </a:r>
            <a:endParaRPr/>
          </a:p>
        </p:txBody>
      </p:sp>
      <p:sp>
        <p:nvSpPr>
          <p:cNvPr id="188" name="Google Shape;188;p4"/>
          <p:cNvSpPr txBox="1"/>
          <p:nvPr/>
        </p:nvSpPr>
        <p:spPr>
          <a:xfrm>
            <a:off x="6620783" y="2386389"/>
            <a:ext cx="3693763" cy="195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x-non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x-non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x-non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355" y="302689"/>
            <a:ext cx="935181" cy="914400"/>
          </a:xfrm>
          <a:prstGeom prst="roundRect">
            <a:avLst>
              <a:gd name="adj" fmla="val 26822"/>
            </a:avLst>
          </a:prstGeom>
          <a:noFill/>
          <a:ln>
            <a:noFill/>
          </a:ln>
        </p:spPr>
      </p:pic>
      <p:sp>
        <p:nvSpPr>
          <p:cNvPr id="194" name="Google Shape;194;p5"/>
          <p:cNvSpPr txBox="1"/>
          <p:nvPr/>
        </p:nvSpPr>
        <p:spPr>
          <a:xfrm>
            <a:off x="1722908" y="424440"/>
            <a:ext cx="1035296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Em có nhận xét gì về ngôi nhà của mình sau khi được vệ sinh?</a:t>
            </a:r>
            <a:endParaRPr/>
          </a:p>
        </p:txBody>
      </p:sp>
      <p:pic>
        <p:nvPicPr>
          <p:cNvPr id="195" name="Google Shape;195;p5"/>
          <p:cNvPicPr preferRelativeResize="0"/>
          <p:nvPr/>
        </p:nvPicPr>
        <p:blipFill rotWithShape="1">
          <a:blip r:embed="rId4">
            <a:alphaModFix/>
          </a:blip>
          <a:srcRect l="15894" t="15820" r="4408" b="6189"/>
          <a:stretch/>
        </p:blipFill>
        <p:spPr>
          <a:xfrm>
            <a:off x="2191113" y="1503335"/>
            <a:ext cx="7809773" cy="468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5" descr="Animated gif shared by Nana. Find images and videos about gif and png on We  Heart It - the app to get lost in what you… | Sparkle png, Aesthetic gif,  Gif backgrou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710050" y="1632920"/>
            <a:ext cx="1146874" cy="114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5" descr="Animated gif shared by Nana. Find images and videos about gif and png on We  Heart It - the app to get lost in what you… | Sparkle png, Aesthetic gif,  Gif backgrou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709623" y="1862811"/>
            <a:ext cx="1146874" cy="114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5" descr="Animated gif shared by Nana. Find images and videos about gif and png on We  Heart It - the app to get lost in what you… | Sparkle png, Aesthetic gif,  Gif backgrou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522562" y="2436248"/>
            <a:ext cx="1146874" cy="114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5" descr="Animated gif shared by Nana. Find images and videos about gif and png on We  Heart It - the app to get lost in what you… | Sparkle png, Aesthetic gif,  Gif backgrou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349497" y="4516035"/>
            <a:ext cx="1146874" cy="114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5" descr="Animated gif shared by Nana. Find images and videos about gif and png on We  Heart It - the app to get lost in what you… | Sparkle png, Aesthetic gif,  Gif backgrou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9081318" y="5038713"/>
            <a:ext cx="1146874" cy="114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5" descr="Animated gif shared by Nana. Find images and videos about gif and png on We  Heart It - the app to get lost in what you… | Sparkle png, Aesthetic gif,  Gif backgrou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3544891" y="4927642"/>
            <a:ext cx="1146874" cy="114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1675" y="1590465"/>
            <a:ext cx="3073995" cy="376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2974" y="1498464"/>
            <a:ext cx="2903134" cy="386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78392" y="1779048"/>
            <a:ext cx="2563080" cy="3580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62809" y="1604150"/>
            <a:ext cx="2824872" cy="386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78392" y="1833664"/>
            <a:ext cx="2502623" cy="3580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51675" y="1590464"/>
            <a:ext cx="3040383" cy="376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7355" y="302689"/>
            <a:ext cx="935181" cy="914400"/>
          </a:xfrm>
          <a:prstGeom prst="roundRect">
            <a:avLst>
              <a:gd name="adj" fmla="val 26822"/>
            </a:avLst>
          </a:prstGeom>
          <a:noFill/>
          <a:ln>
            <a:noFill/>
          </a:ln>
        </p:spPr>
      </p:pic>
      <p:sp>
        <p:nvSpPr>
          <p:cNvPr id="213" name="Google Shape;213;p6"/>
          <p:cNvSpPr txBox="1"/>
          <p:nvPr/>
        </p:nvSpPr>
        <p:spPr>
          <a:xfrm>
            <a:off x="1722908" y="424440"/>
            <a:ext cx="1035296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Sắp xếp các việc dưới đây theo đúng trình tự các bước thực hiện một số việc nhà.</a:t>
            </a:r>
            <a:endParaRPr/>
          </a:p>
        </p:txBody>
      </p:sp>
      <p:sp>
        <p:nvSpPr>
          <p:cNvPr id="214" name="Google Shape;214;p6"/>
          <p:cNvSpPr/>
          <p:nvPr/>
        </p:nvSpPr>
        <p:spPr>
          <a:xfrm>
            <a:off x="5021740" y="5647622"/>
            <a:ext cx="2148519" cy="663095"/>
          </a:xfrm>
          <a:prstGeom prst="roundRect">
            <a:avLst>
              <a:gd name="adj" fmla="val 16667"/>
            </a:avLst>
          </a:prstGeom>
          <a:solidFill>
            <a:srgbClr val="A7E2F0"/>
          </a:solidFill>
          <a:ln w="38100" cap="flat" cmpd="sng">
            <a:solidFill>
              <a:srgbClr val="A7E2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Quét nhà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1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2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8498" y="1425704"/>
            <a:ext cx="2750572" cy="4071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46847" y="1281553"/>
            <a:ext cx="2750572" cy="4431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2757" y="1425703"/>
            <a:ext cx="2890157" cy="425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52879" y="1425704"/>
            <a:ext cx="2095588" cy="400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57900" y="1430895"/>
            <a:ext cx="2743200" cy="4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14396" y="1281553"/>
            <a:ext cx="2706267" cy="435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6457" y="1281553"/>
            <a:ext cx="2895600" cy="4431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818076" y="1421819"/>
            <a:ext cx="2095500" cy="40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87355" y="302689"/>
            <a:ext cx="935181" cy="914400"/>
          </a:xfrm>
          <a:prstGeom prst="roundRect">
            <a:avLst>
              <a:gd name="adj" fmla="val 26822"/>
            </a:avLst>
          </a:prstGeom>
          <a:noFill/>
          <a:ln>
            <a:noFill/>
          </a:ln>
        </p:spPr>
      </p:pic>
      <p:sp>
        <p:nvSpPr>
          <p:cNvPr id="228" name="Google Shape;228;p7"/>
          <p:cNvSpPr txBox="1"/>
          <p:nvPr/>
        </p:nvSpPr>
        <p:spPr>
          <a:xfrm>
            <a:off x="1722908" y="424440"/>
            <a:ext cx="1035296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Sắp xếp các việc dưới đây theo đúng trình tự các bước thực hiện một số việc nhà.</a:t>
            </a:r>
            <a:endParaRPr/>
          </a:p>
        </p:txBody>
      </p:sp>
      <p:sp>
        <p:nvSpPr>
          <p:cNvPr id="229" name="Google Shape;229;p7"/>
          <p:cNvSpPr/>
          <p:nvPr/>
        </p:nvSpPr>
        <p:spPr>
          <a:xfrm>
            <a:off x="4508398" y="5712940"/>
            <a:ext cx="3175203" cy="663095"/>
          </a:xfrm>
          <a:prstGeom prst="roundRect">
            <a:avLst>
              <a:gd name="adj" fmla="val 16667"/>
            </a:avLst>
          </a:prstGeom>
          <a:solidFill>
            <a:srgbClr val="92D050">
              <a:alpha val="80000"/>
            </a:srgbClr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Rửa cốc chén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849" y="948596"/>
            <a:ext cx="11460229" cy="4960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Office PowerPoint</Application>
  <PresentationFormat>Custom</PresentationFormat>
  <Paragraphs>56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Cookie</vt:lpstr>
      <vt:lpstr>Corben</vt:lpstr>
      <vt:lpstr>Times New Roman</vt:lpstr>
      <vt:lpstr>Pangolin</vt:lpstr>
      <vt:lpstr>Baloo 2</vt:lpstr>
      <vt:lpstr>Office Theme</vt:lpstr>
      <vt:lpstr>English Vocabulary Workshop by Slidesgo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Phạm Thanh Hằng (ADAS – GV)</dc:creator>
  <cp:lastModifiedBy>Windows 7</cp:lastModifiedBy>
  <cp:revision>1</cp:revision>
  <dcterms:created xsi:type="dcterms:W3CDTF">2021-06-02T02:35:09Z</dcterms:created>
  <dcterms:modified xsi:type="dcterms:W3CDTF">2022-09-25T16:54:10Z</dcterms:modified>
</cp:coreProperties>
</file>