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mp4" ContentType="video/mp4"/>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68" r:id="rId3"/>
    <p:sldId id="276" r:id="rId4"/>
    <p:sldId id="257" r:id="rId5"/>
    <p:sldId id="258" r:id="rId6"/>
    <p:sldId id="259" r:id="rId7"/>
    <p:sldId id="269" r:id="rId8"/>
    <p:sldId id="270" r:id="rId9"/>
    <p:sldId id="273" r:id="rId10"/>
    <p:sldId id="274" r:id="rId11"/>
    <p:sldId id="275" r:id="rId12"/>
    <p:sldId id="272" r:id="rId13"/>
    <p:sldId id="271" r:id="rId14"/>
    <p:sldId id="265" r:id="rId15"/>
    <p:sldId id="266" r:id="rId16"/>
    <p:sldId id="26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336" autoAdjust="0"/>
  </p:normalViewPr>
  <p:slideViewPr>
    <p:cSldViewPr snapToGrid="0">
      <p:cViewPr varScale="1">
        <p:scale>
          <a:sx n="48" d="100"/>
          <a:sy n="48" d="100"/>
        </p:scale>
        <p:origin x="-874" y="-8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EB57E-A555-47AD-A1F2-550D1BC014C5}" type="datetimeFigureOut">
              <a:rPr lang="en-US" smtClean="0"/>
              <a:pPr/>
              <a:t>9/25/2022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4F556B-8FEB-48C1-B5F8-F58043FC437D}" type="slidenum">
              <a:rPr lang="en-US" smtClean="0"/>
              <a:pPr/>
              <a:t>‹#›</a:t>
            </a:fld>
            <a:endParaRPr lang="en-US"/>
          </a:p>
        </p:txBody>
      </p:sp>
    </p:spTree>
    <p:extLst>
      <p:ext uri="{BB962C8B-B14F-4D97-AF65-F5344CB8AC3E}">
        <p14:creationId xmlns:p14="http://schemas.microsoft.com/office/powerpoint/2010/main" xmlns="" val="30596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hét</a:t>
            </a:r>
            <a:r>
              <a:rPr lang="en-US" dirty="0"/>
              <a:t> </a:t>
            </a:r>
            <a:r>
              <a:rPr lang="en-US" dirty="0" err="1"/>
              <a:t>bài</a:t>
            </a:r>
            <a:r>
              <a:rPr lang="en-US" dirty="0"/>
              <a:t> </a:t>
            </a:r>
            <a:r>
              <a:rPr lang="en-US" dirty="0" err="1"/>
              <a:t>tập</a:t>
            </a:r>
            <a:r>
              <a:rPr lang="en-US" dirty="0"/>
              <a:t> </a:t>
            </a:r>
            <a:r>
              <a:rPr lang="en-US" dirty="0" err="1"/>
              <a:t>tầm</a:t>
            </a:r>
            <a:r>
              <a:rPr lang="en-US" dirty="0"/>
              <a:t> </a:t>
            </a:r>
            <a:r>
              <a:rPr lang="en-US" dirty="0" err="1"/>
              <a:t>vông</a:t>
            </a:r>
            <a:r>
              <a:rPr lang="en-US" dirty="0"/>
              <a:t>. </a:t>
            </a:r>
            <a:r>
              <a:rPr lang="en-US" dirty="0" err="1"/>
              <a:t>Để</a:t>
            </a:r>
            <a:r>
              <a:rPr lang="en-US" dirty="0"/>
              <a:t> 1 </a:t>
            </a:r>
            <a:r>
              <a:rPr lang="en-US" dirty="0" err="1"/>
              <a:t>hạt</a:t>
            </a:r>
            <a:r>
              <a:rPr lang="en-US" dirty="0"/>
              <a:t> </a:t>
            </a:r>
            <a:r>
              <a:rPr lang="en-US" dirty="0" err="1"/>
              <a:t>đỗ</a:t>
            </a:r>
            <a:r>
              <a:rPr lang="en-US" dirty="0"/>
              <a:t> </a:t>
            </a:r>
            <a:r>
              <a:rPr lang="en-US" dirty="0" err="1"/>
              <a:t>trong</a:t>
            </a:r>
            <a:r>
              <a:rPr lang="en-US" dirty="0"/>
              <a:t> </a:t>
            </a:r>
            <a:r>
              <a:rPr lang="en-US" dirty="0" err="1"/>
              <a:t>tay</a:t>
            </a:r>
            <a:r>
              <a:rPr lang="en-US" dirty="0"/>
              <a:t> </a:t>
            </a:r>
            <a:r>
              <a:rPr lang="en-US" dirty="0" err="1"/>
              <a:t>và</a:t>
            </a:r>
            <a:r>
              <a:rPr lang="en-US" dirty="0"/>
              <a:t> </a:t>
            </a:r>
            <a:r>
              <a:rPr lang="en-US" dirty="0" err="1"/>
              <a:t>đố</a:t>
            </a:r>
            <a:r>
              <a:rPr lang="en-US" dirty="0"/>
              <a:t> HS </a:t>
            </a:r>
            <a:r>
              <a:rPr lang="en-US" dirty="0" err="1"/>
              <a:t>tay</a:t>
            </a:r>
            <a:r>
              <a:rPr lang="en-US" dirty="0"/>
              <a:t> </a:t>
            </a:r>
            <a:r>
              <a:rPr lang="en-US" dirty="0" err="1"/>
              <a:t>nào</a:t>
            </a:r>
            <a:r>
              <a:rPr lang="en-US" dirty="0"/>
              <a:t> </a:t>
            </a:r>
            <a:r>
              <a:rPr lang="en-US" dirty="0" err="1"/>
              <a:t>có</a:t>
            </a:r>
            <a:r>
              <a:rPr lang="en-US" dirty="0"/>
              <a:t>. =&gt; GT </a:t>
            </a:r>
            <a:r>
              <a:rPr lang="en-US" dirty="0" err="1"/>
              <a:t>bài</a:t>
            </a:r>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pPr/>
              <a:t>2</a:t>
            </a:fld>
            <a:endParaRPr lang="en-US"/>
          </a:p>
        </p:txBody>
      </p:sp>
    </p:spTree>
    <p:extLst>
      <p:ext uri="{BB962C8B-B14F-4D97-AF65-F5344CB8AC3E}">
        <p14:creationId xmlns:p14="http://schemas.microsoft.com/office/powerpoint/2010/main" xmlns="" val="5668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pPr/>
              <a:t>4</a:t>
            </a:fld>
            <a:endParaRPr lang="en-US"/>
          </a:p>
        </p:txBody>
      </p:sp>
    </p:spTree>
    <p:extLst>
      <p:ext uri="{BB962C8B-B14F-4D97-AF65-F5344CB8AC3E}">
        <p14:creationId xmlns:p14="http://schemas.microsoft.com/office/powerpoint/2010/main" xmlns="" val="4051060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HS </a:t>
            </a:r>
            <a:r>
              <a:rPr lang="en-US" dirty="0" err="1"/>
              <a:t>kể</a:t>
            </a:r>
            <a:r>
              <a:rPr lang="en-US" dirty="0"/>
              <a:t> GV </a:t>
            </a:r>
            <a:r>
              <a:rPr lang="en-US" dirty="0" err="1"/>
              <a:t>có</a:t>
            </a:r>
            <a:r>
              <a:rPr lang="en-US" dirty="0"/>
              <a:t> </a:t>
            </a:r>
            <a:r>
              <a:rPr lang="en-US" dirty="0" err="1"/>
              <a:t>thể</a:t>
            </a:r>
            <a:r>
              <a:rPr lang="en-US" dirty="0"/>
              <a:t> </a:t>
            </a:r>
            <a:r>
              <a:rPr lang="en-US" dirty="0" err="1"/>
              <a:t>cho</a:t>
            </a:r>
            <a:r>
              <a:rPr lang="en-US" dirty="0"/>
              <a:t> HS </a:t>
            </a:r>
            <a:r>
              <a:rPr lang="en-US" dirty="0" err="1"/>
              <a:t>đưa</a:t>
            </a:r>
            <a:r>
              <a:rPr lang="en-US" dirty="0"/>
              <a:t> ra </a:t>
            </a:r>
            <a:r>
              <a:rPr lang="en-US" dirty="0" err="1"/>
              <a:t>những</a:t>
            </a:r>
            <a:r>
              <a:rPr lang="en-US" dirty="0"/>
              <a:t> </a:t>
            </a:r>
            <a:r>
              <a:rPr lang="en-US" dirty="0" err="1"/>
              <a:t>câu</a:t>
            </a:r>
            <a:r>
              <a:rPr lang="en-US" dirty="0"/>
              <a:t> </a:t>
            </a:r>
            <a:r>
              <a:rPr lang="en-US" dirty="0" err="1"/>
              <a:t>hỏi</a:t>
            </a:r>
            <a:r>
              <a:rPr lang="en-US" dirty="0"/>
              <a:t> chia </a:t>
            </a:r>
            <a:r>
              <a:rPr lang="en-US" dirty="0" err="1"/>
              <a:t>sẻ</a:t>
            </a:r>
            <a:r>
              <a:rPr lang="en-US" dirty="0"/>
              <a:t> </a:t>
            </a:r>
            <a:r>
              <a:rPr lang="en-US" dirty="0" err="1"/>
              <a:t>về</a:t>
            </a:r>
            <a:r>
              <a:rPr lang="en-US" dirty="0"/>
              <a:t> </a:t>
            </a:r>
            <a:r>
              <a:rPr lang="en-US" dirty="0" err="1"/>
              <a:t>đoạn</a:t>
            </a:r>
            <a:r>
              <a:rPr lang="en-US" dirty="0"/>
              <a:t> </a:t>
            </a:r>
            <a:r>
              <a:rPr lang="en-US" dirty="0" err="1"/>
              <a:t>truyện</a:t>
            </a:r>
            <a:r>
              <a:rPr lang="en-US" dirty="0"/>
              <a:t> </a:t>
            </a:r>
            <a:r>
              <a:rPr lang="en-US" dirty="0" err="1"/>
              <a:t>mà</a:t>
            </a:r>
            <a:r>
              <a:rPr lang="en-US" dirty="0"/>
              <a:t> </a:t>
            </a:r>
            <a:r>
              <a:rPr lang="en-US" dirty="0" err="1"/>
              <a:t>mình</a:t>
            </a:r>
            <a:r>
              <a:rPr lang="en-US" dirty="0"/>
              <a:t> </a:t>
            </a:r>
            <a:r>
              <a:rPr lang="en-US" dirty="0" err="1"/>
              <a:t>đã</a:t>
            </a:r>
            <a:r>
              <a:rPr lang="en-US" dirty="0"/>
              <a:t> </a:t>
            </a:r>
            <a:r>
              <a:rPr lang="en-US" dirty="0" err="1"/>
              <a:t>chọn</a:t>
            </a:r>
            <a:r>
              <a:rPr lang="en-US" dirty="0"/>
              <a:t>.</a:t>
            </a:r>
          </a:p>
        </p:txBody>
      </p:sp>
      <p:sp>
        <p:nvSpPr>
          <p:cNvPr id="4" name="Slide Number Placeholder 3"/>
          <p:cNvSpPr>
            <a:spLocks noGrp="1"/>
          </p:cNvSpPr>
          <p:nvPr>
            <p:ph type="sldNum" sz="quarter" idx="5"/>
          </p:nvPr>
        </p:nvSpPr>
        <p:spPr/>
        <p:txBody>
          <a:bodyPr/>
          <a:lstStyle/>
          <a:p>
            <a:fld id="{704F556B-8FEB-48C1-B5F8-F58043FC437D}" type="slidenum">
              <a:rPr lang="en-US" smtClean="0"/>
              <a:pPr/>
              <a:t>8</a:t>
            </a:fld>
            <a:endParaRPr lang="en-US"/>
          </a:p>
        </p:txBody>
      </p:sp>
    </p:spTree>
    <p:extLst>
      <p:ext uri="{BB962C8B-B14F-4D97-AF65-F5344CB8AC3E}">
        <p14:creationId xmlns:p14="http://schemas.microsoft.com/office/powerpoint/2010/main" xmlns="" val="1261732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nghe</a:t>
            </a:r>
            <a:r>
              <a:rPr lang="en-US" dirty="0"/>
              <a:t> </a:t>
            </a:r>
            <a:r>
              <a:rPr lang="en-US" dirty="0" err="1"/>
              <a:t>lại</a:t>
            </a:r>
            <a:r>
              <a:rPr lang="en-US" dirty="0"/>
              <a:t> </a:t>
            </a:r>
            <a:r>
              <a:rPr lang="en-US" dirty="0" err="1"/>
              <a:t>một</a:t>
            </a:r>
            <a:r>
              <a:rPr lang="en-US" dirty="0"/>
              <a:t> </a:t>
            </a:r>
            <a:r>
              <a:rPr lang="en-US" dirty="0" err="1"/>
              <a:t>lần</a:t>
            </a:r>
            <a:r>
              <a:rPr lang="en-US" dirty="0"/>
              <a:t> </a:t>
            </a:r>
            <a:r>
              <a:rPr lang="en-US" dirty="0" err="1"/>
              <a:t>sau</a:t>
            </a:r>
            <a:r>
              <a:rPr lang="en-US" dirty="0"/>
              <a:t> </a:t>
            </a:r>
            <a:r>
              <a:rPr lang="en-US" dirty="0" err="1"/>
              <a:t>khi</a:t>
            </a:r>
            <a:r>
              <a:rPr lang="en-US" dirty="0"/>
              <a:t> </a:t>
            </a:r>
            <a:r>
              <a:rPr lang="en-US" dirty="0" err="1"/>
              <a:t>đã</a:t>
            </a:r>
            <a:r>
              <a:rPr lang="en-US" dirty="0"/>
              <a:t> </a:t>
            </a:r>
            <a:r>
              <a:rPr lang="en-US" dirty="0" err="1"/>
              <a:t>đọc</a:t>
            </a:r>
            <a:r>
              <a:rPr lang="en-US" dirty="0"/>
              <a:t> </a:t>
            </a:r>
            <a:r>
              <a:rPr lang="en-US" dirty="0" err="1"/>
              <a:t>những</a:t>
            </a:r>
            <a:r>
              <a:rPr lang="en-US" dirty="0"/>
              <a:t> </a:t>
            </a:r>
            <a:r>
              <a:rPr lang="en-US" dirty="0" err="1"/>
              <a:t>câu</a:t>
            </a:r>
            <a:r>
              <a:rPr lang="en-US" dirty="0"/>
              <a:t> </a:t>
            </a:r>
            <a:r>
              <a:rPr lang="en-US" dirty="0" err="1"/>
              <a:t>hỏi</a:t>
            </a:r>
            <a:r>
              <a:rPr lang="en-US" dirty="0"/>
              <a:t> </a:t>
            </a:r>
            <a:r>
              <a:rPr lang="en-US" dirty="0" err="1"/>
              <a:t>gợi</a:t>
            </a:r>
            <a:r>
              <a:rPr lang="en-US" dirty="0"/>
              <a:t> ý </a:t>
            </a:r>
            <a:r>
              <a:rPr lang="en-US" dirty="0" err="1"/>
              <a:t>dưới</a:t>
            </a:r>
            <a:r>
              <a:rPr lang="en-US" dirty="0"/>
              <a:t> </a:t>
            </a:r>
            <a:r>
              <a:rPr lang="en-US" dirty="0" err="1"/>
              <a:t>tranh</a:t>
            </a:r>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pPr/>
              <a:t>9</a:t>
            </a:fld>
            <a:endParaRPr lang="en-US"/>
          </a:p>
        </p:txBody>
      </p:sp>
    </p:spTree>
    <p:extLst>
      <p:ext uri="{BB962C8B-B14F-4D97-AF65-F5344CB8AC3E}">
        <p14:creationId xmlns:p14="http://schemas.microsoft.com/office/powerpoint/2010/main" xmlns="" val="3831491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pPr/>
              <a:t>10</a:t>
            </a:fld>
            <a:endParaRPr lang="en-US"/>
          </a:p>
        </p:txBody>
      </p:sp>
    </p:spTree>
    <p:extLst>
      <p:ext uri="{BB962C8B-B14F-4D97-AF65-F5344CB8AC3E}">
        <p14:creationId xmlns:p14="http://schemas.microsoft.com/office/powerpoint/2010/main" xmlns="" val="2376686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HS </a:t>
            </a:r>
            <a:r>
              <a:rPr lang="en-US" dirty="0" err="1"/>
              <a:t>kể</a:t>
            </a:r>
            <a:r>
              <a:rPr lang="en-US" dirty="0"/>
              <a:t> GV </a:t>
            </a:r>
            <a:r>
              <a:rPr lang="en-US" dirty="0" err="1"/>
              <a:t>có</a:t>
            </a:r>
            <a:r>
              <a:rPr lang="en-US" dirty="0"/>
              <a:t> </a:t>
            </a:r>
            <a:r>
              <a:rPr lang="en-US" dirty="0" err="1"/>
              <a:t>thể</a:t>
            </a:r>
            <a:r>
              <a:rPr lang="en-US" dirty="0"/>
              <a:t> </a:t>
            </a:r>
            <a:r>
              <a:rPr lang="en-US" dirty="0" err="1"/>
              <a:t>cho</a:t>
            </a:r>
            <a:r>
              <a:rPr lang="en-US" dirty="0"/>
              <a:t> HS </a:t>
            </a:r>
            <a:r>
              <a:rPr lang="en-US" dirty="0" err="1"/>
              <a:t>đưa</a:t>
            </a:r>
            <a:r>
              <a:rPr lang="en-US" dirty="0"/>
              <a:t> ra </a:t>
            </a:r>
            <a:r>
              <a:rPr lang="en-US" dirty="0" err="1"/>
              <a:t>những</a:t>
            </a:r>
            <a:r>
              <a:rPr lang="en-US" dirty="0"/>
              <a:t> </a:t>
            </a:r>
            <a:r>
              <a:rPr lang="en-US" dirty="0" err="1"/>
              <a:t>câu</a:t>
            </a:r>
            <a:r>
              <a:rPr lang="en-US" dirty="0"/>
              <a:t> </a:t>
            </a:r>
            <a:r>
              <a:rPr lang="en-US" dirty="0" err="1"/>
              <a:t>hỏi</a:t>
            </a:r>
            <a:r>
              <a:rPr lang="en-US" dirty="0"/>
              <a:t> chia </a:t>
            </a:r>
            <a:r>
              <a:rPr lang="en-US" dirty="0" err="1"/>
              <a:t>sẻ</a:t>
            </a:r>
            <a:r>
              <a:rPr lang="en-US" dirty="0"/>
              <a:t> </a:t>
            </a:r>
            <a:r>
              <a:rPr lang="en-US" dirty="0" err="1"/>
              <a:t>về</a:t>
            </a:r>
            <a:r>
              <a:rPr lang="en-US" dirty="0"/>
              <a:t> </a:t>
            </a:r>
            <a:r>
              <a:rPr lang="en-US" dirty="0" err="1"/>
              <a:t>đoạn</a:t>
            </a:r>
            <a:r>
              <a:rPr lang="en-US" dirty="0"/>
              <a:t> </a:t>
            </a:r>
            <a:r>
              <a:rPr lang="en-US" dirty="0" err="1"/>
              <a:t>truyện</a:t>
            </a:r>
            <a:r>
              <a:rPr lang="en-US" dirty="0"/>
              <a:t> </a:t>
            </a:r>
            <a:r>
              <a:rPr lang="en-US" dirty="0" err="1"/>
              <a:t>mà</a:t>
            </a:r>
            <a:r>
              <a:rPr lang="en-US" dirty="0"/>
              <a:t> </a:t>
            </a:r>
            <a:r>
              <a:rPr lang="en-US" dirty="0" err="1"/>
              <a:t>mình</a:t>
            </a:r>
            <a:r>
              <a:rPr lang="en-US" dirty="0"/>
              <a:t> </a:t>
            </a:r>
            <a:r>
              <a:rPr lang="en-US" dirty="0" err="1"/>
              <a:t>đã</a:t>
            </a:r>
            <a:r>
              <a:rPr lang="en-US" dirty="0"/>
              <a:t> </a:t>
            </a:r>
            <a:r>
              <a:rPr lang="en-US" dirty="0" err="1"/>
              <a:t>chọn</a:t>
            </a:r>
            <a:r>
              <a:rPr lang="en-US" dirty="0"/>
              <a:t>.</a:t>
            </a:r>
          </a:p>
        </p:txBody>
      </p:sp>
      <p:sp>
        <p:nvSpPr>
          <p:cNvPr id="4" name="Slide Number Placeholder 3"/>
          <p:cNvSpPr>
            <a:spLocks noGrp="1"/>
          </p:cNvSpPr>
          <p:nvPr>
            <p:ph type="sldNum" sz="quarter" idx="5"/>
          </p:nvPr>
        </p:nvSpPr>
        <p:spPr/>
        <p:txBody>
          <a:bodyPr/>
          <a:lstStyle/>
          <a:p>
            <a:fld id="{704F556B-8FEB-48C1-B5F8-F58043FC437D}" type="slidenum">
              <a:rPr lang="en-US" smtClean="0"/>
              <a:pPr/>
              <a:t>11</a:t>
            </a:fld>
            <a:endParaRPr lang="en-US"/>
          </a:p>
        </p:txBody>
      </p:sp>
    </p:spTree>
    <p:extLst>
      <p:ext uri="{BB962C8B-B14F-4D97-AF65-F5344CB8AC3E}">
        <p14:creationId xmlns:p14="http://schemas.microsoft.com/office/powerpoint/2010/main" xmlns="" val="4078800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có</a:t>
            </a:r>
            <a:r>
              <a:rPr lang="en-US" dirty="0"/>
              <a:t> </a:t>
            </a:r>
            <a:r>
              <a:rPr lang="en-US" dirty="0" err="1"/>
              <a:t>thể</a:t>
            </a:r>
            <a:r>
              <a:rPr lang="en-US" dirty="0"/>
              <a:t> </a:t>
            </a:r>
            <a:r>
              <a:rPr lang="en-US" dirty="0" err="1"/>
              <a:t>hỏi</a:t>
            </a:r>
            <a:r>
              <a:rPr lang="en-US" dirty="0"/>
              <a:t> them </a:t>
            </a:r>
            <a:r>
              <a:rPr lang="en-US" dirty="0" err="1"/>
              <a:t>để</a:t>
            </a:r>
            <a:r>
              <a:rPr lang="en-US" dirty="0"/>
              <a:t> </a:t>
            </a:r>
            <a:r>
              <a:rPr lang="en-US" dirty="0" err="1"/>
              <a:t>đưa</a:t>
            </a:r>
            <a:r>
              <a:rPr lang="en-US" dirty="0"/>
              <a:t> ra </a:t>
            </a:r>
            <a:r>
              <a:rPr lang="en-US" dirty="0" err="1"/>
              <a:t>kết</a:t>
            </a:r>
            <a:r>
              <a:rPr lang="en-US" dirty="0"/>
              <a:t> </a:t>
            </a:r>
            <a:r>
              <a:rPr lang="en-US" dirty="0" err="1"/>
              <a:t>luận</a:t>
            </a:r>
            <a:r>
              <a:rPr lang="en-US" dirty="0"/>
              <a:t>: </a:t>
            </a:r>
            <a:r>
              <a:rPr lang="vi-VN" b="0" i="0" dirty="0">
                <a:solidFill>
                  <a:srgbClr val="444444"/>
                </a:solidFill>
                <a:effectLst/>
                <a:latin typeface="Open Sans" panose="020B0606030504020204" pitchFamily="34" charset="0"/>
              </a:rPr>
              <a:t>Đỗ con lớn lên được là nhờ có đất, cô Mưa Xuân, chị Gió Xuân, bác Mặt trời cũng như tất cả các loại hạt và cây xanh khác cần có đất, nước, không khí, ánh sáng, nếu thiếu 1 trong các yếu tố đó thì hạt không thể nảy mầm và lớn lên được.</a:t>
            </a:r>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pPr/>
              <a:t>13</a:t>
            </a:fld>
            <a:endParaRPr lang="en-US"/>
          </a:p>
        </p:txBody>
      </p:sp>
    </p:spTree>
    <p:extLst>
      <p:ext uri="{BB962C8B-B14F-4D97-AF65-F5344CB8AC3E}">
        <p14:creationId xmlns:p14="http://schemas.microsoft.com/office/powerpoint/2010/main" xmlns="" val="2475782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pPr/>
              <a:t>14</a:t>
            </a:fld>
            <a:endParaRPr lang="en-US"/>
          </a:p>
        </p:txBody>
      </p:sp>
    </p:spTree>
    <p:extLst>
      <p:ext uri="{BB962C8B-B14F-4D97-AF65-F5344CB8AC3E}">
        <p14:creationId xmlns:p14="http://schemas.microsoft.com/office/powerpoint/2010/main" xmlns="" val="849857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CBB29B-02E5-44C1-896D-9796997ADF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F5A44D4-2CE9-4BC5-94FA-2016D00234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E3A4D96-D4C2-456B-BC80-B0F8E55A4446}"/>
              </a:ext>
            </a:extLst>
          </p:cNvPr>
          <p:cNvSpPr>
            <a:spLocks noGrp="1"/>
          </p:cNvSpPr>
          <p:nvPr>
            <p:ph type="dt" sz="half" idx="10"/>
          </p:nvPr>
        </p:nvSpPr>
        <p:spPr/>
        <p:txBody>
          <a:bodyPr/>
          <a:lstStyle/>
          <a:p>
            <a:fld id="{9BF06B03-135E-4169-9B02-3E1AF83E1D74}" type="datetimeFigureOut">
              <a:rPr lang="en-US" smtClean="0"/>
              <a:pPr/>
              <a:t>9/25/2022</a:t>
            </a:fld>
            <a:endParaRPr lang="en-US"/>
          </a:p>
        </p:txBody>
      </p:sp>
      <p:sp>
        <p:nvSpPr>
          <p:cNvPr id="5" name="Footer Placeholder 4">
            <a:extLst>
              <a:ext uri="{FF2B5EF4-FFF2-40B4-BE49-F238E27FC236}">
                <a16:creationId xmlns:a16="http://schemas.microsoft.com/office/drawing/2014/main" xmlns="" id="{41D015B6-C71E-41B8-8D7C-FD02590AC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5CB518A-B6CA-40FA-A4F2-2A483DC86223}"/>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684958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2F575B-4FF4-4131-9D56-0FFDDDC54E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7A916E8-44AD-4E27-9287-386CE0188D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395E8B-17AA-4846-ACEB-46124BC7C028}"/>
              </a:ext>
            </a:extLst>
          </p:cNvPr>
          <p:cNvSpPr>
            <a:spLocks noGrp="1"/>
          </p:cNvSpPr>
          <p:nvPr>
            <p:ph type="dt" sz="half" idx="10"/>
          </p:nvPr>
        </p:nvSpPr>
        <p:spPr/>
        <p:txBody>
          <a:bodyPr/>
          <a:lstStyle/>
          <a:p>
            <a:fld id="{9BF06B03-135E-4169-9B02-3E1AF83E1D74}" type="datetimeFigureOut">
              <a:rPr lang="en-US" smtClean="0"/>
              <a:pPr/>
              <a:t>9/25/2022</a:t>
            </a:fld>
            <a:endParaRPr lang="en-US"/>
          </a:p>
        </p:txBody>
      </p:sp>
      <p:sp>
        <p:nvSpPr>
          <p:cNvPr id="5" name="Footer Placeholder 4">
            <a:extLst>
              <a:ext uri="{FF2B5EF4-FFF2-40B4-BE49-F238E27FC236}">
                <a16:creationId xmlns:a16="http://schemas.microsoft.com/office/drawing/2014/main" xmlns="" id="{4E4CC7DE-13EB-44E9-AE07-E9E889C14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86132A-3289-4CCD-BAA8-1D1C42964712}"/>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3214622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F2AC6A8-D829-482F-89B8-E6EE20C2D6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7F97D30-CB5A-4EFF-B455-DE08A0E571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63EC9DF-C15E-4A1F-BFC0-B30F8D7402CF}"/>
              </a:ext>
            </a:extLst>
          </p:cNvPr>
          <p:cNvSpPr>
            <a:spLocks noGrp="1"/>
          </p:cNvSpPr>
          <p:nvPr>
            <p:ph type="dt" sz="half" idx="10"/>
          </p:nvPr>
        </p:nvSpPr>
        <p:spPr/>
        <p:txBody>
          <a:bodyPr/>
          <a:lstStyle/>
          <a:p>
            <a:fld id="{9BF06B03-135E-4169-9B02-3E1AF83E1D74}" type="datetimeFigureOut">
              <a:rPr lang="en-US" smtClean="0"/>
              <a:pPr/>
              <a:t>9/25/2022</a:t>
            </a:fld>
            <a:endParaRPr lang="en-US"/>
          </a:p>
        </p:txBody>
      </p:sp>
      <p:sp>
        <p:nvSpPr>
          <p:cNvPr id="5" name="Footer Placeholder 4">
            <a:extLst>
              <a:ext uri="{FF2B5EF4-FFF2-40B4-BE49-F238E27FC236}">
                <a16:creationId xmlns:a16="http://schemas.microsoft.com/office/drawing/2014/main" xmlns="" id="{8534D057-3E0C-4CF9-860B-97A3411664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076073-9D71-4938-AF6F-4D22C19C1292}"/>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2775989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1A1A26-E57F-4D27-8EE9-E139D4F3DD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33BD74F-A6A9-446D-8895-7905F73D0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3096B6-E30C-4D23-B9FF-C03DC6EE691A}"/>
              </a:ext>
            </a:extLst>
          </p:cNvPr>
          <p:cNvSpPr>
            <a:spLocks noGrp="1"/>
          </p:cNvSpPr>
          <p:nvPr>
            <p:ph type="dt" sz="half" idx="10"/>
          </p:nvPr>
        </p:nvSpPr>
        <p:spPr/>
        <p:txBody>
          <a:bodyPr/>
          <a:lstStyle/>
          <a:p>
            <a:fld id="{9BF06B03-135E-4169-9B02-3E1AF83E1D74}" type="datetimeFigureOut">
              <a:rPr lang="en-US" smtClean="0"/>
              <a:pPr/>
              <a:t>9/25/2022</a:t>
            </a:fld>
            <a:endParaRPr lang="en-US"/>
          </a:p>
        </p:txBody>
      </p:sp>
      <p:sp>
        <p:nvSpPr>
          <p:cNvPr id="5" name="Footer Placeholder 4">
            <a:extLst>
              <a:ext uri="{FF2B5EF4-FFF2-40B4-BE49-F238E27FC236}">
                <a16:creationId xmlns:a16="http://schemas.microsoft.com/office/drawing/2014/main" xmlns="" id="{8F9C1069-0F11-478A-A742-9D3A8FCE3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0379582-9C1C-4C97-B578-2AF1D9E974EC}"/>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3651651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D43DF2-8775-45A3-B568-67E1879834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F68F2D3-9763-4211-9CA2-CFAFCC0982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CDB7D0F-62A8-4110-ADB2-09903FEEEC58}"/>
              </a:ext>
            </a:extLst>
          </p:cNvPr>
          <p:cNvSpPr>
            <a:spLocks noGrp="1"/>
          </p:cNvSpPr>
          <p:nvPr>
            <p:ph type="dt" sz="half" idx="10"/>
          </p:nvPr>
        </p:nvSpPr>
        <p:spPr/>
        <p:txBody>
          <a:bodyPr/>
          <a:lstStyle/>
          <a:p>
            <a:fld id="{9BF06B03-135E-4169-9B02-3E1AF83E1D74}" type="datetimeFigureOut">
              <a:rPr lang="en-US" smtClean="0"/>
              <a:pPr/>
              <a:t>9/25/2022</a:t>
            </a:fld>
            <a:endParaRPr lang="en-US"/>
          </a:p>
        </p:txBody>
      </p:sp>
      <p:sp>
        <p:nvSpPr>
          <p:cNvPr id="5" name="Footer Placeholder 4">
            <a:extLst>
              <a:ext uri="{FF2B5EF4-FFF2-40B4-BE49-F238E27FC236}">
                <a16:creationId xmlns:a16="http://schemas.microsoft.com/office/drawing/2014/main" xmlns="" id="{C0F5A414-55D3-4BF9-92F9-9855A2DB7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DB0456A-00D1-4278-AB89-D67B5D8DF423}"/>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4042951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7005D3-94F8-4C3A-9FCB-FBEC582157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25B0455-0598-4209-B1D0-5CD834DDF3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3D91314-29B1-41E1-A1DB-D56E36E88A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BFBEB4A-D8F3-4BAB-804A-5FAFCE4C955F}"/>
              </a:ext>
            </a:extLst>
          </p:cNvPr>
          <p:cNvSpPr>
            <a:spLocks noGrp="1"/>
          </p:cNvSpPr>
          <p:nvPr>
            <p:ph type="dt" sz="half" idx="10"/>
          </p:nvPr>
        </p:nvSpPr>
        <p:spPr/>
        <p:txBody>
          <a:bodyPr/>
          <a:lstStyle/>
          <a:p>
            <a:fld id="{9BF06B03-135E-4169-9B02-3E1AF83E1D74}" type="datetimeFigureOut">
              <a:rPr lang="en-US" smtClean="0"/>
              <a:pPr/>
              <a:t>9/25/2022</a:t>
            </a:fld>
            <a:endParaRPr lang="en-US"/>
          </a:p>
        </p:txBody>
      </p:sp>
      <p:sp>
        <p:nvSpPr>
          <p:cNvPr id="6" name="Footer Placeholder 5">
            <a:extLst>
              <a:ext uri="{FF2B5EF4-FFF2-40B4-BE49-F238E27FC236}">
                <a16:creationId xmlns:a16="http://schemas.microsoft.com/office/drawing/2014/main" xmlns="" id="{4C135DFC-AA01-45DF-B9AB-CD92F8F8C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B726A60-65BA-40AF-B832-8B208E5927EA}"/>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217606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377AFB-13BC-450B-BF0C-B8102FCBEB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44BBA1F-7C9C-4FD3-9B56-F139D2DEE9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B0DBA7F-18A5-4404-8197-4CA3FA92D3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7D4C977-8293-4554-B681-7E525CFE6E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9E22DAE-149F-45E1-9C1F-A298BDB31C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66DA6CB-FCF9-4413-8DEF-9C16A50238B3}"/>
              </a:ext>
            </a:extLst>
          </p:cNvPr>
          <p:cNvSpPr>
            <a:spLocks noGrp="1"/>
          </p:cNvSpPr>
          <p:nvPr>
            <p:ph type="dt" sz="half" idx="10"/>
          </p:nvPr>
        </p:nvSpPr>
        <p:spPr/>
        <p:txBody>
          <a:bodyPr/>
          <a:lstStyle/>
          <a:p>
            <a:fld id="{9BF06B03-135E-4169-9B02-3E1AF83E1D74}" type="datetimeFigureOut">
              <a:rPr lang="en-US" smtClean="0"/>
              <a:pPr/>
              <a:t>9/25/2022</a:t>
            </a:fld>
            <a:endParaRPr lang="en-US"/>
          </a:p>
        </p:txBody>
      </p:sp>
      <p:sp>
        <p:nvSpPr>
          <p:cNvPr id="8" name="Footer Placeholder 7">
            <a:extLst>
              <a:ext uri="{FF2B5EF4-FFF2-40B4-BE49-F238E27FC236}">
                <a16:creationId xmlns:a16="http://schemas.microsoft.com/office/drawing/2014/main" xmlns="" id="{C37857A5-9C0A-4F52-BE78-F2BAB8DF1B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EC4967D-B4A4-4DFE-AC27-0E6D2A34E1FC}"/>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2772549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54233E-9E66-48DD-B51D-48AFB66EAA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6297A88-1381-42C2-975B-A201A18CF766}"/>
              </a:ext>
            </a:extLst>
          </p:cNvPr>
          <p:cNvSpPr>
            <a:spLocks noGrp="1"/>
          </p:cNvSpPr>
          <p:nvPr>
            <p:ph type="dt" sz="half" idx="10"/>
          </p:nvPr>
        </p:nvSpPr>
        <p:spPr/>
        <p:txBody>
          <a:bodyPr/>
          <a:lstStyle/>
          <a:p>
            <a:fld id="{9BF06B03-135E-4169-9B02-3E1AF83E1D74}" type="datetimeFigureOut">
              <a:rPr lang="en-US" smtClean="0"/>
              <a:pPr/>
              <a:t>9/25/2022</a:t>
            </a:fld>
            <a:endParaRPr lang="en-US"/>
          </a:p>
        </p:txBody>
      </p:sp>
      <p:sp>
        <p:nvSpPr>
          <p:cNvPr id="4" name="Footer Placeholder 3">
            <a:extLst>
              <a:ext uri="{FF2B5EF4-FFF2-40B4-BE49-F238E27FC236}">
                <a16:creationId xmlns:a16="http://schemas.microsoft.com/office/drawing/2014/main" xmlns="" id="{AE7259D3-C8CD-49EA-BC8E-B957D4EE84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F74B5D1-FA28-4943-A6B0-B4E7DAD61507}"/>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534672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5FE1F8-D97A-4DD7-85BE-0842736378F4}"/>
              </a:ext>
            </a:extLst>
          </p:cNvPr>
          <p:cNvSpPr>
            <a:spLocks noGrp="1"/>
          </p:cNvSpPr>
          <p:nvPr>
            <p:ph type="dt" sz="half" idx="10"/>
          </p:nvPr>
        </p:nvSpPr>
        <p:spPr/>
        <p:txBody>
          <a:bodyPr/>
          <a:lstStyle/>
          <a:p>
            <a:fld id="{9BF06B03-135E-4169-9B02-3E1AF83E1D74}" type="datetimeFigureOut">
              <a:rPr lang="en-US" smtClean="0"/>
              <a:pPr/>
              <a:t>9/25/2022</a:t>
            </a:fld>
            <a:endParaRPr lang="en-US"/>
          </a:p>
        </p:txBody>
      </p:sp>
      <p:sp>
        <p:nvSpPr>
          <p:cNvPr id="3" name="Footer Placeholder 2">
            <a:extLst>
              <a:ext uri="{FF2B5EF4-FFF2-40B4-BE49-F238E27FC236}">
                <a16:creationId xmlns:a16="http://schemas.microsoft.com/office/drawing/2014/main" xmlns="" id="{2F410529-5F98-4967-B835-3D58EE4BD5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A432DA-B5C5-4FA8-A9BF-F3BEB2C40A0D}"/>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1555323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CF00C3-A75E-41B6-823F-A9BC053BBA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FC119BC-5C9D-481A-A835-3D41D1EF0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6FEF1BB-E4E0-4FA0-A70B-B975705773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6E1450-AADE-47DF-BECC-1779F070E4F4}"/>
              </a:ext>
            </a:extLst>
          </p:cNvPr>
          <p:cNvSpPr>
            <a:spLocks noGrp="1"/>
          </p:cNvSpPr>
          <p:nvPr>
            <p:ph type="dt" sz="half" idx="10"/>
          </p:nvPr>
        </p:nvSpPr>
        <p:spPr/>
        <p:txBody>
          <a:bodyPr/>
          <a:lstStyle/>
          <a:p>
            <a:fld id="{9BF06B03-135E-4169-9B02-3E1AF83E1D74}" type="datetimeFigureOut">
              <a:rPr lang="en-US" smtClean="0"/>
              <a:pPr/>
              <a:t>9/25/2022</a:t>
            </a:fld>
            <a:endParaRPr lang="en-US"/>
          </a:p>
        </p:txBody>
      </p:sp>
      <p:sp>
        <p:nvSpPr>
          <p:cNvPr id="6" name="Footer Placeholder 5">
            <a:extLst>
              <a:ext uri="{FF2B5EF4-FFF2-40B4-BE49-F238E27FC236}">
                <a16:creationId xmlns:a16="http://schemas.microsoft.com/office/drawing/2014/main" xmlns="" id="{DA6317DE-14EC-4087-9F2C-293759DBDC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2A5C266-ED62-4CC6-9896-17540985F3AB}"/>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2357808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27E028-2EAA-44ED-95DD-8EF30548E8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9C2705C-4A4F-420D-BDEC-B38916676A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C978377-E8DF-4198-8E8D-8A29EFAB61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1B9164D-CFEF-45B7-8129-DD599AA3B8C3}"/>
              </a:ext>
            </a:extLst>
          </p:cNvPr>
          <p:cNvSpPr>
            <a:spLocks noGrp="1"/>
          </p:cNvSpPr>
          <p:nvPr>
            <p:ph type="dt" sz="half" idx="10"/>
          </p:nvPr>
        </p:nvSpPr>
        <p:spPr/>
        <p:txBody>
          <a:bodyPr/>
          <a:lstStyle/>
          <a:p>
            <a:fld id="{9BF06B03-135E-4169-9B02-3E1AF83E1D74}" type="datetimeFigureOut">
              <a:rPr lang="en-US" smtClean="0"/>
              <a:pPr/>
              <a:t>9/25/2022</a:t>
            </a:fld>
            <a:endParaRPr lang="en-US"/>
          </a:p>
        </p:txBody>
      </p:sp>
      <p:sp>
        <p:nvSpPr>
          <p:cNvPr id="6" name="Footer Placeholder 5">
            <a:extLst>
              <a:ext uri="{FF2B5EF4-FFF2-40B4-BE49-F238E27FC236}">
                <a16:creationId xmlns:a16="http://schemas.microsoft.com/office/drawing/2014/main" xmlns="" id="{F6C1EB80-189F-4A9D-9FD1-E493EA725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96A01E2-1D5A-43B8-8785-BF3D5D5B3370}"/>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1572136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AC0A37B-0B6B-43A6-8F17-8566683C0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0DDC6D4-0D3A-4ACB-B001-512682EB2D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FCD898-4AD5-4BEF-899A-1DE45F94DA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F06B03-135E-4169-9B02-3E1AF83E1D74}" type="datetimeFigureOut">
              <a:rPr lang="en-US" smtClean="0"/>
              <a:pPr/>
              <a:t>9/25/2022</a:t>
            </a:fld>
            <a:endParaRPr lang="en-US"/>
          </a:p>
        </p:txBody>
      </p:sp>
      <p:sp>
        <p:nvSpPr>
          <p:cNvPr id="5" name="Footer Placeholder 4">
            <a:extLst>
              <a:ext uri="{FF2B5EF4-FFF2-40B4-BE49-F238E27FC236}">
                <a16:creationId xmlns:a16="http://schemas.microsoft.com/office/drawing/2014/main" xmlns="" id="{20BF3FC8-4B16-4148-859D-694583CDB5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D0D778F-9CF3-47FC-9AC5-EDA5F2C071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3170194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2.png"/><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7.xml"/><Relationship Id="rId7" Type="http://schemas.microsoft.com/office/2007/relationships/hdphoto" Target="../media/hdphoto6.wdp"/><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microsoft.com/office/2007/relationships/media" Target="../media/media1.mp4"/><Relationship Id="rId2" Type="http://schemas.openxmlformats.org/officeDocument/2006/relationships/slideLayout" Target="../slideLayouts/slideLayout1.xml"/><Relationship Id="rId1" Type="http://schemas.openxmlformats.org/officeDocument/2006/relationships/video" Target="../media/media1.mp4"/><Relationship Id="rId6" Type="http://schemas.microsoft.com/office/2007/relationships/hdphoto" Target="../media/hdphoto1.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microsoft.com/office/2007/relationships/media" Target="../media/media2.m4a"/><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audio" Target="../media/media2.m4a"/><Relationship Id="rId6" Type="http://schemas.openxmlformats.org/officeDocument/2006/relationships/image" Target="../media/image6.png"/><Relationship Id="rId5" Type="http://schemas.microsoft.com/office/2007/relationships/hdphoto" Target="../media/hdphoto1.wdp"/><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4.xml"/><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media2.m4a"/><Relationship Id="rId6" Type="http://schemas.microsoft.com/office/2007/relationships/hdphoto" Target="../media/hdphoto1.wdp"/><Relationship Id="rId11" Type="http://schemas.microsoft.com/office/2007/relationships/media" Target="../media/media2.m4a"/><Relationship Id="rId10" Type="http://schemas.microsoft.com/office/2007/relationships/hdphoto" Target="../media/hdphoto4.wdp"/><Relationship Id="rId4" Type="http://schemas.openxmlformats.org/officeDocument/2006/relationships/image" Target="../media/image4.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2FA2A56D-6EF5-432E-94EA-49A2D66BB35C}"/>
              </a:ext>
            </a:extLst>
          </p:cNvPr>
          <p:cNvGrpSpPr/>
          <p:nvPr/>
        </p:nvGrpSpPr>
        <p:grpSpPr>
          <a:xfrm>
            <a:off x="0" y="0"/>
            <a:ext cx="12192000" cy="2067871"/>
            <a:chOff x="0" y="-127504"/>
            <a:chExt cx="12192000" cy="1361807"/>
          </a:xfrm>
        </p:grpSpPr>
        <p:sp>
          <p:nvSpPr>
            <p:cNvPr id="5" name="Rectangle: Top Corners Rounded 4">
              <a:extLst>
                <a:ext uri="{FF2B5EF4-FFF2-40B4-BE49-F238E27FC236}">
                  <a16:creationId xmlns:a16="http://schemas.microsoft.com/office/drawing/2014/main" xmlns="" id="{480A6134-7C0A-4A84-9E15-12C6CB78EE8F}"/>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Rounded 5">
              <a:extLst>
                <a:ext uri="{FF2B5EF4-FFF2-40B4-BE49-F238E27FC236}">
                  <a16:creationId xmlns:a16="http://schemas.microsoft.com/office/drawing/2014/main" xmlns="" id="{F5B8D697-CFC1-4509-A88A-E3A1ACC16471}"/>
                </a:ext>
              </a:extLst>
            </p:cNvPr>
            <p:cNvSpPr/>
            <p:nvPr/>
          </p:nvSpPr>
          <p:spPr>
            <a:xfrm rot="10800000">
              <a:off x="0" y="-127504"/>
              <a:ext cx="12192000" cy="1169581"/>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xmlns="" id="{74868E0A-2416-446D-A73D-ACD3DF98E98D}"/>
              </a:ext>
            </a:extLst>
          </p:cNvPr>
          <p:cNvPicPr>
            <a:picLocks noChangeAspect="1"/>
          </p:cNvPicPr>
          <p:nvPr/>
        </p:nvPicPr>
        <p:blipFill rotWithShape="1">
          <a:blip r:embed="rId2" cstate="print"/>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grpSp>
        <p:nvGrpSpPr>
          <p:cNvPr id="8" name="Group 7">
            <a:extLst>
              <a:ext uri="{FF2B5EF4-FFF2-40B4-BE49-F238E27FC236}">
                <a16:creationId xmlns:a16="http://schemas.microsoft.com/office/drawing/2014/main" xmlns="" id="{1C6CFF0F-F854-4DD0-BBDB-C1DE4F00E0BD}"/>
              </a:ext>
            </a:extLst>
          </p:cNvPr>
          <p:cNvGrpSpPr/>
          <p:nvPr/>
        </p:nvGrpSpPr>
        <p:grpSpPr>
          <a:xfrm>
            <a:off x="404014" y="588766"/>
            <a:ext cx="2236024" cy="3156219"/>
            <a:chOff x="299812" y="247841"/>
            <a:chExt cx="2236024" cy="2204862"/>
          </a:xfrm>
        </p:grpSpPr>
        <p:pic>
          <p:nvPicPr>
            <p:cNvPr id="9" name="Picture 8">
              <a:extLst>
                <a:ext uri="{FF2B5EF4-FFF2-40B4-BE49-F238E27FC236}">
                  <a16:creationId xmlns:a16="http://schemas.microsoft.com/office/drawing/2014/main" xmlns="" id="{1C324108-EAA6-43AE-8FF0-8A59FE0BF50D}"/>
                </a:ext>
              </a:extLst>
            </p:cNvPr>
            <p:cNvPicPr>
              <a:picLocks noChangeAspect="1"/>
            </p:cNvPicPr>
            <p:nvPr/>
          </p:nvPicPr>
          <p:blipFill rotWithShape="1">
            <a:blip r:embed="rId3" cstate="print"/>
            <a:srcRect r="32937"/>
            <a:stretch/>
          </p:blipFill>
          <p:spPr>
            <a:xfrm>
              <a:off x="299812" y="361594"/>
              <a:ext cx="2150557" cy="2091109"/>
            </a:xfrm>
            <a:prstGeom prst="rect">
              <a:avLst/>
            </a:prstGeom>
          </p:spPr>
        </p:pic>
        <p:pic>
          <p:nvPicPr>
            <p:cNvPr id="10" name="Picture 9">
              <a:extLst>
                <a:ext uri="{FF2B5EF4-FFF2-40B4-BE49-F238E27FC236}">
                  <a16:creationId xmlns:a16="http://schemas.microsoft.com/office/drawing/2014/main" xmlns="" id="{84B74FF0-B630-468D-A6E9-9839E02CBB16}"/>
                </a:ext>
              </a:extLst>
            </p:cNvPr>
            <p:cNvPicPr>
              <a:picLocks noChangeAspect="1"/>
            </p:cNvPicPr>
            <p:nvPr/>
          </p:nvPicPr>
          <p:blipFill rotWithShape="1">
            <a:blip r:embed="rId4" cstate="print"/>
            <a:srcRect r="34344"/>
            <a:stretch/>
          </p:blipFill>
          <p:spPr>
            <a:xfrm>
              <a:off x="518441" y="247841"/>
              <a:ext cx="2017395" cy="2091109"/>
            </a:xfrm>
            <a:prstGeom prst="rect">
              <a:avLst/>
            </a:prstGeom>
          </p:spPr>
        </p:pic>
      </p:grpSp>
      <p:pic>
        <p:nvPicPr>
          <p:cNvPr id="11" name="Picture 10">
            <a:extLst>
              <a:ext uri="{FF2B5EF4-FFF2-40B4-BE49-F238E27FC236}">
                <a16:creationId xmlns:a16="http://schemas.microsoft.com/office/drawing/2014/main" xmlns="" id="{40772002-0148-4CA0-976E-FF3780FF6FB8}"/>
              </a:ext>
            </a:extLst>
          </p:cNvPr>
          <p:cNvPicPr>
            <a:picLocks noChangeAspect="1"/>
          </p:cNvPicPr>
          <p:nvPr/>
        </p:nvPicPr>
        <p:blipFill rotWithShape="1">
          <a:blip r:embed="rId2" cstate="print"/>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sp>
        <p:nvSpPr>
          <p:cNvPr id="12" name="Oval 11">
            <a:extLst>
              <a:ext uri="{FF2B5EF4-FFF2-40B4-BE49-F238E27FC236}">
                <a16:creationId xmlns:a16="http://schemas.microsoft.com/office/drawing/2014/main" xmlns="" id="{FC4E763E-B30E-4558-ABDE-4EFB5B84421D}"/>
              </a:ext>
            </a:extLst>
          </p:cNvPr>
          <p:cNvSpPr/>
          <p:nvPr/>
        </p:nvSpPr>
        <p:spPr>
          <a:xfrm>
            <a:off x="1688466" y="650863"/>
            <a:ext cx="2017395" cy="2017395"/>
          </a:xfrm>
          <a:prstGeom prst="ellipse">
            <a:avLst/>
          </a:prstGeom>
          <a:solidFill>
            <a:srgbClr val="29A8FF"/>
          </a:solidFill>
          <a:ln>
            <a:noFill/>
          </a:ln>
          <a:effectLst>
            <a:outerShdw blurRad="165100" dist="304800" dir="7920000" sx="99000" sy="99000" algn="ctr">
              <a:srgbClr val="29A8FF">
                <a:alpha val="42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文本框 22">
            <a:extLst>
              <a:ext uri="{FF2B5EF4-FFF2-40B4-BE49-F238E27FC236}">
                <a16:creationId xmlns:a16="http://schemas.microsoft.com/office/drawing/2014/main" xmlns="" id="{206CE868-3DE5-4122-89DA-2DAEDC5B65CA}"/>
              </a:ext>
            </a:extLst>
          </p:cNvPr>
          <p:cNvSpPr txBox="1"/>
          <p:nvPr/>
        </p:nvSpPr>
        <p:spPr>
          <a:xfrm>
            <a:off x="2044757" y="881999"/>
            <a:ext cx="1304812" cy="1569660"/>
          </a:xfrm>
          <a:prstGeom prst="rect">
            <a:avLst/>
          </a:prstGeom>
          <a:noFill/>
        </p:spPr>
        <p:txBody>
          <a:bodyPr wrap="square" rtlCol="0">
            <a:spAutoFit/>
          </a:bodyPr>
          <a:lstStyle/>
          <a:p>
            <a:pPr algn="ctr"/>
            <a:r>
              <a:rPr lang="en-US" altLang="zh-CN" sz="4800" b="1" dirty="0" err="1">
                <a:solidFill>
                  <a:schemeClr val="bg1"/>
                </a:solidFill>
                <a:effectLst/>
                <a:latin typeface="Times New Roman" pitchFamily="18" charset="0"/>
                <a:ea typeface="Arial-Rounded" panose="020B0500000000000000" pitchFamily="34" charset="0"/>
                <a:cs typeface="Times New Roman" pitchFamily="18" charset="0"/>
              </a:rPr>
              <a:t>Bài</a:t>
            </a:r>
            <a:endParaRPr lang="en-US" altLang="zh-CN" sz="4800" b="1" dirty="0">
              <a:solidFill>
                <a:schemeClr val="bg1"/>
              </a:solidFill>
              <a:effectLst/>
              <a:latin typeface="Times New Roman" pitchFamily="18" charset="0"/>
              <a:ea typeface="Arial-Rounded" panose="020B0500000000000000" pitchFamily="34" charset="0"/>
              <a:cs typeface="Times New Roman" pitchFamily="18" charset="0"/>
            </a:endParaRPr>
          </a:p>
          <a:p>
            <a:pPr algn="ctr"/>
            <a:r>
              <a:rPr lang="en-US" altLang="zh-CN" sz="4800" b="1" dirty="0">
                <a:solidFill>
                  <a:schemeClr val="bg1"/>
                </a:solidFill>
                <a:latin typeface="Times New Roman" pitchFamily="18" charset="0"/>
                <a:ea typeface="Arial-Rounded" panose="020B0500000000000000" pitchFamily="34" charset="0"/>
                <a:cs typeface="Times New Roman" pitchFamily="18" charset="0"/>
              </a:rPr>
              <a:t>7</a:t>
            </a:r>
            <a:r>
              <a:rPr lang="en-US" altLang="zh-CN" sz="4800" b="1" dirty="0">
                <a:solidFill>
                  <a:schemeClr val="bg1"/>
                </a:solidFill>
                <a:effectLst/>
                <a:latin typeface="Times New Roman" pitchFamily="18" charset="0"/>
                <a:ea typeface="Arial-Rounded" panose="020B0500000000000000" pitchFamily="34" charset="0"/>
                <a:cs typeface="Times New Roman" pitchFamily="18" charset="0"/>
              </a:rPr>
              <a:t> </a:t>
            </a:r>
          </a:p>
        </p:txBody>
      </p:sp>
      <p:sp>
        <p:nvSpPr>
          <p:cNvPr id="14" name="文本框 22">
            <a:extLst>
              <a:ext uri="{FF2B5EF4-FFF2-40B4-BE49-F238E27FC236}">
                <a16:creationId xmlns:a16="http://schemas.microsoft.com/office/drawing/2014/main" xmlns="" id="{45B103D2-C1B2-4858-9DE1-957197353ADC}"/>
              </a:ext>
            </a:extLst>
          </p:cNvPr>
          <p:cNvSpPr txBox="1"/>
          <p:nvPr/>
        </p:nvSpPr>
        <p:spPr>
          <a:xfrm>
            <a:off x="4920822" y="1314316"/>
            <a:ext cx="3825467" cy="923330"/>
          </a:xfrm>
          <a:prstGeom prst="rect">
            <a:avLst/>
          </a:prstGeom>
          <a:noFill/>
        </p:spPr>
        <p:txBody>
          <a:bodyPr wrap="square" rtlCol="0">
            <a:spAutoFit/>
          </a:bodyPr>
          <a:lstStyle/>
          <a:p>
            <a:r>
              <a:rPr lang="en-US" altLang="zh-CN" sz="5400" dirty="0" err="1">
                <a:solidFill>
                  <a:srgbClr val="FF0000"/>
                </a:solidFill>
                <a:latin typeface="Times New Roman" pitchFamily="18" charset="0"/>
                <a:ea typeface="思源黑体 CN Bold" panose="020B0800000000000000" pitchFamily="34" charset="-122"/>
                <a:cs typeface="Times New Roman" pitchFamily="18" charset="0"/>
              </a:rPr>
              <a:t>Nói</a:t>
            </a:r>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 </a:t>
            </a:r>
            <a:r>
              <a:rPr lang="en-US" altLang="zh-CN" sz="5400" dirty="0" err="1">
                <a:solidFill>
                  <a:srgbClr val="FF0000"/>
                </a:solidFill>
                <a:latin typeface="Times New Roman" pitchFamily="18" charset="0"/>
                <a:ea typeface="思源黑体 CN Bold" panose="020B0800000000000000" pitchFamily="34" charset="-122"/>
                <a:cs typeface="Times New Roman" pitchFamily="18" charset="0"/>
              </a:rPr>
              <a:t>và</a:t>
            </a:r>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 </a:t>
            </a:r>
            <a:r>
              <a:rPr lang="en-US" altLang="zh-CN" sz="5400" dirty="0" err="1">
                <a:solidFill>
                  <a:srgbClr val="FF0000"/>
                </a:solidFill>
                <a:latin typeface="Times New Roman" pitchFamily="18" charset="0"/>
                <a:ea typeface="思源黑体 CN Bold" panose="020B0800000000000000" pitchFamily="34" charset="-122"/>
                <a:cs typeface="Times New Roman" pitchFamily="18" charset="0"/>
              </a:rPr>
              <a:t>nghe</a:t>
            </a:r>
            <a:endParaRPr lang="zh-CN" altLang="en-US" sz="5400" dirty="0">
              <a:solidFill>
                <a:srgbClr val="FF0000"/>
              </a:solidFill>
              <a:latin typeface="Times New Roman" pitchFamily="18" charset="0"/>
              <a:ea typeface="思源黑体 CN Bold" panose="020B0800000000000000" pitchFamily="34" charset="-122"/>
              <a:cs typeface="Times New Roman" pitchFamily="18" charset="0"/>
            </a:endParaRPr>
          </a:p>
        </p:txBody>
      </p:sp>
      <p:sp>
        <p:nvSpPr>
          <p:cNvPr id="15" name="文本框 22">
            <a:extLst>
              <a:ext uri="{FF2B5EF4-FFF2-40B4-BE49-F238E27FC236}">
                <a16:creationId xmlns:a16="http://schemas.microsoft.com/office/drawing/2014/main" xmlns="" id="{4AEE775C-168E-485E-ABF3-70F73CDBE3E5}"/>
              </a:ext>
            </a:extLst>
          </p:cNvPr>
          <p:cNvSpPr txBox="1"/>
          <p:nvPr/>
        </p:nvSpPr>
        <p:spPr>
          <a:xfrm>
            <a:off x="4171442" y="3623337"/>
            <a:ext cx="4731257" cy="1754326"/>
          </a:xfrm>
          <a:prstGeom prst="rect">
            <a:avLst/>
          </a:prstGeom>
          <a:noFill/>
        </p:spPr>
        <p:txBody>
          <a:bodyPr wrap="square" rtlCol="0">
            <a:spAutoFit/>
          </a:bodyPr>
          <a:lstStyle/>
          <a:p>
            <a:pPr algn="ctr"/>
            <a:r>
              <a:rPr lang="en-US" altLang="zh-CN" sz="5400" dirty="0" err="1">
                <a:solidFill>
                  <a:srgbClr val="FF0000"/>
                </a:solidFill>
                <a:latin typeface="Times New Roman" pitchFamily="18" charset="0"/>
                <a:ea typeface="思源黑体 CN Bold" panose="020B0800000000000000" pitchFamily="34" charset="-122"/>
                <a:cs typeface="Times New Roman" pitchFamily="18" charset="0"/>
              </a:rPr>
              <a:t>Kể</a:t>
            </a:r>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 </a:t>
            </a:r>
            <a:r>
              <a:rPr lang="en-US" altLang="zh-CN" sz="5400" dirty="0" err="1">
                <a:solidFill>
                  <a:srgbClr val="FF0000"/>
                </a:solidFill>
                <a:latin typeface="Times New Roman" pitchFamily="18" charset="0"/>
                <a:ea typeface="思源黑体 CN Bold" panose="020B0800000000000000" pitchFamily="34" charset="-122"/>
                <a:cs typeface="Times New Roman" pitchFamily="18" charset="0"/>
              </a:rPr>
              <a:t>chuyện</a:t>
            </a:r>
            <a:endParaRPr lang="en-US" altLang="zh-CN" sz="5400" dirty="0">
              <a:solidFill>
                <a:srgbClr val="FF0000"/>
              </a:solidFill>
              <a:latin typeface="Times New Roman" pitchFamily="18" charset="0"/>
              <a:ea typeface="思源黑体 CN Bold" panose="020B0800000000000000" pitchFamily="34" charset="-122"/>
              <a:cs typeface="Times New Roman" pitchFamily="18" charset="0"/>
            </a:endParaRPr>
          </a:p>
          <a:p>
            <a:pPr algn="ctr"/>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CHÚ ĐỖ CON</a:t>
            </a:r>
            <a:endParaRPr lang="zh-CN" altLang="en-US" sz="5400" dirty="0">
              <a:solidFill>
                <a:srgbClr val="FF0000"/>
              </a:solidFill>
              <a:latin typeface="Times New Roman" pitchFamily="18" charset="0"/>
              <a:ea typeface="思源黑体 CN Bold" panose="020B0800000000000000" pitchFamily="34" charset="-122"/>
              <a:cs typeface="Times New Roman" pitchFamily="18" charset="0"/>
            </a:endParaRPr>
          </a:p>
        </p:txBody>
      </p:sp>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6398"/>
            <a:ext cx="12192000" cy="747017"/>
          </a:xfrm>
          <a:prstGeom prst="rect">
            <a:avLst/>
          </a:prstGeom>
        </p:spPr>
      </p:pic>
    </p:spTree>
    <p:extLst>
      <p:ext uri="{BB962C8B-B14F-4D97-AF65-F5344CB8AC3E}">
        <p14:creationId xmlns:p14="http://schemas.microsoft.com/office/powerpoint/2010/main" xmlns="" val="81791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3">
                                            <p:txEl>
                                              <p:pRg st="0" end="0"/>
                                            </p:txEl>
                                          </p:spTgt>
                                        </p:tgtEl>
                                        <p:attrNameLst>
                                          <p:attrName>ppt_w</p:attrName>
                                        </p:attrNameLst>
                                      </p:cBhvr>
                                    </p:anim>
                                    <p:anim by="(#ppt_w*0.50)" calcmode="lin" valueType="num">
                                      <p:cBhvr>
                                        <p:cTn id="8" dur="500" decel="50000" autoRev="1" fill="hold">
                                          <p:stCondLst>
                                            <p:cond delay="0"/>
                                          </p:stCondLst>
                                        </p:cTn>
                                        <p:tgtEl>
                                          <p:spTgt spid="13">
                                            <p:txEl>
                                              <p:pRg st="0" end="0"/>
                                            </p:txEl>
                                          </p:spTgt>
                                        </p:tgtEl>
                                        <p:attrNameLst>
                                          <p:attrName>ppt_x</p:attrName>
                                        </p:attrNameLst>
                                      </p:cBhvr>
                                    </p:anim>
                                    <p:anim from="(-#ppt_h/2)" to="(#ppt_y)" calcmode="lin" valueType="num">
                                      <p:cBhvr>
                                        <p:cTn id="9" dur="1000" fill="hold">
                                          <p:stCondLst>
                                            <p:cond delay="0"/>
                                          </p:stCondLst>
                                        </p:cTn>
                                        <p:tgtEl>
                                          <p:spTgt spid="13">
                                            <p:txEl>
                                              <p:pRg st="0" end="0"/>
                                            </p:txEl>
                                          </p:spTgt>
                                        </p:tgtEl>
                                        <p:attrNameLst>
                                          <p:attrName>ppt_y</p:attrName>
                                        </p:attrNameLst>
                                      </p:cBhvr>
                                    </p:anim>
                                    <p:animRot by="21600000">
                                      <p:cBhvr>
                                        <p:cTn id="10" dur="1000" fill="hold">
                                          <p:stCondLst>
                                            <p:cond delay="0"/>
                                          </p:stCondLst>
                                        </p:cTn>
                                        <p:tgtEl>
                                          <p:spTgt spid="13">
                                            <p:txEl>
                                              <p:pRg st="0" end="0"/>
                                            </p:txEl>
                                          </p:spTgt>
                                        </p:tgtEl>
                                        <p:attrNameLst>
                                          <p:attrName>r</p:attrName>
                                        </p:attrNameLst>
                                      </p:cBhvr>
                                    </p:animRot>
                                  </p:childTnLst>
                                </p:cTn>
                              </p:par>
                              <p:par>
                                <p:cTn id="11" presetID="56" presetClass="entr" presetSubtype="0" fill="hold" nodeType="withEffect">
                                  <p:stCondLst>
                                    <p:cond delay="0"/>
                                  </p:stCondLst>
                                  <p:iterate type="lt">
                                    <p:tmPct val="3000"/>
                                  </p:iterate>
                                  <p:childTnLst>
                                    <p:set>
                                      <p:cBhvr>
                                        <p:cTn id="12" dur="1" fill="hold">
                                          <p:stCondLst>
                                            <p:cond delay="0"/>
                                          </p:stCondLst>
                                        </p:cTn>
                                        <p:tgtEl>
                                          <p:spTgt spid="13">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13">
                                            <p:txEl>
                                              <p:pRg st="1" end="1"/>
                                            </p:txEl>
                                          </p:spTgt>
                                        </p:tgtEl>
                                        <p:attrNameLst>
                                          <p:attrName>ppt_w</p:attrName>
                                        </p:attrNameLst>
                                      </p:cBhvr>
                                    </p:anim>
                                    <p:anim by="(#ppt_w*0.50)" calcmode="lin" valueType="num">
                                      <p:cBhvr>
                                        <p:cTn id="14" dur="500" decel="50000" autoRev="1" fill="hold">
                                          <p:stCondLst>
                                            <p:cond delay="0"/>
                                          </p:stCondLst>
                                        </p:cTn>
                                        <p:tgtEl>
                                          <p:spTgt spid="13">
                                            <p:txEl>
                                              <p:pRg st="1" end="1"/>
                                            </p:txEl>
                                          </p:spTgt>
                                        </p:tgtEl>
                                        <p:attrNameLst>
                                          <p:attrName>ppt_x</p:attrName>
                                        </p:attrNameLst>
                                      </p:cBhvr>
                                    </p:anim>
                                    <p:anim from="(-#ppt_h/2)" to="(#ppt_y)" calcmode="lin" valueType="num">
                                      <p:cBhvr>
                                        <p:cTn id="15" dur="1000" fill="hold">
                                          <p:stCondLst>
                                            <p:cond delay="0"/>
                                          </p:stCondLst>
                                        </p:cTn>
                                        <p:tgtEl>
                                          <p:spTgt spid="13">
                                            <p:txEl>
                                              <p:pRg st="1" end="1"/>
                                            </p:txEl>
                                          </p:spTgt>
                                        </p:tgtEl>
                                        <p:attrNameLst>
                                          <p:attrName>ppt_y</p:attrName>
                                        </p:attrNameLst>
                                      </p:cBhvr>
                                    </p:anim>
                                    <p:animRot by="21600000">
                                      <p:cBhvr>
                                        <p:cTn id="16" dur="1000" fill="hold">
                                          <p:stCondLst>
                                            <p:cond delay="0"/>
                                          </p:stCondLst>
                                        </p:cTn>
                                        <p:tgtEl>
                                          <p:spTgt spid="13">
                                            <p:txEl>
                                              <p:pRg st="1" end="1"/>
                                            </p:txEl>
                                          </p:spTgt>
                                        </p:tgtEl>
                                        <p:attrNameLst>
                                          <p:attrName>r</p:attrName>
                                        </p:attrNameLst>
                                      </p:cBhvr>
                                    </p:animRot>
                                  </p:childTnLst>
                                </p:cTn>
                              </p:par>
                            </p:childTnLst>
                          </p:cTn>
                        </p:par>
                        <p:par>
                          <p:cTn id="17" fill="hold">
                            <p:stCondLst>
                              <p:cond delay="1060"/>
                            </p:stCondLst>
                            <p:childTnLst>
                              <p:par>
                                <p:cTn id="18" presetID="16" presetClass="entr" presetSubtype="37"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outVertical)">
                                      <p:cBhvr>
                                        <p:cTn id="20" dur="500"/>
                                        <p:tgtEl>
                                          <p:spTgt spid="16"/>
                                        </p:tgtEl>
                                      </p:cBhvr>
                                    </p:animEffect>
                                  </p:childTnLst>
                                </p:cTn>
                              </p:par>
                              <p:par>
                                <p:cTn id="21" presetID="56" presetClass="entr" presetSubtype="0" fill="hold" nodeType="withEffect">
                                  <p:stCondLst>
                                    <p:cond delay="0"/>
                                  </p:stCondLst>
                                  <p:iterate type="lt">
                                    <p:tmPct val="3000"/>
                                  </p:iterate>
                                  <p:childTnLst>
                                    <p:set>
                                      <p:cBhvr>
                                        <p:cTn id="22" dur="1" fill="hold">
                                          <p:stCondLst>
                                            <p:cond delay="0"/>
                                          </p:stCondLst>
                                        </p:cTn>
                                        <p:tgtEl>
                                          <p:spTgt spid="14">
                                            <p:txEl>
                                              <p:pRg st="0" end="0"/>
                                            </p:txEl>
                                          </p:spTgt>
                                        </p:tgtEl>
                                        <p:attrNameLst>
                                          <p:attrName>style.visibility</p:attrName>
                                        </p:attrNameLst>
                                      </p:cBhvr>
                                      <p:to>
                                        <p:strVal val="visible"/>
                                      </p:to>
                                    </p:set>
                                    <p:anim by="(-#ppt_w*2)" calcmode="lin" valueType="num">
                                      <p:cBhvr rctx="PPT">
                                        <p:cTn id="23" dur="500" autoRev="1" fill="hold">
                                          <p:stCondLst>
                                            <p:cond delay="0"/>
                                          </p:stCondLst>
                                        </p:cTn>
                                        <p:tgtEl>
                                          <p:spTgt spid="14">
                                            <p:txEl>
                                              <p:pRg st="0" end="0"/>
                                            </p:txEl>
                                          </p:spTgt>
                                        </p:tgtEl>
                                        <p:attrNameLst>
                                          <p:attrName>ppt_w</p:attrName>
                                        </p:attrNameLst>
                                      </p:cBhvr>
                                    </p:anim>
                                    <p:anim by="(#ppt_w*0.50)" calcmode="lin" valueType="num">
                                      <p:cBhvr>
                                        <p:cTn id="24" dur="500" decel="50000" autoRev="1" fill="hold">
                                          <p:stCondLst>
                                            <p:cond delay="0"/>
                                          </p:stCondLst>
                                        </p:cTn>
                                        <p:tgtEl>
                                          <p:spTgt spid="14">
                                            <p:txEl>
                                              <p:pRg st="0" end="0"/>
                                            </p:txEl>
                                          </p:spTgt>
                                        </p:tgtEl>
                                        <p:attrNameLst>
                                          <p:attrName>ppt_x</p:attrName>
                                        </p:attrNameLst>
                                      </p:cBhvr>
                                    </p:anim>
                                    <p:anim from="(-#ppt_h/2)" to="(#ppt_y)" calcmode="lin" valueType="num">
                                      <p:cBhvr>
                                        <p:cTn id="25" dur="1000" fill="hold">
                                          <p:stCondLst>
                                            <p:cond delay="0"/>
                                          </p:stCondLst>
                                        </p:cTn>
                                        <p:tgtEl>
                                          <p:spTgt spid="14">
                                            <p:txEl>
                                              <p:pRg st="0" end="0"/>
                                            </p:txEl>
                                          </p:spTgt>
                                        </p:tgtEl>
                                        <p:attrNameLst>
                                          <p:attrName>ppt_y</p:attrName>
                                        </p:attrNameLst>
                                      </p:cBhvr>
                                    </p:anim>
                                    <p:animRot by="21600000">
                                      <p:cBhvr>
                                        <p:cTn id="26" dur="1000" fill="hold">
                                          <p:stCondLst>
                                            <p:cond delay="0"/>
                                          </p:stCondLst>
                                        </p:cTn>
                                        <p:tgtEl>
                                          <p:spTgt spid="14">
                                            <p:txEl>
                                              <p:pRg st="0" end="0"/>
                                            </p:txEl>
                                          </p:spTgt>
                                        </p:tgtEl>
                                        <p:attrNameLst>
                                          <p:attrName>r</p:attrName>
                                        </p:attrNameLst>
                                      </p:cBhvr>
                                    </p:animRot>
                                  </p:childTnLst>
                                </p:cTn>
                              </p:par>
                              <p:par>
                                <p:cTn id="27" presetID="56" presetClass="entr" presetSubtype="0" fill="hold" nodeType="withEffect">
                                  <p:stCondLst>
                                    <p:cond delay="0"/>
                                  </p:stCondLst>
                                  <p:iterate type="lt">
                                    <p:tmPct val="3000"/>
                                  </p:iterate>
                                  <p:childTnLst>
                                    <p:set>
                                      <p:cBhvr>
                                        <p:cTn id="28" dur="1" fill="hold">
                                          <p:stCondLst>
                                            <p:cond delay="0"/>
                                          </p:stCondLst>
                                        </p:cTn>
                                        <p:tgtEl>
                                          <p:spTgt spid="15">
                                            <p:txEl>
                                              <p:pRg st="0" end="0"/>
                                            </p:txEl>
                                          </p:spTgt>
                                        </p:tgtEl>
                                        <p:attrNameLst>
                                          <p:attrName>style.visibility</p:attrName>
                                        </p:attrNameLst>
                                      </p:cBhvr>
                                      <p:to>
                                        <p:strVal val="visible"/>
                                      </p:to>
                                    </p:set>
                                    <p:anim by="(-#ppt_w*2)" calcmode="lin" valueType="num">
                                      <p:cBhvr rctx="PPT">
                                        <p:cTn id="29" dur="500" autoRev="1" fill="hold">
                                          <p:stCondLst>
                                            <p:cond delay="0"/>
                                          </p:stCondLst>
                                        </p:cTn>
                                        <p:tgtEl>
                                          <p:spTgt spid="15">
                                            <p:txEl>
                                              <p:pRg st="0" end="0"/>
                                            </p:txEl>
                                          </p:spTgt>
                                        </p:tgtEl>
                                        <p:attrNameLst>
                                          <p:attrName>ppt_w</p:attrName>
                                        </p:attrNameLst>
                                      </p:cBhvr>
                                    </p:anim>
                                    <p:anim by="(#ppt_w*0.50)" calcmode="lin" valueType="num">
                                      <p:cBhvr>
                                        <p:cTn id="30" dur="500" decel="50000" autoRev="1" fill="hold">
                                          <p:stCondLst>
                                            <p:cond delay="0"/>
                                          </p:stCondLst>
                                        </p:cTn>
                                        <p:tgtEl>
                                          <p:spTgt spid="15">
                                            <p:txEl>
                                              <p:pRg st="0" end="0"/>
                                            </p:txEl>
                                          </p:spTgt>
                                        </p:tgtEl>
                                        <p:attrNameLst>
                                          <p:attrName>ppt_x</p:attrName>
                                        </p:attrNameLst>
                                      </p:cBhvr>
                                    </p:anim>
                                    <p:anim from="(-#ppt_h/2)" to="(#ppt_y)" calcmode="lin" valueType="num">
                                      <p:cBhvr>
                                        <p:cTn id="31" dur="1000" fill="hold">
                                          <p:stCondLst>
                                            <p:cond delay="0"/>
                                          </p:stCondLst>
                                        </p:cTn>
                                        <p:tgtEl>
                                          <p:spTgt spid="15">
                                            <p:txEl>
                                              <p:pRg st="0" end="0"/>
                                            </p:txEl>
                                          </p:spTgt>
                                        </p:tgtEl>
                                        <p:attrNameLst>
                                          <p:attrName>ppt_y</p:attrName>
                                        </p:attrNameLst>
                                      </p:cBhvr>
                                    </p:anim>
                                    <p:animRot by="21600000">
                                      <p:cBhvr>
                                        <p:cTn id="32" dur="1000" fill="hold">
                                          <p:stCondLst>
                                            <p:cond delay="0"/>
                                          </p:stCondLst>
                                        </p:cTn>
                                        <p:tgtEl>
                                          <p:spTgt spid="15">
                                            <p:txEl>
                                              <p:pRg st="0" end="0"/>
                                            </p:txEl>
                                          </p:spTgt>
                                        </p:tgtEl>
                                        <p:attrNameLst>
                                          <p:attrName>r</p:attrName>
                                        </p:attrNameLst>
                                      </p:cBhvr>
                                    </p:animRot>
                                  </p:childTnLst>
                                </p:cTn>
                              </p:par>
                              <p:par>
                                <p:cTn id="33" presetID="56" presetClass="entr" presetSubtype="0" fill="hold" nodeType="withEffect">
                                  <p:stCondLst>
                                    <p:cond delay="0"/>
                                  </p:stCondLst>
                                  <p:iterate type="lt">
                                    <p:tmPct val="3000"/>
                                  </p:iterate>
                                  <p:childTnLst>
                                    <p:set>
                                      <p:cBhvr>
                                        <p:cTn id="34" dur="1" fill="hold">
                                          <p:stCondLst>
                                            <p:cond delay="0"/>
                                          </p:stCondLst>
                                        </p:cTn>
                                        <p:tgtEl>
                                          <p:spTgt spid="15">
                                            <p:txEl>
                                              <p:pRg st="1" end="1"/>
                                            </p:txEl>
                                          </p:spTgt>
                                        </p:tgtEl>
                                        <p:attrNameLst>
                                          <p:attrName>style.visibility</p:attrName>
                                        </p:attrNameLst>
                                      </p:cBhvr>
                                      <p:to>
                                        <p:strVal val="visible"/>
                                      </p:to>
                                    </p:set>
                                    <p:anim by="(-#ppt_w*2)" calcmode="lin" valueType="num">
                                      <p:cBhvr rctx="PPT">
                                        <p:cTn id="35" dur="500" autoRev="1" fill="hold">
                                          <p:stCondLst>
                                            <p:cond delay="0"/>
                                          </p:stCondLst>
                                        </p:cTn>
                                        <p:tgtEl>
                                          <p:spTgt spid="15">
                                            <p:txEl>
                                              <p:pRg st="1" end="1"/>
                                            </p:txEl>
                                          </p:spTgt>
                                        </p:tgtEl>
                                        <p:attrNameLst>
                                          <p:attrName>ppt_w</p:attrName>
                                        </p:attrNameLst>
                                      </p:cBhvr>
                                    </p:anim>
                                    <p:anim by="(#ppt_w*0.50)" calcmode="lin" valueType="num">
                                      <p:cBhvr>
                                        <p:cTn id="36" dur="500" decel="50000" autoRev="1" fill="hold">
                                          <p:stCondLst>
                                            <p:cond delay="0"/>
                                          </p:stCondLst>
                                        </p:cTn>
                                        <p:tgtEl>
                                          <p:spTgt spid="15">
                                            <p:txEl>
                                              <p:pRg st="1" end="1"/>
                                            </p:txEl>
                                          </p:spTgt>
                                        </p:tgtEl>
                                        <p:attrNameLst>
                                          <p:attrName>ppt_x</p:attrName>
                                        </p:attrNameLst>
                                      </p:cBhvr>
                                    </p:anim>
                                    <p:anim from="(-#ppt_h/2)" to="(#ppt_y)" calcmode="lin" valueType="num">
                                      <p:cBhvr>
                                        <p:cTn id="37" dur="1000" fill="hold">
                                          <p:stCondLst>
                                            <p:cond delay="0"/>
                                          </p:stCondLst>
                                        </p:cTn>
                                        <p:tgtEl>
                                          <p:spTgt spid="15">
                                            <p:txEl>
                                              <p:pRg st="1" end="1"/>
                                            </p:txEl>
                                          </p:spTgt>
                                        </p:tgtEl>
                                        <p:attrNameLst>
                                          <p:attrName>ppt_y</p:attrName>
                                        </p:attrNameLst>
                                      </p:cBhvr>
                                    </p:anim>
                                    <p:animRot by="21600000">
                                      <p:cBhvr>
                                        <p:cTn id="38" dur="1000" fill="hold">
                                          <p:stCondLst>
                                            <p:cond delay="0"/>
                                          </p:stCondLst>
                                        </p:cTn>
                                        <p:tgtEl>
                                          <p:spTgt spid="15">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xmlns="" id="{02CBB4E6-7F1A-444E-B318-7C6FA5A5583A}"/>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5" name="Group 4">
            <a:extLst>
              <a:ext uri="{FF2B5EF4-FFF2-40B4-BE49-F238E27FC236}">
                <a16:creationId xmlns:a16="http://schemas.microsoft.com/office/drawing/2014/main" xmlns="" id="{39933A7D-DF71-482C-B096-2337E2328373}"/>
              </a:ext>
            </a:extLst>
          </p:cNvPr>
          <p:cNvGrpSpPr/>
          <p:nvPr/>
        </p:nvGrpSpPr>
        <p:grpSpPr>
          <a:xfrm>
            <a:off x="0" y="0"/>
            <a:ext cx="12192000" cy="368301"/>
            <a:chOff x="0" y="-127508"/>
            <a:chExt cx="12192000" cy="1361811"/>
          </a:xfrm>
        </p:grpSpPr>
        <p:sp>
          <p:nvSpPr>
            <p:cNvPr id="6" name="Rectangle: Top Corners Rounded 5">
              <a:extLst>
                <a:ext uri="{FF2B5EF4-FFF2-40B4-BE49-F238E27FC236}">
                  <a16:creationId xmlns:a16="http://schemas.microsoft.com/office/drawing/2014/main" xmlns="" id="{83FA3211-48C1-487C-876A-D10F007E94BF}"/>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6">
              <a:extLst>
                <a:ext uri="{FF2B5EF4-FFF2-40B4-BE49-F238E27FC236}">
                  <a16:creationId xmlns:a16="http://schemas.microsoft.com/office/drawing/2014/main" xmlns="" id="{61D77160-C41C-40C7-8261-8AB920E8BA0B}"/>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xmlns="" id="{96955BCA-6F7A-4DDE-9B30-3A61B65CFAC8}"/>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1768" y="134711"/>
            <a:ext cx="893710" cy="1322484"/>
          </a:xfrm>
          <a:prstGeom prst="rect">
            <a:avLst/>
          </a:prstGeom>
        </p:spPr>
      </p:pic>
      <p:pic>
        <p:nvPicPr>
          <p:cNvPr id="10" name="Picture 9">
            <a:extLst>
              <a:ext uri="{FF2B5EF4-FFF2-40B4-BE49-F238E27FC236}">
                <a16:creationId xmlns:a16="http://schemas.microsoft.com/office/drawing/2014/main" xmlns="" id="{B8BDA9EA-6944-4268-BF76-FF180AA8BCA9}"/>
              </a:ext>
            </a:extLst>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sharpenSoften amount="25000"/>
                    </a14:imgEffect>
                  </a14:imgLayer>
                </a14:imgProps>
              </a:ext>
            </a:extLst>
          </a:blip>
          <a:srcRect l="31480" t="25439" r="50198" b="49052"/>
          <a:stretch/>
        </p:blipFill>
        <p:spPr>
          <a:xfrm>
            <a:off x="2026217" y="12074"/>
            <a:ext cx="2083302" cy="1673564"/>
          </a:xfrm>
          <a:prstGeom prst="rect">
            <a:avLst/>
          </a:prstGeom>
        </p:spPr>
      </p:pic>
      <p:sp>
        <p:nvSpPr>
          <p:cNvPr id="11" name="TextBox 10">
            <a:extLst>
              <a:ext uri="{FF2B5EF4-FFF2-40B4-BE49-F238E27FC236}">
                <a16:creationId xmlns:a16="http://schemas.microsoft.com/office/drawing/2014/main" xmlns="" id="{6579B9D7-C4A5-4A24-AF13-82471288C4DB}"/>
              </a:ext>
            </a:extLst>
          </p:cNvPr>
          <p:cNvSpPr txBox="1"/>
          <p:nvPr/>
        </p:nvSpPr>
        <p:spPr>
          <a:xfrm>
            <a:off x="4201287" y="484160"/>
            <a:ext cx="7990713" cy="1384995"/>
          </a:xfrm>
          <a:prstGeom prst="rect">
            <a:avLst/>
          </a:prstGeom>
          <a:noFill/>
        </p:spPr>
        <p:txBody>
          <a:bodyPr wrap="square" rtlCol="0">
            <a:spAutoFit/>
          </a:bodyPr>
          <a:lstStyle/>
          <a:p>
            <a:r>
              <a:rPr lang="en-US" sz="2800" b="1" dirty="0">
                <a:solidFill>
                  <a:srgbClr val="002060"/>
                </a:solidFill>
                <a:latin typeface="Times New Roman" pitchFamily="18" charset="0"/>
                <a:ea typeface="Arial-Rounded" panose="020B0500000000000000" pitchFamily="34" charset="0"/>
                <a:cs typeface="Times New Roman" pitchFamily="18" charset="0"/>
              </a:rPr>
              <a:t>1. </a:t>
            </a:r>
            <a:r>
              <a:rPr lang="en-US" sz="2800" b="1" dirty="0" err="1">
                <a:solidFill>
                  <a:srgbClr val="002060"/>
                </a:solidFill>
                <a:latin typeface="Times New Roman" pitchFamily="18" charset="0"/>
                <a:ea typeface="Arial-Rounded" panose="020B0500000000000000" pitchFamily="34" charset="0"/>
                <a:cs typeface="Times New Roman" pitchFamily="18" charset="0"/>
              </a:rPr>
              <a:t>Cô</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mưa</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xuân</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đến</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khi</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đỗ</a:t>
            </a:r>
            <a:r>
              <a:rPr lang="en-US" sz="2800" b="1" dirty="0">
                <a:solidFill>
                  <a:srgbClr val="002060"/>
                </a:solidFill>
                <a:latin typeface="Times New Roman" pitchFamily="18" charset="0"/>
                <a:ea typeface="Arial-Rounded" panose="020B0500000000000000" pitchFamily="34" charset="0"/>
                <a:cs typeface="Times New Roman" pitchFamily="18" charset="0"/>
              </a:rPr>
              <a:t> con </a:t>
            </a:r>
            <a:r>
              <a:rPr lang="en-US" sz="2800" b="1" dirty="0" err="1">
                <a:solidFill>
                  <a:srgbClr val="002060"/>
                </a:solidFill>
                <a:latin typeface="Times New Roman" pitchFamily="18" charset="0"/>
                <a:ea typeface="Arial-Rounded" panose="020B0500000000000000" pitchFamily="34" charset="0"/>
                <a:cs typeface="Times New Roman" pitchFamily="18" charset="0"/>
              </a:rPr>
              <a:t>nằm</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giữa</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những</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hạt</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đất</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cô</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mang</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nước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đến</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cho</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đỗ</a:t>
            </a:r>
            <a:r>
              <a:rPr lang="en-US" sz="2800" b="1" dirty="0">
                <a:solidFill>
                  <a:srgbClr val="002060"/>
                </a:solidFill>
                <a:latin typeface="Times New Roman" pitchFamily="18" charset="0"/>
                <a:ea typeface="Arial-Rounded" panose="020B0500000000000000" pitchFamily="34" charset="0"/>
                <a:cs typeface="Times New Roman" pitchFamily="18" charset="0"/>
              </a:rPr>
              <a:t> con </a:t>
            </a:r>
            <a:r>
              <a:rPr lang="en-US" sz="2800" b="1" dirty="0" err="1">
                <a:solidFill>
                  <a:srgbClr val="002060"/>
                </a:solidFill>
                <a:latin typeface="Times New Roman" pitchFamily="18" charset="0"/>
                <a:ea typeface="Arial-Rounded" panose="020B0500000000000000" pitchFamily="34" charset="0"/>
                <a:cs typeface="Times New Roman" pitchFamily="18" charset="0"/>
              </a:rPr>
              <a:t>được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tắm</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mát</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pic>
        <p:nvPicPr>
          <p:cNvPr id="12" name="Picture 11">
            <a:extLst>
              <a:ext uri="{FF2B5EF4-FFF2-40B4-BE49-F238E27FC236}">
                <a16:creationId xmlns:a16="http://schemas.microsoft.com/office/drawing/2014/main" xmlns="" id="{54772734-81BB-4128-AB6F-688555C6C739}"/>
              </a:ext>
            </a:extLst>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sharpenSoften amount="25000"/>
                    </a14:imgEffect>
                  </a14:imgLayer>
                </a14:imgProps>
              </a:ext>
            </a:extLst>
          </a:blip>
          <a:srcRect l="31480" t="58901" r="50658" b="15263"/>
          <a:stretch/>
        </p:blipFill>
        <p:spPr>
          <a:xfrm>
            <a:off x="2026217" y="3256641"/>
            <a:ext cx="2083302" cy="1695020"/>
          </a:xfrm>
          <a:prstGeom prst="rect">
            <a:avLst/>
          </a:prstGeom>
        </p:spPr>
      </p:pic>
      <p:pic>
        <p:nvPicPr>
          <p:cNvPr id="13" name="Picture 12">
            <a:extLst>
              <a:ext uri="{FF2B5EF4-FFF2-40B4-BE49-F238E27FC236}">
                <a16:creationId xmlns:a16="http://schemas.microsoft.com/office/drawing/2014/main" xmlns="" id="{33B65343-4236-4255-A2A7-76AA25F52F10}"/>
              </a:ext>
            </a:extLst>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sharpenSoften amount="25000"/>
                    </a14:imgEffect>
                  </a14:imgLayer>
                </a14:imgProps>
              </a:ext>
            </a:extLst>
          </a:blip>
          <a:srcRect l="54308" t="25439" r="27369" b="49450"/>
          <a:stretch/>
        </p:blipFill>
        <p:spPr>
          <a:xfrm>
            <a:off x="91768" y="1697593"/>
            <a:ext cx="2083303" cy="1658142"/>
          </a:xfrm>
          <a:prstGeom prst="rect">
            <a:avLst/>
          </a:prstGeom>
        </p:spPr>
      </p:pic>
      <p:pic>
        <p:nvPicPr>
          <p:cNvPr id="14" name="Picture 13">
            <a:extLst>
              <a:ext uri="{FF2B5EF4-FFF2-40B4-BE49-F238E27FC236}">
                <a16:creationId xmlns:a16="http://schemas.microsoft.com/office/drawing/2014/main" xmlns="" id="{B89CD0D9-F784-41D8-8171-F72C459C9E93}"/>
              </a:ext>
            </a:extLst>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sharpenSoften amount="25000"/>
                    </a14:imgEffect>
                  </a14:imgLayer>
                </a14:imgProps>
              </a:ext>
            </a:extLst>
          </a:blip>
          <a:srcRect l="54868" t="59602" r="27369" b="15263"/>
          <a:stretch/>
        </p:blipFill>
        <p:spPr>
          <a:xfrm>
            <a:off x="143674" y="4951661"/>
            <a:ext cx="2083302" cy="1658142"/>
          </a:xfrm>
          <a:prstGeom prst="rect">
            <a:avLst/>
          </a:prstGeom>
        </p:spPr>
      </p:pic>
      <p:sp>
        <p:nvSpPr>
          <p:cNvPr id="15" name="TextBox 14">
            <a:extLst>
              <a:ext uri="{FF2B5EF4-FFF2-40B4-BE49-F238E27FC236}">
                <a16:creationId xmlns:a16="http://schemas.microsoft.com/office/drawing/2014/main" xmlns="" id="{D6A89E4B-F140-4BF4-BBF3-42BA8E6F1A5A}"/>
              </a:ext>
            </a:extLst>
          </p:cNvPr>
          <p:cNvSpPr txBox="1"/>
          <p:nvPr/>
        </p:nvSpPr>
        <p:spPr>
          <a:xfrm>
            <a:off x="2226976" y="2044681"/>
            <a:ext cx="9873256" cy="954107"/>
          </a:xfrm>
          <a:prstGeom prst="rect">
            <a:avLst/>
          </a:prstGeom>
          <a:noFill/>
        </p:spPr>
        <p:txBody>
          <a:bodyPr wrap="square" rtlCol="0">
            <a:spAutoFit/>
          </a:bodyPr>
          <a:lstStyle/>
          <a:p>
            <a:r>
              <a:rPr lang="en-US" sz="2800" b="1" dirty="0">
                <a:solidFill>
                  <a:srgbClr val="002060"/>
                </a:solidFill>
                <a:latin typeface="Times New Roman" pitchFamily="18" charset="0"/>
                <a:ea typeface="Arial-Rounded" panose="020B0500000000000000" pitchFamily="34" charset="0"/>
                <a:cs typeface="Times New Roman" pitchFamily="18" charset="0"/>
              </a:rPr>
              <a:t>2. </a:t>
            </a:r>
            <a:r>
              <a:rPr lang="en-US" sz="2800" b="1" dirty="0" err="1">
                <a:solidFill>
                  <a:srgbClr val="002060"/>
                </a:solidFill>
                <a:latin typeface="Times New Roman" pitchFamily="18" charset="0"/>
                <a:ea typeface="Arial-Rounded" panose="020B0500000000000000" pitchFamily="34" charset="0"/>
                <a:cs typeface="Times New Roman" pitchFamily="18" charset="0"/>
              </a:rPr>
              <a:t>Cô</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gió</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xuân</a:t>
            </a:r>
            <a:r>
              <a:rPr lang="en-US" sz="2800" b="1" dirty="0">
                <a:solidFill>
                  <a:srgbClr val="002060"/>
                </a:solidFill>
                <a:latin typeface="Times New Roman" pitchFamily="18" charset="0"/>
                <a:ea typeface="Arial-Rounded" panose="020B0500000000000000" pitchFamily="34" charset="0"/>
                <a:cs typeface="Times New Roman" pitchFamily="18" charset="0"/>
              </a:rPr>
              <a:t> bay </a:t>
            </a:r>
            <a:r>
              <a:rPr lang="en-US" sz="2800" b="1" dirty="0" err="1">
                <a:solidFill>
                  <a:srgbClr val="002060"/>
                </a:solidFill>
                <a:latin typeface="Times New Roman" pitchFamily="18" charset="0"/>
                <a:ea typeface="Arial-Rounded" panose="020B0500000000000000" pitchFamily="34" charset="0"/>
                <a:cs typeface="Times New Roman" pitchFamily="18" charset="0"/>
              </a:rPr>
              <a:t>đến</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thì</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thầm</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gọi</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đỗ</a:t>
            </a:r>
            <a:r>
              <a:rPr lang="en-US" sz="2800" b="1" dirty="0">
                <a:solidFill>
                  <a:srgbClr val="002060"/>
                </a:solidFill>
                <a:latin typeface="Times New Roman" pitchFamily="18" charset="0"/>
                <a:ea typeface="Arial-Rounded" panose="020B0500000000000000" pitchFamily="34" charset="0"/>
                <a:cs typeface="Times New Roman" pitchFamily="18" charset="0"/>
              </a:rPr>
              <a:t> con </a:t>
            </a:r>
            <a:r>
              <a:rPr lang="en-US" sz="2800" b="1" dirty="0" err="1">
                <a:solidFill>
                  <a:srgbClr val="002060"/>
                </a:solidFill>
                <a:latin typeface="Times New Roman" pitchFamily="18" charset="0"/>
                <a:ea typeface="Arial-Rounded" panose="020B0500000000000000" pitchFamily="34" charset="0"/>
                <a:cs typeface="Times New Roman" pitchFamily="18" charset="0"/>
              </a:rPr>
              <a:t>dậy</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Đỗ</a:t>
            </a:r>
            <a:r>
              <a:rPr lang="en-US" sz="2800" b="1" dirty="0">
                <a:solidFill>
                  <a:srgbClr val="002060"/>
                </a:solidFill>
                <a:latin typeface="Times New Roman" pitchFamily="18" charset="0"/>
                <a:ea typeface="Arial-Rounded" panose="020B0500000000000000" pitchFamily="34" charset="0"/>
                <a:cs typeface="Times New Roman" pitchFamily="18" charset="0"/>
              </a:rPr>
              <a:t> con </a:t>
            </a:r>
            <a:r>
              <a:rPr lang="en-US" sz="2800" b="1" dirty="0" err="1">
                <a:solidFill>
                  <a:srgbClr val="002060"/>
                </a:solidFill>
                <a:latin typeface="Times New Roman" pitchFamily="18" charset="0"/>
                <a:ea typeface="Arial-Rounded" panose="020B0500000000000000" pitchFamily="34" charset="0"/>
                <a:cs typeface="Times New Roman" pitchFamily="18" charset="0"/>
              </a:rPr>
              <a:t>tỉnh</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dậy</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lớn</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phổng</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lên</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làm</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nứt</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cả</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chiếc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áo</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ngoài</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16" name="TextBox 15">
            <a:extLst>
              <a:ext uri="{FF2B5EF4-FFF2-40B4-BE49-F238E27FC236}">
                <a16:creationId xmlns:a16="http://schemas.microsoft.com/office/drawing/2014/main" xmlns="" id="{2015F8E9-88BD-43F3-AFF2-3FB3822F0E92}"/>
              </a:ext>
            </a:extLst>
          </p:cNvPr>
          <p:cNvSpPr txBox="1"/>
          <p:nvPr/>
        </p:nvSpPr>
        <p:spPr>
          <a:xfrm>
            <a:off x="4201287" y="3450142"/>
            <a:ext cx="7832741" cy="1384995"/>
          </a:xfrm>
          <a:prstGeom prst="rect">
            <a:avLst/>
          </a:prstGeom>
          <a:noFill/>
        </p:spPr>
        <p:txBody>
          <a:bodyPr wrap="square" rtlCol="0">
            <a:spAutoFit/>
          </a:bodyPr>
          <a:lstStyle/>
          <a:p>
            <a:r>
              <a:rPr lang="en-US" sz="2800" b="1" dirty="0">
                <a:solidFill>
                  <a:srgbClr val="002060"/>
                </a:solidFill>
                <a:latin typeface="Times New Roman" pitchFamily="18" charset="0"/>
                <a:ea typeface="Arial-Rounded" panose="020B0500000000000000" pitchFamily="34" charset="0"/>
                <a:cs typeface="Times New Roman" pitchFamily="18" charset="0"/>
              </a:rPr>
              <a:t>3. </a:t>
            </a:r>
            <a:r>
              <a:rPr lang="en-US" sz="2800" b="1" dirty="0" err="1">
                <a:solidFill>
                  <a:srgbClr val="002060"/>
                </a:solidFill>
                <a:latin typeface="Times New Roman" pitchFamily="18" charset="0"/>
                <a:ea typeface="Arial-Rounded" panose="020B0500000000000000" pitchFamily="34" charset="0"/>
                <a:cs typeface="Times New Roman" pitchFamily="18" charset="0"/>
              </a:rPr>
              <a:t>Bác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mặt</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trời</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chiếu</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những</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tia</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nắng</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ấm</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áp</a:t>
            </a:r>
            <a:r>
              <a:rPr lang="en-US" sz="2800" b="1" dirty="0">
                <a:solidFill>
                  <a:srgbClr val="002060"/>
                </a:solidFill>
                <a:latin typeface="Times New Roman" pitchFamily="18" charset="0"/>
                <a:ea typeface="Arial-Rounded" panose="020B0500000000000000" pitchFamily="34" charset="0"/>
                <a:cs typeface="Times New Roman" pitchFamily="18" charset="0"/>
              </a:rPr>
              <a:t> lay </a:t>
            </a:r>
            <a:r>
              <a:rPr lang="en-US" sz="2800" b="1" dirty="0" err="1">
                <a:solidFill>
                  <a:srgbClr val="002060"/>
                </a:solidFill>
                <a:latin typeface="Times New Roman" pitchFamily="18" charset="0"/>
                <a:ea typeface="Arial-Rounded" panose="020B0500000000000000" pitchFamily="34" charset="0"/>
                <a:cs typeface="Times New Roman" pitchFamily="18" charset="0"/>
              </a:rPr>
              <a:t>đỗ</a:t>
            </a:r>
            <a:r>
              <a:rPr lang="en-US" sz="2800" b="1" dirty="0">
                <a:solidFill>
                  <a:srgbClr val="002060"/>
                </a:solidFill>
                <a:latin typeface="Times New Roman" pitchFamily="18" charset="0"/>
                <a:ea typeface="Arial-Rounded" panose="020B0500000000000000" pitchFamily="34" charset="0"/>
                <a:cs typeface="Times New Roman" pitchFamily="18" charset="0"/>
              </a:rPr>
              <a:t> con, </a:t>
            </a:r>
            <a:r>
              <a:rPr lang="en-US" sz="2800" b="1" dirty="0" err="1">
                <a:solidFill>
                  <a:srgbClr val="002060"/>
                </a:solidFill>
                <a:latin typeface="Times New Roman" pitchFamily="18" charset="0"/>
                <a:ea typeface="Arial-Rounded" panose="020B0500000000000000" pitchFamily="34" charset="0"/>
                <a:cs typeface="Times New Roman" pitchFamily="18" charset="0"/>
              </a:rPr>
              <a:t>bác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đã</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khuyên</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đỗ</a:t>
            </a:r>
            <a:r>
              <a:rPr lang="en-US" sz="2800" b="1" dirty="0">
                <a:solidFill>
                  <a:srgbClr val="002060"/>
                </a:solidFill>
                <a:latin typeface="Times New Roman" pitchFamily="18" charset="0"/>
                <a:ea typeface="Arial-Rounded" panose="020B0500000000000000" pitchFamily="34" charset="0"/>
                <a:cs typeface="Times New Roman" pitchFamily="18" charset="0"/>
              </a:rPr>
              <a:t> con </a:t>
            </a:r>
            <a:r>
              <a:rPr lang="en-US" sz="2800" b="1" dirty="0" err="1">
                <a:solidFill>
                  <a:srgbClr val="002060"/>
                </a:solidFill>
                <a:latin typeface="Times New Roman" pitchFamily="18" charset="0"/>
                <a:ea typeface="Arial-Rounded" panose="020B0500000000000000" pitchFamily="34" charset="0"/>
                <a:cs typeface="Times New Roman" pitchFamily="18" charset="0"/>
              </a:rPr>
              <a:t>vùng</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dậy</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bác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hứa</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sẽ</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sưởi</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ấm</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cho</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đỗ</a:t>
            </a:r>
            <a:r>
              <a:rPr lang="en-US" sz="2800" b="1" dirty="0">
                <a:solidFill>
                  <a:srgbClr val="002060"/>
                </a:solidFill>
                <a:latin typeface="Times New Roman" pitchFamily="18" charset="0"/>
                <a:ea typeface="Arial-Rounded" panose="020B0500000000000000" pitchFamily="34" charset="0"/>
                <a:cs typeface="Times New Roman" pitchFamily="18" charset="0"/>
              </a:rPr>
              <a:t> con.</a:t>
            </a:r>
          </a:p>
        </p:txBody>
      </p:sp>
      <p:sp>
        <p:nvSpPr>
          <p:cNvPr id="17" name="TextBox 16">
            <a:extLst>
              <a:ext uri="{FF2B5EF4-FFF2-40B4-BE49-F238E27FC236}">
                <a16:creationId xmlns:a16="http://schemas.microsoft.com/office/drawing/2014/main" xmlns="" id="{78420D4C-5283-464C-988F-75E00D1613F9}"/>
              </a:ext>
            </a:extLst>
          </p:cNvPr>
          <p:cNvSpPr txBox="1"/>
          <p:nvPr/>
        </p:nvSpPr>
        <p:spPr>
          <a:xfrm>
            <a:off x="2226976" y="5286491"/>
            <a:ext cx="9873256" cy="954107"/>
          </a:xfrm>
          <a:prstGeom prst="rect">
            <a:avLst/>
          </a:prstGeom>
          <a:noFill/>
        </p:spPr>
        <p:txBody>
          <a:bodyPr wrap="square" rtlCol="0">
            <a:spAutoFit/>
          </a:bodyPr>
          <a:lstStyle/>
          <a:p>
            <a:r>
              <a:rPr lang="en-US" sz="2800" b="1" dirty="0">
                <a:solidFill>
                  <a:srgbClr val="002060"/>
                </a:solidFill>
                <a:latin typeface="Times New Roman" pitchFamily="18" charset="0"/>
                <a:ea typeface="Arial-Rounded" panose="020B0500000000000000" pitchFamily="34" charset="0"/>
                <a:cs typeface="Times New Roman" pitchFamily="18" charset="0"/>
              </a:rPr>
              <a:t>4. </a:t>
            </a:r>
            <a:r>
              <a:rPr lang="en-US" sz="2800" b="1" dirty="0" err="1">
                <a:solidFill>
                  <a:srgbClr val="002060"/>
                </a:solidFill>
                <a:latin typeface="Times New Roman" pitchFamily="18" charset="0"/>
                <a:ea typeface="Arial-Rounded" panose="020B0500000000000000" pitchFamily="34" charset="0"/>
                <a:cs typeface="Times New Roman" pitchFamily="18" charset="0"/>
              </a:rPr>
              <a:t>Đỗ</a:t>
            </a:r>
            <a:r>
              <a:rPr lang="en-US" sz="2800" b="1" dirty="0">
                <a:solidFill>
                  <a:srgbClr val="002060"/>
                </a:solidFill>
                <a:latin typeface="Times New Roman" pitchFamily="18" charset="0"/>
                <a:ea typeface="Arial-Rounded" panose="020B0500000000000000" pitchFamily="34" charset="0"/>
                <a:cs typeface="Times New Roman" pitchFamily="18" charset="0"/>
              </a:rPr>
              <a:t> con </a:t>
            </a:r>
            <a:r>
              <a:rPr lang="en-US" sz="2800" b="1" dirty="0" err="1">
                <a:solidFill>
                  <a:srgbClr val="002060"/>
                </a:solidFill>
                <a:latin typeface="Times New Roman" pitchFamily="18" charset="0"/>
                <a:ea typeface="Arial-Rounded" panose="020B0500000000000000" pitchFamily="34" charset="0"/>
                <a:cs typeface="Times New Roman" pitchFamily="18" charset="0"/>
              </a:rPr>
              <a:t>đã</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vươn</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vai</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thật</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mạnh</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trồi</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lên</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khỏi</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mặt</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đất</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xoè</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hai</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cánh</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tay</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nhỏ</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xíu</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hướng</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về</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phía</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mặt</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trời</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ấm</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áp</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spTree>
    <p:extLst>
      <p:ext uri="{BB962C8B-B14F-4D97-AF65-F5344CB8AC3E}">
        <p14:creationId xmlns:p14="http://schemas.microsoft.com/office/powerpoint/2010/main" xmlns="" val="237695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8"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xmlns="" id="{1F82FF45-B56A-47ED-918E-2A1332DA5C40}"/>
              </a:ext>
            </a:extLst>
          </p:cNvPr>
          <p:cNvSpPr txBox="1"/>
          <p:nvPr/>
        </p:nvSpPr>
        <p:spPr>
          <a:xfrm>
            <a:off x="302811" y="531623"/>
            <a:ext cx="3918763" cy="1569660"/>
          </a:xfrm>
          <a:prstGeom prst="rect">
            <a:avLst/>
          </a:prstGeom>
          <a:noFill/>
        </p:spPr>
        <p:txBody>
          <a:bodyPr wrap="square" rtlCol="0">
            <a:spAutoFit/>
          </a:bodyPr>
          <a:lstStyle/>
          <a:p>
            <a:r>
              <a:rPr lang="en-US" sz="3200" b="1" dirty="0">
                <a:solidFill>
                  <a:srgbClr val="002060"/>
                </a:solidFill>
                <a:latin typeface="Times New Roman" pitchFamily="18" charset="0"/>
                <a:ea typeface="Arial-Rounded" panose="020B0500000000000000" pitchFamily="34" charset="0"/>
                <a:cs typeface="Times New Roman" pitchFamily="18" charset="0"/>
              </a:rPr>
              <a:t>3. </a:t>
            </a:r>
            <a:r>
              <a:rPr lang="en-US" sz="3200" b="1" dirty="0" err="1">
                <a:solidFill>
                  <a:srgbClr val="002060"/>
                </a:solidFill>
                <a:latin typeface="Times New Roman" pitchFamily="18" charset="0"/>
                <a:ea typeface="Arial-Rounded" panose="020B0500000000000000" pitchFamily="34" charset="0"/>
                <a:cs typeface="Times New Roman" pitchFamily="18" charset="0"/>
              </a:rPr>
              <a:t>Chọn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kể</a:t>
            </a:r>
            <a:r>
              <a:rPr lang="en-US" sz="3200" b="1" dirty="0">
                <a:solidFill>
                  <a:srgbClr val="002060"/>
                </a:solidFill>
                <a:latin typeface="Times New Roman" pitchFamily="18" charset="0"/>
                <a:ea typeface="Arial-Rounded" panose="020B0500000000000000" pitchFamily="34" charset="0"/>
                <a:cs typeface="Times New Roman" pitchFamily="18" charset="0"/>
              </a:rPr>
              <a:t> 1 – 2 </a:t>
            </a:r>
            <a:r>
              <a:rPr lang="en-US" sz="3200" b="1" dirty="0" err="1">
                <a:solidFill>
                  <a:srgbClr val="002060"/>
                </a:solidFill>
                <a:latin typeface="Times New Roman" pitchFamily="18" charset="0"/>
                <a:ea typeface="Arial-Rounded" panose="020B0500000000000000" pitchFamily="34" charset="0"/>
                <a:cs typeface="Times New Roman" pitchFamily="18" charset="0"/>
              </a:rPr>
              <a:t>đoạn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của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câu</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chuyện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theo</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tranh</a:t>
            </a:r>
            <a:r>
              <a:rPr lang="en-US" sz="3200" b="1" dirty="0">
                <a:solidFill>
                  <a:srgbClr val="002060"/>
                </a:solidFill>
                <a:latin typeface="Times New Roman" pitchFamily="18" charset="0"/>
                <a:ea typeface="Arial-Rounded" panose="020B0500000000000000" pitchFamily="34" charset="0"/>
                <a:cs typeface="Times New Roman" pitchFamily="18" charset="0"/>
              </a:rPr>
              <a:t>.</a:t>
            </a:r>
          </a:p>
        </p:txBody>
      </p:sp>
      <p:pic>
        <p:nvPicPr>
          <p:cNvPr id="8" name="Picture 7">
            <a:extLst>
              <a:ext uri="{FF2B5EF4-FFF2-40B4-BE49-F238E27FC236}">
                <a16:creationId xmlns:a16="http://schemas.microsoft.com/office/drawing/2014/main" xmlns="" id="{363A3E62-4BE1-464B-8C83-A59C50E15950}"/>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sharpenSoften amount="25000"/>
                    </a14:imgEffect>
                  </a14:imgLayer>
                </a14:imgProps>
              </a:ext>
            </a:extLst>
          </a:blip>
          <a:srcRect l="31480" t="25439" r="50198" b="49052"/>
          <a:stretch/>
        </p:blipFill>
        <p:spPr>
          <a:xfrm>
            <a:off x="4280100" y="467939"/>
            <a:ext cx="3918763" cy="3148032"/>
          </a:xfrm>
          <a:prstGeom prst="rect">
            <a:avLst/>
          </a:prstGeom>
        </p:spPr>
      </p:pic>
      <p:pic>
        <p:nvPicPr>
          <p:cNvPr id="9" name="Picture 8">
            <a:extLst>
              <a:ext uri="{FF2B5EF4-FFF2-40B4-BE49-F238E27FC236}">
                <a16:creationId xmlns:a16="http://schemas.microsoft.com/office/drawing/2014/main" xmlns="" id="{4AC88DD9-B65F-44B0-A7DE-5EFC015F1A51}"/>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sharpenSoften amount="25000"/>
                    </a14:imgEffect>
                  </a14:imgLayer>
                </a14:imgProps>
              </a:ext>
            </a:extLst>
          </a:blip>
          <a:srcRect l="31480" t="58901" r="50658" b="15263"/>
          <a:stretch/>
        </p:blipFill>
        <p:spPr>
          <a:xfrm>
            <a:off x="4253736" y="3389527"/>
            <a:ext cx="3918763" cy="3188392"/>
          </a:xfrm>
          <a:prstGeom prst="rect">
            <a:avLst/>
          </a:prstGeom>
        </p:spPr>
      </p:pic>
      <p:pic>
        <p:nvPicPr>
          <p:cNvPr id="10" name="Picture 9">
            <a:extLst>
              <a:ext uri="{FF2B5EF4-FFF2-40B4-BE49-F238E27FC236}">
                <a16:creationId xmlns:a16="http://schemas.microsoft.com/office/drawing/2014/main" xmlns="" id="{511996EC-E0DE-4781-AA65-011910B547FA}"/>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sharpenSoften amount="25000"/>
                    </a14:imgEffect>
                  </a14:imgLayer>
                </a14:imgProps>
              </a:ext>
            </a:extLst>
          </a:blip>
          <a:srcRect l="54308" t="25439" r="27369" b="49450"/>
          <a:stretch/>
        </p:blipFill>
        <p:spPr>
          <a:xfrm>
            <a:off x="8209929" y="425416"/>
            <a:ext cx="3918764" cy="3119021"/>
          </a:xfrm>
          <a:prstGeom prst="rect">
            <a:avLst/>
          </a:prstGeom>
        </p:spPr>
      </p:pic>
      <p:pic>
        <p:nvPicPr>
          <p:cNvPr id="11" name="Picture 10">
            <a:extLst>
              <a:ext uri="{FF2B5EF4-FFF2-40B4-BE49-F238E27FC236}">
                <a16:creationId xmlns:a16="http://schemas.microsoft.com/office/drawing/2014/main" xmlns="" id="{501973A7-A187-43E3-9C86-BF576BA8CC46}"/>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sharpenSoften amount="25000"/>
                    </a14:imgEffect>
                  </a14:imgLayer>
                </a14:imgProps>
              </a:ext>
            </a:extLst>
          </a:blip>
          <a:srcRect l="54868" t="59602" r="27369" b="15263"/>
          <a:stretch/>
        </p:blipFill>
        <p:spPr>
          <a:xfrm>
            <a:off x="8257389" y="3398178"/>
            <a:ext cx="3918763" cy="3119023"/>
          </a:xfrm>
          <a:prstGeom prst="rect">
            <a:avLst/>
          </a:prstGeom>
        </p:spPr>
      </p:pic>
      <p:pic>
        <p:nvPicPr>
          <p:cNvPr id="3" name="Picture 2">
            <a:extLst>
              <a:ext uri="{FF2B5EF4-FFF2-40B4-BE49-F238E27FC236}">
                <a16:creationId xmlns:a16="http://schemas.microsoft.com/office/drawing/2014/main" xmlns="" id="{DAC9E3B2-7254-4B6A-8ABA-B54656DFEA66}"/>
              </a:ext>
            </a:extLst>
          </p:cNvPr>
          <p:cNvPicPr>
            <a:picLocks noChangeAspect="1"/>
          </p:cNvPicPr>
          <p:nvPr/>
        </p:nvPicPr>
        <p:blipFill rotWithShape="1">
          <a:blip r:embed="rId7" cstate="print">
            <a:extLst>
              <a:ext uri="{BEBA8EAE-BF5A-486C-A8C5-ECC9F3942E4B}">
                <a14:imgProps xmlns:a14="http://schemas.microsoft.com/office/drawing/2010/main" xmlns="">
                  <a14:imgLayer r:embed="rId8">
                    <a14:imgEffect>
                      <a14:backgroundRemoval t="9978" b="89579" l="0" r="100000">
                        <a14:foregroundMark x1="38978" y1="55654" x2="46645" y2="52772"/>
                      </a14:backgroundRemoval>
                    </a14:imgEffect>
                  </a14:imgLayer>
                </a14:imgProps>
              </a:ext>
              <a:ext uri="{28A0092B-C50C-407E-A947-70E740481C1C}">
                <a14:useLocalDpi xmlns:a14="http://schemas.microsoft.com/office/drawing/2010/main" xmlns="" val="0"/>
              </a:ext>
            </a:extLst>
          </a:blip>
          <a:srcRect l="4666" t="8268" r="1102" b="10508"/>
          <a:stretch/>
        </p:blipFill>
        <p:spPr>
          <a:xfrm>
            <a:off x="39682" y="3087475"/>
            <a:ext cx="4216688" cy="2618500"/>
          </a:xfrm>
          <a:prstGeom prst="rect">
            <a:avLst/>
          </a:prstGeom>
        </p:spPr>
      </p:pic>
    </p:spTree>
    <p:extLst>
      <p:ext uri="{BB962C8B-B14F-4D97-AF65-F5344CB8AC3E}">
        <p14:creationId xmlns:p14="http://schemas.microsoft.com/office/powerpoint/2010/main" xmlns="" val="257973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22" presetClass="entr" presetSubtype="8"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xmlns="" id="{7F334468-1D62-4D62-9BEF-8558D344C468}"/>
              </a:ext>
            </a:extLst>
          </p:cNvPr>
          <p:cNvSpPr txBox="1"/>
          <p:nvPr/>
        </p:nvSpPr>
        <p:spPr>
          <a:xfrm>
            <a:off x="3877873" y="660759"/>
            <a:ext cx="4689509" cy="707886"/>
          </a:xfrm>
          <a:prstGeom prst="rect">
            <a:avLst/>
          </a:prstGeom>
          <a:noFill/>
        </p:spPr>
        <p:txBody>
          <a:bodyPr wrap="square" rtlCol="0">
            <a:spAutoFit/>
          </a:bodyPr>
          <a:lstStyle/>
          <a:p>
            <a:pPr algn="ctr"/>
            <a:r>
              <a:rPr lang="en-US" sz="4000" b="1" dirty="0" err="1">
                <a:solidFill>
                  <a:srgbClr val="FF0000"/>
                </a:solidFill>
                <a:latin typeface="Times New Roman" pitchFamily="18" charset="0"/>
                <a:ea typeface="Arial-Rounded" panose="020B0500000000000000" pitchFamily="34" charset="0"/>
                <a:cs typeface="Times New Roman" pitchFamily="18" charset="0"/>
              </a:rPr>
              <a:t>Tiêu</a:t>
            </a:r>
            <a:r>
              <a:rPr lang="en-US" sz="4000" b="1" dirty="0">
                <a:solidFill>
                  <a:srgbClr val="FF0000"/>
                </a:solidFill>
                <a:latin typeface="Times New Roman" pitchFamily="18" charset="0"/>
                <a:ea typeface="Arial-Rounded" panose="020B0500000000000000" pitchFamily="34" charset="0"/>
                <a:cs typeface="Times New Roman" pitchFamily="18" charset="0"/>
              </a:rPr>
              <a:t> </a:t>
            </a:r>
            <a:r>
              <a:rPr lang="en-US" sz="4000" b="1" dirty="0" err="1">
                <a:solidFill>
                  <a:srgbClr val="FF0000"/>
                </a:solidFill>
                <a:latin typeface="Times New Roman" pitchFamily="18" charset="0"/>
                <a:ea typeface="Arial-Rounded" panose="020B0500000000000000" pitchFamily="34" charset="0"/>
                <a:cs typeface="Times New Roman" pitchFamily="18" charset="0"/>
              </a:rPr>
              <a:t>chí</a:t>
            </a:r>
            <a:r>
              <a:rPr lang="en-US" sz="4000" b="1" dirty="0">
                <a:solidFill>
                  <a:srgbClr val="FF0000"/>
                </a:solidFill>
                <a:latin typeface="Times New Roman" pitchFamily="18" charset="0"/>
                <a:ea typeface="Arial-Rounded" panose="020B0500000000000000" pitchFamily="34" charset="0"/>
                <a:cs typeface="Times New Roman" pitchFamily="18" charset="0"/>
              </a:rPr>
              <a:t> </a:t>
            </a:r>
            <a:r>
              <a:rPr lang="en-US" sz="4000" b="1" dirty="0" err="1">
                <a:solidFill>
                  <a:srgbClr val="FF0000"/>
                </a:solidFill>
                <a:latin typeface="Times New Roman" pitchFamily="18" charset="0"/>
                <a:ea typeface="Arial-Rounded" panose="020B0500000000000000" pitchFamily="34" charset="0"/>
                <a:cs typeface="Times New Roman" pitchFamily="18" charset="0"/>
              </a:rPr>
              <a:t>đánh</a:t>
            </a:r>
            <a:r>
              <a:rPr lang="en-US" sz="4000" b="1" dirty="0">
                <a:solidFill>
                  <a:srgbClr val="FF0000"/>
                </a:solidFill>
                <a:latin typeface="Times New Roman" pitchFamily="18" charset="0"/>
                <a:ea typeface="Arial-Rounded" panose="020B0500000000000000" pitchFamily="34" charset="0"/>
                <a:cs typeface="Times New Roman" pitchFamily="18" charset="0"/>
              </a:rPr>
              <a:t> </a:t>
            </a:r>
            <a:r>
              <a:rPr lang="en-US" sz="4000" b="1" dirty="0" err="1">
                <a:solidFill>
                  <a:srgbClr val="FF0000"/>
                </a:solidFill>
                <a:latin typeface="Times New Roman" pitchFamily="18" charset="0"/>
                <a:ea typeface="Arial-Rounded" panose="020B0500000000000000" pitchFamily="34" charset="0"/>
                <a:cs typeface="Times New Roman" pitchFamily="18" charset="0"/>
              </a:rPr>
              <a:t>giá</a:t>
            </a:r>
            <a:r>
              <a:rPr lang="en-US" sz="4000" b="1" dirty="0">
                <a:solidFill>
                  <a:srgbClr val="FF0000"/>
                </a:solidFill>
                <a:latin typeface="Times New Roman" pitchFamily="18" charset="0"/>
                <a:ea typeface="Arial-Rounded" panose="020B0500000000000000" pitchFamily="34" charset="0"/>
                <a:cs typeface="Times New Roman" pitchFamily="18" charset="0"/>
              </a:rPr>
              <a:t>:</a:t>
            </a:r>
          </a:p>
        </p:txBody>
      </p:sp>
      <p:grpSp>
        <p:nvGrpSpPr>
          <p:cNvPr id="38" name="Group 37">
            <a:extLst>
              <a:ext uri="{FF2B5EF4-FFF2-40B4-BE49-F238E27FC236}">
                <a16:creationId xmlns:a16="http://schemas.microsoft.com/office/drawing/2014/main" xmlns="" id="{E6964CF0-F867-40B3-B2B1-3674F9622D67}"/>
              </a:ext>
            </a:extLst>
          </p:cNvPr>
          <p:cNvGrpSpPr/>
          <p:nvPr/>
        </p:nvGrpSpPr>
        <p:grpSpPr>
          <a:xfrm>
            <a:off x="6693328" y="1317572"/>
            <a:ext cx="4957314" cy="3251044"/>
            <a:chOff x="-3765218" y="2205463"/>
            <a:chExt cx="4957314" cy="3251044"/>
          </a:xfrm>
        </p:grpSpPr>
        <p:pic>
          <p:nvPicPr>
            <p:cNvPr id="32" name="PA_图片 6">
              <a:extLst>
                <a:ext uri="{FF2B5EF4-FFF2-40B4-BE49-F238E27FC236}">
                  <a16:creationId xmlns:a16="http://schemas.microsoft.com/office/drawing/2014/main" xmlns="" id="{32759546-28A9-4DC2-9605-8623813D24D4}"/>
                </a:ext>
              </a:extLst>
            </p:cNvPr>
            <p:cNvPicPr>
              <a:picLocks noChangeAspect="1"/>
            </p:cNvPicPr>
            <p:nvPr>
              <p:custDataLst>
                <p:tags r:id="rId3"/>
              </p:custDataLst>
            </p:nvPr>
          </p:nvPicPr>
          <p:blipFill>
            <a:blip r:embed="rId7" cstate="print">
              <a:duotone>
                <a:schemeClr val="accent1">
                  <a:shade val="45000"/>
                  <a:satMod val="135000"/>
                </a:schemeClr>
                <a:prstClr val="white"/>
              </a:duotone>
              <a:extLst>
                <a:ext uri="{28A0092B-C50C-407E-A947-70E740481C1C}">
                  <a14:useLocalDpi xmlns:a14="http://schemas.microsoft.com/office/drawing/2010/main" xmlns="" val="0"/>
                </a:ext>
              </a:extLst>
            </a:blip>
            <a:stretch>
              <a:fillRect/>
            </a:stretch>
          </p:blipFill>
          <p:spPr>
            <a:xfrm>
              <a:off x="-3765218" y="2205463"/>
              <a:ext cx="4957314" cy="3251044"/>
            </a:xfrm>
            <a:prstGeom prst="rect">
              <a:avLst/>
            </a:prstGeom>
          </p:spPr>
        </p:pic>
        <p:sp>
          <p:nvSpPr>
            <p:cNvPr id="37" name="TextBox 36">
              <a:extLst>
                <a:ext uri="{FF2B5EF4-FFF2-40B4-BE49-F238E27FC236}">
                  <a16:creationId xmlns:a16="http://schemas.microsoft.com/office/drawing/2014/main" xmlns="" id="{A71A0E1A-8145-4C37-B0A7-441AC2617E49}"/>
                </a:ext>
              </a:extLst>
            </p:cNvPr>
            <p:cNvSpPr txBox="1"/>
            <p:nvPr/>
          </p:nvSpPr>
          <p:spPr>
            <a:xfrm>
              <a:off x="-2877244" y="3123392"/>
              <a:ext cx="3181366" cy="1296830"/>
            </a:xfrm>
            <a:prstGeom prst="rect">
              <a:avLst/>
            </a:prstGeom>
            <a:noFill/>
          </p:spPr>
          <p:txBody>
            <a:bodyPr wrap="square" rtlCol="0">
              <a:spAutoFit/>
            </a:bodyPr>
            <a:lstStyle/>
            <a:p>
              <a:pPr algn="ctr">
                <a:lnSpc>
                  <a:spcPct val="150000"/>
                </a:lnSpc>
              </a:pPr>
              <a:r>
                <a:rPr lang="en-US" sz="2800" b="1" dirty="0" err="1">
                  <a:solidFill>
                    <a:srgbClr val="002060"/>
                  </a:solidFill>
                  <a:latin typeface="Times New Roman" pitchFamily="18" charset="0"/>
                  <a:ea typeface="Arial-Rounded" panose="020B0500000000000000" pitchFamily="34" charset="0"/>
                  <a:cs typeface="Times New Roman" pitchFamily="18" charset="0"/>
                </a:rPr>
                <a:t>Kể</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tự</a:t>
              </a:r>
              <a:r>
                <a:rPr lang="en-US" sz="2800" b="1" dirty="0">
                  <a:solidFill>
                    <a:srgbClr val="002060"/>
                  </a:solidFill>
                  <a:latin typeface="Times New Roman" pitchFamily="18" charset="0"/>
                  <a:ea typeface="Arial-Rounded" panose="020B0500000000000000" pitchFamily="34" charset="0"/>
                  <a:cs typeface="Times New Roman" pitchFamily="18" charset="0"/>
                </a:rPr>
                <a:t> tin, </a:t>
              </a:r>
              <a:r>
                <a:rPr lang="en-US" sz="2800" b="1" dirty="0" err="1">
                  <a:solidFill>
                    <a:srgbClr val="002060"/>
                  </a:solidFill>
                  <a:latin typeface="Times New Roman" pitchFamily="18" charset="0"/>
                  <a:ea typeface="Arial-Rounded" panose="020B0500000000000000" pitchFamily="34" charset="0"/>
                  <a:cs typeface="Times New Roman" pitchFamily="18" charset="0"/>
                </a:rPr>
                <a:t>biết</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kết</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hợp</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cử</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chỉ</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điệu</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bộ</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grpSp>
      <p:grpSp>
        <p:nvGrpSpPr>
          <p:cNvPr id="40" name="Group 39">
            <a:extLst>
              <a:ext uri="{FF2B5EF4-FFF2-40B4-BE49-F238E27FC236}">
                <a16:creationId xmlns:a16="http://schemas.microsoft.com/office/drawing/2014/main" xmlns="" id="{80E7C400-AE01-4578-99D8-288566EB6C8D}"/>
              </a:ext>
            </a:extLst>
          </p:cNvPr>
          <p:cNvGrpSpPr/>
          <p:nvPr/>
        </p:nvGrpSpPr>
        <p:grpSpPr>
          <a:xfrm>
            <a:off x="2515184" y="3381741"/>
            <a:ext cx="7679107" cy="3785552"/>
            <a:chOff x="2827063" y="3191960"/>
            <a:chExt cx="7679107" cy="3785552"/>
          </a:xfrm>
        </p:grpSpPr>
        <p:pic>
          <p:nvPicPr>
            <p:cNvPr id="35" name="PA_图片 6">
              <a:extLst>
                <a:ext uri="{FF2B5EF4-FFF2-40B4-BE49-F238E27FC236}">
                  <a16:creationId xmlns:a16="http://schemas.microsoft.com/office/drawing/2014/main" xmlns="" id="{9555258F-28AA-45E9-99AE-D6F9D4D697FA}"/>
                </a:ext>
              </a:extLst>
            </p:cNvPr>
            <p:cNvPicPr>
              <a:picLocks noChangeAspect="1"/>
            </p:cNvPicPr>
            <p:nvPr>
              <p:custDataLst>
                <p:tags r:id="rId2"/>
              </p:custDataLst>
            </p:nvPr>
          </p:nvPicPr>
          <p:blipFill>
            <a:blip r:embed="rId7" cstate="print">
              <a:duotone>
                <a:schemeClr val="accent1">
                  <a:shade val="45000"/>
                  <a:satMod val="135000"/>
                </a:schemeClr>
                <a:prstClr val="white"/>
              </a:duotone>
              <a:extLst>
                <a:ext uri="{28A0092B-C50C-407E-A947-70E740481C1C}">
                  <a14:useLocalDpi xmlns:a14="http://schemas.microsoft.com/office/drawing/2010/main" xmlns="" val="0"/>
                </a:ext>
              </a:extLst>
            </a:blip>
            <a:stretch>
              <a:fillRect/>
            </a:stretch>
          </p:blipFill>
          <p:spPr>
            <a:xfrm>
              <a:off x="2827063" y="3191960"/>
              <a:ext cx="7679107" cy="3785552"/>
            </a:xfrm>
            <a:prstGeom prst="rect">
              <a:avLst/>
            </a:prstGeom>
          </p:spPr>
        </p:pic>
        <p:sp>
          <p:nvSpPr>
            <p:cNvPr id="39" name="TextBox 38">
              <a:extLst>
                <a:ext uri="{FF2B5EF4-FFF2-40B4-BE49-F238E27FC236}">
                  <a16:creationId xmlns:a16="http://schemas.microsoft.com/office/drawing/2014/main" xmlns="" id="{1CF663E4-22E1-46B4-A189-4EF1289C479A}"/>
                </a:ext>
              </a:extLst>
            </p:cNvPr>
            <p:cNvSpPr txBox="1"/>
            <p:nvPr/>
          </p:nvSpPr>
          <p:spPr>
            <a:xfrm>
              <a:off x="4187085" y="4109890"/>
              <a:ext cx="4630366" cy="1943161"/>
            </a:xfrm>
            <a:prstGeom prst="rect">
              <a:avLst/>
            </a:prstGeom>
            <a:noFill/>
          </p:spPr>
          <p:txBody>
            <a:bodyPr wrap="square" rtlCol="0">
              <a:spAutoFit/>
            </a:bodyPr>
            <a:lstStyle/>
            <a:p>
              <a:pPr algn="ctr">
                <a:lnSpc>
                  <a:spcPct val="150000"/>
                </a:lnSpc>
              </a:pPr>
              <a:r>
                <a:rPr lang="en-US" sz="2800" b="1" dirty="0" err="1">
                  <a:solidFill>
                    <a:srgbClr val="002060"/>
                  </a:solidFill>
                  <a:latin typeface="Times New Roman" pitchFamily="18" charset="0"/>
                  <a:ea typeface="Arial-Rounded" panose="020B0500000000000000" pitchFamily="34" charset="0"/>
                  <a:cs typeface="Times New Roman" pitchFamily="18" charset="0"/>
                </a:rPr>
                <a:t>Thể</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hiện</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được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giọng</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kể</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phù</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hợp</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phân</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biệt</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được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giọng</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đọc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của</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nhân</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vật</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grpSp>
      <p:grpSp>
        <p:nvGrpSpPr>
          <p:cNvPr id="43" name="Group 42">
            <a:extLst>
              <a:ext uri="{FF2B5EF4-FFF2-40B4-BE49-F238E27FC236}">
                <a16:creationId xmlns:a16="http://schemas.microsoft.com/office/drawing/2014/main" xmlns="" id="{ECCF5BAD-6952-4BF5-BFA7-1E123E9098A5}"/>
              </a:ext>
            </a:extLst>
          </p:cNvPr>
          <p:cNvGrpSpPr/>
          <p:nvPr/>
        </p:nvGrpSpPr>
        <p:grpSpPr>
          <a:xfrm>
            <a:off x="142534" y="1209028"/>
            <a:ext cx="5694730" cy="3295447"/>
            <a:chOff x="6435112" y="1133830"/>
            <a:chExt cx="5694730" cy="3295447"/>
          </a:xfrm>
        </p:grpSpPr>
        <p:pic>
          <p:nvPicPr>
            <p:cNvPr id="36" name="PA_图片 6">
              <a:extLst>
                <a:ext uri="{FF2B5EF4-FFF2-40B4-BE49-F238E27FC236}">
                  <a16:creationId xmlns:a16="http://schemas.microsoft.com/office/drawing/2014/main" xmlns="" id="{5DF38753-0D78-45E1-9FB4-360550AA63F5}"/>
                </a:ext>
              </a:extLst>
            </p:cNvPr>
            <p:cNvPicPr>
              <a:picLocks noChangeAspect="1"/>
            </p:cNvPicPr>
            <p:nvPr>
              <p:custDataLst>
                <p:tags r:id="rId1"/>
              </p:custDataLst>
            </p:nvPr>
          </p:nvPicPr>
          <p:blipFill>
            <a:blip r:embed="rId7" cstate="print">
              <a:duotone>
                <a:schemeClr val="accent1">
                  <a:shade val="45000"/>
                  <a:satMod val="135000"/>
                </a:schemeClr>
                <a:prstClr val="white"/>
              </a:duotone>
              <a:extLst>
                <a:ext uri="{28A0092B-C50C-407E-A947-70E740481C1C}">
                  <a14:useLocalDpi xmlns:a14="http://schemas.microsoft.com/office/drawing/2010/main" xmlns="" val="0"/>
                </a:ext>
              </a:extLst>
            </a:blip>
            <a:stretch>
              <a:fillRect/>
            </a:stretch>
          </p:blipFill>
          <p:spPr>
            <a:xfrm>
              <a:off x="6435112" y="1133830"/>
              <a:ext cx="5694730" cy="3295447"/>
            </a:xfrm>
            <a:prstGeom prst="rect">
              <a:avLst/>
            </a:prstGeom>
          </p:spPr>
        </p:pic>
        <p:sp>
          <p:nvSpPr>
            <p:cNvPr id="42" name="TextBox 41">
              <a:extLst>
                <a:ext uri="{FF2B5EF4-FFF2-40B4-BE49-F238E27FC236}">
                  <a16:creationId xmlns:a16="http://schemas.microsoft.com/office/drawing/2014/main" xmlns="" id="{AE96EF29-9D46-4CDD-A702-017DDEDBB417}"/>
                </a:ext>
              </a:extLst>
            </p:cNvPr>
            <p:cNvSpPr txBox="1"/>
            <p:nvPr/>
          </p:nvSpPr>
          <p:spPr>
            <a:xfrm>
              <a:off x="7074759" y="2029658"/>
              <a:ext cx="4415435" cy="1296830"/>
            </a:xfrm>
            <a:prstGeom prst="rect">
              <a:avLst/>
            </a:prstGeom>
            <a:noFill/>
          </p:spPr>
          <p:txBody>
            <a:bodyPr wrap="square" rtlCol="0">
              <a:spAutoFit/>
            </a:bodyPr>
            <a:lstStyle/>
            <a:p>
              <a:pPr algn="ctr">
                <a:lnSpc>
                  <a:spcPct val="150000"/>
                </a:lnSpc>
              </a:pPr>
              <a:r>
                <a:rPr lang="en-US" sz="2800" b="1" dirty="0" err="1">
                  <a:solidFill>
                    <a:srgbClr val="002060"/>
                  </a:solidFill>
                  <a:latin typeface="Times New Roman" pitchFamily="18" charset="0"/>
                  <a:ea typeface="Arial-Rounded" panose="020B0500000000000000" pitchFamily="34" charset="0"/>
                  <a:cs typeface="Times New Roman" pitchFamily="18" charset="0"/>
                </a:rPr>
                <a:t>Kể</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đúng</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nội</a:t>
              </a:r>
              <a:r>
                <a:rPr lang="en-US" sz="2800" b="1" dirty="0">
                  <a:solidFill>
                    <a:srgbClr val="002060"/>
                  </a:solidFill>
                  <a:latin typeface="Times New Roman" pitchFamily="18" charset="0"/>
                  <a:ea typeface="Arial-Rounded" panose="020B0500000000000000" pitchFamily="34" charset="0"/>
                  <a:cs typeface="Times New Roman" pitchFamily="18" charset="0"/>
                </a:rPr>
                <a:t> dung </a:t>
              </a:r>
            </a:p>
            <a:p>
              <a:pPr algn="ctr">
                <a:lnSpc>
                  <a:spcPct val="150000"/>
                </a:lnSpc>
              </a:pPr>
              <a:r>
                <a:rPr lang="en-US" sz="2800" b="1" dirty="0" err="1">
                  <a:solidFill>
                    <a:srgbClr val="002060"/>
                  </a:solidFill>
                  <a:latin typeface="Times New Roman" pitchFamily="18" charset="0"/>
                  <a:ea typeface="Arial-Rounded" panose="020B0500000000000000" pitchFamily="34" charset="0"/>
                  <a:cs typeface="Times New Roman" pitchFamily="18" charset="0"/>
                </a:rPr>
                <a:t>câu</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chuyện</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grpSp>
    </p:spTree>
    <p:extLst>
      <p:ext uri="{BB962C8B-B14F-4D97-AF65-F5344CB8AC3E}">
        <p14:creationId xmlns:p14="http://schemas.microsoft.com/office/powerpoint/2010/main" xmlns="" val="281530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down)">
                                      <p:cBhvr>
                                        <p:cTn id="11" dur="500"/>
                                        <p:tgtEl>
                                          <p:spTgt spid="4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xmlns="" id="{0F9D28B9-63A5-4AC1-8A49-0FCDFAD7C985}"/>
              </a:ext>
            </a:extLst>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backgroundRemoval t="32109" b="97764" l="0" r="53514">
                        <a14:foregroundMark x1="22045" y1="66134" x2="21725" y2="70288"/>
                        <a14:foregroundMark x1="36102" y1="58786" x2="36102" y2="64537"/>
                      </a14:backgroundRemoval>
                    </a14:imgEffect>
                  </a14:imgLayer>
                </a14:imgProps>
              </a:ext>
              <a:ext uri="{28A0092B-C50C-407E-A947-70E740481C1C}">
                <a14:useLocalDpi xmlns:a14="http://schemas.microsoft.com/office/drawing/2010/main" xmlns="" val="0"/>
              </a:ext>
            </a:extLst>
          </a:blip>
          <a:srcRect t="33228" r="47031"/>
          <a:stretch/>
        </p:blipFill>
        <p:spPr>
          <a:xfrm>
            <a:off x="559497" y="851674"/>
            <a:ext cx="1649531" cy="2079355"/>
          </a:xfrm>
          <a:prstGeom prst="rect">
            <a:avLst/>
          </a:prstGeom>
        </p:spPr>
      </p:pic>
      <p:pic>
        <p:nvPicPr>
          <p:cNvPr id="11" name="Picture 10">
            <a:extLst>
              <a:ext uri="{FF2B5EF4-FFF2-40B4-BE49-F238E27FC236}">
                <a16:creationId xmlns:a16="http://schemas.microsoft.com/office/drawing/2014/main" xmlns="" id="{65BFF372-B6BA-4688-92BD-5FAD399402B9}"/>
              </a:ext>
            </a:extLst>
          </p:cNvPr>
          <p:cNvPicPr>
            <a:picLocks noChangeAspect="1"/>
          </p:cNvPicPr>
          <p:nvPr/>
        </p:nvPicPr>
        <p:blipFill>
          <a:blip r:embed="rId8" cstate="print"/>
          <a:stretch>
            <a:fillRect/>
          </a:stretch>
        </p:blipFill>
        <p:spPr>
          <a:xfrm>
            <a:off x="84995" y="2747064"/>
            <a:ext cx="2798307" cy="2780017"/>
          </a:xfrm>
          <a:prstGeom prst="rect">
            <a:avLst/>
          </a:prstGeom>
        </p:spPr>
      </p:pic>
      <p:sp>
        <p:nvSpPr>
          <p:cNvPr id="12" name="Text Box 1736">
            <a:extLst>
              <a:ext uri="{FF2B5EF4-FFF2-40B4-BE49-F238E27FC236}">
                <a16:creationId xmlns:a16="http://schemas.microsoft.com/office/drawing/2014/main" xmlns="" id="{C3C74814-075E-4084-AF5F-321232C7AFF0}"/>
              </a:ext>
            </a:extLst>
          </p:cNvPr>
          <p:cNvSpPr txBox="1">
            <a:spLocks noChangeArrowheads="1"/>
          </p:cNvSpPr>
          <p:nvPr/>
        </p:nvSpPr>
        <p:spPr bwMode="auto">
          <a:xfrm>
            <a:off x="2084160" y="3844684"/>
            <a:ext cx="10107839"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vi-VN" b="1" dirty="0">
                <a:solidFill>
                  <a:srgbClr val="002060"/>
                </a:solidFill>
                <a:latin typeface="+mj-lt"/>
                <a:ea typeface="Arial-Rounded" panose="020B0500000000000000" pitchFamily="34" charset="0"/>
                <a:cs typeface="Arial-Rounded" panose="020B0500000000000000" pitchFamily="34" charset="0"/>
              </a:rPr>
              <a:t>Chú </a:t>
            </a:r>
            <a:r>
              <a:rPr lang="en-US" b="1" dirty="0">
                <a:solidFill>
                  <a:srgbClr val="002060"/>
                </a:solidFill>
                <a:latin typeface="+mj-lt"/>
                <a:ea typeface="Arial-Rounded" panose="020B0500000000000000" pitchFamily="34" charset="0"/>
                <a:cs typeface="Arial-Rounded" panose="020B0500000000000000" pitchFamily="34" charset="0"/>
              </a:rPr>
              <a:t>đ</a:t>
            </a:r>
            <a:r>
              <a:rPr lang="vi-VN" b="1" dirty="0">
                <a:solidFill>
                  <a:srgbClr val="002060"/>
                </a:solidFill>
                <a:latin typeface="+mj-lt"/>
                <a:ea typeface="Arial-Rounded" panose="020B0500000000000000" pitchFamily="34" charset="0"/>
                <a:cs typeface="Arial-Rounded" panose="020B0500000000000000" pitchFamily="34" charset="0"/>
              </a:rPr>
              <a:t>ỗ con lớn lên nhờ có đất, nước, ánh sáng, không khí.</a:t>
            </a:r>
          </a:p>
        </p:txBody>
      </p:sp>
      <p:grpSp>
        <p:nvGrpSpPr>
          <p:cNvPr id="13" name="Group 12">
            <a:extLst>
              <a:ext uri="{FF2B5EF4-FFF2-40B4-BE49-F238E27FC236}">
                <a16:creationId xmlns:a16="http://schemas.microsoft.com/office/drawing/2014/main" xmlns="" id="{3012AD46-2552-419D-A70B-A6E42D8FC514}"/>
              </a:ext>
            </a:extLst>
          </p:cNvPr>
          <p:cNvGrpSpPr/>
          <p:nvPr/>
        </p:nvGrpSpPr>
        <p:grpSpPr>
          <a:xfrm>
            <a:off x="2546099" y="290114"/>
            <a:ext cx="8228461" cy="3125573"/>
            <a:chOff x="5813967" y="540947"/>
            <a:chExt cx="5694730" cy="2293564"/>
          </a:xfrm>
        </p:grpSpPr>
        <p:pic>
          <p:nvPicPr>
            <p:cNvPr id="14" name="PA_图片 6">
              <a:extLst>
                <a:ext uri="{FF2B5EF4-FFF2-40B4-BE49-F238E27FC236}">
                  <a16:creationId xmlns:a16="http://schemas.microsoft.com/office/drawing/2014/main" xmlns="" id="{273C5EE2-E360-46F5-BF6E-F05F2C13F051}"/>
                </a:ext>
              </a:extLst>
            </p:cNvPr>
            <p:cNvPicPr>
              <a:picLocks noChangeAspect="1"/>
            </p:cNvPicPr>
            <p:nvPr>
              <p:custDataLst>
                <p:tags r:id="rId1"/>
              </p:custDataLst>
            </p:nvPr>
          </p:nvPicPr>
          <p:blipFill>
            <a:blip r:embed="rId9" cstate="print">
              <a:duotone>
                <a:schemeClr val="accent1">
                  <a:shade val="45000"/>
                  <a:satMod val="135000"/>
                </a:schemeClr>
                <a:prstClr val="white"/>
              </a:duotone>
              <a:extLst>
                <a:ext uri="{28A0092B-C50C-407E-A947-70E740481C1C}">
                  <a14:useLocalDpi xmlns:a14="http://schemas.microsoft.com/office/drawing/2010/main" xmlns="" val="0"/>
                </a:ext>
              </a:extLst>
            </a:blip>
            <a:stretch>
              <a:fillRect/>
            </a:stretch>
          </p:blipFill>
          <p:spPr>
            <a:xfrm>
              <a:off x="5813967" y="540947"/>
              <a:ext cx="5694730" cy="2293564"/>
            </a:xfrm>
            <a:prstGeom prst="rect">
              <a:avLst/>
            </a:prstGeom>
          </p:spPr>
        </p:pic>
        <p:sp>
          <p:nvSpPr>
            <p:cNvPr id="15" name="TextBox 14">
              <a:extLst>
                <a:ext uri="{FF2B5EF4-FFF2-40B4-BE49-F238E27FC236}">
                  <a16:creationId xmlns:a16="http://schemas.microsoft.com/office/drawing/2014/main" xmlns="" id="{13C086A4-A30D-4661-A368-FD913D013250}"/>
                </a:ext>
              </a:extLst>
            </p:cNvPr>
            <p:cNvSpPr txBox="1"/>
            <p:nvPr/>
          </p:nvSpPr>
          <p:spPr>
            <a:xfrm>
              <a:off x="6288872" y="1178285"/>
              <a:ext cx="4415435" cy="951622"/>
            </a:xfrm>
            <a:prstGeom prst="rect">
              <a:avLst/>
            </a:prstGeom>
            <a:noFill/>
          </p:spPr>
          <p:txBody>
            <a:bodyPr wrap="square" rtlCol="0">
              <a:spAutoFit/>
            </a:bodyPr>
            <a:lstStyle/>
            <a:p>
              <a:pPr algn="ctr">
                <a:lnSpc>
                  <a:spcPct val="150000"/>
                </a:lnSpc>
              </a:pPr>
              <a:r>
                <a:rPr lang="en-US" sz="2800" b="1" dirty="0" err="1">
                  <a:solidFill>
                    <a:srgbClr val="002060"/>
                  </a:solidFill>
                  <a:latin typeface="Times New Roman" pitchFamily="18" charset="0"/>
                  <a:ea typeface="Arial-Rounded" panose="020B0500000000000000" pitchFamily="34" charset="0"/>
                  <a:cs typeface="Times New Roman" pitchFamily="18" charset="0"/>
                </a:rPr>
                <a:t>Câu</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chuyện</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Chú</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đỗ</a:t>
              </a:r>
              <a:r>
                <a:rPr lang="en-US" sz="2800" b="1" dirty="0">
                  <a:solidFill>
                    <a:srgbClr val="002060"/>
                  </a:solidFill>
                  <a:latin typeface="Times New Roman" pitchFamily="18" charset="0"/>
                  <a:ea typeface="Arial-Rounded" panose="020B0500000000000000" pitchFamily="34" charset="0"/>
                  <a:cs typeface="Times New Roman" pitchFamily="18" charset="0"/>
                </a:rPr>
                <a:t> con </a:t>
              </a:r>
              <a:r>
                <a:rPr lang="en-US" sz="2800" b="1" dirty="0" err="1">
                  <a:solidFill>
                    <a:srgbClr val="002060"/>
                  </a:solidFill>
                  <a:latin typeface="Times New Roman" pitchFamily="18" charset="0"/>
                  <a:ea typeface="Arial-Rounded" panose="020B0500000000000000" pitchFamily="34" charset="0"/>
                  <a:cs typeface="Times New Roman" pitchFamily="18" charset="0"/>
                </a:rPr>
                <a:t>muốn</a:t>
              </a:r>
              <a:endParaRPr lang="en-US" sz="2800" b="1" dirty="0">
                <a:solidFill>
                  <a:srgbClr val="002060"/>
                </a:solidFill>
                <a:latin typeface="Times New Roman" pitchFamily="18" charset="0"/>
                <a:ea typeface="Arial-Rounded" panose="020B0500000000000000" pitchFamily="34" charset="0"/>
                <a:cs typeface="Times New Roman" pitchFamily="18" charset="0"/>
              </a:endParaRPr>
            </a:p>
            <a:p>
              <a:pPr algn="ctr">
                <a:lnSpc>
                  <a:spcPct val="150000"/>
                </a:lnSpc>
              </a:pP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nói</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với</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các</a:t>
              </a:r>
              <a:r>
                <a:rPr lang="en-US" sz="2800" b="1" dirty="0">
                  <a:solidFill>
                    <a:srgbClr val="002060"/>
                  </a:solidFill>
                  <a:latin typeface="Times New Roman" pitchFamily="18" charset="0"/>
                  <a:ea typeface="Arial-Rounded" panose="020B0500000000000000" pitchFamily="34" charset="0"/>
                  <a:cs typeface="Times New Roman" pitchFamily="18" charset="0"/>
                </a:rPr>
                <a:t> con </a:t>
              </a:r>
              <a:r>
                <a:rPr lang="en-US" sz="2800" b="1" dirty="0" err="1">
                  <a:solidFill>
                    <a:srgbClr val="002060"/>
                  </a:solidFill>
                  <a:latin typeface="Times New Roman" pitchFamily="18" charset="0"/>
                  <a:ea typeface="Arial-Rounded" panose="020B0500000000000000" pitchFamily="34" charset="0"/>
                  <a:cs typeface="Times New Roman" pitchFamily="18" charset="0"/>
                </a:rPr>
                <a:t>điều</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gì</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grpSp>
      <p:sp>
        <p:nvSpPr>
          <p:cNvPr id="20" name="Text Box 1736">
            <a:extLst>
              <a:ext uri="{FF2B5EF4-FFF2-40B4-BE49-F238E27FC236}">
                <a16:creationId xmlns:a16="http://schemas.microsoft.com/office/drawing/2014/main" xmlns="" id="{8B259294-33DD-4FD5-A3CF-63D4DCF4D407}"/>
              </a:ext>
            </a:extLst>
          </p:cNvPr>
          <p:cNvSpPr txBox="1">
            <a:spLocks noChangeArrowheads="1"/>
          </p:cNvSpPr>
          <p:nvPr/>
        </p:nvSpPr>
        <p:spPr bwMode="auto">
          <a:xfrm>
            <a:off x="2084161" y="4690141"/>
            <a:ext cx="10107839"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vi-VN" b="1" dirty="0">
                <a:solidFill>
                  <a:srgbClr val="002060"/>
                </a:solidFill>
                <a:latin typeface="+mj-lt"/>
                <a:ea typeface="Arial-Rounded" panose="020B0500000000000000" pitchFamily="34" charset="0"/>
                <a:cs typeface="Arial-Rounded" panose="020B0500000000000000" pitchFamily="34" charset="0"/>
              </a:rPr>
              <a:t>Để biết được thế giới rộng lớn thế nào</a:t>
            </a:r>
            <a:r>
              <a:rPr lang="en-US" b="1" dirty="0">
                <a:solidFill>
                  <a:srgbClr val="002060"/>
                </a:solidFill>
                <a:latin typeface="+mj-lt"/>
                <a:ea typeface="Arial-Rounded" panose="020B0500000000000000" pitchFamily="34" charset="0"/>
                <a:cs typeface="Arial-Rounded" panose="020B0500000000000000" pitchFamily="34"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và</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để</a:t>
            </a:r>
            <a:r>
              <a:rPr lang="en-US" b="1" dirty="0">
                <a:solidFill>
                  <a:srgbClr val="002060"/>
                </a:solidFill>
                <a:latin typeface="Times New Roman" pitchFamily="18" charset="0"/>
                <a:ea typeface="Arial-Rounded" panose="020B0500000000000000" pitchFamily="34" charset="0"/>
                <a:cs typeface="Times New Roman" pitchFamily="18" charset="0"/>
              </a:rPr>
              <a:t> ta </a:t>
            </a:r>
            <a:r>
              <a:rPr lang="en-US" b="1" dirty="0" err="1">
                <a:solidFill>
                  <a:srgbClr val="002060"/>
                </a:solidFill>
                <a:latin typeface="Times New Roman" pitchFamily="18" charset="0"/>
                <a:ea typeface="Arial-Rounded" panose="020B0500000000000000" pitchFamily="34" charset="0"/>
                <a:cs typeface="Times New Roman" pitchFamily="18" charset="0"/>
              </a:rPr>
              <a:t>trưởng</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thành</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hơn</a:t>
            </a:r>
            <a:r>
              <a:rPr lang="vi-VN" b="1" dirty="0">
                <a:solidFill>
                  <a:srgbClr val="002060"/>
                </a:solidFill>
                <a:latin typeface="Times New Roman" pitchFamily="18" charset="0"/>
                <a:ea typeface="Arial-Rounded" panose="020B0500000000000000" pitchFamily="34" charset="0"/>
                <a:cs typeface="Times New Roman" pitchFamily="18" charset="0"/>
              </a:rPr>
              <a:t>, các </a:t>
            </a:r>
            <a:r>
              <a:rPr lang="en-US" b="1" dirty="0">
                <a:solidFill>
                  <a:srgbClr val="002060"/>
                </a:solidFill>
                <a:latin typeface="Times New Roman" pitchFamily="18" charset="0"/>
                <a:ea typeface="Arial-Rounded" panose="020B0500000000000000" pitchFamily="34" charset="0"/>
                <a:cs typeface="Times New Roman" pitchFamily="18" charset="0"/>
              </a:rPr>
              <a:t>con</a:t>
            </a:r>
            <a:r>
              <a:rPr lang="vi-VN" b="1" dirty="0">
                <a:solidFill>
                  <a:srgbClr val="002060"/>
                </a:solidFill>
                <a:latin typeface="Times New Roman" pitchFamily="18" charset="0"/>
                <a:ea typeface="Arial-Rounded" panose="020B0500000000000000" pitchFamily="34" charset="0"/>
                <a:cs typeface="Times New Roman" pitchFamily="18" charset="0"/>
              </a:rPr>
              <a:t> hãy mạnh mẽ và dũng cảm</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khám</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phá</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thế</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giới</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xung</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quanh</a:t>
            </a:r>
            <a:r>
              <a:rPr lang="en-US" b="1" dirty="0">
                <a:solidFill>
                  <a:srgbClr val="002060"/>
                </a:solidFill>
                <a:latin typeface="Times New Roman" pitchFamily="18" charset="0"/>
                <a:ea typeface="Arial-Rounded" panose="020B0500000000000000" pitchFamily="34" charset="0"/>
                <a:cs typeface="Times New Roman" pitchFamily="18" charset="0"/>
              </a:rPr>
              <a:t>.</a:t>
            </a:r>
            <a:endParaRPr lang="vi-VN" b="1" dirty="0">
              <a:solidFill>
                <a:srgbClr val="002060"/>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xmlns="" val="118339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xmlns="" id="{3D30BE4B-1936-4CDE-866B-F1221C35DB3A}"/>
              </a:ext>
            </a:extLst>
          </p:cNvPr>
          <p:cNvGrpSpPr/>
          <p:nvPr/>
        </p:nvGrpSpPr>
        <p:grpSpPr>
          <a:xfrm>
            <a:off x="1288716" y="1365197"/>
            <a:ext cx="9944100" cy="1705740"/>
            <a:chOff x="1249190" y="1653135"/>
            <a:chExt cx="9944100" cy="1705740"/>
          </a:xfrm>
        </p:grpSpPr>
        <p:sp>
          <p:nvSpPr>
            <p:cNvPr id="11" name="AutoShape 5">
              <a:extLst>
                <a:ext uri="{FF2B5EF4-FFF2-40B4-BE49-F238E27FC236}">
                  <a16:creationId xmlns:a16="http://schemas.microsoft.com/office/drawing/2014/main" xmlns="" id="{5D128685-5AC5-4F6A-BFDE-98194CDDCE8A}"/>
                </a:ext>
              </a:extLst>
            </p:cNvPr>
            <p:cNvSpPr>
              <a:spLocks noChangeArrowheads="1"/>
            </p:cNvSpPr>
            <p:nvPr/>
          </p:nvSpPr>
          <p:spPr bwMode="gray">
            <a:xfrm>
              <a:off x="1249190" y="1653135"/>
              <a:ext cx="9944100" cy="1705740"/>
            </a:xfrm>
            <a:prstGeom prst="roundRect">
              <a:avLst>
                <a:gd name="adj" fmla="val 41152"/>
              </a:avLst>
            </a:prstGeom>
            <a:noFill/>
            <a:ln w="38100">
              <a:prstDash val="lgDashDot"/>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endParaRPr lang="vi-VN" sz="2667"/>
            </a:p>
          </p:txBody>
        </p:sp>
        <p:sp>
          <p:nvSpPr>
            <p:cNvPr id="23" name="Rectangle 22">
              <a:extLst>
                <a:ext uri="{FF2B5EF4-FFF2-40B4-BE49-F238E27FC236}">
                  <a16:creationId xmlns:a16="http://schemas.microsoft.com/office/drawing/2014/main" xmlns="" id="{1C6249FF-40ED-4813-9521-BA7C63C23B84}"/>
                </a:ext>
              </a:extLst>
            </p:cNvPr>
            <p:cNvSpPr/>
            <p:nvPr/>
          </p:nvSpPr>
          <p:spPr>
            <a:xfrm>
              <a:off x="1491916" y="1917798"/>
              <a:ext cx="9450893" cy="1200329"/>
            </a:xfrm>
            <a:prstGeom prst="rect">
              <a:avLst/>
            </a:prstGeom>
          </p:spPr>
          <p:txBody>
            <a:bodyPr wrap="square">
              <a:spAutoFit/>
            </a:bodyPr>
            <a:lstStyle/>
            <a:p>
              <a:r>
                <a:rPr lang="en-US" sz="3600" b="1" dirty="0" err="1">
                  <a:solidFill>
                    <a:srgbClr val="002060"/>
                  </a:solidFill>
                  <a:latin typeface="Times New Roman" pitchFamily="18" charset="0"/>
                  <a:ea typeface="Arial-Rounded" panose="020B0500000000000000" pitchFamily="34" charset="0"/>
                  <a:cs typeface="Times New Roman" pitchFamily="18" charset="0"/>
                </a:rPr>
                <a:t>Nói</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với</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người</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thân</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về</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hành</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trình</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của</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hạt</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đỗ</a:t>
              </a:r>
              <a:r>
                <a:rPr lang="en-US" sz="3600" b="1" dirty="0">
                  <a:solidFill>
                    <a:srgbClr val="002060"/>
                  </a:solidFill>
                  <a:latin typeface="Times New Roman" pitchFamily="18" charset="0"/>
                  <a:ea typeface="Arial-Rounded" panose="020B0500000000000000" pitchFamily="34" charset="0"/>
                  <a:cs typeface="Times New Roman" pitchFamily="18" charset="0"/>
                </a:rPr>
                <a:t> con </a:t>
              </a:r>
              <a:r>
                <a:rPr lang="en-US" sz="3600" b="1" dirty="0" err="1">
                  <a:solidFill>
                    <a:srgbClr val="002060"/>
                  </a:solidFill>
                  <a:latin typeface="Times New Roman" pitchFamily="18" charset="0"/>
                  <a:ea typeface="Arial-Rounded" panose="020B0500000000000000" pitchFamily="34" charset="0"/>
                  <a:cs typeface="Times New Roman" pitchFamily="18" charset="0"/>
                </a:rPr>
                <a:t>trở</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thành</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cây</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đỗ</a:t>
              </a:r>
              <a:r>
                <a:rPr lang="en-US" sz="3600" b="1" dirty="0">
                  <a:solidFill>
                    <a:srgbClr val="002060"/>
                  </a:solidFill>
                  <a:latin typeface="Times New Roman" pitchFamily="18" charset="0"/>
                  <a:ea typeface="Arial-Rounded" panose="020B0500000000000000" pitchFamily="34" charset="0"/>
                  <a:cs typeface="Times New Roman" pitchFamily="18" charset="0"/>
                </a:rPr>
                <a:t>.</a:t>
              </a:r>
              <a:endParaRPr lang="en-US" sz="3600" b="1" i="1" dirty="0">
                <a:solidFill>
                  <a:srgbClr val="002060"/>
                </a:solidFill>
                <a:latin typeface="Times New Roman" pitchFamily="18" charset="0"/>
                <a:ea typeface="Arial-Rounded" panose="020B0500000000000000" pitchFamily="34" charset="0"/>
                <a:cs typeface="Times New Roman" pitchFamily="18" charset="0"/>
              </a:endParaRPr>
            </a:p>
          </p:txBody>
        </p:sp>
      </p:grpSp>
      <p:sp>
        <p:nvSpPr>
          <p:cNvPr id="24" name="TextBox 23">
            <a:extLst>
              <a:ext uri="{FF2B5EF4-FFF2-40B4-BE49-F238E27FC236}">
                <a16:creationId xmlns:a16="http://schemas.microsoft.com/office/drawing/2014/main" xmlns="" id="{4BB6FCE6-B2E6-4DE9-B59D-948A8C80FD58}"/>
              </a:ext>
            </a:extLst>
          </p:cNvPr>
          <p:cNvSpPr txBox="1"/>
          <p:nvPr/>
        </p:nvSpPr>
        <p:spPr>
          <a:xfrm>
            <a:off x="596030" y="3558767"/>
            <a:ext cx="11321715" cy="2062103"/>
          </a:xfrm>
          <a:prstGeom prst="rect">
            <a:avLst/>
          </a:prstGeom>
          <a:noFill/>
        </p:spPr>
        <p:txBody>
          <a:bodyPr wrap="square" rtlCol="0">
            <a:spAutoFit/>
          </a:bodyPr>
          <a:lstStyle/>
          <a:p>
            <a:r>
              <a:rPr lang="en-US" sz="3200" b="1" dirty="0">
                <a:solidFill>
                  <a:srgbClr val="FF0000"/>
                </a:solidFill>
                <a:latin typeface="Times New Roman" pitchFamily="18" charset="0"/>
                <a:ea typeface="Arial-Rounded" panose="020B0500000000000000" pitchFamily="34" charset="0"/>
                <a:cs typeface="Times New Roman" pitchFamily="18" charset="0"/>
              </a:rPr>
              <a:t>G:</a:t>
            </a:r>
          </a:p>
          <a:p>
            <a:pPr marL="457200" indent="-457200">
              <a:buFontTx/>
              <a:buChar char="-"/>
            </a:pPr>
            <a:r>
              <a:rPr lang="en-US" sz="3200" b="1" dirty="0" err="1">
                <a:solidFill>
                  <a:srgbClr val="002060"/>
                </a:solidFill>
                <a:latin typeface="Times New Roman" pitchFamily="18" charset="0"/>
                <a:ea typeface="Arial-Rounded" panose="020B0500000000000000" pitchFamily="34" charset="0"/>
                <a:cs typeface="Times New Roman" pitchFamily="18" charset="0"/>
              </a:rPr>
              <a:t>Xem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lại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những</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bức</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tranh</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nhớ</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lại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những</a:t>
            </a:r>
            <a:r>
              <a:rPr lang="en-US" sz="3200" b="1" dirty="0">
                <a:solidFill>
                  <a:srgbClr val="002060"/>
                </a:solidFill>
                <a:latin typeface="Times New Roman" pitchFamily="18" charset="0"/>
                <a:ea typeface="Arial-Rounded" panose="020B0500000000000000" pitchFamily="34" charset="0"/>
                <a:cs typeface="Times New Roman" pitchFamily="18" charset="0"/>
              </a:rPr>
              <a:t> ai </a:t>
            </a:r>
            <a:r>
              <a:rPr lang="en-US" sz="3200" b="1" dirty="0" err="1">
                <a:solidFill>
                  <a:srgbClr val="002060"/>
                </a:solidFill>
                <a:latin typeface="Times New Roman" pitchFamily="18" charset="0"/>
                <a:ea typeface="Arial-Rounded" panose="020B0500000000000000" pitchFamily="34" charset="0"/>
                <a:cs typeface="Times New Roman" pitchFamily="18" charset="0"/>
              </a:rPr>
              <a:t>đã</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góp</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phần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giúp</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hạt</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đỗ</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nằm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trong</a:t>
            </a:r>
            <a:r>
              <a:rPr lang="en-US" sz="3200" b="1" dirty="0">
                <a:solidFill>
                  <a:srgbClr val="002060"/>
                </a:solidFill>
                <a:latin typeface="Times New Roman" pitchFamily="18" charset="0"/>
                <a:ea typeface="Arial-Rounded" panose="020B0500000000000000" pitchFamily="34" charset="0"/>
                <a:cs typeface="Times New Roman" pitchFamily="18" charset="0"/>
              </a:rPr>
              <a:t> long </a:t>
            </a:r>
            <a:r>
              <a:rPr lang="en-US" sz="3200" b="1" dirty="0" err="1">
                <a:solidFill>
                  <a:srgbClr val="002060"/>
                </a:solidFill>
                <a:latin typeface="Times New Roman" pitchFamily="18" charset="0"/>
                <a:ea typeface="Arial-Rounded" panose="020B0500000000000000" pitchFamily="34" charset="0"/>
                <a:cs typeface="Times New Roman" pitchFamily="18" charset="0"/>
              </a:rPr>
              <a:t>đất</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nảy</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mầm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và</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lớn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thành</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cây</a:t>
            </a:r>
            <a:r>
              <a:rPr lang="en-US" sz="3200" b="1" dirty="0">
                <a:solidFill>
                  <a:srgbClr val="002060"/>
                </a:solidFill>
                <a:latin typeface="Times New Roman" pitchFamily="18" charset="0"/>
                <a:ea typeface="Arial-Rounded" panose="020B0500000000000000" pitchFamily="34" charset="0"/>
                <a:cs typeface="Times New Roman" pitchFamily="18" charset="0"/>
              </a:rPr>
              <a:t>. </a:t>
            </a:r>
          </a:p>
          <a:p>
            <a:pPr marL="457200" indent="-457200">
              <a:buFontTx/>
              <a:buChar char="-"/>
            </a:pPr>
            <a:r>
              <a:rPr lang="en-US" sz="3200" b="1" dirty="0">
                <a:solidFill>
                  <a:srgbClr val="002060"/>
                </a:solidFill>
                <a:latin typeface="Times New Roman" pitchFamily="18" charset="0"/>
                <a:ea typeface="Arial-Rounded" panose="020B0500000000000000" pitchFamily="34" charset="0"/>
                <a:cs typeface="Times New Roman" pitchFamily="18" charset="0"/>
              </a:rPr>
              <a:t>Chia </a:t>
            </a:r>
            <a:r>
              <a:rPr lang="en-US" sz="3200" b="1" dirty="0" err="1">
                <a:solidFill>
                  <a:srgbClr val="002060"/>
                </a:solidFill>
                <a:latin typeface="Times New Roman" pitchFamily="18" charset="0"/>
                <a:ea typeface="Arial-Rounded" panose="020B0500000000000000" pitchFamily="34" charset="0"/>
                <a:cs typeface="Times New Roman" pitchFamily="18" charset="0"/>
              </a:rPr>
              <a:t>sẻ</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với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người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thân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về</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nội</a:t>
            </a:r>
            <a:r>
              <a:rPr lang="en-US" sz="3200" b="1" dirty="0">
                <a:solidFill>
                  <a:srgbClr val="002060"/>
                </a:solidFill>
                <a:latin typeface="Times New Roman" pitchFamily="18" charset="0"/>
                <a:ea typeface="Arial-Rounded" panose="020B0500000000000000" pitchFamily="34" charset="0"/>
                <a:cs typeface="Times New Roman" pitchFamily="18" charset="0"/>
              </a:rPr>
              <a:t> dung, ý </a:t>
            </a:r>
            <a:r>
              <a:rPr lang="en-US" sz="3200" b="1" dirty="0" err="1">
                <a:solidFill>
                  <a:srgbClr val="002060"/>
                </a:solidFill>
                <a:latin typeface="Times New Roman" pitchFamily="18" charset="0"/>
                <a:ea typeface="Arial-Rounded" panose="020B0500000000000000" pitchFamily="34" charset="0"/>
                <a:cs typeface="Times New Roman" pitchFamily="18" charset="0"/>
              </a:rPr>
              <a:t>nghĩa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câu</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chuyện</a:t>
            </a:r>
            <a:r>
              <a:rPr lang="en-US" sz="32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10" name="TextBox 9">
            <a:extLst>
              <a:ext uri="{FF2B5EF4-FFF2-40B4-BE49-F238E27FC236}">
                <a16:creationId xmlns:a16="http://schemas.microsoft.com/office/drawing/2014/main" xmlns="" id="{4B4E6A23-6C9F-46AB-91C1-C6EA47F21058}"/>
              </a:ext>
            </a:extLst>
          </p:cNvPr>
          <p:cNvSpPr txBox="1"/>
          <p:nvPr/>
        </p:nvSpPr>
        <p:spPr>
          <a:xfrm>
            <a:off x="227974" y="363400"/>
            <a:ext cx="3369526"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Times New Roman" pitchFamily="18" charset="0"/>
                <a:cs typeface="Times New Roman" pitchFamily="18" charset="0"/>
              </a:rPr>
              <a:t>Vận</a:t>
            </a:r>
            <a:r>
              <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4000" dirty="0" err="1">
                <a:solidFill>
                  <a:srgbClr val="FF0000"/>
                </a:solidFill>
                <a:effectLst>
                  <a:reflection blurRad="6350" stA="55000" endA="300" endPos="45500" dir="5400000" sy="-100000" algn="bl" rotWithShape="0"/>
                </a:effectLst>
                <a:latin typeface="Times New Roman" pitchFamily="18" charset="0"/>
                <a:cs typeface="Times New Roman" pitchFamily="18" charset="0"/>
              </a:rPr>
              <a:t>dụng</a:t>
            </a:r>
            <a:endPar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198554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xmlns="" id="{7ACEF646-EF93-4CC8-B63F-673BE5B2BFB0}"/>
              </a:ext>
            </a:extLst>
          </p:cNvPr>
          <p:cNvSpPr txBox="1"/>
          <p:nvPr/>
        </p:nvSpPr>
        <p:spPr>
          <a:xfrm>
            <a:off x="2418156" y="1246382"/>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Times New Roman" pitchFamily="18" charset="0"/>
                <a:cs typeface="Times New Roman" pitchFamily="18" charset="0"/>
              </a:rPr>
              <a:t>Củng</a:t>
            </a:r>
            <a:r>
              <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4000" dirty="0" err="1">
                <a:solidFill>
                  <a:srgbClr val="FF0000"/>
                </a:solidFill>
                <a:effectLst>
                  <a:reflection blurRad="6350" stA="55000" endA="300" endPos="45500" dir="5400000" sy="-100000" algn="bl" rotWithShape="0"/>
                </a:effectLst>
                <a:latin typeface="Times New Roman" pitchFamily="18" charset="0"/>
                <a:cs typeface="Times New Roman" pitchFamily="18" charset="0"/>
              </a:rPr>
              <a:t>cố</a:t>
            </a:r>
            <a:r>
              <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rPr>
              <a:t> - </a:t>
            </a:r>
            <a:r>
              <a:rPr lang="en-US" sz="4000" dirty="0" err="1">
                <a:solidFill>
                  <a:srgbClr val="FF0000"/>
                </a:solidFill>
                <a:effectLst>
                  <a:reflection blurRad="6350" stA="55000" endA="300" endPos="45500" dir="5400000" sy="-100000" algn="bl" rotWithShape="0"/>
                </a:effectLst>
                <a:latin typeface="Times New Roman" pitchFamily="18" charset="0"/>
                <a:cs typeface="Times New Roman" pitchFamily="18" charset="0"/>
              </a:rPr>
              <a:t>dặn</a:t>
            </a:r>
            <a:r>
              <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4000" dirty="0" err="1">
                <a:solidFill>
                  <a:srgbClr val="FF0000"/>
                </a:solidFill>
                <a:effectLst>
                  <a:reflection blurRad="6350" stA="55000" endA="300" endPos="45500" dir="5400000" sy="-100000" algn="bl" rotWithShape="0"/>
                </a:effectLst>
                <a:latin typeface="Times New Roman" pitchFamily="18" charset="0"/>
                <a:cs typeface="Times New Roman" pitchFamily="18" charset="0"/>
              </a:rPr>
              <a:t>dò</a:t>
            </a:r>
            <a:endPar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endParaRPr>
          </a:p>
        </p:txBody>
      </p:sp>
      <p:pic>
        <p:nvPicPr>
          <p:cNvPr id="8" name="图片 35">
            <a:extLst>
              <a:ext uri="{FF2B5EF4-FFF2-40B4-BE49-F238E27FC236}">
                <a16:creationId xmlns:a16="http://schemas.microsoft.com/office/drawing/2014/main" xmlns="" id="{6D336546-DCB4-44A1-9408-72467C3E80A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954545" y="1889211"/>
            <a:ext cx="2114756" cy="1620749"/>
          </a:xfrm>
          <a:prstGeom prst="rect">
            <a:avLst/>
          </a:prstGeom>
        </p:spPr>
      </p:pic>
      <p:pic>
        <p:nvPicPr>
          <p:cNvPr id="10" name="图片 39">
            <a:extLst>
              <a:ext uri="{FF2B5EF4-FFF2-40B4-BE49-F238E27FC236}">
                <a16:creationId xmlns:a16="http://schemas.microsoft.com/office/drawing/2014/main" xmlns="" id="{BA3AC262-0CFA-437F-8EEC-1E1473D1C86F}"/>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7201" y="4876677"/>
            <a:ext cx="2341563" cy="1981323"/>
          </a:xfrm>
          <a:prstGeom prst="rect">
            <a:avLst/>
          </a:prstGeom>
        </p:spPr>
      </p:pic>
      <p:pic>
        <p:nvPicPr>
          <p:cNvPr id="11" name="图片 41">
            <a:extLst>
              <a:ext uri="{FF2B5EF4-FFF2-40B4-BE49-F238E27FC236}">
                <a16:creationId xmlns:a16="http://schemas.microsoft.com/office/drawing/2014/main" xmlns="" id="{F0CA763B-28AA-4F2E-B16E-CEE647F245DB}"/>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9924160" y="423862"/>
            <a:ext cx="1331922" cy="2163314"/>
          </a:xfrm>
          <a:prstGeom prst="rect">
            <a:avLst/>
          </a:prstGeom>
        </p:spPr>
      </p:pic>
      <p:pic>
        <p:nvPicPr>
          <p:cNvPr id="12" name="图片 43">
            <a:extLst>
              <a:ext uri="{FF2B5EF4-FFF2-40B4-BE49-F238E27FC236}">
                <a16:creationId xmlns:a16="http://schemas.microsoft.com/office/drawing/2014/main" xmlns="" id="{88688721-FFAF-4DDA-811B-7DEE30BCC51C}"/>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40378" y="3789894"/>
            <a:ext cx="1331922" cy="2149238"/>
          </a:xfrm>
          <a:prstGeom prst="rect">
            <a:avLst/>
          </a:prstGeom>
        </p:spPr>
      </p:pic>
      <p:sp>
        <p:nvSpPr>
          <p:cNvPr id="13" name="TextBox 12">
            <a:extLst>
              <a:ext uri="{FF2B5EF4-FFF2-40B4-BE49-F238E27FC236}">
                <a16:creationId xmlns:a16="http://schemas.microsoft.com/office/drawing/2014/main" xmlns="" id="{C6324E8F-D5CE-4CAF-8E78-A55312722AFC}"/>
              </a:ext>
            </a:extLst>
          </p:cNvPr>
          <p:cNvSpPr txBox="1"/>
          <p:nvPr/>
        </p:nvSpPr>
        <p:spPr>
          <a:xfrm>
            <a:off x="806339" y="2696206"/>
            <a:ext cx="10656658" cy="2308324"/>
          </a:xfrm>
          <a:prstGeom prst="rect">
            <a:avLst/>
          </a:prstGeom>
          <a:noFill/>
        </p:spPr>
        <p:txBody>
          <a:bodyPr wrap="square">
            <a:spAutoFit/>
          </a:bodyPr>
          <a:lstStyle/>
          <a:p>
            <a:pPr marL="457200" indent="-457200">
              <a:lnSpc>
                <a:spcPct val="150000"/>
              </a:lnSpc>
              <a:buFontTx/>
              <a:buChar char="-"/>
            </a:pPr>
            <a:r>
              <a:rPr lang="en-US" sz="3200" b="1" dirty="0" err="1">
                <a:solidFill>
                  <a:srgbClr val="002060"/>
                </a:solidFill>
                <a:latin typeface="Times New Roman" pitchFamily="18" charset="0"/>
                <a:ea typeface="Arial-Rounded" panose="020B0500000000000000" pitchFamily="34" charset="0"/>
                <a:cs typeface="Times New Roman" pitchFamily="18" charset="0"/>
              </a:rPr>
              <a:t>Kể</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cho</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người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thân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bạn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bè</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nghe</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câu</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chuyện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Chú</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đỗ</a:t>
            </a:r>
            <a:r>
              <a:rPr lang="en-US" sz="3200" b="1" dirty="0">
                <a:solidFill>
                  <a:srgbClr val="002060"/>
                </a:solidFill>
                <a:latin typeface="Times New Roman" pitchFamily="18" charset="0"/>
                <a:ea typeface="Arial-Rounded" panose="020B0500000000000000" pitchFamily="34" charset="0"/>
                <a:cs typeface="Times New Roman" pitchFamily="18" charset="0"/>
              </a:rPr>
              <a:t> con.</a:t>
            </a:r>
          </a:p>
          <a:p>
            <a:pPr marL="1371600" lvl="2" indent="-457200">
              <a:lnSpc>
                <a:spcPct val="150000"/>
              </a:lnSpc>
              <a:buFontTx/>
              <a:buChar char="-"/>
            </a:pPr>
            <a:r>
              <a:rPr lang="en-US" sz="3200" b="1" dirty="0" err="1">
                <a:solidFill>
                  <a:srgbClr val="002060"/>
                </a:solidFill>
                <a:latin typeface="Times New Roman" pitchFamily="18" charset="0"/>
                <a:ea typeface="Arial-Rounded" panose="020B0500000000000000" pitchFamily="34" charset="0"/>
                <a:cs typeface="Times New Roman" pitchFamily="18" charset="0"/>
              </a:rPr>
              <a:t>Xem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trước</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bài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sau</a:t>
            </a:r>
            <a:r>
              <a:rPr lang="en-US" sz="3200" b="1" dirty="0">
                <a:solidFill>
                  <a:srgbClr val="002060"/>
                </a:solidFill>
                <a:latin typeface="Times New Roman" pitchFamily="18" charset="0"/>
                <a:ea typeface="Arial-Rounded" panose="020B0500000000000000" pitchFamily="34" charset="0"/>
                <a:cs typeface="Times New Roman" pitchFamily="18" charset="0"/>
              </a:rPr>
              <a:t>: </a:t>
            </a:r>
          </a:p>
          <a:p>
            <a:pPr lvl="3">
              <a:lnSpc>
                <a:spcPct val="150000"/>
              </a:lnSpc>
            </a:pP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Kể</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chuyện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Cậu</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bé</a:t>
            </a:r>
            <a:r>
              <a:rPr lang="en-US" sz="3200" b="1" dirty="0">
                <a:solidFill>
                  <a:srgbClr val="002060"/>
                </a:solidFill>
                <a:latin typeface="Times New Roman" pitchFamily="18" charset="0"/>
                <a:ea typeface="Arial-Rounded" panose="020B0500000000000000" pitchFamily="34" charset="0"/>
                <a:cs typeface="Times New Roman" pitchFamily="18" charset="0"/>
              </a:rPr>
              <a:t> ham </a:t>
            </a:r>
            <a:r>
              <a:rPr lang="en-US" sz="3200" b="1" dirty="0" err="1">
                <a:solidFill>
                  <a:srgbClr val="002060"/>
                </a:solidFill>
                <a:latin typeface="Times New Roman" pitchFamily="18" charset="0"/>
                <a:ea typeface="Arial-Rounded" panose="020B0500000000000000" pitchFamily="34" charset="0"/>
                <a:cs typeface="Times New Roman" pitchFamily="18" charset="0"/>
              </a:rPr>
              <a:t>học</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trang</a:t>
            </a:r>
            <a:r>
              <a:rPr lang="en-US" sz="3200" b="1" dirty="0">
                <a:solidFill>
                  <a:srgbClr val="002060"/>
                </a:solidFill>
                <a:latin typeface="Times New Roman" pitchFamily="18" charset="0"/>
                <a:ea typeface="Arial-Rounded" panose="020B0500000000000000" pitchFamily="34" charset="0"/>
                <a:cs typeface="Times New Roman" pitchFamily="18" charset="0"/>
              </a:rPr>
              <a:t> 42.</a:t>
            </a:r>
          </a:p>
        </p:txBody>
      </p:sp>
    </p:spTree>
    <p:extLst>
      <p:ext uri="{BB962C8B-B14F-4D97-AF65-F5344CB8AC3E}">
        <p14:creationId xmlns:p14="http://schemas.microsoft.com/office/powerpoint/2010/main" xmlns="" val="186122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750" fill="hold"/>
                                        <p:tgtEl>
                                          <p:spTgt spid="8"/>
                                        </p:tgtEl>
                                        <p:attrNameLst>
                                          <p:attrName>ppt_w</p:attrName>
                                        </p:attrNameLst>
                                      </p:cBhvr>
                                      <p:tavLst>
                                        <p:tav tm="0">
                                          <p:val>
                                            <p:fltVal val="0"/>
                                          </p:val>
                                        </p:tav>
                                        <p:tav tm="100000">
                                          <p:val>
                                            <p:strVal val="#ppt_w"/>
                                          </p:val>
                                        </p:tav>
                                      </p:tavLst>
                                    </p:anim>
                                    <p:anim calcmode="lin" valueType="num">
                                      <p:cBhvr>
                                        <p:cTn id="18" dur="750" fill="hold"/>
                                        <p:tgtEl>
                                          <p:spTgt spid="8"/>
                                        </p:tgtEl>
                                        <p:attrNameLst>
                                          <p:attrName>ppt_h</p:attrName>
                                        </p:attrNameLst>
                                      </p:cBhvr>
                                      <p:tavLst>
                                        <p:tav tm="0">
                                          <p:val>
                                            <p:fltVal val="0"/>
                                          </p:val>
                                        </p:tav>
                                        <p:tav tm="100000">
                                          <p:val>
                                            <p:strVal val="#ppt_h"/>
                                          </p:val>
                                        </p:tav>
                                      </p:tavLst>
                                    </p:anim>
                                    <p:animEffect transition="in" filter="fade">
                                      <p:cBhvr>
                                        <p:cTn id="19" dur="75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ppt_w</p:attrName>
                                        </p:attrNameLst>
                                      </p:cBhvr>
                                      <p:tavLst>
                                        <p:tav tm="0">
                                          <p:val>
                                            <p:fltVal val="0"/>
                                          </p:val>
                                        </p:tav>
                                        <p:tav tm="100000">
                                          <p:val>
                                            <p:strVal val="#ppt_w"/>
                                          </p:val>
                                        </p:tav>
                                      </p:tavLst>
                                    </p:anim>
                                    <p:anim calcmode="lin" valueType="num">
                                      <p:cBhvr>
                                        <p:cTn id="23" dur="750" fill="hold"/>
                                        <p:tgtEl>
                                          <p:spTgt spid="11"/>
                                        </p:tgtEl>
                                        <p:attrNameLst>
                                          <p:attrName>ppt_h</p:attrName>
                                        </p:attrNameLst>
                                      </p:cBhvr>
                                      <p:tavLst>
                                        <p:tav tm="0">
                                          <p:val>
                                            <p:fltVal val="0"/>
                                          </p:val>
                                        </p:tav>
                                        <p:tav tm="100000">
                                          <p:val>
                                            <p:strVal val="#ppt_h"/>
                                          </p:val>
                                        </p:tav>
                                      </p:tavLst>
                                    </p:anim>
                                    <p:animEffect transition="in" filter="fade">
                                      <p:cBhvr>
                                        <p:cTn id="24" dur="75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750"/>
                            </p:stCondLst>
                            <p:childTnLst>
                              <p:par>
                                <p:cTn id="29" presetID="16" presetClass="entr" presetSubtype="21"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图片 39">
            <a:extLst>
              <a:ext uri="{FF2B5EF4-FFF2-40B4-BE49-F238E27FC236}">
                <a16:creationId xmlns:a16="http://schemas.microsoft.com/office/drawing/2014/main" xmlns="" id="{B6A43CE9-BBC5-4E98-BF98-A297DCD6796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0378" y="1419214"/>
            <a:ext cx="2864392" cy="2423717"/>
          </a:xfrm>
          <a:prstGeom prst="rect">
            <a:avLst/>
          </a:prstGeom>
        </p:spPr>
      </p:pic>
      <p:pic>
        <p:nvPicPr>
          <p:cNvPr id="9" name="图片 43">
            <a:extLst>
              <a:ext uri="{FF2B5EF4-FFF2-40B4-BE49-F238E27FC236}">
                <a16:creationId xmlns:a16="http://schemas.microsoft.com/office/drawing/2014/main" xmlns="" id="{839B62AF-AC7B-4DF2-8D1A-02CAE1D3E41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53555" y="332431"/>
            <a:ext cx="1629316" cy="2629124"/>
          </a:xfrm>
          <a:prstGeom prst="rect">
            <a:avLst/>
          </a:prstGeom>
        </p:spPr>
      </p:pic>
      <p:pic>
        <p:nvPicPr>
          <p:cNvPr id="10" name="图片 30">
            <a:extLst>
              <a:ext uri="{FF2B5EF4-FFF2-40B4-BE49-F238E27FC236}">
                <a16:creationId xmlns:a16="http://schemas.microsoft.com/office/drawing/2014/main" xmlns="" id="{EBF68672-5F38-4E5A-9D6B-7255921E4234}"/>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9505144" y="2481669"/>
            <a:ext cx="2546478" cy="4324344"/>
          </a:xfrm>
          <a:prstGeom prst="rect">
            <a:avLst/>
          </a:prstGeom>
        </p:spPr>
      </p:pic>
      <p:sp>
        <p:nvSpPr>
          <p:cNvPr id="11" name="TextBox 10">
            <a:extLst>
              <a:ext uri="{FF2B5EF4-FFF2-40B4-BE49-F238E27FC236}">
                <a16:creationId xmlns:a16="http://schemas.microsoft.com/office/drawing/2014/main" xmlns="" id="{3C722568-5BEC-4CC9-9200-292359A25631}"/>
              </a:ext>
            </a:extLst>
          </p:cNvPr>
          <p:cNvSpPr txBox="1"/>
          <p:nvPr/>
        </p:nvSpPr>
        <p:spPr>
          <a:xfrm>
            <a:off x="1996048" y="2824492"/>
            <a:ext cx="7633146" cy="1481175"/>
          </a:xfrm>
          <a:prstGeom prst="rect">
            <a:avLst/>
          </a:prstGeom>
          <a:noFill/>
        </p:spPr>
        <p:txBody>
          <a:bodyPr wrap="square" rtlCol="0">
            <a:spAutoFit/>
          </a:bodyPr>
          <a:lstStyle/>
          <a:p>
            <a:pPr algn="ctr">
              <a:lnSpc>
                <a:spcPct val="150000"/>
              </a:lnSpc>
            </a:pPr>
            <a:r>
              <a:rPr lang="en-US" sz="3200" dirty="0" err="1">
                <a:solidFill>
                  <a:srgbClr val="FF0000"/>
                </a:solidFill>
                <a:latin typeface="Times New Roman" pitchFamily="18" charset="0"/>
                <a:cs typeface="Times New Roman" pitchFamily="18" charset="0"/>
              </a:rPr>
              <a:t>Tạm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biệt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hẹn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gặp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lại</a:t>
            </a:r>
            <a:r>
              <a:rPr lang="en-US" sz="3200" dirty="0">
                <a:solidFill>
                  <a:srgbClr val="FF0000"/>
                </a:solidFill>
                <a:latin typeface="Times New Roman" pitchFamily="18" charset="0"/>
                <a:cs typeface="Times New Roman" pitchFamily="18" charset="0"/>
              </a:rPr>
              <a:t> </a:t>
            </a:r>
          </a:p>
          <a:p>
            <a:pPr algn="ctr">
              <a:lnSpc>
                <a:spcPct val="150000"/>
              </a:lnSpc>
            </a:pPr>
            <a:r>
              <a:rPr lang="en-US" sz="3200" dirty="0" err="1">
                <a:solidFill>
                  <a:srgbClr val="FF0000"/>
                </a:solidFill>
                <a:latin typeface="Times New Roman" pitchFamily="18" charset="0"/>
                <a:cs typeface="Times New Roman" pitchFamily="18" charset="0"/>
              </a:rPr>
              <a:t>các</a:t>
            </a:r>
            <a:r>
              <a:rPr lang="en-US" sz="3200" dirty="0">
                <a:solidFill>
                  <a:srgbClr val="FF0000"/>
                </a:solidFill>
                <a:latin typeface="Times New Roman" pitchFamily="18" charset="0"/>
                <a:cs typeface="Times New Roman" pitchFamily="18" charset="0"/>
              </a:rPr>
              <a:t> con </a:t>
            </a:r>
            <a:r>
              <a:rPr lang="en-US" sz="3200" dirty="0" err="1">
                <a:solidFill>
                  <a:srgbClr val="FF0000"/>
                </a:solidFill>
                <a:latin typeface="Times New Roman" pitchFamily="18" charset="0"/>
                <a:cs typeface="Times New Roman" pitchFamily="18" charset="0"/>
              </a:rPr>
              <a:t>vào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những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tiết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học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sau</a:t>
            </a:r>
            <a:r>
              <a:rPr lang="en-US" sz="32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xmlns="" val="391862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750" fill="hold"/>
                                        <p:tgtEl>
                                          <p:spTgt spid="9"/>
                                        </p:tgtEl>
                                        <p:attrNameLst>
                                          <p:attrName>ppt_w</p:attrName>
                                        </p:attrNameLst>
                                      </p:cBhvr>
                                      <p:tavLst>
                                        <p:tav tm="0">
                                          <p:val>
                                            <p:fltVal val="0"/>
                                          </p:val>
                                        </p:tav>
                                        <p:tav tm="100000">
                                          <p:val>
                                            <p:strVal val="#ppt_w"/>
                                          </p:val>
                                        </p:tav>
                                      </p:tavLst>
                                    </p:anim>
                                    <p:anim calcmode="lin" valueType="num">
                                      <p:cBhvr>
                                        <p:cTn id="13" dur="750" fill="hold"/>
                                        <p:tgtEl>
                                          <p:spTgt spid="9"/>
                                        </p:tgtEl>
                                        <p:attrNameLst>
                                          <p:attrName>ppt_h</p:attrName>
                                        </p:attrNameLst>
                                      </p:cBhvr>
                                      <p:tavLst>
                                        <p:tav tm="0">
                                          <p:val>
                                            <p:fltVal val="0"/>
                                          </p:val>
                                        </p:tav>
                                        <p:tav tm="100000">
                                          <p:val>
                                            <p:strVal val="#ppt_h"/>
                                          </p:val>
                                        </p:tav>
                                      </p:tavLst>
                                    </p:anim>
                                    <p:animEffect transition="in" filter="fade">
                                      <p:cBhvr>
                                        <p:cTn id="14" dur="750"/>
                                        <p:tgtEl>
                                          <p:spTgt spid="9"/>
                                        </p:tgtEl>
                                      </p:cBhvr>
                                    </p:animEffect>
                                  </p:childTnLst>
                                </p:cTn>
                              </p:par>
                            </p:childTnLst>
                          </p:cTn>
                        </p:par>
                        <p:par>
                          <p:cTn id="15" fill="hold">
                            <p:stCondLst>
                              <p:cond delay="750"/>
                            </p:stCondLst>
                            <p:childTnLst>
                              <p:par>
                                <p:cTn id="16" presetID="2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750"/>
                                        <p:tgtEl>
                                          <p:spTgt spid="10"/>
                                        </p:tgtEl>
                                      </p:cBhvr>
                                    </p:animEffect>
                                  </p:childTnLst>
                                </p:cTn>
                              </p:par>
                            </p:childTnLst>
                          </p:cTn>
                        </p:par>
                        <p:par>
                          <p:cTn id="19" fill="hold">
                            <p:stCondLst>
                              <p:cond delay="1500"/>
                            </p:stCondLst>
                            <p:childTnLst>
                              <p:par>
                                <p:cTn id="20" presetID="6"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4" cstate="print">
            <a:extLst>
              <a:ext uri="{BEBA8EAE-BF5A-486C-A8C5-ECC9F3942E4B}">
                <a14:imgProps xmlns:a14="http://schemas.microsoft.com/office/drawing/2010/main" xmlns="">
                  <a14:imgLayer r:embed="rId6">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Tập Tầm Vông -">
            <a:hlinkClick r:id="" action="ppaction://media"/>
            <a:extLst>
              <a:ext uri="{FF2B5EF4-FFF2-40B4-BE49-F238E27FC236}">
                <a16:creationId xmlns:a16="http://schemas.microsoft.com/office/drawing/2014/main" xmlns="" id="{835986C4-398E-4B3A-B7FE-056F655F6AE1}"/>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392363" y="267888"/>
            <a:ext cx="11407274" cy="6416592"/>
          </a:xfrm>
          <a:prstGeom prst="rect">
            <a:avLst/>
          </a:prstGeom>
        </p:spPr>
      </p:pic>
    </p:spTree>
    <p:extLst>
      <p:ext uri="{BB962C8B-B14F-4D97-AF65-F5344CB8AC3E}">
        <p14:creationId xmlns:p14="http://schemas.microsoft.com/office/powerpoint/2010/main" xmlns="" val="53821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Times New Roman" pitchFamily="18" charset="0"/>
                <a:cs typeface="Times New Roman" pitchFamily="18" charset="0"/>
              </a:rPr>
              <a:t>YÊU CẦU CẦN ĐẠT</a:t>
            </a:r>
            <a:endParaRPr lang="vi-VN"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vi-VN" dirty="0" smtClean="0">
                <a:latin typeface="Times New Roman" pitchFamily="18" charset="0"/>
                <a:cs typeface="Times New Roman" pitchFamily="18" charset="0"/>
              </a:rPr>
              <a:t>- Nhận biết được các sự việc trong tranh minh họa về </a:t>
            </a:r>
            <a:r>
              <a:rPr lang="pl-PL" dirty="0" smtClean="0">
                <a:latin typeface="Times New Roman" pitchFamily="18" charset="0"/>
                <a:cs typeface="Times New Roman" pitchFamily="18" charset="0"/>
              </a:rPr>
              <a:t>hành trình từ hạt đỗ trở thành cây đỗ của chú đỗ con</a:t>
            </a:r>
            <a:r>
              <a:rPr lang="vi-VN" dirty="0" smtClean="0">
                <a:latin typeface="Times New Roman" pitchFamily="18" charset="0"/>
                <a:cs typeface="Times New Roman" pitchFamily="18" charset="0"/>
              </a:rPr>
              <a:t>.</a:t>
            </a:r>
          </a:p>
          <a:p>
            <a:pPr>
              <a:buNone/>
            </a:pPr>
            <a:r>
              <a:rPr lang="vi-VN" dirty="0" smtClean="0">
                <a:latin typeface="+mj-lt"/>
              </a:rPr>
              <a:t>- Biết chọn và kể lại được 1 - 2 đoạn của câu chuyện Chú đỗ con theo tranh</a:t>
            </a:r>
            <a:r>
              <a:rPr lang="vi-VN" b="1" i="1" dirty="0" smtClean="0">
                <a:latin typeface="+mj-lt"/>
              </a:rPr>
              <a:t> </a:t>
            </a:r>
            <a:endParaRPr lang="vi-VN" dirty="0" smtClean="0">
              <a:latin typeface="+mj-lt"/>
            </a:endParaRPr>
          </a:p>
          <a:p>
            <a:pPr>
              <a:buNone/>
            </a:pPr>
            <a:r>
              <a:rPr lang="pl-PL" dirty="0" smtClean="0">
                <a:latin typeface="Times New Roman" pitchFamily="18" charset="0"/>
                <a:cs typeface="Times New Roman" pitchFamily="18" charset="0"/>
              </a:rPr>
              <a:t>- Thông qua các hoạt động học, HS phát triển năng lực tự chủ và tự học; năng </a:t>
            </a:r>
            <a:r>
              <a:rPr lang="pl-PL" dirty="0" smtClean="0">
                <a:latin typeface="Times New Roman" pitchFamily="18" charset="0"/>
                <a:cs typeface="Times New Roman" pitchFamily="18" charset="0"/>
              </a:rPr>
              <a:t>lực</a:t>
            </a:r>
            <a:r>
              <a:rPr lang="vi-VN" dirty="0" smtClean="0">
                <a:latin typeface="Times New Roman" pitchFamily="18" charset="0"/>
                <a:cs typeface="Times New Roman" pitchFamily="18" charset="0"/>
              </a:rPr>
              <a:t> </a:t>
            </a:r>
            <a:r>
              <a:rPr lang="pl-PL" dirty="0" smtClean="0">
                <a:latin typeface="Times New Roman" pitchFamily="18" charset="0"/>
                <a:cs typeface="Times New Roman" pitchFamily="18" charset="0"/>
              </a:rPr>
              <a:t>giao </a:t>
            </a:r>
            <a:r>
              <a:rPr lang="pl-PL" dirty="0" smtClean="0">
                <a:latin typeface="Times New Roman" pitchFamily="18" charset="0"/>
                <a:cs typeface="Times New Roman" pitchFamily="18" charset="0"/>
              </a:rPr>
              <a:t>tiếp hợp tác; năng lực giải quyết vấn đề và sáng tạo; năng lực ngôn ngữ; có tinh </a:t>
            </a:r>
            <a:r>
              <a:rPr lang="pl-PL" dirty="0" smtClean="0">
                <a:latin typeface="Times New Roman" pitchFamily="18" charset="0"/>
                <a:cs typeface="Times New Roman" pitchFamily="18" charset="0"/>
              </a:rPr>
              <a:t>thần </a:t>
            </a:r>
            <a:r>
              <a:rPr lang="pl-PL" dirty="0" smtClean="0">
                <a:latin typeface="Times New Roman" pitchFamily="18" charset="0"/>
                <a:cs typeface="Times New Roman" pitchFamily="18" charset="0"/>
              </a:rPr>
              <a:t>hợp tác trong khi làm việc nhóm.</a:t>
            </a:r>
            <a:endParaRPr lang="vi-VN" dirty="0" smtClean="0">
              <a:latin typeface="Times New Roman" pitchFamily="18" charset="0"/>
              <a:cs typeface="Times New Roman" pitchFamily="18" charset="0"/>
            </a:endParaRPr>
          </a:p>
          <a:p>
            <a:pPr>
              <a:buNone/>
            </a:pPr>
            <a:r>
              <a:rPr lang="pl-PL" dirty="0" smtClean="0">
                <a:latin typeface="Times New Roman" pitchFamily="18" charset="0"/>
                <a:cs typeface="Times New Roman" pitchFamily="18" charset="0"/>
              </a:rPr>
              <a:t>- HS có thái độ chăm chú, hứng thú với bài học.      </a:t>
            </a:r>
            <a:endParaRPr lang="vi-VN" dirty="0" smtClean="0">
              <a:latin typeface="Times New Roman" pitchFamily="18" charset="0"/>
              <a:cs typeface="Times New Roman" pitchFamily="18" charset="0"/>
            </a:endParaRPr>
          </a:p>
          <a:p>
            <a:pPr>
              <a:buNone/>
            </a:pPr>
            <a:r>
              <a:rPr lang="pl-PL" dirty="0" smtClean="0">
                <a:latin typeface="Times New Roman" pitchFamily="18" charset="0"/>
                <a:cs typeface="Times New Roman" pitchFamily="18" charset="0"/>
              </a:rPr>
              <a:t>- Vận dụng kiến thức vào cuộc sống hàng ngày.</a:t>
            </a:r>
            <a:endParaRPr lang="vi-VN" dirty="0" smtClean="0">
              <a:latin typeface="Times New Roman" pitchFamily="18" charset="0"/>
              <a:cs typeface="Times New Roman" pitchFamily="18" charset="0"/>
            </a:endParaRPr>
          </a:p>
          <a:p>
            <a:endParaRPr lang="vi-VN"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1"/>
            <a:ext cx="12192000" cy="229278"/>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xmlns="" id="{44BE2941-CD96-42CA-AA2E-ADAB1D374558}"/>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sharpenSoften amount="25000"/>
                    </a14:imgEffect>
                  </a14:imgLayer>
                </a14:imgProps>
              </a:ext>
            </a:extLst>
          </a:blip>
          <a:srcRect l="31480" t="58901" r="50658" b="15263"/>
          <a:stretch/>
        </p:blipFill>
        <p:spPr>
          <a:xfrm>
            <a:off x="0" y="3899160"/>
            <a:ext cx="3626116" cy="2950288"/>
          </a:xfrm>
          <a:prstGeom prst="rect">
            <a:avLst/>
          </a:prstGeom>
        </p:spPr>
      </p:pic>
      <p:pic>
        <p:nvPicPr>
          <p:cNvPr id="9" name="Picture 8">
            <a:extLst>
              <a:ext uri="{FF2B5EF4-FFF2-40B4-BE49-F238E27FC236}">
                <a16:creationId xmlns:a16="http://schemas.microsoft.com/office/drawing/2014/main" xmlns="" id="{94FBE348-4460-488B-BE15-C9E05EE909CE}"/>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sharpenSoften amount="25000"/>
                    </a14:imgEffect>
                  </a14:imgLayer>
                </a14:imgProps>
              </a:ext>
            </a:extLst>
          </a:blip>
          <a:srcRect l="54308" t="25439" r="27369" b="49450"/>
          <a:stretch/>
        </p:blipFill>
        <p:spPr>
          <a:xfrm>
            <a:off x="6096000" y="1128280"/>
            <a:ext cx="3626118" cy="2753078"/>
          </a:xfrm>
          <a:prstGeom prst="rect">
            <a:avLst/>
          </a:prstGeom>
        </p:spPr>
      </p:pic>
      <p:pic>
        <p:nvPicPr>
          <p:cNvPr id="10" name="Picture 9">
            <a:extLst>
              <a:ext uri="{FF2B5EF4-FFF2-40B4-BE49-F238E27FC236}">
                <a16:creationId xmlns:a16="http://schemas.microsoft.com/office/drawing/2014/main" xmlns="" id="{99A33A8F-9B7A-44F6-BCFF-3809E0F5CD5A}"/>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sharpenSoften amount="25000"/>
                    </a14:imgEffect>
                  </a14:imgLayer>
                </a14:imgProps>
              </a:ext>
            </a:extLst>
          </a:blip>
          <a:srcRect l="31480" t="25439" r="50198" b="49052"/>
          <a:stretch/>
        </p:blipFill>
        <p:spPr>
          <a:xfrm>
            <a:off x="0" y="986219"/>
            <a:ext cx="3626116" cy="2912941"/>
          </a:xfrm>
          <a:prstGeom prst="rect">
            <a:avLst/>
          </a:prstGeom>
        </p:spPr>
      </p:pic>
      <p:pic>
        <p:nvPicPr>
          <p:cNvPr id="11" name="Picture 10">
            <a:extLst>
              <a:ext uri="{FF2B5EF4-FFF2-40B4-BE49-F238E27FC236}">
                <a16:creationId xmlns:a16="http://schemas.microsoft.com/office/drawing/2014/main" xmlns="" id="{DBA828C6-917B-4BC4-9B10-EDEEE42D7BE5}"/>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sharpenSoften amount="25000"/>
                    </a14:imgEffect>
                  </a14:imgLayer>
                </a14:imgProps>
              </a:ext>
            </a:extLst>
          </a:blip>
          <a:srcRect l="54868" t="59602" r="27369" b="15263"/>
          <a:stretch/>
        </p:blipFill>
        <p:spPr>
          <a:xfrm>
            <a:off x="6189044" y="3963350"/>
            <a:ext cx="3626116" cy="2886098"/>
          </a:xfrm>
          <a:prstGeom prst="rect">
            <a:avLst/>
          </a:prstGeom>
        </p:spPr>
      </p:pic>
      <p:sp>
        <p:nvSpPr>
          <p:cNvPr id="12" name="文本框 22">
            <a:extLst>
              <a:ext uri="{FF2B5EF4-FFF2-40B4-BE49-F238E27FC236}">
                <a16:creationId xmlns:a16="http://schemas.microsoft.com/office/drawing/2014/main" xmlns="" id="{50B38C8A-1809-4019-8B4B-B9EC76639D93}"/>
              </a:ext>
            </a:extLst>
          </p:cNvPr>
          <p:cNvSpPr txBox="1"/>
          <p:nvPr/>
        </p:nvSpPr>
        <p:spPr>
          <a:xfrm>
            <a:off x="4755237" y="704220"/>
            <a:ext cx="3647784" cy="584775"/>
          </a:xfrm>
          <a:prstGeom prst="rect">
            <a:avLst/>
          </a:prstGeom>
          <a:noFill/>
        </p:spPr>
        <p:txBody>
          <a:bodyPr wrap="square" rtlCol="0">
            <a:spAutoFit/>
          </a:bodyPr>
          <a:lstStyle/>
          <a:p>
            <a:pPr algn="ctr"/>
            <a:r>
              <a:rPr lang="en-US" altLang="zh-CN" sz="3200" dirty="0">
                <a:solidFill>
                  <a:srgbClr val="FF0000"/>
                </a:solidFill>
                <a:latin typeface="Times New Roman" pitchFamily="18" charset="0"/>
                <a:ea typeface="思源黑体 CN Bold" panose="020B0800000000000000" pitchFamily="34" charset="-122"/>
                <a:cs typeface="Times New Roman" pitchFamily="18" charset="0"/>
              </a:rPr>
              <a:t>CHÚ ĐỖ CON</a:t>
            </a:r>
            <a:endParaRPr lang="zh-CN" altLang="en-US" sz="3200" dirty="0">
              <a:solidFill>
                <a:srgbClr val="FF0000"/>
              </a:solidFill>
              <a:latin typeface="Times New Roman" pitchFamily="18" charset="0"/>
              <a:ea typeface="思源黑体 CN Bold" panose="020B0800000000000000" pitchFamily="34" charset="-122"/>
              <a:cs typeface="Times New Roman" pitchFamily="18" charset="0"/>
            </a:endParaRPr>
          </a:p>
        </p:txBody>
      </p:sp>
      <p:sp>
        <p:nvSpPr>
          <p:cNvPr id="13" name="TextBox 12">
            <a:extLst>
              <a:ext uri="{FF2B5EF4-FFF2-40B4-BE49-F238E27FC236}">
                <a16:creationId xmlns:a16="http://schemas.microsoft.com/office/drawing/2014/main" xmlns="" id="{94BF5228-7131-4D42-9AEA-AD8F604C3B13}"/>
              </a:ext>
            </a:extLst>
          </p:cNvPr>
          <p:cNvSpPr txBox="1"/>
          <p:nvPr/>
        </p:nvSpPr>
        <p:spPr>
          <a:xfrm>
            <a:off x="3730140" y="1342996"/>
            <a:ext cx="2190600" cy="2246769"/>
          </a:xfrm>
          <a:prstGeom prst="rect">
            <a:avLst/>
          </a:prstGeom>
          <a:noFill/>
        </p:spPr>
        <p:txBody>
          <a:bodyPr wrap="square" rtlCol="0">
            <a:spAutoFit/>
          </a:bodyPr>
          <a:lstStyle/>
          <a:p>
            <a:r>
              <a:rPr lang="en-US" sz="2800" b="1" dirty="0" err="1">
                <a:solidFill>
                  <a:srgbClr val="002060"/>
                </a:solidFill>
                <a:latin typeface="Times New Roman" pitchFamily="18" charset="0"/>
                <a:ea typeface="Arial-Rounded" panose="020B0500000000000000" pitchFamily="34" charset="0"/>
                <a:cs typeface="Times New Roman" pitchFamily="18" charset="0"/>
              </a:rPr>
              <a:t>Cuộc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gặp</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gỡ</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của</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đỗ</a:t>
            </a:r>
            <a:r>
              <a:rPr lang="en-US" sz="2800" b="1" dirty="0">
                <a:solidFill>
                  <a:srgbClr val="002060"/>
                </a:solidFill>
                <a:latin typeface="Times New Roman" pitchFamily="18" charset="0"/>
                <a:ea typeface="Arial-Rounded" panose="020B0500000000000000" pitchFamily="34" charset="0"/>
                <a:cs typeface="Times New Roman" pitchFamily="18" charset="0"/>
              </a:rPr>
              <a:t> con </a:t>
            </a:r>
            <a:r>
              <a:rPr lang="en-US" sz="2800" b="1" dirty="0" err="1">
                <a:solidFill>
                  <a:srgbClr val="002060"/>
                </a:solidFill>
                <a:latin typeface="Times New Roman" pitchFamily="18" charset="0"/>
                <a:ea typeface="Arial-Rounded" panose="020B0500000000000000" pitchFamily="34" charset="0"/>
                <a:cs typeface="Times New Roman" pitchFamily="18" charset="0"/>
              </a:rPr>
              <a:t>và</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cô</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mưa</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xuân</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diễn</a:t>
            </a:r>
            <a:r>
              <a:rPr lang="en-US" sz="2800" b="1" dirty="0">
                <a:solidFill>
                  <a:srgbClr val="002060"/>
                </a:solidFill>
                <a:latin typeface="Times New Roman" pitchFamily="18" charset="0"/>
                <a:ea typeface="Arial-Rounded" panose="020B0500000000000000" pitchFamily="34" charset="0"/>
                <a:cs typeface="Times New Roman" pitchFamily="18" charset="0"/>
              </a:rPr>
              <a:t> ra </a:t>
            </a:r>
            <a:r>
              <a:rPr lang="en-US" sz="2800" b="1" dirty="0" err="1">
                <a:solidFill>
                  <a:srgbClr val="002060"/>
                </a:solidFill>
                <a:latin typeface="Times New Roman" pitchFamily="18" charset="0"/>
                <a:ea typeface="Arial-Rounded" panose="020B0500000000000000" pitchFamily="34" charset="0"/>
                <a:cs typeface="Times New Roman" pitchFamily="18" charset="0"/>
              </a:rPr>
              <a:t>như</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thế</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nào</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15" name="TextBox 14">
            <a:extLst>
              <a:ext uri="{FF2B5EF4-FFF2-40B4-BE49-F238E27FC236}">
                <a16:creationId xmlns:a16="http://schemas.microsoft.com/office/drawing/2014/main" xmlns="" id="{B2056641-CF48-4B07-98D5-222B2DC58909}"/>
              </a:ext>
            </a:extLst>
          </p:cNvPr>
          <p:cNvSpPr txBox="1"/>
          <p:nvPr/>
        </p:nvSpPr>
        <p:spPr>
          <a:xfrm>
            <a:off x="9722118" y="1342996"/>
            <a:ext cx="2190600" cy="2246769"/>
          </a:xfrm>
          <a:prstGeom prst="rect">
            <a:avLst/>
          </a:prstGeom>
          <a:noFill/>
        </p:spPr>
        <p:txBody>
          <a:bodyPr wrap="square" rtlCol="0">
            <a:spAutoFit/>
          </a:bodyPr>
          <a:lstStyle/>
          <a:p>
            <a:r>
              <a:rPr lang="en-US" sz="2800" b="1" dirty="0" err="1">
                <a:solidFill>
                  <a:srgbClr val="002060"/>
                </a:solidFill>
                <a:latin typeface="Times New Roman" pitchFamily="18" charset="0"/>
                <a:ea typeface="Arial-Rounded" panose="020B0500000000000000" pitchFamily="34" charset="0"/>
                <a:cs typeface="Times New Roman" pitchFamily="18" charset="0"/>
              </a:rPr>
              <a:t>Cuộc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gặp</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gỡ</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của</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đỗ</a:t>
            </a:r>
            <a:r>
              <a:rPr lang="en-US" sz="2800" b="1" dirty="0">
                <a:solidFill>
                  <a:srgbClr val="002060"/>
                </a:solidFill>
                <a:latin typeface="Times New Roman" pitchFamily="18" charset="0"/>
                <a:ea typeface="Arial-Rounded" panose="020B0500000000000000" pitchFamily="34" charset="0"/>
                <a:cs typeface="Times New Roman" pitchFamily="18" charset="0"/>
              </a:rPr>
              <a:t> con </a:t>
            </a:r>
            <a:r>
              <a:rPr lang="en-US" sz="2800" b="1" dirty="0" err="1">
                <a:solidFill>
                  <a:srgbClr val="002060"/>
                </a:solidFill>
                <a:latin typeface="Times New Roman" pitchFamily="18" charset="0"/>
                <a:ea typeface="Arial-Rounded" panose="020B0500000000000000" pitchFamily="34" charset="0"/>
                <a:cs typeface="Times New Roman" pitchFamily="18" charset="0"/>
              </a:rPr>
              <a:t>và</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chị</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gió</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xuân</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diễn</a:t>
            </a:r>
            <a:r>
              <a:rPr lang="en-US" sz="2800" b="1" dirty="0">
                <a:solidFill>
                  <a:srgbClr val="002060"/>
                </a:solidFill>
                <a:latin typeface="Times New Roman" pitchFamily="18" charset="0"/>
                <a:ea typeface="Arial-Rounded" panose="020B0500000000000000" pitchFamily="34" charset="0"/>
                <a:cs typeface="Times New Roman" pitchFamily="18" charset="0"/>
              </a:rPr>
              <a:t> ra </a:t>
            </a:r>
            <a:r>
              <a:rPr lang="en-US" sz="2800" b="1" dirty="0" err="1">
                <a:solidFill>
                  <a:srgbClr val="002060"/>
                </a:solidFill>
                <a:latin typeface="Times New Roman" pitchFamily="18" charset="0"/>
                <a:ea typeface="Arial-Rounded" panose="020B0500000000000000" pitchFamily="34" charset="0"/>
                <a:cs typeface="Times New Roman" pitchFamily="18" charset="0"/>
              </a:rPr>
              <a:t>như</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thế</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nào</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21" name="TextBox 20">
            <a:extLst>
              <a:ext uri="{FF2B5EF4-FFF2-40B4-BE49-F238E27FC236}">
                <a16:creationId xmlns:a16="http://schemas.microsoft.com/office/drawing/2014/main" xmlns="" id="{52F417EE-02C3-4491-8855-8224220EC5AC}"/>
              </a:ext>
            </a:extLst>
          </p:cNvPr>
          <p:cNvSpPr txBox="1"/>
          <p:nvPr/>
        </p:nvSpPr>
        <p:spPr>
          <a:xfrm>
            <a:off x="3730140" y="4274001"/>
            <a:ext cx="2190600" cy="2246769"/>
          </a:xfrm>
          <a:prstGeom prst="rect">
            <a:avLst/>
          </a:prstGeom>
          <a:noFill/>
        </p:spPr>
        <p:txBody>
          <a:bodyPr wrap="square" rtlCol="0">
            <a:spAutoFit/>
          </a:bodyPr>
          <a:lstStyle/>
          <a:p>
            <a:r>
              <a:rPr lang="en-US" sz="2800" b="1" dirty="0" err="1">
                <a:solidFill>
                  <a:srgbClr val="002060"/>
                </a:solidFill>
                <a:latin typeface="Times New Roman" pitchFamily="18" charset="0"/>
                <a:ea typeface="Arial-Rounded" panose="020B0500000000000000" pitchFamily="34" charset="0"/>
                <a:cs typeface="Times New Roman" pitchFamily="18" charset="0"/>
              </a:rPr>
              <a:t>Cuộc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gặp</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gỡ</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của</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đỗ</a:t>
            </a:r>
            <a:r>
              <a:rPr lang="en-US" sz="2800" b="1" dirty="0">
                <a:solidFill>
                  <a:srgbClr val="002060"/>
                </a:solidFill>
                <a:latin typeface="Times New Roman" pitchFamily="18" charset="0"/>
                <a:ea typeface="Arial-Rounded" panose="020B0500000000000000" pitchFamily="34" charset="0"/>
                <a:cs typeface="Times New Roman" pitchFamily="18" charset="0"/>
              </a:rPr>
              <a:t> con </a:t>
            </a:r>
            <a:r>
              <a:rPr lang="en-US" sz="2800" b="1" dirty="0" err="1">
                <a:solidFill>
                  <a:srgbClr val="002060"/>
                </a:solidFill>
                <a:latin typeface="Times New Roman" pitchFamily="18" charset="0"/>
                <a:ea typeface="Arial-Rounded" panose="020B0500000000000000" pitchFamily="34" charset="0"/>
                <a:cs typeface="Times New Roman" pitchFamily="18" charset="0"/>
              </a:rPr>
              <a:t>và</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bác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mặt</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trời</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diễn</a:t>
            </a:r>
            <a:r>
              <a:rPr lang="en-US" sz="2800" b="1" dirty="0">
                <a:solidFill>
                  <a:srgbClr val="002060"/>
                </a:solidFill>
                <a:latin typeface="Times New Roman" pitchFamily="18" charset="0"/>
                <a:ea typeface="Arial-Rounded" panose="020B0500000000000000" pitchFamily="34" charset="0"/>
                <a:cs typeface="Times New Roman" pitchFamily="18" charset="0"/>
              </a:rPr>
              <a:t> ra </a:t>
            </a:r>
            <a:r>
              <a:rPr lang="en-US" sz="2800" b="1" dirty="0" err="1">
                <a:solidFill>
                  <a:srgbClr val="002060"/>
                </a:solidFill>
                <a:latin typeface="Times New Roman" pitchFamily="18" charset="0"/>
                <a:ea typeface="Arial-Rounded" panose="020B0500000000000000" pitchFamily="34" charset="0"/>
                <a:cs typeface="Times New Roman" pitchFamily="18" charset="0"/>
              </a:rPr>
              <a:t>như</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thế</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nào</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22" name="TextBox 21">
            <a:extLst>
              <a:ext uri="{FF2B5EF4-FFF2-40B4-BE49-F238E27FC236}">
                <a16:creationId xmlns:a16="http://schemas.microsoft.com/office/drawing/2014/main" xmlns="" id="{9D1466E2-4ACD-47EB-B004-D0513746E71D}"/>
              </a:ext>
            </a:extLst>
          </p:cNvPr>
          <p:cNvSpPr txBox="1"/>
          <p:nvPr/>
        </p:nvSpPr>
        <p:spPr>
          <a:xfrm>
            <a:off x="9815160" y="4656258"/>
            <a:ext cx="2190600" cy="1384995"/>
          </a:xfrm>
          <a:prstGeom prst="rect">
            <a:avLst/>
          </a:prstGeom>
          <a:noFill/>
        </p:spPr>
        <p:txBody>
          <a:bodyPr wrap="square" rtlCol="0">
            <a:spAutoFit/>
          </a:bodyPr>
          <a:lstStyle/>
          <a:p>
            <a:r>
              <a:rPr lang="en-US" sz="2800" b="1" dirty="0" err="1">
                <a:solidFill>
                  <a:srgbClr val="002060"/>
                </a:solidFill>
                <a:latin typeface="Times New Roman" pitchFamily="18" charset="0"/>
                <a:ea typeface="Arial-Rounded" panose="020B0500000000000000" pitchFamily="34" charset="0"/>
                <a:cs typeface="Times New Roman" pitchFamily="18" charset="0"/>
              </a:rPr>
              <a:t>Cuối</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cùng</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đỗ</a:t>
            </a:r>
            <a:r>
              <a:rPr lang="en-US" sz="2800" b="1" dirty="0">
                <a:solidFill>
                  <a:srgbClr val="002060"/>
                </a:solidFill>
                <a:latin typeface="Times New Roman" pitchFamily="18" charset="0"/>
                <a:ea typeface="Arial-Rounded" panose="020B0500000000000000" pitchFamily="34" charset="0"/>
                <a:cs typeface="Times New Roman" pitchFamily="18" charset="0"/>
              </a:rPr>
              <a:t> con </a:t>
            </a:r>
            <a:r>
              <a:rPr lang="en-US" sz="2800" b="1" dirty="0" err="1">
                <a:solidFill>
                  <a:srgbClr val="002060"/>
                </a:solidFill>
                <a:latin typeface="Times New Roman" pitchFamily="18" charset="0"/>
                <a:ea typeface="Arial-Rounded" panose="020B0500000000000000" pitchFamily="34" charset="0"/>
                <a:cs typeface="Times New Roman" pitchFamily="18" charset="0"/>
              </a:rPr>
              <a:t>đã</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làm</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gì</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23" name="TextBox 22">
            <a:extLst>
              <a:ext uri="{FF2B5EF4-FFF2-40B4-BE49-F238E27FC236}">
                <a16:creationId xmlns:a16="http://schemas.microsoft.com/office/drawing/2014/main" xmlns="" id="{0B5DFD67-B784-40A3-AC61-10EC9126AEA5}"/>
              </a:ext>
            </a:extLst>
          </p:cNvPr>
          <p:cNvSpPr txBox="1"/>
          <p:nvPr/>
        </p:nvSpPr>
        <p:spPr>
          <a:xfrm>
            <a:off x="0" y="138688"/>
            <a:ext cx="9980486" cy="584775"/>
          </a:xfrm>
          <a:prstGeom prst="rect">
            <a:avLst/>
          </a:prstGeom>
          <a:noFill/>
        </p:spPr>
        <p:txBody>
          <a:bodyPr wrap="square" rtlCol="0">
            <a:spAutoFit/>
          </a:bodyPr>
          <a:lstStyle/>
          <a:p>
            <a:r>
              <a:rPr lang="en-US" sz="3200" b="1" dirty="0">
                <a:solidFill>
                  <a:srgbClr val="002060"/>
                </a:solidFill>
                <a:latin typeface="Times New Roman" pitchFamily="18" charset="0"/>
                <a:ea typeface="Arial-Rounded" panose="020B0500000000000000" pitchFamily="34" charset="0"/>
                <a:cs typeface="Times New Roman" pitchFamily="18" charset="0"/>
              </a:rPr>
              <a:t>1. </a:t>
            </a:r>
            <a:r>
              <a:rPr lang="en-US" sz="3200" b="1" dirty="0" err="1">
                <a:solidFill>
                  <a:srgbClr val="002060"/>
                </a:solidFill>
                <a:latin typeface="Times New Roman" pitchFamily="18" charset="0"/>
                <a:ea typeface="Arial-Rounded" panose="020B0500000000000000" pitchFamily="34" charset="0"/>
                <a:cs typeface="Times New Roman" pitchFamily="18" charset="0"/>
              </a:rPr>
              <a:t>Dựa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vào</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câu</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hỏi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gợi</a:t>
            </a:r>
            <a:r>
              <a:rPr lang="en-US" sz="3200" b="1" dirty="0">
                <a:solidFill>
                  <a:srgbClr val="002060"/>
                </a:solidFill>
                <a:latin typeface="Times New Roman" pitchFamily="18" charset="0"/>
                <a:ea typeface="Arial-Rounded" panose="020B0500000000000000" pitchFamily="34" charset="0"/>
                <a:cs typeface="Times New Roman" pitchFamily="18" charset="0"/>
              </a:rPr>
              <a:t> ý, </a:t>
            </a:r>
            <a:r>
              <a:rPr lang="en-US" sz="3200" b="1" dirty="0" err="1">
                <a:solidFill>
                  <a:srgbClr val="002060"/>
                </a:solidFill>
                <a:latin typeface="Times New Roman" pitchFamily="18" charset="0"/>
                <a:ea typeface="Arial-Rounded" panose="020B0500000000000000" pitchFamily="34" charset="0"/>
                <a:cs typeface="Times New Roman" pitchFamily="18" charset="0"/>
              </a:rPr>
              <a:t>đoán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nội</a:t>
            </a:r>
            <a:r>
              <a:rPr lang="en-US" sz="3200" b="1" dirty="0">
                <a:solidFill>
                  <a:srgbClr val="002060"/>
                </a:solidFill>
                <a:latin typeface="Times New Roman" pitchFamily="18" charset="0"/>
                <a:ea typeface="Arial-Rounded" panose="020B0500000000000000" pitchFamily="34" charset="0"/>
                <a:cs typeface="Times New Roman" pitchFamily="18" charset="0"/>
              </a:rPr>
              <a:t> dung </a:t>
            </a:r>
            <a:r>
              <a:rPr lang="en-US" sz="3200" b="1" dirty="0" err="1">
                <a:solidFill>
                  <a:srgbClr val="002060"/>
                </a:solidFill>
                <a:latin typeface="Times New Roman" pitchFamily="18" charset="0"/>
                <a:ea typeface="Arial-Rounded" panose="020B0500000000000000" pitchFamily="34" charset="0"/>
                <a:cs typeface="Times New Roman" pitchFamily="18" charset="0"/>
              </a:rPr>
              <a:t>của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từng</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tranh</a:t>
            </a:r>
            <a:r>
              <a:rPr lang="en-US" sz="3200" b="1" dirty="0">
                <a:solidFill>
                  <a:srgbClr val="002060"/>
                </a:solidFill>
                <a:latin typeface="Times New Roman" pitchFamily="18" charset="0"/>
                <a:ea typeface="Arial-Rounded" panose="020B0500000000000000" pitchFamily="34" charset="0"/>
                <a:cs typeface="Times New Roman" pitchFamily="18" charset="0"/>
              </a:rPr>
              <a:t>.</a:t>
            </a:r>
          </a:p>
        </p:txBody>
      </p:sp>
    </p:spTree>
    <p:extLst>
      <p:ext uri="{BB962C8B-B14F-4D97-AF65-F5344CB8AC3E}">
        <p14:creationId xmlns:p14="http://schemas.microsoft.com/office/powerpoint/2010/main" xmlns="" val="214792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2">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2">
                                            <p:txEl>
                                              <p:pRg st="0" end="0"/>
                                            </p:txEl>
                                          </p:spTgt>
                                        </p:tgtEl>
                                        <p:attrNameLst>
                                          <p:attrName>ppt_w</p:attrName>
                                        </p:attrNameLst>
                                      </p:cBhvr>
                                    </p:anim>
                                    <p:anim by="(#ppt_w*0.50)" calcmode="lin" valueType="num">
                                      <p:cBhvr>
                                        <p:cTn id="8" dur="500" decel="50000" autoRev="1" fill="hold">
                                          <p:stCondLst>
                                            <p:cond delay="0"/>
                                          </p:stCondLst>
                                        </p:cTn>
                                        <p:tgtEl>
                                          <p:spTgt spid="12">
                                            <p:txEl>
                                              <p:pRg st="0" end="0"/>
                                            </p:txEl>
                                          </p:spTgt>
                                        </p:tgtEl>
                                        <p:attrNameLst>
                                          <p:attrName>ppt_x</p:attrName>
                                        </p:attrNameLst>
                                      </p:cBhvr>
                                    </p:anim>
                                    <p:anim from="(-#ppt_h/2)" to="(#ppt_y)" calcmode="lin" valueType="num">
                                      <p:cBhvr>
                                        <p:cTn id="9" dur="1000" fill="hold">
                                          <p:stCondLst>
                                            <p:cond delay="0"/>
                                          </p:stCondLst>
                                        </p:cTn>
                                        <p:tgtEl>
                                          <p:spTgt spid="12">
                                            <p:txEl>
                                              <p:pRg st="0" end="0"/>
                                            </p:txEl>
                                          </p:spTgt>
                                        </p:tgtEl>
                                        <p:attrNameLst>
                                          <p:attrName>ppt_y</p:attrName>
                                        </p:attrNameLst>
                                      </p:cBhvr>
                                    </p:anim>
                                    <p:animRot by="21600000">
                                      <p:cBhvr>
                                        <p:cTn id="10" dur="1000" fill="hold">
                                          <p:stCondLst>
                                            <p:cond delay="0"/>
                                          </p:stCondLst>
                                        </p:cTn>
                                        <p:tgtEl>
                                          <p:spTgt spid="12">
                                            <p:txEl>
                                              <p:pRg st="0" end="0"/>
                                            </p:txEl>
                                          </p:spTgt>
                                        </p:tgtEl>
                                        <p:attrNameLst>
                                          <p:attrName>r</p:attrName>
                                        </p:attrNameLst>
                                      </p:cBhvr>
                                    </p:animRot>
                                  </p:childTnLst>
                                </p:cTn>
                              </p:par>
                            </p:childTnLst>
                          </p:cTn>
                        </p:par>
                        <p:par>
                          <p:cTn id="11" fill="hold">
                            <p:stCondLst>
                              <p:cond delay="121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22" presetClass="entr" presetSubtype="8"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par>
                                <p:cTn id="24" presetID="22" presetClass="entr" presetSubtype="8"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par>
                                <p:cTn id="30" presetID="22" presetClass="entr" presetSubtype="8"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par>
                          <p:cTn id="36" fill="hold">
                            <p:stCondLst>
                              <p:cond delay="1710"/>
                            </p:stCondLst>
                            <p:childTnLst>
                              <p:par>
                                <p:cTn id="37" presetID="22" presetClass="entr" presetSubtype="8"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1"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xmlns="" id="{E4A7D57E-FD18-4EBF-9A40-537071ECF73F}"/>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sharpenSoften amount="25000"/>
                    </a14:imgEffect>
                  </a14:imgLayer>
                </a14:imgProps>
              </a:ext>
            </a:extLst>
          </a:blip>
          <a:srcRect l="31480" t="58901" r="50658" b="15263"/>
          <a:stretch/>
        </p:blipFill>
        <p:spPr>
          <a:xfrm>
            <a:off x="3900029" y="4091632"/>
            <a:ext cx="3192979" cy="2597878"/>
          </a:xfrm>
          <a:prstGeom prst="rect">
            <a:avLst/>
          </a:prstGeom>
        </p:spPr>
      </p:pic>
      <p:pic>
        <p:nvPicPr>
          <p:cNvPr id="8" name="Picture 7">
            <a:extLst>
              <a:ext uri="{FF2B5EF4-FFF2-40B4-BE49-F238E27FC236}">
                <a16:creationId xmlns:a16="http://schemas.microsoft.com/office/drawing/2014/main" xmlns="" id="{27C637B8-979E-4A3E-AAC1-3D0FEF58A7B8}"/>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sharpenSoften amount="25000"/>
                    </a14:imgEffect>
                  </a14:imgLayer>
                </a14:imgProps>
              </a:ext>
            </a:extLst>
          </a:blip>
          <a:srcRect l="54308" t="25439" r="27369" b="49450"/>
          <a:stretch/>
        </p:blipFill>
        <p:spPr>
          <a:xfrm>
            <a:off x="6984497" y="163221"/>
            <a:ext cx="3192981" cy="2541356"/>
          </a:xfrm>
          <a:prstGeom prst="rect">
            <a:avLst/>
          </a:prstGeom>
        </p:spPr>
      </p:pic>
      <p:pic>
        <p:nvPicPr>
          <p:cNvPr id="9" name="Picture 8">
            <a:extLst>
              <a:ext uri="{FF2B5EF4-FFF2-40B4-BE49-F238E27FC236}">
                <a16:creationId xmlns:a16="http://schemas.microsoft.com/office/drawing/2014/main" xmlns="" id="{FD0C7F49-F041-4E0E-8412-E83D9DF46AF8}"/>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sharpenSoften amount="25000"/>
                    </a14:imgEffect>
                  </a14:imgLayer>
                </a14:imgProps>
              </a:ext>
            </a:extLst>
          </a:blip>
          <a:srcRect l="31480" t="25439" r="50198" b="49052"/>
          <a:stretch/>
        </p:blipFill>
        <p:spPr>
          <a:xfrm>
            <a:off x="3796553" y="131785"/>
            <a:ext cx="3192979" cy="2564992"/>
          </a:xfrm>
          <a:prstGeom prst="rect">
            <a:avLst/>
          </a:prstGeom>
        </p:spPr>
      </p:pic>
      <p:pic>
        <p:nvPicPr>
          <p:cNvPr id="10" name="Picture 9">
            <a:extLst>
              <a:ext uri="{FF2B5EF4-FFF2-40B4-BE49-F238E27FC236}">
                <a16:creationId xmlns:a16="http://schemas.microsoft.com/office/drawing/2014/main" xmlns="" id="{4697EEDD-8F7A-4AA1-8D8A-64288DF78AB7}"/>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sharpenSoften amount="25000"/>
                    </a14:imgEffect>
                  </a14:imgLayer>
                </a14:imgProps>
              </a:ext>
            </a:extLst>
          </a:blip>
          <a:srcRect l="54868" t="59602" r="27369" b="15263"/>
          <a:stretch/>
        </p:blipFill>
        <p:spPr>
          <a:xfrm>
            <a:off x="7230440" y="2792110"/>
            <a:ext cx="3192979" cy="2541356"/>
          </a:xfrm>
          <a:prstGeom prst="rect">
            <a:avLst/>
          </a:prstGeom>
        </p:spPr>
      </p:pic>
      <p:sp>
        <p:nvSpPr>
          <p:cNvPr id="11" name="文本框 22">
            <a:extLst>
              <a:ext uri="{FF2B5EF4-FFF2-40B4-BE49-F238E27FC236}">
                <a16:creationId xmlns:a16="http://schemas.microsoft.com/office/drawing/2014/main" xmlns="" id="{A0CAEC98-A50B-4BA5-963B-23C38DC2CFE6}"/>
              </a:ext>
            </a:extLst>
          </p:cNvPr>
          <p:cNvSpPr txBox="1"/>
          <p:nvPr/>
        </p:nvSpPr>
        <p:spPr>
          <a:xfrm>
            <a:off x="221814" y="108722"/>
            <a:ext cx="3548981" cy="584775"/>
          </a:xfrm>
          <a:prstGeom prst="rect">
            <a:avLst/>
          </a:prstGeom>
          <a:noFill/>
        </p:spPr>
        <p:txBody>
          <a:bodyPr wrap="square" rtlCol="0">
            <a:spAutoFit/>
          </a:bodyPr>
          <a:lstStyle/>
          <a:p>
            <a:pPr algn="ctr"/>
            <a:r>
              <a:rPr lang="en-US" altLang="zh-CN" sz="3200" dirty="0">
                <a:solidFill>
                  <a:srgbClr val="FF0000"/>
                </a:solidFill>
                <a:latin typeface="Times New Roman" pitchFamily="18" charset="0"/>
                <a:ea typeface="思源黑体 CN Bold" panose="020B0800000000000000" pitchFamily="34" charset="-122"/>
                <a:cs typeface="Times New Roman" pitchFamily="18" charset="0"/>
              </a:rPr>
              <a:t>CHÚ ĐỖ CON</a:t>
            </a:r>
            <a:endParaRPr lang="zh-CN" altLang="en-US" sz="3200" dirty="0">
              <a:solidFill>
                <a:srgbClr val="FF0000"/>
              </a:solidFill>
              <a:latin typeface="Times New Roman" pitchFamily="18" charset="0"/>
              <a:ea typeface="思源黑体 CN Bold" panose="020B0800000000000000" pitchFamily="34" charset="-122"/>
              <a:cs typeface="Times New Roman" pitchFamily="18" charset="0"/>
            </a:endParaRPr>
          </a:p>
        </p:txBody>
      </p:sp>
      <p:sp>
        <p:nvSpPr>
          <p:cNvPr id="12" name="TextBox 11">
            <a:extLst>
              <a:ext uri="{FF2B5EF4-FFF2-40B4-BE49-F238E27FC236}">
                <a16:creationId xmlns:a16="http://schemas.microsoft.com/office/drawing/2014/main" xmlns="" id="{2EE86D6D-7AFD-44E7-ACAB-96A0D9A77526}"/>
              </a:ext>
            </a:extLst>
          </p:cNvPr>
          <p:cNvSpPr txBox="1"/>
          <p:nvPr/>
        </p:nvSpPr>
        <p:spPr>
          <a:xfrm>
            <a:off x="3736393" y="2713305"/>
            <a:ext cx="3600120" cy="1384995"/>
          </a:xfrm>
          <a:prstGeom prst="rect">
            <a:avLst/>
          </a:prstGeom>
          <a:noFill/>
        </p:spPr>
        <p:txBody>
          <a:bodyPr wrap="square" rtlCol="0">
            <a:spAutoFit/>
          </a:bodyPr>
          <a:lstStyle/>
          <a:p>
            <a:r>
              <a:rPr lang="en-US" sz="2800" b="1" dirty="0">
                <a:solidFill>
                  <a:srgbClr val="002060"/>
                </a:solidFill>
                <a:latin typeface="Times New Roman" pitchFamily="18" charset="0"/>
                <a:ea typeface="Arial-Rounded" panose="020B0500000000000000" pitchFamily="34" charset="0"/>
                <a:cs typeface="Times New Roman" pitchFamily="18" charset="0"/>
              </a:rPr>
              <a:t>1. </a:t>
            </a:r>
            <a:r>
              <a:rPr lang="en-US" sz="2800" b="1" dirty="0" err="1">
                <a:solidFill>
                  <a:srgbClr val="002060"/>
                </a:solidFill>
                <a:latin typeface="Times New Roman" pitchFamily="18" charset="0"/>
                <a:ea typeface="Arial-Rounded" panose="020B0500000000000000" pitchFamily="34" charset="0"/>
                <a:cs typeface="Times New Roman" pitchFamily="18" charset="0"/>
              </a:rPr>
              <a:t>Cuộc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gặp</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gỡ</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của</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đỗ</a:t>
            </a:r>
            <a:r>
              <a:rPr lang="en-US" sz="2800" b="1" dirty="0">
                <a:solidFill>
                  <a:srgbClr val="002060"/>
                </a:solidFill>
                <a:latin typeface="Times New Roman" pitchFamily="18" charset="0"/>
                <a:ea typeface="Arial-Rounded" panose="020B0500000000000000" pitchFamily="34" charset="0"/>
                <a:cs typeface="Times New Roman" pitchFamily="18" charset="0"/>
              </a:rPr>
              <a:t> con </a:t>
            </a:r>
            <a:r>
              <a:rPr lang="en-US" sz="2800" b="1" dirty="0" err="1">
                <a:solidFill>
                  <a:srgbClr val="002060"/>
                </a:solidFill>
                <a:latin typeface="Times New Roman" pitchFamily="18" charset="0"/>
                <a:ea typeface="Arial-Rounded" panose="020B0500000000000000" pitchFamily="34" charset="0"/>
                <a:cs typeface="Times New Roman" pitchFamily="18" charset="0"/>
              </a:rPr>
              <a:t>và</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cô</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mưa</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xuân</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diễn</a:t>
            </a:r>
            <a:r>
              <a:rPr lang="en-US" sz="2800" b="1" dirty="0">
                <a:solidFill>
                  <a:srgbClr val="002060"/>
                </a:solidFill>
                <a:latin typeface="Times New Roman" pitchFamily="18" charset="0"/>
                <a:ea typeface="Arial-Rounded" panose="020B0500000000000000" pitchFamily="34" charset="0"/>
                <a:cs typeface="Times New Roman" pitchFamily="18" charset="0"/>
              </a:rPr>
              <a:t> ra </a:t>
            </a:r>
            <a:r>
              <a:rPr lang="en-US" sz="2800" b="1" dirty="0" err="1">
                <a:solidFill>
                  <a:srgbClr val="002060"/>
                </a:solidFill>
                <a:latin typeface="Times New Roman" pitchFamily="18" charset="0"/>
                <a:ea typeface="Arial-Rounded" panose="020B0500000000000000" pitchFamily="34" charset="0"/>
                <a:cs typeface="Times New Roman" pitchFamily="18" charset="0"/>
              </a:rPr>
              <a:t>như</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thế</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nào</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13" name="TextBox 12">
            <a:extLst>
              <a:ext uri="{FF2B5EF4-FFF2-40B4-BE49-F238E27FC236}">
                <a16:creationId xmlns:a16="http://schemas.microsoft.com/office/drawing/2014/main" xmlns="" id="{1481256F-42BE-454D-92CE-022FE4490884}"/>
              </a:ext>
            </a:extLst>
          </p:cNvPr>
          <p:cNvSpPr txBox="1"/>
          <p:nvPr/>
        </p:nvSpPr>
        <p:spPr>
          <a:xfrm>
            <a:off x="10177478" y="51987"/>
            <a:ext cx="2094395" cy="2677656"/>
          </a:xfrm>
          <a:prstGeom prst="rect">
            <a:avLst/>
          </a:prstGeom>
          <a:noFill/>
        </p:spPr>
        <p:txBody>
          <a:bodyPr wrap="square" rtlCol="0">
            <a:spAutoFit/>
          </a:bodyPr>
          <a:lstStyle/>
          <a:p>
            <a:r>
              <a:rPr lang="en-US" sz="2800" b="1" dirty="0">
                <a:solidFill>
                  <a:srgbClr val="002060"/>
                </a:solidFill>
                <a:latin typeface="Times New Roman" pitchFamily="18" charset="0"/>
                <a:ea typeface="Arial-Rounded" panose="020B0500000000000000" pitchFamily="34" charset="0"/>
                <a:cs typeface="Times New Roman" pitchFamily="18" charset="0"/>
              </a:rPr>
              <a:t>2. </a:t>
            </a:r>
            <a:r>
              <a:rPr lang="en-US" sz="2800" b="1" dirty="0" err="1">
                <a:solidFill>
                  <a:srgbClr val="002060"/>
                </a:solidFill>
                <a:latin typeface="Times New Roman" pitchFamily="18" charset="0"/>
                <a:ea typeface="Arial-Rounded" panose="020B0500000000000000" pitchFamily="34" charset="0"/>
                <a:cs typeface="Times New Roman" pitchFamily="18" charset="0"/>
              </a:rPr>
              <a:t>Cuộc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gặp</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gỡ</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của</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đỗ</a:t>
            </a:r>
            <a:r>
              <a:rPr lang="en-US" sz="2800" b="1" dirty="0">
                <a:solidFill>
                  <a:srgbClr val="002060"/>
                </a:solidFill>
                <a:latin typeface="Times New Roman" pitchFamily="18" charset="0"/>
                <a:ea typeface="Arial-Rounded" panose="020B0500000000000000" pitchFamily="34" charset="0"/>
                <a:cs typeface="Times New Roman" pitchFamily="18" charset="0"/>
              </a:rPr>
              <a:t> con </a:t>
            </a:r>
            <a:r>
              <a:rPr lang="en-US" sz="2800" b="1" dirty="0" err="1">
                <a:solidFill>
                  <a:srgbClr val="002060"/>
                </a:solidFill>
                <a:latin typeface="Times New Roman" pitchFamily="18" charset="0"/>
                <a:ea typeface="Arial-Rounded" panose="020B0500000000000000" pitchFamily="34" charset="0"/>
                <a:cs typeface="Times New Roman" pitchFamily="18" charset="0"/>
              </a:rPr>
              <a:t>và</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chị</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gió</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xuân</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diễn</a:t>
            </a:r>
            <a:r>
              <a:rPr lang="en-US" sz="2800" b="1" dirty="0">
                <a:solidFill>
                  <a:srgbClr val="002060"/>
                </a:solidFill>
                <a:latin typeface="Times New Roman" pitchFamily="18" charset="0"/>
                <a:ea typeface="Arial-Rounded" panose="020B0500000000000000" pitchFamily="34" charset="0"/>
                <a:cs typeface="Times New Roman" pitchFamily="18" charset="0"/>
              </a:rPr>
              <a:t> ra </a:t>
            </a:r>
            <a:r>
              <a:rPr lang="en-US" sz="2800" b="1" dirty="0" err="1">
                <a:solidFill>
                  <a:srgbClr val="002060"/>
                </a:solidFill>
                <a:latin typeface="Times New Roman" pitchFamily="18" charset="0"/>
                <a:ea typeface="Arial-Rounded" panose="020B0500000000000000" pitchFamily="34" charset="0"/>
                <a:cs typeface="Times New Roman" pitchFamily="18" charset="0"/>
              </a:rPr>
              <a:t>như</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thế</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nào</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14" name="TextBox 13">
            <a:extLst>
              <a:ext uri="{FF2B5EF4-FFF2-40B4-BE49-F238E27FC236}">
                <a16:creationId xmlns:a16="http://schemas.microsoft.com/office/drawing/2014/main" xmlns="" id="{8C8532F0-AB69-4581-B027-A82828FE13D5}"/>
              </a:ext>
            </a:extLst>
          </p:cNvPr>
          <p:cNvSpPr txBox="1"/>
          <p:nvPr/>
        </p:nvSpPr>
        <p:spPr>
          <a:xfrm>
            <a:off x="7230440" y="5333466"/>
            <a:ext cx="3600120" cy="1384995"/>
          </a:xfrm>
          <a:prstGeom prst="rect">
            <a:avLst/>
          </a:prstGeom>
          <a:noFill/>
        </p:spPr>
        <p:txBody>
          <a:bodyPr wrap="square" rtlCol="0">
            <a:spAutoFit/>
          </a:bodyPr>
          <a:lstStyle/>
          <a:p>
            <a:r>
              <a:rPr lang="en-US" sz="2800" b="1" dirty="0">
                <a:solidFill>
                  <a:srgbClr val="002060"/>
                </a:solidFill>
                <a:latin typeface="Times New Roman" pitchFamily="18" charset="0"/>
                <a:ea typeface="Arial-Rounded" panose="020B0500000000000000" pitchFamily="34" charset="0"/>
                <a:cs typeface="Times New Roman" pitchFamily="18" charset="0"/>
              </a:rPr>
              <a:t>3. </a:t>
            </a:r>
            <a:r>
              <a:rPr lang="en-US" sz="2800" b="1" dirty="0" err="1">
                <a:solidFill>
                  <a:srgbClr val="002060"/>
                </a:solidFill>
                <a:latin typeface="Times New Roman" pitchFamily="18" charset="0"/>
                <a:ea typeface="Arial-Rounded" panose="020B0500000000000000" pitchFamily="34" charset="0"/>
                <a:cs typeface="Times New Roman" pitchFamily="18" charset="0"/>
              </a:rPr>
              <a:t>Cuộc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gặp</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gỡ</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của</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đỗ</a:t>
            </a:r>
            <a:r>
              <a:rPr lang="en-US" sz="2800" b="1" dirty="0">
                <a:solidFill>
                  <a:srgbClr val="002060"/>
                </a:solidFill>
                <a:latin typeface="Times New Roman" pitchFamily="18" charset="0"/>
                <a:ea typeface="Arial-Rounded" panose="020B0500000000000000" pitchFamily="34" charset="0"/>
                <a:cs typeface="Times New Roman" pitchFamily="18" charset="0"/>
              </a:rPr>
              <a:t> con </a:t>
            </a:r>
            <a:r>
              <a:rPr lang="en-US" sz="2800" b="1" dirty="0" err="1">
                <a:solidFill>
                  <a:srgbClr val="002060"/>
                </a:solidFill>
                <a:latin typeface="Times New Roman" pitchFamily="18" charset="0"/>
                <a:ea typeface="Arial-Rounded" panose="020B0500000000000000" pitchFamily="34" charset="0"/>
                <a:cs typeface="Times New Roman" pitchFamily="18" charset="0"/>
              </a:rPr>
              <a:t>và</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bác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mặt</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trời</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diễn</a:t>
            </a:r>
            <a:r>
              <a:rPr lang="en-US" sz="2800" b="1" dirty="0">
                <a:solidFill>
                  <a:srgbClr val="002060"/>
                </a:solidFill>
                <a:latin typeface="Times New Roman" pitchFamily="18" charset="0"/>
                <a:ea typeface="Arial-Rounded" panose="020B0500000000000000" pitchFamily="34" charset="0"/>
                <a:cs typeface="Times New Roman" pitchFamily="18" charset="0"/>
              </a:rPr>
              <a:t> ra </a:t>
            </a:r>
            <a:r>
              <a:rPr lang="en-US" sz="2800" b="1" dirty="0" err="1">
                <a:solidFill>
                  <a:srgbClr val="002060"/>
                </a:solidFill>
                <a:latin typeface="Times New Roman" pitchFamily="18" charset="0"/>
                <a:ea typeface="Arial-Rounded" panose="020B0500000000000000" pitchFamily="34" charset="0"/>
                <a:cs typeface="Times New Roman" pitchFamily="18" charset="0"/>
              </a:rPr>
              <a:t>như</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thế</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nào</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20" name="TextBox 19">
            <a:extLst>
              <a:ext uri="{FF2B5EF4-FFF2-40B4-BE49-F238E27FC236}">
                <a16:creationId xmlns:a16="http://schemas.microsoft.com/office/drawing/2014/main" xmlns="" id="{EFCB4975-C199-4156-AFA5-B843B3129901}"/>
              </a:ext>
            </a:extLst>
          </p:cNvPr>
          <p:cNvSpPr txBox="1"/>
          <p:nvPr/>
        </p:nvSpPr>
        <p:spPr>
          <a:xfrm>
            <a:off x="10468387" y="3220417"/>
            <a:ext cx="1827988" cy="1815882"/>
          </a:xfrm>
          <a:prstGeom prst="rect">
            <a:avLst/>
          </a:prstGeom>
          <a:noFill/>
        </p:spPr>
        <p:txBody>
          <a:bodyPr wrap="square" rtlCol="0">
            <a:spAutoFit/>
          </a:bodyPr>
          <a:lstStyle/>
          <a:p>
            <a:r>
              <a:rPr lang="en-US" sz="2800" b="1" dirty="0">
                <a:solidFill>
                  <a:srgbClr val="002060"/>
                </a:solidFill>
                <a:latin typeface="Times New Roman" pitchFamily="18" charset="0"/>
                <a:ea typeface="Arial-Rounded" panose="020B0500000000000000" pitchFamily="34" charset="0"/>
                <a:cs typeface="Times New Roman" pitchFamily="18" charset="0"/>
              </a:rPr>
              <a:t>4. </a:t>
            </a:r>
            <a:r>
              <a:rPr lang="en-US" sz="2800" b="1" dirty="0" err="1">
                <a:solidFill>
                  <a:srgbClr val="002060"/>
                </a:solidFill>
                <a:latin typeface="Times New Roman" pitchFamily="18" charset="0"/>
                <a:ea typeface="Arial-Rounded" panose="020B0500000000000000" pitchFamily="34" charset="0"/>
                <a:cs typeface="Times New Roman" pitchFamily="18" charset="0"/>
              </a:rPr>
              <a:t>Cuối</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cùng</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đỗ</a:t>
            </a:r>
            <a:r>
              <a:rPr lang="en-US" sz="2800" b="1" dirty="0">
                <a:solidFill>
                  <a:srgbClr val="002060"/>
                </a:solidFill>
                <a:latin typeface="Times New Roman" pitchFamily="18" charset="0"/>
                <a:ea typeface="Arial-Rounded" panose="020B0500000000000000" pitchFamily="34" charset="0"/>
                <a:cs typeface="Times New Roman" pitchFamily="18" charset="0"/>
              </a:rPr>
              <a:t> con </a:t>
            </a:r>
            <a:r>
              <a:rPr lang="en-US" sz="2800" b="1" dirty="0" err="1">
                <a:solidFill>
                  <a:srgbClr val="002060"/>
                </a:solidFill>
                <a:latin typeface="Times New Roman" pitchFamily="18" charset="0"/>
                <a:ea typeface="Arial-Rounded" panose="020B0500000000000000" pitchFamily="34" charset="0"/>
                <a:cs typeface="Times New Roman" pitchFamily="18" charset="0"/>
              </a:rPr>
              <a:t>đã</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làm</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gì</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21" name="TextBox 20">
            <a:extLst>
              <a:ext uri="{FF2B5EF4-FFF2-40B4-BE49-F238E27FC236}">
                <a16:creationId xmlns:a16="http://schemas.microsoft.com/office/drawing/2014/main" xmlns="" id="{2CFD3795-9361-4E08-9278-767244E269D4}"/>
              </a:ext>
            </a:extLst>
          </p:cNvPr>
          <p:cNvSpPr txBox="1"/>
          <p:nvPr/>
        </p:nvSpPr>
        <p:spPr>
          <a:xfrm>
            <a:off x="136273" y="1398984"/>
            <a:ext cx="3600120" cy="2554545"/>
          </a:xfrm>
          <a:prstGeom prst="rect">
            <a:avLst/>
          </a:prstGeom>
          <a:noFill/>
        </p:spPr>
        <p:txBody>
          <a:bodyPr wrap="square" rtlCol="0">
            <a:spAutoFit/>
          </a:bodyPr>
          <a:lstStyle/>
          <a:p>
            <a:pPr marL="457200" indent="-457200">
              <a:buFontTx/>
              <a:buChar char="-"/>
            </a:pPr>
            <a:r>
              <a:rPr lang="en-US" sz="3200" b="1" dirty="0">
                <a:solidFill>
                  <a:schemeClr val="accent6">
                    <a:lumMod val="50000"/>
                  </a:schemeClr>
                </a:solidFill>
                <a:latin typeface="Times New Roman" pitchFamily="18" charset="0"/>
                <a:ea typeface="Arial-Rounded" panose="020B0500000000000000" pitchFamily="34" charset="0"/>
                <a:cs typeface="Times New Roman" pitchFamily="18" charset="0"/>
              </a:rPr>
              <a:t>Quan </a:t>
            </a:r>
            <a:r>
              <a:rPr lang="en-US" sz="3200" b="1" dirty="0" err="1">
                <a:solidFill>
                  <a:schemeClr val="accent6">
                    <a:lumMod val="50000"/>
                  </a:schemeClr>
                </a:solidFill>
                <a:latin typeface="Times New Roman" pitchFamily="18" charset="0"/>
                <a:ea typeface="Arial-Rounded" panose="020B0500000000000000" pitchFamily="34" charset="0"/>
                <a:cs typeface="Times New Roman" pitchFamily="18" charset="0"/>
              </a:rPr>
              <a:t>sát</a:t>
            </a:r>
            <a:r>
              <a:rPr lang="en-US" sz="3200" b="1" dirty="0">
                <a:solidFill>
                  <a:schemeClr val="accent6">
                    <a:lumMod val="50000"/>
                  </a:schemeClr>
                </a:solidFill>
                <a:latin typeface="Times New Roman" pitchFamily="18" charset="0"/>
                <a:ea typeface="Arial-Rounded" panose="020B0500000000000000" pitchFamily="34" charset="0"/>
                <a:cs typeface="Times New Roman" pitchFamily="18" charset="0"/>
              </a:rPr>
              <a:t> </a:t>
            </a:r>
            <a:r>
              <a:rPr lang="en-US" sz="3200" b="1" dirty="0" err="1">
                <a:solidFill>
                  <a:schemeClr val="accent6">
                    <a:lumMod val="50000"/>
                  </a:schemeClr>
                </a:solidFill>
                <a:latin typeface="Times New Roman" pitchFamily="18" charset="0"/>
                <a:ea typeface="Arial-Rounded" panose="020B0500000000000000" pitchFamily="34" charset="0"/>
                <a:cs typeface="Times New Roman" pitchFamily="18" charset="0"/>
              </a:rPr>
              <a:t>tranh</a:t>
            </a:r>
            <a:r>
              <a:rPr lang="en-US" sz="3200" b="1" dirty="0">
                <a:solidFill>
                  <a:schemeClr val="accent6">
                    <a:lumMod val="50000"/>
                  </a:schemeClr>
                </a:solidFill>
                <a:latin typeface="Times New Roman" pitchFamily="18" charset="0"/>
                <a:ea typeface="Arial-Rounded" panose="020B0500000000000000" pitchFamily="34" charset="0"/>
                <a:cs typeface="Times New Roman" pitchFamily="18" charset="0"/>
              </a:rPr>
              <a:t>.</a:t>
            </a:r>
          </a:p>
          <a:p>
            <a:pPr marL="457200" indent="-457200">
              <a:buFontTx/>
              <a:buChar char="-"/>
            </a:pPr>
            <a:r>
              <a:rPr lang="en-US" sz="3200" b="1" dirty="0" err="1">
                <a:solidFill>
                  <a:schemeClr val="accent6">
                    <a:lumMod val="50000"/>
                  </a:schemeClr>
                </a:solidFill>
                <a:latin typeface="Times New Roman" pitchFamily="18" charset="0"/>
                <a:ea typeface="Arial-Rounded" panose="020B0500000000000000" pitchFamily="34" charset="0"/>
                <a:cs typeface="Times New Roman" pitchFamily="18" charset="0"/>
              </a:rPr>
              <a:t>Gọi</a:t>
            </a:r>
            <a:r>
              <a:rPr lang="en-US" sz="3200" b="1" dirty="0">
                <a:solidFill>
                  <a:schemeClr val="accent6">
                    <a:lumMod val="50000"/>
                  </a:schemeClr>
                </a:solidFill>
                <a:latin typeface="Times New Roman" pitchFamily="18" charset="0"/>
                <a:ea typeface="Arial-Rounded" panose="020B0500000000000000" pitchFamily="34" charset="0"/>
                <a:cs typeface="Times New Roman" pitchFamily="18" charset="0"/>
              </a:rPr>
              <a:t> </a:t>
            </a:r>
            <a:r>
              <a:rPr lang="en-US" sz="3200" b="1" dirty="0" err="1">
                <a:solidFill>
                  <a:schemeClr val="accent6">
                    <a:lumMod val="50000"/>
                  </a:schemeClr>
                </a:solidFill>
                <a:latin typeface="Times New Roman" pitchFamily="18" charset="0"/>
                <a:ea typeface="Arial-Rounded" panose="020B0500000000000000" pitchFamily="34" charset="0"/>
                <a:cs typeface="Times New Roman" pitchFamily="18" charset="0"/>
              </a:rPr>
              <a:t>tên</a:t>
            </a:r>
            <a:r>
              <a:rPr lang="en-US" sz="3200" b="1" dirty="0">
                <a:solidFill>
                  <a:schemeClr val="accent6">
                    <a:lumMod val="50000"/>
                  </a:schemeClr>
                </a:solidFill>
                <a:latin typeface="Times New Roman" pitchFamily="18" charset="0"/>
                <a:ea typeface="Arial-Rounded" panose="020B0500000000000000" pitchFamily="34" charset="0"/>
                <a:cs typeface="Times New Roman" pitchFamily="18" charset="0"/>
              </a:rPr>
              <a:t> </a:t>
            </a:r>
            <a:r>
              <a:rPr lang="en-US" sz="3200" b="1" dirty="0" err="1">
                <a:solidFill>
                  <a:schemeClr val="accent6">
                    <a:lumMod val="50000"/>
                  </a:schemeClr>
                </a:solidFill>
                <a:latin typeface="Times New Roman" pitchFamily="18" charset="0"/>
                <a:ea typeface="Arial-Rounded" panose="020B0500000000000000" pitchFamily="34" charset="0"/>
                <a:cs typeface="Times New Roman" pitchFamily="18" charset="0"/>
              </a:rPr>
              <a:t>các</a:t>
            </a:r>
            <a:r>
              <a:rPr lang="en-US" sz="3200" b="1" dirty="0">
                <a:solidFill>
                  <a:schemeClr val="accent6">
                    <a:lumMod val="50000"/>
                  </a:schemeClr>
                </a:solidFill>
                <a:latin typeface="Times New Roman" pitchFamily="18" charset="0"/>
                <a:ea typeface="Arial-Rounded" panose="020B0500000000000000" pitchFamily="34" charset="0"/>
                <a:cs typeface="Times New Roman" pitchFamily="18" charset="0"/>
              </a:rPr>
              <a:t> </a:t>
            </a:r>
            <a:r>
              <a:rPr lang="en-US" sz="3200" b="1" dirty="0" err="1">
                <a:solidFill>
                  <a:schemeClr val="accent6">
                    <a:lumMod val="50000"/>
                  </a:schemeClr>
                </a:solidFill>
                <a:latin typeface="Times New Roman" pitchFamily="18" charset="0"/>
                <a:ea typeface="Arial-Rounded" panose="020B0500000000000000" pitchFamily="34" charset="0"/>
                <a:cs typeface="Times New Roman" pitchFamily="18" charset="0"/>
              </a:rPr>
              <a:t>nhân</a:t>
            </a:r>
            <a:r>
              <a:rPr lang="en-US" sz="3200" b="1" dirty="0">
                <a:solidFill>
                  <a:schemeClr val="accent6">
                    <a:lumMod val="50000"/>
                  </a:schemeClr>
                </a:solidFill>
                <a:latin typeface="Times New Roman" pitchFamily="18" charset="0"/>
                <a:ea typeface="Arial-Rounded" panose="020B0500000000000000" pitchFamily="34" charset="0"/>
                <a:cs typeface="Times New Roman" pitchFamily="18" charset="0"/>
              </a:rPr>
              <a:t> </a:t>
            </a:r>
            <a:r>
              <a:rPr lang="en-US" sz="3200" b="1" dirty="0" err="1">
                <a:solidFill>
                  <a:schemeClr val="accent6">
                    <a:lumMod val="50000"/>
                  </a:schemeClr>
                </a:solidFill>
                <a:latin typeface="Times New Roman" pitchFamily="18" charset="0"/>
                <a:ea typeface="Arial-Rounded" panose="020B0500000000000000" pitchFamily="34" charset="0"/>
                <a:cs typeface="Times New Roman" pitchFamily="18" charset="0"/>
              </a:rPr>
              <a:t>vật</a:t>
            </a:r>
            <a:r>
              <a:rPr lang="en-US" sz="3200" b="1" dirty="0">
                <a:solidFill>
                  <a:schemeClr val="accent6">
                    <a:lumMod val="50000"/>
                  </a:schemeClr>
                </a:solidFill>
                <a:latin typeface="Times New Roman" pitchFamily="18" charset="0"/>
                <a:ea typeface="Arial-Rounded" panose="020B0500000000000000" pitchFamily="34" charset="0"/>
                <a:cs typeface="Times New Roman" pitchFamily="18" charset="0"/>
              </a:rPr>
              <a:t> </a:t>
            </a:r>
            <a:r>
              <a:rPr lang="en-US" sz="3200" b="1" dirty="0" err="1">
                <a:solidFill>
                  <a:schemeClr val="accent6">
                    <a:lumMod val="50000"/>
                  </a:schemeClr>
                </a:solidFill>
                <a:latin typeface="Times New Roman" pitchFamily="18" charset="0"/>
                <a:ea typeface="Arial-Rounded" panose="020B0500000000000000" pitchFamily="34" charset="0"/>
                <a:cs typeface="Times New Roman" pitchFamily="18" charset="0"/>
              </a:rPr>
              <a:t>trong</a:t>
            </a:r>
            <a:r>
              <a:rPr lang="en-US" sz="3200" b="1" dirty="0">
                <a:solidFill>
                  <a:schemeClr val="accent6">
                    <a:lumMod val="50000"/>
                  </a:schemeClr>
                </a:solidFill>
                <a:latin typeface="Times New Roman" pitchFamily="18" charset="0"/>
                <a:ea typeface="Arial-Rounded" panose="020B0500000000000000" pitchFamily="34" charset="0"/>
                <a:cs typeface="Times New Roman" pitchFamily="18" charset="0"/>
              </a:rPr>
              <a:t> </a:t>
            </a:r>
            <a:r>
              <a:rPr lang="en-US" sz="3200" b="1" dirty="0" err="1">
                <a:solidFill>
                  <a:schemeClr val="accent6">
                    <a:lumMod val="50000"/>
                  </a:schemeClr>
                </a:solidFill>
                <a:latin typeface="Times New Roman" pitchFamily="18" charset="0"/>
                <a:ea typeface="Arial-Rounded" panose="020B0500000000000000" pitchFamily="34" charset="0"/>
                <a:cs typeface="Times New Roman" pitchFamily="18" charset="0"/>
              </a:rPr>
              <a:t>tranh</a:t>
            </a:r>
            <a:r>
              <a:rPr lang="en-US" sz="3200" b="1" dirty="0">
                <a:solidFill>
                  <a:schemeClr val="accent6">
                    <a:lumMod val="50000"/>
                  </a:schemeClr>
                </a:solidFill>
                <a:latin typeface="Times New Roman" pitchFamily="18" charset="0"/>
                <a:ea typeface="Arial-Rounded" panose="020B0500000000000000" pitchFamily="34" charset="0"/>
                <a:cs typeface="Times New Roman" pitchFamily="18" charset="0"/>
              </a:rPr>
              <a:t>.</a:t>
            </a:r>
          </a:p>
          <a:p>
            <a:pPr marL="457200" indent="-457200">
              <a:buFontTx/>
              <a:buChar char="-"/>
            </a:pPr>
            <a:r>
              <a:rPr lang="en-US" sz="3200" b="1" dirty="0" err="1">
                <a:solidFill>
                  <a:schemeClr val="accent6">
                    <a:lumMod val="50000"/>
                  </a:schemeClr>
                </a:solidFill>
                <a:latin typeface="Times New Roman" pitchFamily="18" charset="0"/>
                <a:ea typeface="Arial-Rounded" panose="020B0500000000000000" pitchFamily="34" charset="0"/>
                <a:cs typeface="Times New Roman" pitchFamily="18" charset="0"/>
              </a:rPr>
              <a:t>Nêu</a:t>
            </a:r>
            <a:r>
              <a:rPr lang="en-US" sz="3200" b="1" dirty="0">
                <a:solidFill>
                  <a:schemeClr val="accent6">
                    <a:lumMod val="50000"/>
                  </a:schemeClr>
                </a:solidFill>
                <a:latin typeface="Times New Roman" pitchFamily="18" charset="0"/>
                <a:ea typeface="Arial-Rounded" panose="020B0500000000000000" pitchFamily="34" charset="0"/>
                <a:cs typeface="Times New Roman" pitchFamily="18" charset="0"/>
              </a:rPr>
              <a:t> </a:t>
            </a:r>
            <a:r>
              <a:rPr lang="en-US" sz="3200" b="1" dirty="0" err="1">
                <a:solidFill>
                  <a:schemeClr val="accent6">
                    <a:lumMod val="50000"/>
                  </a:schemeClr>
                </a:solidFill>
                <a:latin typeface="Times New Roman" pitchFamily="18" charset="0"/>
                <a:ea typeface="Arial-Rounded" panose="020B0500000000000000" pitchFamily="34" charset="0"/>
                <a:cs typeface="Times New Roman" pitchFamily="18" charset="0"/>
              </a:rPr>
              <a:t>nội</a:t>
            </a:r>
            <a:r>
              <a:rPr lang="en-US" sz="3200" b="1" dirty="0">
                <a:solidFill>
                  <a:schemeClr val="accent6">
                    <a:lumMod val="50000"/>
                  </a:schemeClr>
                </a:solidFill>
                <a:latin typeface="Times New Roman" pitchFamily="18" charset="0"/>
                <a:ea typeface="Arial-Rounded" panose="020B0500000000000000" pitchFamily="34" charset="0"/>
                <a:cs typeface="Times New Roman" pitchFamily="18" charset="0"/>
              </a:rPr>
              <a:t> dung </a:t>
            </a:r>
            <a:r>
              <a:rPr lang="en-US" sz="3200" b="1" dirty="0" err="1">
                <a:solidFill>
                  <a:schemeClr val="accent6">
                    <a:lumMod val="50000"/>
                  </a:schemeClr>
                </a:solidFill>
                <a:latin typeface="Times New Roman" pitchFamily="18" charset="0"/>
                <a:ea typeface="Arial-Rounded" panose="020B0500000000000000" pitchFamily="34" charset="0"/>
                <a:cs typeface="Times New Roman" pitchFamily="18" charset="0"/>
              </a:rPr>
              <a:t>của</a:t>
            </a:r>
            <a:r>
              <a:rPr lang="en-US" sz="3200" b="1" dirty="0">
                <a:solidFill>
                  <a:schemeClr val="accent6">
                    <a:lumMod val="50000"/>
                  </a:schemeClr>
                </a:solidFill>
                <a:latin typeface="Times New Roman" pitchFamily="18" charset="0"/>
                <a:ea typeface="Arial-Rounded" panose="020B0500000000000000" pitchFamily="34" charset="0"/>
                <a:cs typeface="Times New Roman" pitchFamily="18" charset="0"/>
              </a:rPr>
              <a:t> </a:t>
            </a:r>
            <a:r>
              <a:rPr lang="en-US" sz="3200" b="1" dirty="0" err="1">
                <a:solidFill>
                  <a:schemeClr val="accent6">
                    <a:lumMod val="50000"/>
                  </a:schemeClr>
                </a:solidFill>
                <a:latin typeface="Times New Roman" pitchFamily="18" charset="0"/>
                <a:ea typeface="Arial-Rounded" panose="020B0500000000000000" pitchFamily="34" charset="0"/>
                <a:cs typeface="Times New Roman" pitchFamily="18" charset="0"/>
              </a:rPr>
              <a:t>từng</a:t>
            </a:r>
            <a:r>
              <a:rPr lang="en-US" sz="3200" b="1" dirty="0">
                <a:solidFill>
                  <a:schemeClr val="accent6">
                    <a:lumMod val="50000"/>
                  </a:schemeClr>
                </a:solidFill>
                <a:latin typeface="Times New Roman" pitchFamily="18" charset="0"/>
                <a:ea typeface="Arial-Rounded" panose="020B0500000000000000" pitchFamily="34" charset="0"/>
                <a:cs typeface="Times New Roman" pitchFamily="18" charset="0"/>
              </a:rPr>
              <a:t> </a:t>
            </a:r>
            <a:r>
              <a:rPr lang="en-US" sz="3200" b="1" dirty="0" err="1">
                <a:solidFill>
                  <a:schemeClr val="accent6">
                    <a:lumMod val="50000"/>
                  </a:schemeClr>
                </a:solidFill>
                <a:latin typeface="Times New Roman" pitchFamily="18" charset="0"/>
                <a:ea typeface="Arial-Rounded" panose="020B0500000000000000" pitchFamily="34" charset="0"/>
                <a:cs typeface="Times New Roman" pitchFamily="18" charset="0"/>
              </a:rPr>
              <a:t>tranh</a:t>
            </a:r>
            <a:r>
              <a:rPr lang="en-US" sz="3200" b="1" dirty="0">
                <a:solidFill>
                  <a:schemeClr val="accent6">
                    <a:lumMod val="50000"/>
                  </a:schemeClr>
                </a:solidFill>
                <a:latin typeface="Times New Roman" pitchFamily="18" charset="0"/>
                <a:ea typeface="Arial-Rounded" panose="020B0500000000000000" pitchFamily="34" charset="0"/>
                <a:cs typeface="Times New Roman" pitchFamily="18" charset="0"/>
              </a:rPr>
              <a:t>.</a:t>
            </a:r>
          </a:p>
        </p:txBody>
      </p:sp>
      <p:pic>
        <p:nvPicPr>
          <p:cNvPr id="3" name="Picture 2">
            <a:extLst>
              <a:ext uri="{FF2B5EF4-FFF2-40B4-BE49-F238E27FC236}">
                <a16:creationId xmlns:a16="http://schemas.microsoft.com/office/drawing/2014/main" xmlns="" id="{7A5E145C-576D-4D38-91CD-92010D603658}"/>
              </a:ext>
            </a:extLst>
          </p:cNvPr>
          <p:cNvPicPr>
            <a:picLocks noChangeAspect="1"/>
          </p:cNvPicPr>
          <p:nvPr/>
        </p:nvPicPr>
        <p:blipFill>
          <a:blip r:embed="rId6" cstate="print">
            <a:extLst>
              <a:ext uri="{BEBA8EAE-BF5A-486C-A8C5-ECC9F3942E4B}">
                <a14:imgProps xmlns:a14="http://schemas.microsoft.com/office/drawing/2010/main" xmlns="">
                  <a14:imgLayer r:embed="rId7">
                    <a14:imgEffect>
                      <a14:backgroundRemoval t="0" b="100000" l="0" r="100000">
                        <a14:foregroundMark x1="18371" y1="45399" x2="32109" y2="35276"/>
                        <a14:foregroundMark x1="15815" y1="23926" x2="14217" y2="43865"/>
                        <a14:foregroundMark x1="76837" y1="77607" x2="85144" y2="96012"/>
                        <a14:foregroundMark x1="12460" y1="92331" x2="85623" y2="91104"/>
                        <a14:foregroundMark x1="5112" y1="84049" x2="58307" y2="85276"/>
                        <a14:foregroundMark x1="2236" y1="82209" x2="2077" y2="97546"/>
                        <a14:foregroundMark x1="2077" y1="97546" x2="95048" y2="96933"/>
                        <a14:foregroundMark x1="95527" y1="96012" x2="97125" y2="86503"/>
                      </a14:backgroundRemoval>
                    </a14:imgEffect>
                  </a14:imgLayer>
                </a14:imgProps>
              </a:ext>
              <a:ext uri="{28A0092B-C50C-407E-A947-70E740481C1C}">
                <a14:useLocalDpi xmlns:a14="http://schemas.microsoft.com/office/drawing/2010/main" xmlns="" val="0"/>
              </a:ext>
            </a:extLst>
          </a:blip>
          <a:stretch>
            <a:fillRect/>
          </a:stretch>
        </p:blipFill>
        <p:spPr>
          <a:xfrm>
            <a:off x="136274" y="4114829"/>
            <a:ext cx="3626324" cy="2103450"/>
          </a:xfrm>
          <a:prstGeom prst="rect">
            <a:avLst/>
          </a:prstGeom>
        </p:spPr>
      </p:pic>
    </p:spTree>
    <p:extLst>
      <p:ext uri="{BB962C8B-B14F-4D97-AF65-F5344CB8AC3E}">
        <p14:creationId xmlns:p14="http://schemas.microsoft.com/office/powerpoint/2010/main" xmlns="" val="117926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1">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1">
                                            <p:txEl>
                                              <p:pRg st="0" end="0"/>
                                            </p:txEl>
                                          </p:spTgt>
                                        </p:tgtEl>
                                        <p:attrNameLst>
                                          <p:attrName>ppt_w</p:attrName>
                                        </p:attrNameLst>
                                      </p:cBhvr>
                                    </p:anim>
                                    <p:anim by="(#ppt_w*0.50)" calcmode="lin" valueType="num">
                                      <p:cBhvr>
                                        <p:cTn id="8" dur="500" decel="50000" autoRev="1" fill="hold">
                                          <p:stCondLst>
                                            <p:cond delay="0"/>
                                          </p:stCondLst>
                                        </p:cTn>
                                        <p:tgtEl>
                                          <p:spTgt spid="11">
                                            <p:txEl>
                                              <p:pRg st="0" end="0"/>
                                            </p:txEl>
                                          </p:spTgt>
                                        </p:tgtEl>
                                        <p:attrNameLst>
                                          <p:attrName>ppt_x</p:attrName>
                                        </p:attrNameLst>
                                      </p:cBhvr>
                                    </p:anim>
                                    <p:anim from="(-#ppt_h/2)" to="(#ppt_y)" calcmode="lin" valueType="num">
                                      <p:cBhvr>
                                        <p:cTn id="9" dur="1000" fill="hold">
                                          <p:stCondLst>
                                            <p:cond delay="0"/>
                                          </p:stCondLst>
                                        </p:cTn>
                                        <p:tgtEl>
                                          <p:spTgt spid="11">
                                            <p:txEl>
                                              <p:pRg st="0" end="0"/>
                                            </p:txEl>
                                          </p:spTgt>
                                        </p:tgtEl>
                                        <p:attrNameLst>
                                          <p:attrName>ppt_y</p:attrName>
                                        </p:attrNameLst>
                                      </p:cBhvr>
                                    </p:anim>
                                    <p:animRot by="21600000">
                                      <p:cBhvr>
                                        <p:cTn id="10" dur="1000" fill="hold">
                                          <p:stCondLst>
                                            <p:cond delay="0"/>
                                          </p:stCondLst>
                                        </p:cTn>
                                        <p:tgtEl>
                                          <p:spTgt spid="11">
                                            <p:txEl>
                                              <p:pRg st="0" end="0"/>
                                            </p:txEl>
                                          </p:spTgt>
                                        </p:tgtEl>
                                        <p:attrNameLst>
                                          <p:attrName>r</p:attrName>
                                        </p:attrNameLst>
                                      </p:cBhvr>
                                    </p:animRot>
                                  </p:childTnLst>
                                </p:cTn>
                              </p:par>
                            </p:childTnLst>
                          </p:cTn>
                        </p:par>
                        <p:par>
                          <p:cTn id="11" fill="hold">
                            <p:stCondLst>
                              <p:cond delay="1210"/>
                            </p:stCondLst>
                            <p:childTnLst>
                              <p:par>
                                <p:cTn id="12" presetID="22" presetClass="entr" presetSubtype="8"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par>
                                <p:cTn id="18" presetID="22" presetClass="entr" presetSubtype="8"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par>
                                <p:cTn id="24" presetID="22" presetClass="entr" presetSubtype="8"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par>
                                <p:cTn id="30" presetID="22" presetClass="entr" presetSubtype="8"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down)">
                                      <p:cBhvr>
                                        <p:cTn id="40" dur="500"/>
                                        <p:tgtEl>
                                          <p:spTgt spid="3"/>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Picture 34">
            <a:extLst>
              <a:ext uri="{FF2B5EF4-FFF2-40B4-BE49-F238E27FC236}">
                <a16:creationId xmlns:a16="http://schemas.microsoft.com/office/drawing/2014/main" xmlns="" id="{8A4C623A-12CB-4516-AC23-9D25F0FEEF3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1768" y="134711"/>
            <a:ext cx="893710" cy="1322484"/>
          </a:xfrm>
          <a:prstGeom prst="rect">
            <a:avLst/>
          </a:prstGeom>
        </p:spPr>
      </p:pic>
      <p:pic>
        <p:nvPicPr>
          <p:cNvPr id="12" name="Picture 11">
            <a:extLst>
              <a:ext uri="{FF2B5EF4-FFF2-40B4-BE49-F238E27FC236}">
                <a16:creationId xmlns:a16="http://schemas.microsoft.com/office/drawing/2014/main" xmlns="" id="{8B2C077D-F8E9-4BEF-8F73-95BD07EB0E94}"/>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sharpenSoften amount="25000"/>
                    </a14:imgEffect>
                  </a14:imgLayer>
                </a14:imgProps>
              </a:ext>
            </a:extLst>
          </a:blip>
          <a:srcRect l="31480" t="25439" r="50198" b="49052"/>
          <a:stretch/>
        </p:blipFill>
        <p:spPr>
          <a:xfrm>
            <a:off x="2864665" y="134711"/>
            <a:ext cx="2083302" cy="1673564"/>
          </a:xfrm>
          <a:prstGeom prst="rect">
            <a:avLst/>
          </a:prstGeom>
        </p:spPr>
      </p:pic>
      <p:sp>
        <p:nvSpPr>
          <p:cNvPr id="13" name="TextBox 12">
            <a:extLst>
              <a:ext uri="{FF2B5EF4-FFF2-40B4-BE49-F238E27FC236}">
                <a16:creationId xmlns:a16="http://schemas.microsoft.com/office/drawing/2014/main" xmlns="" id="{53A67E1F-ACFA-4EB2-9F9D-093CB53DB43F}"/>
              </a:ext>
            </a:extLst>
          </p:cNvPr>
          <p:cNvSpPr txBox="1"/>
          <p:nvPr/>
        </p:nvSpPr>
        <p:spPr>
          <a:xfrm>
            <a:off x="4947967" y="1033852"/>
            <a:ext cx="6748734" cy="523220"/>
          </a:xfrm>
          <a:prstGeom prst="rect">
            <a:avLst/>
          </a:prstGeom>
          <a:noFill/>
        </p:spPr>
        <p:txBody>
          <a:bodyPr wrap="square" rtlCol="0">
            <a:spAutoFit/>
          </a:bodyPr>
          <a:lstStyle/>
          <a:p>
            <a:r>
              <a:rPr lang="en-US" sz="2800" b="1" dirty="0">
                <a:solidFill>
                  <a:srgbClr val="002060"/>
                </a:solidFill>
                <a:latin typeface="Times New Roman" pitchFamily="18" charset="0"/>
                <a:ea typeface="Arial-Rounded" panose="020B0500000000000000" pitchFamily="34" charset="0"/>
                <a:cs typeface="Times New Roman" pitchFamily="18" charset="0"/>
              </a:rPr>
              <a:t>1. </a:t>
            </a:r>
            <a:r>
              <a:rPr lang="en-US" sz="2800" b="1" dirty="0" err="1">
                <a:solidFill>
                  <a:srgbClr val="002060"/>
                </a:solidFill>
                <a:latin typeface="Times New Roman" pitchFamily="18" charset="0"/>
                <a:ea typeface="Arial-Rounded" panose="020B0500000000000000" pitchFamily="34" charset="0"/>
                <a:cs typeface="Times New Roman" pitchFamily="18" charset="0"/>
              </a:rPr>
              <a:t>Cuộc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gặp</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gỡ</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giữa</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hạt</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đỗ</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với</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mưa</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xuân</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pic>
        <p:nvPicPr>
          <p:cNvPr id="14" name="Picture 13">
            <a:extLst>
              <a:ext uri="{FF2B5EF4-FFF2-40B4-BE49-F238E27FC236}">
                <a16:creationId xmlns:a16="http://schemas.microsoft.com/office/drawing/2014/main" xmlns="" id="{B14EFC55-C077-4EF7-A81E-F24B394B77AA}"/>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sharpenSoften amount="25000"/>
                    </a14:imgEffect>
                  </a14:imgLayer>
                </a14:imgProps>
              </a:ext>
            </a:extLst>
          </a:blip>
          <a:srcRect l="31480" t="58901" r="50658" b="15263"/>
          <a:stretch/>
        </p:blipFill>
        <p:spPr>
          <a:xfrm>
            <a:off x="2864665" y="3435224"/>
            <a:ext cx="2083302" cy="1695020"/>
          </a:xfrm>
          <a:prstGeom prst="rect">
            <a:avLst/>
          </a:prstGeom>
        </p:spPr>
      </p:pic>
      <p:pic>
        <p:nvPicPr>
          <p:cNvPr id="15" name="Picture 14">
            <a:extLst>
              <a:ext uri="{FF2B5EF4-FFF2-40B4-BE49-F238E27FC236}">
                <a16:creationId xmlns:a16="http://schemas.microsoft.com/office/drawing/2014/main" xmlns="" id="{91D0BF76-CEAD-4294-9197-D7592673A8B6}"/>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sharpenSoften amount="25000"/>
                    </a14:imgEffect>
                  </a14:imgLayer>
                </a14:imgProps>
              </a:ext>
            </a:extLst>
          </a:blip>
          <a:srcRect l="54308" t="25439" r="27369" b="49450"/>
          <a:stretch/>
        </p:blipFill>
        <p:spPr>
          <a:xfrm>
            <a:off x="677553" y="1832304"/>
            <a:ext cx="2083303" cy="1658142"/>
          </a:xfrm>
          <a:prstGeom prst="rect">
            <a:avLst/>
          </a:prstGeom>
        </p:spPr>
      </p:pic>
      <p:pic>
        <p:nvPicPr>
          <p:cNvPr id="20" name="Picture 19">
            <a:extLst>
              <a:ext uri="{FF2B5EF4-FFF2-40B4-BE49-F238E27FC236}">
                <a16:creationId xmlns:a16="http://schemas.microsoft.com/office/drawing/2014/main" xmlns="" id="{C69DD5C8-DCA5-4E81-AC76-4B06C9CF5674}"/>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sharpenSoften amount="25000"/>
                    </a14:imgEffect>
                  </a14:imgLayer>
                </a14:imgProps>
              </a:ext>
            </a:extLst>
          </a:blip>
          <a:srcRect l="54868" t="59602" r="27369" b="15263"/>
          <a:stretch/>
        </p:blipFill>
        <p:spPr>
          <a:xfrm>
            <a:off x="729459" y="5086372"/>
            <a:ext cx="2083302" cy="1658142"/>
          </a:xfrm>
          <a:prstGeom prst="rect">
            <a:avLst/>
          </a:prstGeom>
        </p:spPr>
      </p:pic>
      <p:sp>
        <p:nvSpPr>
          <p:cNvPr id="21" name="TextBox 20">
            <a:extLst>
              <a:ext uri="{FF2B5EF4-FFF2-40B4-BE49-F238E27FC236}">
                <a16:creationId xmlns:a16="http://schemas.microsoft.com/office/drawing/2014/main" xmlns="" id="{F82BD9C9-1C98-4F6C-A912-13CD536CF69B}"/>
              </a:ext>
            </a:extLst>
          </p:cNvPr>
          <p:cNvSpPr txBox="1"/>
          <p:nvPr/>
        </p:nvSpPr>
        <p:spPr>
          <a:xfrm>
            <a:off x="3315487" y="2360049"/>
            <a:ext cx="8763000" cy="523220"/>
          </a:xfrm>
          <a:prstGeom prst="rect">
            <a:avLst/>
          </a:prstGeom>
          <a:noFill/>
        </p:spPr>
        <p:txBody>
          <a:bodyPr wrap="square" rtlCol="0">
            <a:spAutoFit/>
          </a:bodyPr>
          <a:lstStyle/>
          <a:p>
            <a:r>
              <a:rPr lang="en-US" sz="2800" b="1" dirty="0">
                <a:solidFill>
                  <a:srgbClr val="002060"/>
                </a:solidFill>
                <a:latin typeface="Times New Roman" pitchFamily="18" charset="0"/>
                <a:ea typeface="Arial-Rounded" panose="020B0500000000000000" pitchFamily="34" charset="0"/>
                <a:cs typeface="Times New Roman" pitchFamily="18" charset="0"/>
              </a:rPr>
              <a:t>2. </a:t>
            </a:r>
            <a:r>
              <a:rPr lang="en-US" sz="2800" b="1" dirty="0" err="1">
                <a:solidFill>
                  <a:srgbClr val="002060"/>
                </a:solidFill>
                <a:latin typeface="Times New Roman" pitchFamily="18" charset="0"/>
                <a:ea typeface="Arial-Rounded" panose="020B0500000000000000" pitchFamily="34" charset="0"/>
                <a:cs typeface="Times New Roman" pitchFamily="18" charset="0"/>
              </a:rPr>
              <a:t>Cuộc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gặp</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gỡ</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giữa</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hạt</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đỗ</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đã</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nảy</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mầm</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với</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gió</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xuân</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22" name="TextBox 21">
            <a:extLst>
              <a:ext uri="{FF2B5EF4-FFF2-40B4-BE49-F238E27FC236}">
                <a16:creationId xmlns:a16="http://schemas.microsoft.com/office/drawing/2014/main" xmlns="" id="{B4ED240D-3E89-456B-984D-C8EDE34BA50E}"/>
              </a:ext>
            </a:extLst>
          </p:cNvPr>
          <p:cNvSpPr txBox="1"/>
          <p:nvPr/>
        </p:nvSpPr>
        <p:spPr>
          <a:xfrm>
            <a:off x="5051776" y="3845466"/>
            <a:ext cx="6748734" cy="954107"/>
          </a:xfrm>
          <a:prstGeom prst="rect">
            <a:avLst/>
          </a:prstGeom>
          <a:noFill/>
        </p:spPr>
        <p:txBody>
          <a:bodyPr wrap="square" rtlCol="0">
            <a:spAutoFit/>
          </a:bodyPr>
          <a:lstStyle/>
          <a:p>
            <a:r>
              <a:rPr lang="en-US" sz="2800" b="1" dirty="0">
                <a:solidFill>
                  <a:srgbClr val="002060"/>
                </a:solidFill>
                <a:latin typeface="Times New Roman" pitchFamily="18" charset="0"/>
                <a:ea typeface="Arial-Rounded" panose="020B0500000000000000" pitchFamily="34" charset="0"/>
                <a:cs typeface="Times New Roman" pitchFamily="18" charset="0"/>
              </a:rPr>
              <a:t>3. </a:t>
            </a:r>
            <a:r>
              <a:rPr lang="en-US" sz="2800" b="1" dirty="0" err="1">
                <a:solidFill>
                  <a:srgbClr val="002060"/>
                </a:solidFill>
                <a:latin typeface="Times New Roman" pitchFamily="18" charset="0"/>
                <a:ea typeface="Arial-Rounded" panose="020B0500000000000000" pitchFamily="34" charset="0"/>
                <a:cs typeface="Times New Roman" pitchFamily="18" charset="0"/>
              </a:rPr>
              <a:t>Cuộc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gặp</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gỡ</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giữa</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hạt</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đỗ</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với</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mầm</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đã</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lớn</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hơn</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với</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mặt</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trời</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23" name="TextBox 22">
            <a:extLst>
              <a:ext uri="{FF2B5EF4-FFF2-40B4-BE49-F238E27FC236}">
                <a16:creationId xmlns:a16="http://schemas.microsoft.com/office/drawing/2014/main" xmlns="" id="{8E4F6BF6-5526-47B7-A0CD-2E6F1317DFD1}"/>
              </a:ext>
            </a:extLst>
          </p:cNvPr>
          <p:cNvSpPr txBox="1"/>
          <p:nvPr/>
        </p:nvSpPr>
        <p:spPr>
          <a:xfrm>
            <a:off x="3429000" y="5653833"/>
            <a:ext cx="8763000" cy="954107"/>
          </a:xfrm>
          <a:prstGeom prst="rect">
            <a:avLst/>
          </a:prstGeom>
          <a:noFill/>
        </p:spPr>
        <p:txBody>
          <a:bodyPr wrap="square" rtlCol="0">
            <a:spAutoFit/>
          </a:bodyPr>
          <a:lstStyle/>
          <a:p>
            <a:r>
              <a:rPr lang="en-US" sz="2800" b="1" dirty="0">
                <a:solidFill>
                  <a:srgbClr val="002060"/>
                </a:solidFill>
                <a:latin typeface="Times New Roman" pitchFamily="18" charset="0"/>
                <a:ea typeface="Arial-Rounded" panose="020B0500000000000000" pitchFamily="34" charset="0"/>
                <a:cs typeface="Times New Roman" pitchFamily="18" charset="0"/>
              </a:rPr>
              <a:t>4. </a:t>
            </a:r>
            <a:r>
              <a:rPr lang="en-US" sz="2800" b="1" dirty="0" err="1">
                <a:solidFill>
                  <a:srgbClr val="002060"/>
                </a:solidFill>
                <a:latin typeface="Times New Roman" pitchFamily="18" charset="0"/>
                <a:ea typeface="Arial-Rounded" panose="020B0500000000000000" pitchFamily="34" charset="0"/>
                <a:cs typeface="Times New Roman" pitchFamily="18" charset="0"/>
              </a:rPr>
              <a:t>Hạt</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đỗ</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đã</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lớn</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thành</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cây</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đỗ</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với</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mặt</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trời</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đang</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toả</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nắng</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24" name="Freeform 24">
            <a:extLst>
              <a:ext uri="{FF2B5EF4-FFF2-40B4-BE49-F238E27FC236}">
                <a16:creationId xmlns:a16="http://schemas.microsoft.com/office/drawing/2014/main" xmlns="" id="{5C3155DA-3373-432F-A5C2-EA130D48D428}"/>
              </a:ext>
            </a:extLst>
          </p:cNvPr>
          <p:cNvSpPr>
            <a:spLocks noEditPoints="1"/>
          </p:cNvSpPr>
          <p:nvPr/>
        </p:nvSpPr>
        <p:spPr bwMode="auto">
          <a:xfrm rot="416533">
            <a:off x="7846650" y="1694746"/>
            <a:ext cx="220083" cy="611514"/>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defTabSz="1218323">
              <a:defRPr/>
            </a:pPr>
            <a:endParaRPr lang="zh-CN" altLang="en-US" sz="3200" kern="0">
              <a:solidFill>
                <a:sysClr val="windowText" lastClr="000000"/>
              </a:solidFill>
              <a:cs typeface="+mn-ea"/>
              <a:sym typeface="+mn-lt"/>
            </a:endParaRPr>
          </a:p>
        </p:txBody>
      </p:sp>
      <p:sp>
        <p:nvSpPr>
          <p:cNvPr id="25" name="Freeform 24">
            <a:extLst>
              <a:ext uri="{FF2B5EF4-FFF2-40B4-BE49-F238E27FC236}">
                <a16:creationId xmlns:a16="http://schemas.microsoft.com/office/drawing/2014/main" xmlns="" id="{0CF88C02-C529-4931-A9C9-520FE3C3D3FD}"/>
              </a:ext>
            </a:extLst>
          </p:cNvPr>
          <p:cNvSpPr>
            <a:spLocks noEditPoints="1"/>
          </p:cNvSpPr>
          <p:nvPr/>
        </p:nvSpPr>
        <p:spPr bwMode="auto">
          <a:xfrm rot="416533">
            <a:off x="7863297" y="3122390"/>
            <a:ext cx="220083" cy="611514"/>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defTabSz="1218323">
              <a:defRPr/>
            </a:pPr>
            <a:endParaRPr lang="zh-CN" altLang="en-US" sz="3200" kern="0">
              <a:solidFill>
                <a:sysClr val="windowText" lastClr="000000"/>
              </a:solidFill>
              <a:cs typeface="+mn-ea"/>
              <a:sym typeface="+mn-lt"/>
            </a:endParaRPr>
          </a:p>
        </p:txBody>
      </p:sp>
      <p:sp>
        <p:nvSpPr>
          <p:cNvPr id="29" name="Freeform 24">
            <a:extLst>
              <a:ext uri="{FF2B5EF4-FFF2-40B4-BE49-F238E27FC236}">
                <a16:creationId xmlns:a16="http://schemas.microsoft.com/office/drawing/2014/main" xmlns="" id="{E6917551-3B58-4341-AC08-1B7F8099E24B}"/>
              </a:ext>
            </a:extLst>
          </p:cNvPr>
          <p:cNvSpPr>
            <a:spLocks noEditPoints="1"/>
          </p:cNvSpPr>
          <p:nvPr/>
        </p:nvSpPr>
        <p:spPr bwMode="auto">
          <a:xfrm rot="416533">
            <a:off x="7863297" y="4856368"/>
            <a:ext cx="220083" cy="611514"/>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defTabSz="1218323">
              <a:defRPr/>
            </a:pPr>
            <a:endParaRPr lang="zh-CN" altLang="en-US" sz="3200" kern="0">
              <a:solidFill>
                <a:sysClr val="windowText" lastClr="000000"/>
              </a:solidFill>
              <a:cs typeface="+mn-ea"/>
              <a:sym typeface="+mn-lt"/>
            </a:endParaRPr>
          </a:p>
        </p:txBody>
      </p:sp>
      <p:sp>
        <p:nvSpPr>
          <p:cNvPr id="30" name="TextBox 29">
            <a:extLst>
              <a:ext uri="{FF2B5EF4-FFF2-40B4-BE49-F238E27FC236}">
                <a16:creationId xmlns:a16="http://schemas.microsoft.com/office/drawing/2014/main" xmlns="" id="{5AAE160D-08ED-4AB0-BC7F-51DE1CEBDABE}"/>
              </a:ext>
            </a:extLst>
          </p:cNvPr>
          <p:cNvSpPr txBox="1"/>
          <p:nvPr/>
        </p:nvSpPr>
        <p:spPr>
          <a:xfrm>
            <a:off x="5836527" y="452022"/>
            <a:ext cx="4971613" cy="584775"/>
          </a:xfrm>
          <a:prstGeom prst="rect">
            <a:avLst/>
          </a:prstGeom>
          <a:noFill/>
        </p:spPr>
        <p:txBody>
          <a:bodyPr wrap="square" rtlCol="0">
            <a:spAutoFit/>
          </a:bodyPr>
          <a:lstStyle/>
          <a:p>
            <a:r>
              <a:rPr lang="en-US" sz="3200" b="1" dirty="0" err="1">
                <a:solidFill>
                  <a:srgbClr val="FF0000"/>
                </a:solidFill>
                <a:latin typeface="Times New Roman" pitchFamily="18" charset="0"/>
                <a:ea typeface="Arial-Rounded" panose="020B0500000000000000" pitchFamily="34" charset="0"/>
                <a:cs typeface="Times New Roman" pitchFamily="18" charset="0"/>
              </a:rPr>
              <a:t>Diễn</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biến</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của</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câu</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chuyện</a:t>
            </a:r>
            <a:endParaRPr lang="en-US" sz="3200" b="1" dirty="0">
              <a:solidFill>
                <a:srgbClr val="FF0000"/>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xmlns="" val="41748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par>
                                <p:cTn id="17" presetID="22" presetClass="entr" presetSubtype="8"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22" presetClass="entr" presetSubtype="8"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up)">
                                      <p:cBhvr>
                                        <p:cTn id="32" dur="500"/>
                                        <p:tgtEl>
                                          <p:spTgt spid="24"/>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up)">
                                      <p:cBhvr>
                                        <p:cTn id="41" dur="500"/>
                                        <p:tgtEl>
                                          <p:spTgt spid="25"/>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up)">
                                      <p:cBhvr>
                                        <p:cTn id="50" dur="500"/>
                                        <p:tgtEl>
                                          <p:spTgt spid="29"/>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left)">
                                      <p:cBhvr>
                                        <p:cTn id="5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22" grpId="0"/>
      <p:bldP spid="23" grpId="0"/>
      <p:bldP spid="24" grpId="0" animBg="1"/>
      <p:bldP spid="25" grpId="0" animBg="1"/>
      <p:bldP spid="29" grpId="0" animBg="1"/>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3" cstate="print">
            <a:extLst>
              <a:ext uri="{BEBA8EAE-BF5A-486C-A8C5-ECC9F3942E4B}">
                <a14:imgProps xmlns:a14="http://schemas.microsoft.com/office/drawing/2010/main" xmlns="">
                  <a14:imgLayer r:embed="rId5">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xmlns="" id="{89BBD667-3ABC-4A61-B8DC-AE35B8D7599D}"/>
              </a:ext>
            </a:extLst>
          </p:cNvPr>
          <p:cNvSpPr txBox="1"/>
          <p:nvPr/>
        </p:nvSpPr>
        <p:spPr>
          <a:xfrm>
            <a:off x="0" y="462179"/>
            <a:ext cx="4427621" cy="584775"/>
          </a:xfrm>
          <a:prstGeom prst="rect">
            <a:avLst/>
          </a:prstGeom>
          <a:noFill/>
        </p:spPr>
        <p:txBody>
          <a:bodyPr wrap="square" rtlCol="0">
            <a:spAutoFit/>
          </a:bodyPr>
          <a:lstStyle/>
          <a:p>
            <a:r>
              <a:rPr lang="en-US" sz="3200" b="1" dirty="0">
                <a:solidFill>
                  <a:srgbClr val="002060"/>
                </a:solidFill>
                <a:latin typeface="Times New Roman" pitchFamily="18" charset="0"/>
                <a:ea typeface="Arial-Rounded" panose="020B0500000000000000" pitchFamily="34" charset="0"/>
                <a:cs typeface="Times New Roman" pitchFamily="18" charset="0"/>
              </a:rPr>
              <a:t>2. Nghe </a:t>
            </a:r>
            <a:r>
              <a:rPr lang="en-US" sz="3200" b="1" dirty="0" err="1">
                <a:solidFill>
                  <a:srgbClr val="002060"/>
                </a:solidFill>
                <a:latin typeface="Times New Roman" pitchFamily="18" charset="0"/>
                <a:ea typeface="Arial-Rounded" panose="020B0500000000000000" pitchFamily="34" charset="0"/>
                <a:cs typeface="Times New Roman" pitchFamily="18" charset="0"/>
              </a:rPr>
              <a:t>kể</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câu</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chuyện</a:t>
            </a:r>
            <a:r>
              <a:rPr lang="en-US" sz="3200" b="1" dirty="0">
                <a:solidFill>
                  <a:srgbClr val="002060"/>
                </a:solidFill>
                <a:latin typeface="Times New Roman" pitchFamily="18" charset="0"/>
                <a:ea typeface="Arial-Rounded" panose="020B0500000000000000" pitchFamily="34" charset="0"/>
                <a:cs typeface="Times New Roman" pitchFamily="18" charset="0"/>
              </a:rPr>
              <a:t>.</a:t>
            </a:r>
          </a:p>
        </p:txBody>
      </p:sp>
      <p:pic>
        <p:nvPicPr>
          <p:cNvPr id="12" name="Picture 11">
            <a:extLst>
              <a:ext uri="{FF2B5EF4-FFF2-40B4-BE49-F238E27FC236}">
                <a16:creationId xmlns:a16="http://schemas.microsoft.com/office/drawing/2014/main" xmlns="" id="{C9DFF4B7-3184-479F-935E-613700AE9A37}"/>
              </a:ext>
            </a:extLst>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sharpenSoften amount="25000"/>
                    </a14:imgEffect>
                  </a14:imgLayer>
                </a14:imgProps>
              </a:ext>
            </a:extLst>
          </a:blip>
          <a:srcRect l="31480" t="25439" r="50198" b="49052"/>
          <a:stretch/>
        </p:blipFill>
        <p:spPr>
          <a:xfrm>
            <a:off x="4057313" y="784487"/>
            <a:ext cx="3687006" cy="2961856"/>
          </a:xfrm>
          <a:prstGeom prst="rect">
            <a:avLst/>
          </a:prstGeom>
        </p:spPr>
      </p:pic>
      <p:pic>
        <p:nvPicPr>
          <p:cNvPr id="13" name="Picture 12">
            <a:extLst>
              <a:ext uri="{FF2B5EF4-FFF2-40B4-BE49-F238E27FC236}">
                <a16:creationId xmlns:a16="http://schemas.microsoft.com/office/drawing/2014/main" xmlns="" id="{706F8086-8459-425D-82F4-B2F8D2B9B1A6}"/>
              </a:ext>
            </a:extLst>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sharpenSoften amount="25000"/>
                    </a14:imgEffect>
                  </a14:imgLayer>
                </a14:imgProps>
              </a:ext>
            </a:extLst>
          </a:blip>
          <a:srcRect l="31480" t="58901" r="50658" b="15263"/>
          <a:stretch/>
        </p:blipFill>
        <p:spPr>
          <a:xfrm>
            <a:off x="1248996" y="3806184"/>
            <a:ext cx="3687006" cy="2999829"/>
          </a:xfrm>
          <a:prstGeom prst="rect">
            <a:avLst/>
          </a:prstGeom>
        </p:spPr>
      </p:pic>
      <p:pic>
        <p:nvPicPr>
          <p:cNvPr id="14" name="Picture 13">
            <a:extLst>
              <a:ext uri="{FF2B5EF4-FFF2-40B4-BE49-F238E27FC236}">
                <a16:creationId xmlns:a16="http://schemas.microsoft.com/office/drawing/2014/main" xmlns="" id="{22B1AE61-2754-4150-94A1-CE40AE831228}"/>
              </a:ext>
            </a:extLst>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sharpenSoften amount="25000"/>
                    </a14:imgEffect>
                  </a14:imgLayer>
                </a14:imgProps>
              </a:ext>
            </a:extLst>
          </a:blip>
          <a:srcRect l="54308" t="25439" r="27369" b="49450"/>
          <a:stretch/>
        </p:blipFill>
        <p:spPr>
          <a:xfrm>
            <a:off x="7878853" y="768331"/>
            <a:ext cx="3687007" cy="2934561"/>
          </a:xfrm>
          <a:prstGeom prst="rect">
            <a:avLst/>
          </a:prstGeom>
        </p:spPr>
      </p:pic>
      <p:pic>
        <p:nvPicPr>
          <p:cNvPr id="15" name="Picture 14">
            <a:extLst>
              <a:ext uri="{FF2B5EF4-FFF2-40B4-BE49-F238E27FC236}">
                <a16:creationId xmlns:a16="http://schemas.microsoft.com/office/drawing/2014/main" xmlns="" id="{16055AE1-510A-4C3F-91B0-F4F2BB890163}"/>
              </a:ext>
            </a:extLst>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sharpenSoften amount="25000"/>
                    </a14:imgEffect>
                  </a14:imgLayer>
                </a14:imgProps>
              </a:ext>
            </a:extLst>
          </a:blip>
          <a:srcRect l="54868" t="59602" r="27369" b="15263"/>
          <a:stretch/>
        </p:blipFill>
        <p:spPr>
          <a:xfrm>
            <a:off x="5144361" y="3838816"/>
            <a:ext cx="3687006" cy="2934563"/>
          </a:xfrm>
          <a:prstGeom prst="rect">
            <a:avLst/>
          </a:prstGeom>
        </p:spPr>
      </p:pic>
      <p:pic>
        <p:nvPicPr>
          <p:cNvPr id="2" name="chú đỗ con">
            <a:hlinkClick r:id="" action="ppaction://media"/>
            <a:extLst>
              <a:ext uri="{FF2B5EF4-FFF2-40B4-BE49-F238E27FC236}">
                <a16:creationId xmlns:a16="http://schemas.microsoft.com/office/drawing/2014/main" xmlns="" id="{943E6497-DB41-40C4-836B-9785F3AEFD09}"/>
              </a:ext>
            </a:extLst>
          </p:cNvPr>
          <p:cNvPicPr>
            <a:picLocks noChangeAspect="1"/>
          </p:cNvPicPr>
          <p:nvPr>
            <a:audioFile r:link="rId1"/>
            <p:extLst>
              <p:ext uri="{DAA4B4D4-6D71-4841-9C94-3DE7FCFB9230}">
                <p14:media xmlns:p14="http://schemas.microsoft.com/office/powerpoint/2010/main" xmlns="" r:embed="rId8"/>
              </p:ext>
            </p:extLst>
          </p:nvPr>
        </p:nvPicPr>
        <p:blipFill>
          <a:blip r:embed="rId9" cstate="print"/>
          <a:stretch>
            <a:fillRect/>
          </a:stretch>
        </p:blipFill>
        <p:spPr>
          <a:xfrm>
            <a:off x="10943004" y="5812739"/>
            <a:ext cx="993274" cy="993274"/>
          </a:xfrm>
          <a:prstGeom prst="rect">
            <a:avLst/>
          </a:prstGeom>
        </p:spPr>
      </p:pic>
      <p:sp>
        <p:nvSpPr>
          <p:cNvPr id="20" name="文本框 22">
            <a:extLst>
              <a:ext uri="{FF2B5EF4-FFF2-40B4-BE49-F238E27FC236}">
                <a16:creationId xmlns:a16="http://schemas.microsoft.com/office/drawing/2014/main" xmlns="" id="{9B553E6E-6C01-41F8-954A-2A2137AFD885}"/>
              </a:ext>
            </a:extLst>
          </p:cNvPr>
          <p:cNvSpPr txBox="1"/>
          <p:nvPr/>
        </p:nvSpPr>
        <p:spPr>
          <a:xfrm>
            <a:off x="254166" y="1466052"/>
            <a:ext cx="3548981" cy="584775"/>
          </a:xfrm>
          <a:prstGeom prst="rect">
            <a:avLst/>
          </a:prstGeom>
          <a:noFill/>
        </p:spPr>
        <p:txBody>
          <a:bodyPr wrap="square" rtlCol="0">
            <a:spAutoFit/>
          </a:bodyPr>
          <a:lstStyle/>
          <a:p>
            <a:pPr algn="ctr"/>
            <a:r>
              <a:rPr lang="en-US" altLang="zh-CN" sz="3200" dirty="0">
                <a:solidFill>
                  <a:srgbClr val="FF0000"/>
                </a:solidFill>
                <a:latin typeface="Times New Roman" pitchFamily="18" charset="0"/>
                <a:ea typeface="思源黑体 CN Bold" panose="020B0800000000000000" pitchFamily="34" charset="-122"/>
                <a:cs typeface="Times New Roman" pitchFamily="18" charset="0"/>
              </a:rPr>
              <a:t>CHÚ ĐỖ CON</a:t>
            </a:r>
            <a:endParaRPr lang="zh-CN" altLang="en-US" sz="3200" dirty="0">
              <a:solidFill>
                <a:srgbClr val="FF0000"/>
              </a:solidFill>
              <a:latin typeface="Times New Roman" pitchFamily="18" charset="0"/>
              <a:ea typeface="思源黑体 CN Bold" panose="020B0800000000000000" pitchFamily="34" charset="-122"/>
              <a:cs typeface="Times New Roman" pitchFamily="18" charset="0"/>
            </a:endParaRPr>
          </a:p>
        </p:txBody>
      </p:sp>
    </p:spTree>
    <p:extLst>
      <p:ext uri="{BB962C8B-B14F-4D97-AF65-F5344CB8AC3E}">
        <p14:creationId xmlns:p14="http://schemas.microsoft.com/office/powerpoint/2010/main" xmlns="" val="251637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22" presetClass="entr" presetSubtype="8"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par>
                                <p:cTn id="21" presetID="56" presetClass="entr" presetSubtype="0" fill="hold" nodeType="withEffect">
                                  <p:stCondLst>
                                    <p:cond delay="0"/>
                                  </p:stCondLst>
                                  <p:iterate type="lt">
                                    <p:tmPct val="3000"/>
                                  </p:iterate>
                                  <p:childTnLst>
                                    <p:set>
                                      <p:cBhvr>
                                        <p:cTn id="22" dur="1" fill="hold">
                                          <p:stCondLst>
                                            <p:cond delay="0"/>
                                          </p:stCondLst>
                                        </p:cTn>
                                        <p:tgtEl>
                                          <p:spTgt spid="20">
                                            <p:txEl>
                                              <p:pRg st="0" end="0"/>
                                            </p:txEl>
                                          </p:spTgt>
                                        </p:tgtEl>
                                        <p:attrNameLst>
                                          <p:attrName>style.visibility</p:attrName>
                                        </p:attrNameLst>
                                      </p:cBhvr>
                                      <p:to>
                                        <p:strVal val="visible"/>
                                      </p:to>
                                    </p:set>
                                    <p:anim by="(-#ppt_w*2)" calcmode="lin" valueType="num">
                                      <p:cBhvr rctx="PPT">
                                        <p:cTn id="23" dur="500" autoRev="1" fill="hold">
                                          <p:stCondLst>
                                            <p:cond delay="0"/>
                                          </p:stCondLst>
                                        </p:cTn>
                                        <p:tgtEl>
                                          <p:spTgt spid="20">
                                            <p:txEl>
                                              <p:pRg st="0" end="0"/>
                                            </p:txEl>
                                          </p:spTgt>
                                        </p:tgtEl>
                                        <p:attrNameLst>
                                          <p:attrName>ppt_w</p:attrName>
                                        </p:attrNameLst>
                                      </p:cBhvr>
                                    </p:anim>
                                    <p:anim by="(#ppt_w*0.50)" calcmode="lin" valueType="num">
                                      <p:cBhvr>
                                        <p:cTn id="24" dur="500" decel="50000" autoRev="1" fill="hold">
                                          <p:stCondLst>
                                            <p:cond delay="0"/>
                                          </p:stCondLst>
                                        </p:cTn>
                                        <p:tgtEl>
                                          <p:spTgt spid="20">
                                            <p:txEl>
                                              <p:pRg st="0" end="0"/>
                                            </p:txEl>
                                          </p:spTgt>
                                        </p:tgtEl>
                                        <p:attrNameLst>
                                          <p:attrName>ppt_x</p:attrName>
                                        </p:attrNameLst>
                                      </p:cBhvr>
                                    </p:anim>
                                    <p:anim from="(-#ppt_h/2)" to="(#ppt_y)" calcmode="lin" valueType="num">
                                      <p:cBhvr>
                                        <p:cTn id="25" dur="1000" fill="hold">
                                          <p:stCondLst>
                                            <p:cond delay="0"/>
                                          </p:stCondLst>
                                        </p:cTn>
                                        <p:tgtEl>
                                          <p:spTgt spid="20">
                                            <p:txEl>
                                              <p:pRg st="0" end="0"/>
                                            </p:txEl>
                                          </p:spTgt>
                                        </p:tgtEl>
                                        <p:attrNameLst>
                                          <p:attrName>ppt_y</p:attrName>
                                        </p:attrNameLst>
                                      </p:cBhvr>
                                    </p:anim>
                                    <p:animRot by="21600000">
                                      <p:cBhvr>
                                        <p:cTn id="26" dur="1000" fill="hold">
                                          <p:stCondLst>
                                            <p:cond delay="0"/>
                                          </p:stCondLst>
                                        </p:cTn>
                                        <p:tgtEl>
                                          <p:spTgt spid="20">
                                            <p:txEl>
                                              <p:pRg st="0" end="0"/>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12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xmlns="" id="{1F82FF45-B56A-47ED-918E-2A1332DA5C40}"/>
              </a:ext>
            </a:extLst>
          </p:cNvPr>
          <p:cNvSpPr txBox="1"/>
          <p:nvPr/>
        </p:nvSpPr>
        <p:spPr>
          <a:xfrm>
            <a:off x="158432" y="336915"/>
            <a:ext cx="8744936" cy="584775"/>
          </a:xfrm>
          <a:prstGeom prst="rect">
            <a:avLst/>
          </a:prstGeom>
          <a:noFill/>
        </p:spPr>
        <p:txBody>
          <a:bodyPr wrap="square" rtlCol="0">
            <a:spAutoFit/>
          </a:bodyPr>
          <a:lstStyle/>
          <a:p>
            <a:r>
              <a:rPr lang="en-US" sz="3200" b="1" dirty="0">
                <a:solidFill>
                  <a:srgbClr val="002060"/>
                </a:solidFill>
                <a:latin typeface="Times New Roman" pitchFamily="18" charset="0"/>
                <a:ea typeface="Arial-Rounded" panose="020B0500000000000000" pitchFamily="34" charset="0"/>
                <a:cs typeface="Times New Roman" pitchFamily="18" charset="0"/>
              </a:rPr>
              <a:t>3. </a:t>
            </a:r>
            <a:r>
              <a:rPr lang="en-US" sz="3200" b="1" dirty="0" err="1">
                <a:solidFill>
                  <a:srgbClr val="002060"/>
                </a:solidFill>
                <a:latin typeface="Times New Roman" pitchFamily="18" charset="0"/>
                <a:ea typeface="Arial-Rounded" panose="020B0500000000000000" pitchFamily="34" charset="0"/>
                <a:cs typeface="Times New Roman" pitchFamily="18" charset="0"/>
              </a:rPr>
              <a:t>Chọn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kể</a:t>
            </a:r>
            <a:r>
              <a:rPr lang="en-US" sz="3200" b="1" dirty="0">
                <a:solidFill>
                  <a:srgbClr val="002060"/>
                </a:solidFill>
                <a:latin typeface="Times New Roman" pitchFamily="18" charset="0"/>
                <a:ea typeface="Arial-Rounded" panose="020B0500000000000000" pitchFamily="34" charset="0"/>
                <a:cs typeface="Times New Roman" pitchFamily="18" charset="0"/>
              </a:rPr>
              <a:t> 1 – 2 </a:t>
            </a:r>
            <a:r>
              <a:rPr lang="en-US" sz="3200" b="1" dirty="0" err="1">
                <a:solidFill>
                  <a:srgbClr val="002060"/>
                </a:solidFill>
                <a:latin typeface="Times New Roman" pitchFamily="18" charset="0"/>
                <a:ea typeface="Arial-Rounded" panose="020B0500000000000000" pitchFamily="34" charset="0"/>
                <a:cs typeface="Times New Roman" pitchFamily="18" charset="0"/>
              </a:rPr>
              <a:t>đoạn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của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câu</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chuyện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theo</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tranh</a:t>
            </a:r>
            <a:r>
              <a:rPr lang="en-US" sz="3200" b="1" dirty="0">
                <a:solidFill>
                  <a:srgbClr val="002060"/>
                </a:solidFill>
                <a:latin typeface="Times New Roman" pitchFamily="18" charset="0"/>
                <a:ea typeface="Arial-Rounded" panose="020B0500000000000000" pitchFamily="34" charset="0"/>
                <a:cs typeface="Times New Roman" pitchFamily="18" charset="0"/>
              </a:rPr>
              <a:t>.</a:t>
            </a:r>
          </a:p>
        </p:txBody>
      </p:sp>
      <p:pic>
        <p:nvPicPr>
          <p:cNvPr id="8" name="Picture 7">
            <a:extLst>
              <a:ext uri="{FF2B5EF4-FFF2-40B4-BE49-F238E27FC236}">
                <a16:creationId xmlns:a16="http://schemas.microsoft.com/office/drawing/2014/main" xmlns="" id="{363A3E62-4BE1-464B-8C83-A59C50E15950}"/>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sharpenSoften amount="25000"/>
                    </a14:imgEffect>
                  </a14:imgLayer>
                </a14:imgProps>
              </a:ext>
            </a:extLst>
          </a:blip>
          <a:srcRect l="31480" t="25439" r="50198" b="49052"/>
          <a:stretch/>
        </p:blipFill>
        <p:spPr>
          <a:xfrm>
            <a:off x="1825659" y="1082815"/>
            <a:ext cx="3298132" cy="2649465"/>
          </a:xfrm>
          <a:prstGeom prst="rect">
            <a:avLst/>
          </a:prstGeom>
        </p:spPr>
      </p:pic>
      <p:pic>
        <p:nvPicPr>
          <p:cNvPr id="9" name="Picture 8">
            <a:extLst>
              <a:ext uri="{FF2B5EF4-FFF2-40B4-BE49-F238E27FC236}">
                <a16:creationId xmlns:a16="http://schemas.microsoft.com/office/drawing/2014/main" xmlns="" id="{4AC88DD9-B65F-44B0-A7DE-5EFC015F1A51}"/>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sharpenSoften amount="25000"/>
                    </a14:imgEffect>
                  </a14:imgLayer>
                </a14:imgProps>
              </a:ext>
            </a:extLst>
          </a:blip>
          <a:srcRect l="31480" t="58901" r="50658" b="15263"/>
          <a:stretch/>
        </p:blipFill>
        <p:spPr>
          <a:xfrm>
            <a:off x="1686473" y="3908616"/>
            <a:ext cx="3298132" cy="2683433"/>
          </a:xfrm>
          <a:prstGeom prst="rect">
            <a:avLst/>
          </a:prstGeom>
        </p:spPr>
      </p:pic>
      <p:pic>
        <p:nvPicPr>
          <p:cNvPr id="10" name="Picture 9">
            <a:extLst>
              <a:ext uri="{FF2B5EF4-FFF2-40B4-BE49-F238E27FC236}">
                <a16:creationId xmlns:a16="http://schemas.microsoft.com/office/drawing/2014/main" xmlns="" id="{511996EC-E0DE-4781-AA65-011910B547FA}"/>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sharpenSoften amount="25000"/>
                    </a14:imgEffect>
                  </a14:imgLayer>
                </a14:imgProps>
              </a:ext>
            </a:extLst>
          </a:blip>
          <a:srcRect l="54308" t="25439" r="27369" b="49450"/>
          <a:stretch/>
        </p:blipFill>
        <p:spPr>
          <a:xfrm>
            <a:off x="7068211" y="1098425"/>
            <a:ext cx="3298133" cy="2625049"/>
          </a:xfrm>
          <a:prstGeom prst="rect">
            <a:avLst/>
          </a:prstGeom>
        </p:spPr>
      </p:pic>
      <p:pic>
        <p:nvPicPr>
          <p:cNvPr id="11" name="Picture 10">
            <a:extLst>
              <a:ext uri="{FF2B5EF4-FFF2-40B4-BE49-F238E27FC236}">
                <a16:creationId xmlns:a16="http://schemas.microsoft.com/office/drawing/2014/main" xmlns="" id="{501973A7-A187-43E3-9C86-BF576BA8CC46}"/>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sharpenSoften amount="25000"/>
                    </a14:imgEffect>
                  </a14:imgLayer>
                </a14:imgProps>
              </a:ext>
            </a:extLst>
          </a:blip>
          <a:srcRect l="54868" t="59602" r="27369" b="15263"/>
          <a:stretch/>
        </p:blipFill>
        <p:spPr>
          <a:xfrm>
            <a:off x="7068212" y="3966999"/>
            <a:ext cx="3298132" cy="2625050"/>
          </a:xfrm>
          <a:prstGeom prst="rect">
            <a:avLst/>
          </a:prstGeom>
        </p:spPr>
      </p:pic>
    </p:spTree>
    <p:extLst>
      <p:ext uri="{BB962C8B-B14F-4D97-AF65-F5344CB8AC3E}">
        <p14:creationId xmlns:p14="http://schemas.microsoft.com/office/powerpoint/2010/main" xmlns="" val="288534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22" presetClass="entr" presetSubtype="8"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xmlns="" id="{388536A6-64C2-4EFE-AC1E-72F59FE1A75F}"/>
              </a:ext>
            </a:extLst>
          </p:cNvPr>
          <p:cNvPicPr>
            <a:picLocks noChangeAspect="1"/>
          </p:cNvPicPr>
          <p:nvPr/>
        </p:nvPicPr>
        <p:blipFill rotWithShape="1">
          <a:blip r:embed="rId4" cstate="print">
            <a:extLst>
              <a:ext uri="{BEBA8EAE-BF5A-486C-A8C5-ECC9F3942E4B}">
                <a14:imgProps xmlns:a14="http://schemas.microsoft.com/office/drawing/2010/main" xmlns="">
                  <a14:imgLayer r:embed="rId6">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5" name="Group 4">
            <a:extLst>
              <a:ext uri="{FF2B5EF4-FFF2-40B4-BE49-F238E27FC236}">
                <a16:creationId xmlns:a16="http://schemas.microsoft.com/office/drawing/2014/main" xmlns="" id="{CCCAEB3F-24D0-47DC-9F02-AD8480185E2F}"/>
              </a:ext>
            </a:extLst>
          </p:cNvPr>
          <p:cNvGrpSpPr/>
          <p:nvPr/>
        </p:nvGrpSpPr>
        <p:grpSpPr>
          <a:xfrm>
            <a:off x="0" y="0"/>
            <a:ext cx="12192000" cy="368301"/>
            <a:chOff x="0" y="-127508"/>
            <a:chExt cx="12192000" cy="1361811"/>
          </a:xfrm>
        </p:grpSpPr>
        <p:sp>
          <p:nvSpPr>
            <p:cNvPr id="6" name="Rectangle: Top Corners Rounded 5">
              <a:extLst>
                <a:ext uri="{FF2B5EF4-FFF2-40B4-BE49-F238E27FC236}">
                  <a16:creationId xmlns:a16="http://schemas.microsoft.com/office/drawing/2014/main" xmlns="" id="{12519515-8EA1-491A-A959-BB8D0E1C1194}"/>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6">
              <a:extLst>
                <a:ext uri="{FF2B5EF4-FFF2-40B4-BE49-F238E27FC236}">
                  <a16:creationId xmlns:a16="http://schemas.microsoft.com/office/drawing/2014/main" xmlns="" id="{0D3EDBA7-16E8-4CFD-AB6F-45FBB347E07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xmlns="" id="{D649841E-327B-467C-9794-51E5793159CD}"/>
              </a:ext>
            </a:extLst>
          </p:cNvPr>
          <p:cNvPicPr>
            <a:picLocks noChangeAspect="1"/>
          </p:cNvPicPr>
          <p:nvPr/>
        </p:nvPicPr>
        <p:blipFill rotWithShape="1">
          <a:blip r:embed="rId7" cstate="print">
            <a:extLst>
              <a:ext uri="{BEBA8EAE-BF5A-486C-A8C5-ECC9F3942E4B}">
                <a14:imgProps xmlns:a14="http://schemas.microsoft.com/office/drawing/2010/main" xmlns="">
                  <a14:imgLayer r:embed="rId8">
                    <a14:imgEffect>
                      <a14:sharpenSoften amount="25000"/>
                    </a14:imgEffect>
                  </a14:imgLayer>
                </a14:imgProps>
              </a:ext>
            </a:extLst>
          </a:blip>
          <a:srcRect l="31480" t="58901" r="50658" b="15263"/>
          <a:stretch/>
        </p:blipFill>
        <p:spPr>
          <a:xfrm>
            <a:off x="3900029" y="4091632"/>
            <a:ext cx="3192979" cy="2597878"/>
          </a:xfrm>
          <a:prstGeom prst="rect">
            <a:avLst/>
          </a:prstGeom>
        </p:spPr>
      </p:pic>
      <p:pic>
        <p:nvPicPr>
          <p:cNvPr id="13" name="Picture 12">
            <a:extLst>
              <a:ext uri="{FF2B5EF4-FFF2-40B4-BE49-F238E27FC236}">
                <a16:creationId xmlns:a16="http://schemas.microsoft.com/office/drawing/2014/main" xmlns="" id="{5BE441E7-FDD1-465E-ACA4-2B4A1E2DEF52}"/>
              </a:ext>
            </a:extLst>
          </p:cNvPr>
          <p:cNvPicPr>
            <a:picLocks noChangeAspect="1"/>
          </p:cNvPicPr>
          <p:nvPr/>
        </p:nvPicPr>
        <p:blipFill rotWithShape="1">
          <a:blip r:embed="rId7" cstate="print">
            <a:extLst>
              <a:ext uri="{BEBA8EAE-BF5A-486C-A8C5-ECC9F3942E4B}">
                <a14:imgProps xmlns:a14="http://schemas.microsoft.com/office/drawing/2010/main" xmlns="">
                  <a14:imgLayer r:embed="rId8">
                    <a14:imgEffect>
                      <a14:sharpenSoften amount="25000"/>
                    </a14:imgEffect>
                  </a14:imgLayer>
                </a14:imgProps>
              </a:ext>
            </a:extLst>
          </a:blip>
          <a:srcRect l="54308" t="25439" r="27369" b="49450"/>
          <a:stretch/>
        </p:blipFill>
        <p:spPr>
          <a:xfrm>
            <a:off x="6984497" y="163221"/>
            <a:ext cx="3192981" cy="2541356"/>
          </a:xfrm>
          <a:prstGeom prst="rect">
            <a:avLst/>
          </a:prstGeom>
        </p:spPr>
      </p:pic>
      <p:pic>
        <p:nvPicPr>
          <p:cNvPr id="14" name="Picture 13">
            <a:extLst>
              <a:ext uri="{FF2B5EF4-FFF2-40B4-BE49-F238E27FC236}">
                <a16:creationId xmlns:a16="http://schemas.microsoft.com/office/drawing/2014/main" xmlns="" id="{D906AE14-AC70-4000-831A-14774D2CD9C5}"/>
              </a:ext>
            </a:extLst>
          </p:cNvPr>
          <p:cNvPicPr>
            <a:picLocks noChangeAspect="1"/>
          </p:cNvPicPr>
          <p:nvPr/>
        </p:nvPicPr>
        <p:blipFill rotWithShape="1">
          <a:blip r:embed="rId7" cstate="print">
            <a:extLst>
              <a:ext uri="{BEBA8EAE-BF5A-486C-A8C5-ECC9F3942E4B}">
                <a14:imgProps xmlns:a14="http://schemas.microsoft.com/office/drawing/2010/main" xmlns="">
                  <a14:imgLayer r:embed="rId8">
                    <a14:imgEffect>
                      <a14:sharpenSoften amount="25000"/>
                    </a14:imgEffect>
                  </a14:imgLayer>
                </a14:imgProps>
              </a:ext>
            </a:extLst>
          </a:blip>
          <a:srcRect l="31480" t="25439" r="50198" b="49052"/>
          <a:stretch/>
        </p:blipFill>
        <p:spPr>
          <a:xfrm>
            <a:off x="3796553" y="131785"/>
            <a:ext cx="3192979" cy="2564992"/>
          </a:xfrm>
          <a:prstGeom prst="rect">
            <a:avLst/>
          </a:prstGeom>
        </p:spPr>
      </p:pic>
      <p:pic>
        <p:nvPicPr>
          <p:cNvPr id="15" name="Picture 14">
            <a:extLst>
              <a:ext uri="{FF2B5EF4-FFF2-40B4-BE49-F238E27FC236}">
                <a16:creationId xmlns:a16="http://schemas.microsoft.com/office/drawing/2014/main" xmlns="" id="{48557E9F-0AEA-49D1-86F3-EF2F85191A58}"/>
              </a:ext>
            </a:extLst>
          </p:cNvPr>
          <p:cNvPicPr>
            <a:picLocks noChangeAspect="1"/>
          </p:cNvPicPr>
          <p:nvPr/>
        </p:nvPicPr>
        <p:blipFill rotWithShape="1">
          <a:blip r:embed="rId7" cstate="print">
            <a:extLst>
              <a:ext uri="{BEBA8EAE-BF5A-486C-A8C5-ECC9F3942E4B}">
                <a14:imgProps xmlns:a14="http://schemas.microsoft.com/office/drawing/2010/main" xmlns="">
                  <a14:imgLayer r:embed="rId8">
                    <a14:imgEffect>
                      <a14:sharpenSoften amount="25000"/>
                    </a14:imgEffect>
                  </a14:imgLayer>
                </a14:imgProps>
              </a:ext>
            </a:extLst>
          </a:blip>
          <a:srcRect l="54868" t="59602" r="27369" b="15263"/>
          <a:stretch/>
        </p:blipFill>
        <p:spPr>
          <a:xfrm>
            <a:off x="7230440" y="2792110"/>
            <a:ext cx="3192979" cy="2541356"/>
          </a:xfrm>
          <a:prstGeom prst="rect">
            <a:avLst/>
          </a:prstGeom>
        </p:spPr>
      </p:pic>
      <p:sp>
        <p:nvSpPr>
          <p:cNvPr id="16" name="TextBox 15">
            <a:extLst>
              <a:ext uri="{FF2B5EF4-FFF2-40B4-BE49-F238E27FC236}">
                <a16:creationId xmlns:a16="http://schemas.microsoft.com/office/drawing/2014/main" xmlns="" id="{C7840271-D8FD-4143-9BA9-40A1FA34D5FB}"/>
              </a:ext>
            </a:extLst>
          </p:cNvPr>
          <p:cNvSpPr txBox="1"/>
          <p:nvPr/>
        </p:nvSpPr>
        <p:spPr>
          <a:xfrm>
            <a:off x="3736393" y="2713305"/>
            <a:ext cx="3600120" cy="1384995"/>
          </a:xfrm>
          <a:prstGeom prst="rect">
            <a:avLst/>
          </a:prstGeom>
          <a:noFill/>
        </p:spPr>
        <p:txBody>
          <a:bodyPr wrap="square" rtlCol="0">
            <a:spAutoFit/>
          </a:bodyPr>
          <a:lstStyle/>
          <a:p>
            <a:r>
              <a:rPr lang="en-US" sz="2800" b="1" dirty="0">
                <a:solidFill>
                  <a:srgbClr val="002060"/>
                </a:solidFill>
                <a:latin typeface="Times New Roman" pitchFamily="18" charset="0"/>
                <a:ea typeface="Arial-Rounded" panose="020B0500000000000000" pitchFamily="34" charset="0"/>
                <a:cs typeface="Times New Roman" pitchFamily="18" charset="0"/>
              </a:rPr>
              <a:t>1. </a:t>
            </a:r>
            <a:r>
              <a:rPr lang="en-US" sz="2800" b="1" dirty="0" err="1">
                <a:solidFill>
                  <a:srgbClr val="002060"/>
                </a:solidFill>
                <a:latin typeface="Times New Roman" pitchFamily="18" charset="0"/>
                <a:ea typeface="Arial-Rounded" panose="020B0500000000000000" pitchFamily="34" charset="0"/>
                <a:cs typeface="Times New Roman" pitchFamily="18" charset="0"/>
              </a:rPr>
              <a:t>Cuộc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gặp</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gỡ</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của</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đỗ</a:t>
            </a:r>
            <a:r>
              <a:rPr lang="en-US" sz="2800" b="1" dirty="0">
                <a:solidFill>
                  <a:srgbClr val="002060"/>
                </a:solidFill>
                <a:latin typeface="Times New Roman" pitchFamily="18" charset="0"/>
                <a:ea typeface="Arial-Rounded" panose="020B0500000000000000" pitchFamily="34" charset="0"/>
                <a:cs typeface="Times New Roman" pitchFamily="18" charset="0"/>
              </a:rPr>
              <a:t> con </a:t>
            </a:r>
            <a:r>
              <a:rPr lang="en-US" sz="2800" b="1" dirty="0" err="1">
                <a:solidFill>
                  <a:srgbClr val="002060"/>
                </a:solidFill>
                <a:latin typeface="Times New Roman" pitchFamily="18" charset="0"/>
                <a:ea typeface="Arial-Rounded" panose="020B0500000000000000" pitchFamily="34" charset="0"/>
                <a:cs typeface="Times New Roman" pitchFamily="18" charset="0"/>
              </a:rPr>
              <a:t>và</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cô</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mưa</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xuân</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diễn</a:t>
            </a:r>
            <a:r>
              <a:rPr lang="en-US" sz="2800" b="1" dirty="0">
                <a:solidFill>
                  <a:srgbClr val="002060"/>
                </a:solidFill>
                <a:latin typeface="Times New Roman" pitchFamily="18" charset="0"/>
                <a:ea typeface="Arial-Rounded" panose="020B0500000000000000" pitchFamily="34" charset="0"/>
                <a:cs typeface="Times New Roman" pitchFamily="18" charset="0"/>
              </a:rPr>
              <a:t> ra </a:t>
            </a:r>
            <a:r>
              <a:rPr lang="en-US" sz="2800" b="1" dirty="0" err="1">
                <a:solidFill>
                  <a:srgbClr val="002060"/>
                </a:solidFill>
                <a:latin typeface="Times New Roman" pitchFamily="18" charset="0"/>
                <a:ea typeface="Arial-Rounded" panose="020B0500000000000000" pitchFamily="34" charset="0"/>
                <a:cs typeface="Times New Roman" pitchFamily="18" charset="0"/>
              </a:rPr>
              <a:t>như</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thế</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nào</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17" name="TextBox 16">
            <a:extLst>
              <a:ext uri="{FF2B5EF4-FFF2-40B4-BE49-F238E27FC236}">
                <a16:creationId xmlns:a16="http://schemas.microsoft.com/office/drawing/2014/main" xmlns="" id="{DF75A585-E838-47C0-BCEF-37E6FCCD835F}"/>
              </a:ext>
            </a:extLst>
          </p:cNvPr>
          <p:cNvSpPr txBox="1"/>
          <p:nvPr/>
        </p:nvSpPr>
        <p:spPr>
          <a:xfrm>
            <a:off x="10177478" y="51987"/>
            <a:ext cx="2094395" cy="2677656"/>
          </a:xfrm>
          <a:prstGeom prst="rect">
            <a:avLst/>
          </a:prstGeom>
          <a:noFill/>
        </p:spPr>
        <p:txBody>
          <a:bodyPr wrap="square" rtlCol="0">
            <a:spAutoFit/>
          </a:bodyPr>
          <a:lstStyle/>
          <a:p>
            <a:r>
              <a:rPr lang="en-US" sz="2800" b="1" dirty="0">
                <a:solidFill>
                  <a:srgbClr val="002060"/>
                </a:solidFill>
                <a:latin typeface="Times New Roman" pitchFamily="18" charset="0"/>
                <a:ea typeface="Arial-Rounded" panose="020B0500000000000000" pitchFamily="34" charset="0"/>
                <a:cs typeface="Times New Roman" pitchFamily="18" charset="0"/>
              </a:rPr>
              <a:t>2. </a:t>
            </a:r>
            <a:r>
              <a:rPr lang="en-US" sz="2800" b="1" dirty="0" err="1">
                <a:solidFill>
                  <a:srgbClr val="002060"/>
                </a:solidFill>
                <a:latin typeface="Times New Roman" pitchFamily="18" charset="0"/>
                <a:ea typeface="Arial-Rounded" panose="020B0500000000000000" pitchFamily="34" charset="0"/>
                <a:cs typeface="Times New Roman" pitchFamily="18" charset="0"/>
              </a:rPr>
              <a:t>Cuộc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gặp</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gỡ</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của</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đỗ</a:t>
            </a:r>
            <a:r>
              <a:rPr lang="en-US" sz="2800" b="1" dirty="0">
                <a:solidFill>
                  <a:srgbClr val="002060"/>
                </a:solidFill>
                <a:latin typeface="Times New Roman" pitchFamily="18" charset="0"/>
                <a:ea typeface="Arial-Rounded" panose="020B0500000000000000" pitchFamily="34" charset="0"/>
                <a:cs typeface="Times New Roman" pitchFamily="18" charset="0"/>
              </a:rPr>
              <a:t> con </a:t>
            </a:r>
            <a:r>
              <a:rPr lang="en-US" sz="2800" b="1" dirty="0" err="1">
                <a:solidFill>
                  <a:srgbClr val="002060"/>
                </a:solidFill>
                <a:latin typeface="Times New Roman" pitchFamily="18" charset="0"/>
                <a:ea typeface="Arial-Rounded" panose="020B0500000000000000" pitchFamily="34" charset="0"/>
                <a:cs typeface="Times New Roman" pitchFamily="18" charset="0"/>
              </a:rPr>
              <a:t>và</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chị</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gió</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xuân</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diễn</a:t>
            </a:r>
            <a:r>
              <a:rPr lang="en-US" sz="2800" b="1" dirty="0">
                <a:solidFill>
                  <a:srgbClr val="002060"/>
                </a:solidFill>
                <a:latin typeface="Times New Roman" pitchFamily="18" charset="0"/>
                <a:ea typeface="Arial-Rounded" panose="020B0500000000000000" pitchFamily="34" charset="0"/>
                <a:cs typeface="Times New Roman" pitchFamily="18" charset="0"/>
              </a:rPr>
              <a:t> ra </a:t>
            </a:r>
            <a:r>
              <a:rPr lang="en-US" sz="2800" b="1" dirty="0" err="1">
                <a:solidFill>
                  <a:srgbClr val="002060"/>
                </a:solidFill>
                <a:latin typeface="Times New Roman" pitchFamily="18" charset="0"/>
                <a:ea typeface="Arial-Rounded" panose="020B0500000000000000" pitchFamily="34" charset="0"/>
                <a:cs typeface="Times New Roman" pitchFamily="18" charset="0"/>
              </a:rPr>
              <a:t>như</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thế</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nào</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18" name="TextBox 17">
            <a:extLst>
              <a:ext uri="{FF2B5EF4-FFF2-40B4-BE49-F238E27FC236}">
                <a16:creationId xmlns:a16="http://schemas.microsoft.com/office/drawing/2014/main" xmlns="" id="{564DB9D1-EC8E-4437-919D-34C974BE74D9}"/>
              </a:ext>
            </a:extLst>
          </p:cNvPr>
          <p:cNvSpPr txBox="1"/>
          <p:nvPr/>
        </p:nvSpPr>
        <p:spPr>
          <a:xfrm>
            <a:off x="7230440" y="5333466"/>
            <a:ext cx="3600120" cy="1384995"/>
          </a:xfrm>
          <a:prstGeom prst="rect">
            <a:avLst/>
          </a:prstGeom>
          <a:noFill/>
        </p:spPr>
        <p:txBody>
          <a:bodyPr wrap="square" rtlCol="0">
            <a:spAutoFit/>
          </a:bodyPr>
          <a:lstStyle/>
          <a:p>
            <a:r>
              <a:rPr lang="en-US" sz="2800" b="1" dirty="0">
                <a:solidFill>
                  <a:srgbClr val="002060"/>
                </a:solidFill>
                <a:latin typeface="Times New Roman" pitchFamily="18" charset="0"/>
                <a:ea typeface="Arial-Rounded" panose="020B0500000000000000" pitchFamily="34" charset="0"/>
                <a:cs typeface="Times New Roman" pitchFamily="18" charset="0"/>
              </a:rPr>
              <a:t>3. </a:t>
            </a:r>
            <a:r>
              <a:rPr lang="en-US" sz="2800" b="1" dirty="0" err="1">
                <a:solidFill>
                  <a:srgbClr val="002060"/>
                </a:solidFill>
                <a:latin typeface="Times New Roman" pitchFamily="18" charset="0"/>
                <a:ea typeface="Arial-Rounded" panose="020B0500000000000000" pitchFamily="34" charset="0"/>
                <a:cs typeface="Times New Roman" pitchFamily="18" charset="0"/>
              </a:rPr>
              <a:t>Cuộc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gặp</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gỡ</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của</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đỗ</a:t>
            </a:r>
            <a:r>
              <a:rPr lang="en-US" sz="2800" b="1" dirty="0">
                <a:solidFill>
                  <a:srgbClr val="002060"/>
                </a:solidFill>
                <a:latin typeface="Times New Roman" pitchFamily="18" charset="0"/>
                <a:ea typeface="Arial-Rounded" panose="020B0500000000000000" pitchFamily="34" charset="0"/>
                <a:cs typeface="Times New Roman" pitchFamily="18" charset="0"/>
              </a:rPr>
              <a:t> con </a:t>
            </a:r>
            <a:r>
              <a:rPr lang="en-US" sz="2800" b="1" dirty="0" err="1">
                <a:solidFill>
                  <a:srgbClr val="002060"/>
                </a:solidFill>
                <a:latin typeface="Times New Roman" pitchFamily="18" charset="0"/>
                <a:ea typeface="Arial-Rounded" panose="020B0500000000000000" pitchFamily="34" charset="0"/>
                <a:cs typeface="Times New Roman" pitchFamily="18" charset="0"/>
              </a:rPr>
              <a:t>và</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bác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mặt</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trời</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diễn</a:t>
            </a:r>
            <a:r>
              <a:rPr lang="en-US" sz="2800" b="1" dirty="0">
                <a:solidFill>
                  <a:srgbClr val="002060"/>
                </a:solidFill>
                <a:latin typeface="Times New Roman" pitchFamily="18" charset="0"/>
                <a:ea typeface="Arial-Rounded" panose="020B0500000000000000" pitchFamily="34" charset="0"/>
                <a:cs typeface="Times New Roman" pitchFamily="18" charset="0"/>
              </a:rPr>
              <a:t> ra </a:t>
            </a:r>
            <a:r>
              <a:rPr lang="en-US" sz="2800" b="1" dirty="0" err="1">
                <a:solidFill>
                  <a:srgbClr val="002060"/>
                </a:solidFill>
                <a:latin typeface="Times New Roman" pitchFamily="18" charset="0"/>
                <a:ea typeface="Arial-Rounded" panose="020B0500000000000000" pitchFamily="34" charset="0"/>
                <a:cs typeface="Times New Roman" pitchFamily="18" charset="0"/>
              </a:rPr>
              <a:t>như</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thế</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nào</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19" name="TextBox 18">
            <a:extLst>
              <a:ext uri="{FF2B5EF4-FFF2-40B4-BE49-F238E27FC236}">
                <a16:creationId xmlns:a16="http://schemas.microsoft.com/office/drawing/2014/main" xmlns="" id="{D5BF7A50-90BE-4ECC-9634-02B9D01764E3}"/>
              </a:ext>
            </a:extLst>
          </p:cNvPr>
          <p:cNvSpPr txBox="1"/>
          <p:nvPr/>
        </p:nvSpPr>
        <p:spPr>
          <a:xfrm>
            <a:off x="10468387" y="3220417"/>
            <a:ext cx="1827988" cy="1815882"/>
          </a:xfrm>
          <a:prstGeom prst="rect">
            <a:avLst/>
          </a:prstGeom>
          <a:noFill/>
        </p:spPr>
        <p:txBody>
          <a:bodyPr wrap="square" rtlCol="0">
            <a:spAutoFit/>
          </a:bodyPr>
          <a:lstStyle/>
          <a:p>
            <a:r>
              <a:rPr lang="en-US" sz="2800" b="1" dirty="0">
                <a:solidFill>
                  <a:srgbClr val="002060"/>
                </a:solidFill>
                <a:latin typeface="Times New Roman" pitchFamily="18" charset="0"/>
                <a:ea typeface="Arial-Rounded" panose="020B0500000000000000" pitchFamily="34" charset="0"/>
                <a:cs typeface="Times New Roman" pitchFamily="18" charset="0"/>
              </a:rPr>
              <a:t>4. </a:t>
            </a:r>
            <a:r>
              <a:rPr lang="en-US" sz="2800" b="1" dirty="0" err="1">
                <a:solidFill>
                  <a:srgbClr val="002060"/>
                </a:solidFill>
                <a:latin typeface="Times New Roman" pitchFamily="18" charset="0"/>
                <a:ea typeface="Arial-Rounded" panose="020B0500000000000000" pitchFamily="34" charset="0"/>
                <a:cs typeface="Times New Roman" pitchFamily="18" charset="0"/>
              </a:rPr>
              <a:t>Cuối</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cùng</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đỗ</a:t>
            </a:r>
            <a:r>
              <a:rPr lang="en-US" sz="2800" b="1" dirty="0">
                <a:solidFill>
                  <a:srgbClr val="002060"/>
                </a:solidFill>
                <a:latin typeface="Times New Roman" pitchFamily="18" charset="0"/>
                <a:ea typeface="Arial-Rounded" panose="020B0500000000000000" pitchFamily="34" charset="0"/>
                <a:cs typeface="Times New Roman" pitchFamily="18" charset="0"/>
              </a:rPr>
              <a:t> con </a:t>
            </a:r>
            <a:r>
              <a:rPr lang="en-US" sz="2800" b="1" dirty="0" err="1">
                <a:solidFill>
                  <a:srgbClr val="002060"/>
                </a:solidFill>
                <a:latin typeface="Times New Roman" pitchFamily="18" charset="0"/>
                <a:ea typeface="Arial-Rounded" panose="020B0500000000000000" pitchFamily="34" charset="0"/>
                <a:cs typeface="Times New Roman" pitchFamily="18" charset="0"/>
              </a:rPr>
              <a:t>đã</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làm</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gì</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pic>
        <p:nvPicPr>
          <p:cNvPr id="20" name="Picture 19">
            <a:extLst>
              <a:ext uri="{FF2B5EF4-FFF2-40B4-BE49-F238E27FC236}">
                <a16:creationId xmlns:a16="http://schemas.microsoft.com/office/drawing/2014/main" xmlns="" id="{FCCD0398-B522-4E26-BC61-B00D832666E6}"/>
              </a:ext>
            </a:extLst>
          </p:cNvPr>
          <p:cNvPicPr>
            <a:picLocks noChangeAspect="1"/>
          </p:cNvPicPr>
          <p:nvPr/>
        </p:nvPicPr>
        <p:blipFill rotWithShape="1">
          <a:blip r:embed="rId9" cstate="print">
            <a:extLst>
              <a:ext uri="{BEBA8EAE-BF5A-486C-A8C5-ECC9F3942E4B}">
                <a14:imgProps xmlns:a14="http://schemas.microsoft.com/office/drawing/2010/main" xmlns="">
                  <a14:imgLayer r:embed="rId10">
                    <a14:imgEffect>
                      <a14:backgroundRemoval t="24578" b="89862" l="0" r="100000"/>
                    </a14:imgEffect>
                  </a14:imgLayer>
                </a14:imgProps>
              </a:ext>
              <a:ext uri="{28A0092B-C50C-407E-A947-70E740481C1C}">
                <a14:useLocalDpi xmlns:a14="http://schemas.microsoft.com/office/drawing/2010/main" xmlns="" val="0"/>
              </a:ext>
            </a:extLst>
          </a:blip>
          <a:srcRect t="26447" b="10792"/>
          <a:stretch/>
        </p:blipFill>
        <p:spPr>
          <a:xfrm>
            <a:off x="219719" y="4049348"/>
            <a:ext cx="3567866" cy="2242706"/>
          </a:xfrm>
          <a:prstGeom prst="rect">
            <a:avLst/>
          </a:prstGeom>
        </p:spPr>
      </p:pic>
      <p:sp>
        <p:nvSpPr>
          <p:cNvPr id="21" name="文本框 22">
            <a:extLst>
              <a:ext uri="{FF2B5EF4-FFF2-40B4-BE49-F238E27FC236}">
                <a16:creationId xmlns:a16="http://schemas.microsoft.com/office/drawing/2014/main" xmlns="" id="{AA0BE02B-A794-4A54-85AA-98C33AD4FF4E}"/>
              </a:ext>
            </a:extLst>
          </p:cNvPr>
          <p:cNvSpPr txBox="1"/>
          <p:nvPr/>
        </p:nvSpPr>
        <p:spPr>
          <a:xfrm>
            <a:off x="167699" y="343937"/>
            <a:ext cx="3548981" cy="584775"/>
          </a:xfrm>
          <a:prstGeom prst="rect">
            <a:avLst/>
          </a:prstGeom>
          <a:noFill/>
        </p:spPr>
        <p:txBody>
          <a:bodyPr wrap="square" rtlCol="0">
            <a:spAutoFit/>
          </a:bodyPr>
          <a:lstStyle/>
          <a:p>
            <a:pPr algn="ctr"/>
            <a:r>
              <a:rPr lang="en-US" altLang="zh-CN" sz="3200" dirty="0">
                <a:solidFill>
                  <a:srgbClr val="FF0000"/>
                </a:solidFill>
                <a:latin typeface="Times New Roman" pitchFamily="18" charset="0"/>
                <a:ea typeface="思源黑体 CN Bold" panose="020B0800000000000000" pitchFamily="34" charset="-122"/>
                <a:cs typeface="Times New Roman" pitchFamily="18" charset="0"/>
              </a:rPr>
              <a:t>CHÚ ĐỖ CON</a:t>
            </a:r>
            <a:endParaRPr lang="zh-CN" altLang="en-US" sz="3200" dirty="0">
              <a:solidFill>
                <a:srgbClr val="FF0000"/>
              </a:solidFill>
              <a:latin typeface="Times New Roman" pitchFamily="18" charset="0"/>
              <a:ea typeface="思源黑体 CN Bold" panose="020B0800000000000000" pitchFamily="34" charset="-122"/>
              <a:cs typeface="Times New Roman" pitchFamily="18" charset="0"/>
            </a:endParaRPr>
          </a:p>
        </p:txBody>
      </p:sp>
      <p:sp>
        <p:nvSpPr>
          <p:cNvPr id="22" name="TextBox 21">
            <a:extLst>
              <a:ext uri="{FF2B5EF4-FFF2-40B4-BE49-F238E27FC236}">
                <a16:creationId xmlns:a16="http://schemas.microsoft.com/office/drawing/2014/main" xmlns="" id="{AED09D37-0EE5-4ED4-9C95-E900553D319C}"/>
              </a:ext>
            </a:extLst>
          </p:cNvPr>
          <p:cNvSpPr txBox="1"/>
          <p:nvPr/>
        </p:nvSpPr>
        <p:spPr>
          <a:xfrm>
            <a:off x="163835" y="2132293"/>
            <a:ext cx="3600120" cy="1569660"/>
          </a:xfrm>
          <a:prstGeom prst="rect">
            <a:avLst/>
          </a:prstGeom>
          <a:noFill/>
        </p:spPr>
        <p:txBody>
          <a:bodyPr wrap="square" rtlCol="0">
            <a:spAutoFit/>
          </a:bodyPr>
          <a:lstStyle/>
          <a:p>
            <a:r>
              <a:rPr lang="en-US" sz="3200" b="1" dirty="0" err="1">
                <a:solidFill>
                  <a:schemeClr val="accent6">
                    <a:lumMod val="50000"/>
                  </a:schemeClr>
                </a:solidFill>
                <a:latin typeface="Times New Roman" pitchFamily="18" charset="0"/>
                <a:ea typeface="Arial-Rounded" panose="020B0500000000000000" pitchFamily="34" charset="0"/>
                <a:cs typeface="Times New Roman" pitchFamily="18" charset="0"/>
              </a:rPr>
              <a:t>Trả</a:t>
            </a:r>
            <a:r>
              <a:rPr lang="en-US" sz="3200" b="1" dirty="0">
                <a:solidFill>
                  <a:schemeClr val="accent6">
                    <a:lumMod val="50000"/>
                  </a:schemeClr>
                </a:solidFill>
                <a:latin typeface="Times New Roman" pitchFamily="18" charset="0"/>
                <a:ea typeface="Arial-Rounded" panose="020B0500000000000000" pitchFamily="34" charset="0"/>
                <a:cs typeface="Times New Roman" pitchFamily="18" charset="0"/>
              </a:rPr>
              <a:t> </a:t>
            </a:r>
            <a:r>
              <a:rPr lang="en-US" sz="3200" b="1" dirty="0" err="1">
                <a:solidFill>
                  <a:schemeClr val="accent6">
                    <a:lumMod val="50000"/>
                  </a:schemeClr>
                </a:solidFill>
                <a:latin typeface="Times New Roman" pitchFamily="18" charset="0"/>
                <a:ea typeface="Arial-Rounded" panose="020B0500000000000000" pitchFamily="34" charset="0"/>
                <a:cs typeface="Times New Roman" pitchFamily="18" charset="0"/>
              </a:rPr>
              <a:t>lời</a:t>
            </a:r>
            <a:r>
              <a:rPr lang="en-US" sz="3200" b="1" dirty="0">
                <a:solidFill>
                  <a:schemeClr val="accent6">
                    <a:lumMod val="50000"/>
                  </a:schemeClr>
                </a:solidFill>
                <a:latin typeface="Times New Roman" pitchFamily="18" charset="0"/>
                <a:ea typeface="Arial-Rounded" panose="020B0500000000000000" pitchFamily="34" charset="0"/>
                <a:cs typeface="Times New Roman" pitchFamily="18" charset="0"/>
              </a:rPr>
              <a:t> </a:t>
            </a:r>
            <a:r>
              <a:rPr lang="en-US" sz="3200" b="1" dirty="0" err="1">
                <a:solidFill>
                  <a:schemeClr val="accent6">
                    <a:lumMod val="50000"/>
                  </a:schemeClr>
                </a:solidFill>
                <a:latin typeface="Times New Roman" pitchFamily="18" charset="0"/>
                <a:ea typeface="Arial-Rounded" panose="020B0500000000000000" pitchFamily="34" charset="0"/>
                <a:cs typeface="Times New Roman" pitchFamily="18" charset="0"/>
              </a:rPr>
              <a:t>những</a:t>
            </a:r>
            <a:r>
              <a:rPr lang="en-US" sz="3200" b="1" dirty="0">
                <a:solidFill>
                  <a:schemeClr val="accent6">
                    <a:lumMod val="50000"/>
                  </a:schemeClr>
                </a:solidFill>
                <a:latin typeface="Times New Roman" pitchFamily="18" charset="0"/>
                <a:ea typeface="Arial-Rounded" panose="020B0500000000000000" pitchFamily="34" charset="0"/>
                <a:cs typeface="Times New Roman" pitchFamily="18" charset="0"/>
              </a:rPr>
              <a:t> </a:t>
            </a:r>
            <a:r>
              <a:rPr lang="en-US" sz="3200" b="1" dirty="0" err="1">
                <a:solidFill>
                  <a:schemeClr val="accent6">
                    <a:lumMod val="50000"/>
                  </a:schemeClr>
                </a:solidFill>
                <a:latin typeface="Times New Roman" pitchFamily="18" charset="0"/>
                <a:ea typeface="Arial-Rounded" panose="020B0500000000000000" pitchFamily="34" charset="0"/>
                <a:cs typeface="Times New Roman" pitchFamily="18" charset="0"/>
              </a:rPr>
              <a:t>câu</a:t>
            </a:r>
            <a:r>
              <a:rPr lang="en-US" sz="3200" b="1" dirty="0">
                <a:solidFill>
                  <a:schemeClr val="accent6">
                    <a:lumMod val="50000"/>
                  </a:schemeClr>
                </a:solidFill>
                <a:latin typeface="Times New Roman" pitchFamily="18" charset="0"/>
                <a:ea typeface="Arial-Rounded" panose="020B0500000000000000" pitchFamily="34" charset="0"/>
                <a:cs typeface="Times New Roman" pitchFamily="18" charset="0"/>
              </a:rPr>
              <a:t> </a:t>
            </a:r>
            <a:r>
              <a:rPr lang="en-US" sz="3200" b="1" dirty="0" err="1">
                <a:solidFill>
                  <a:schemeClr val="accent6">
                    <a:lumMod val="50000"/>
                  </a:schemeClr>
                </a:solidFill>
                <a:latin typeface="Times New Roman" pitchFamily="18" charset="0"/>
                <a:ea typeface="Arial-Rounded" panose="020B0500000000000000" pitchFamily="34" charset="0"/>
                <a:cs typeface="Times New Roman" pitchFamily="18" charset="0"/>
              </a:rPr>
              <a:t>hỏi</a:t>
            </a:r>
            <a:r>
              <a:rPr lang="en-US" sz="3200" b="1" dirty="0">
                <a:solidFill>
                  <a:schemeClr val="accent6">
                    <a:lumMod val="50000"/>
                  </a:schemeClr>
                </a:solidFill>
                <a:latin typeface="Times New Roman" pitchFamily="18" charset="0"/>
                <a:ea typeface="Arial-Rounded" panose="020B0500000000000000" pitchFamily="34" charset="0"/>
                <a:cs typeface="Times New Roman" pitchFamily="18" charset="0"/>
              </a:rPr>
              <a:t> </a:t>
            </a:r>
            <a:r>
              <a:rPr lang="en-US" sz="3200" b="1" dirty="0" err="1">
                <a:solidFill>
                  <a:schemeClr val="accent6">
                    <a:lumMod val="50000"/>
                  </a:schemeClr>
                </a:solidFill>
                <a:latin typeface="Times New Roman" pitchFamily="18" charset="0"/>
                <a:ea typeface="Arial-Rounded" panose="020B0500000000000000" pitchFamily="34" charset="0"/>
                <a:cs typeface="Times New Roman" pitchFamily="18" charset="0"/>
              </a:rPr>
              <a:t>gợi</a:t>
            </a:r>
            <a:r>
              <a:rPr lang="en-US" sz="3200" b="1" dirty="0">
                <a:solidFill>
                  <a:schemeClr val="accent6">
                    <a:lumMod val="50000"/>
                  </a:schemeClr>
                </a:solidFill>
                <a:latin typeface="Times New Roman" pitchFamily="18" charset="0"/>
                <a:ea typeface="Arial-Rounded" panose="020B0500000000000000" pitchFamily="34" charset="0"/>
                <a:cs typeface="Times New Roman" pitchFamily="18" charset="0"/>
              </a:rPr>
              <a:t> ý </a:t>
            </a:r>
            <a:r>
              <a:rPr lang="en-US" sz="3200" b="1" dirty="0" err="1">
                <a:solidFill>
                  <a:schemeClr val="accent6">
                    <a:lumMod val="50000"/>
                  </a:schemeClr>
                </a:solidFill>
                <a:latin typeface="Times New Roman" pitchFamily="18" charset="0"/>
                <a:ea typeface="Arial-Rounded" panose="020B0500000000000000" pitchFamily="34" charset="0"/>
                <a:cs typeface="Times New Roman" pitchFamily="18" charset="0"/>
              </a:rPr>
              <a:t>dưới</a:t>
            </a:r>
            <a:r>
              <a:rPr lang="en-US" sz="3200" b="1" dirty="0">
                <a:solidFill>
                  <a:schemeClr val="accent6">
                    <a:lumMod val="50000"/>
                  </a:schemeClr>
                </a:solidFill>
                <a:latin typeface="Times New Roman" pitchFamily="18" charset="0"/>
                <a:ea typeface="Arial-Rounded" panose="020B0500000000000000" pitchFamily="34" charset="0"/>
                <a:cs typeface="Times New Roman" pitchFamily="18" charset="0"/>
              </a:rPr>
              <a:t> </a:t>
            </a:r>
            <a:r>
              <a:rPr lang="en-US" sz="3200" b="1" dirty="0" err="1">
                <a:solidFill>
                  <a:schemeClr val="accent6">
                    <a:lumMod val="50000"/>
                  </a:schemeClr>
                </a:solidFill>
                <a:latin typeface="Times New Roman" pitchFamily="18" charset="0"/>
                <a:ea typeface="Arial-Rounded" panose="020B0500000000000000" pitchFamily="34" charset="0"/>
                <a:cs typeface="Times New Roman" pitchFamily="18" charset="0"/>
              </a:rPr>
              <a:t>tranh</a:t>
            </a:r>
            <a:r>
              <a:rPr lang="en-US" sz="3200" b="1" dirty="0">
                <a:solidFill>
                  <a:schemeClr val="accent6">
                    <a:lumMod val="50000"/>
                  </a:schemeClr>
                </a:solidFill>
                <a:latin typeface="Times New Roman" pitchFamily="18" charset="0"/>
                <a:ea typeface="Arial-Rounded" panose="020B0500000000000000" pitchFamily="34" charset="0"/>
                <a:cs typeface="Times New Roman" pitchFamily="18" charset="0"/>
              </a:rPr>
              <a:t>.</a:t>
            </a:r>
          </a:p>
        </p:txBody>
      </p:sp>
      <p:pic>
        <p:nvPicPr>
          <p:cNvPr id="24" name="chú đỗ con">
            <a:hlinkClick r:id="" action="ppaction://media"/>
            <a:extLst>
              <a:ext uri="{FF2B5EF4-FFF2-40B4-BE49-F238E27FC236}">
                <a16:creationId xmlns:a16="http://schemas.microsoft.com/office/drawing/2014/main" xmlns="" id="{6DA86505-CDBA-44A5-A884-E863828B2F13}"/>
              </a:ext>
            </a:extLst>
          </p:cNvPr>
          <p:cNvPicPr>
            <a:picLocks noChangeAspect="1"/>
          </p:cNvPicPr>
          <p:nvPr>
            <a:audioFile r:link="rId1"/>
            <p:extLst>
              <p:ext uri="{DAA4B4D4-6D71-4841-9C94-3DE7FCFB9230}">
                <p14:media xmlns:p14="http://schemas.microsoft.com/office/powerpoint/2010/main" xmlns="" r:embed="rId11"/>
              </p:ext>
            </p:extLst>
          </p:nvPr>
        </p:nvPicPr>
        <p:blipFill>
          <a:blip r:embed="rId12" cstate="print"/>
          <a:stretch>
            <a:fillRect/>
          </a:stretch>
        </p:blipFill>
        <p:spPr>
          <a:xfrm>
            <a:off x="10943004" y="5812739"/>
            <a:ext cx="993274" cy="993274"/>
          </a:xfrm>
          <a:prstGeom prst="rect">
            <a:avLst/>
          </a:prstGeom>
        </p:spPr>
      </p:pic>
    </p:spTree>
    <p:extLst>
      <p:ext uri="{BB962C8B-B14F-4D97-AF65-F5344CB8AC3E}">
        <p14:creationId xmlns:p14="http://schemas.microsoft.com/office/powerpoint/2010/main" xmlns="" val="201309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56" presetClass="entr" presetSubtype="0" fill="hold" nodeType="withEffect">
                                  <p:stCondLst>
                                    <p:cond delay="0"/>
                                  </p:stCondLst>
                                  <p:iterate type="lt">
                                    <p:tmPct val="3000"/>
                                  </p:iterate>
                                  <p:childTnLst>
                                    <p:set>
                                      <p:cBhvr>
                                        <p:cTn id="9" dur="1" fill="hold">
                                          <p:stCondLst>
                                            <p:cond delay="0"/>
                                          </p:stCondLst>
                                        </p:cTn>
                                        <p:tgtEl>
                                          <p:spTgt spid="21">
                                            <p:txEl>
                                              <p:pRg st="0" end="0"/>
                                            </p:txEl>
                                          </p:spTgt>
                                        </p:tgtEl>
                                        <p:attrNameLst>
                                          <p:attrName>style.visibility</p:attrName>
                                        </p:attrNameLst>
                                      </p:cBhvr>
                                      <p:to>
                                        <p:strVal val="visible"/>
                                      </p:to>
                                    </p:set>
                                    <p:anim by="(-#ppt_w*2)" calcmode="lin" valueType="num">
                                      <p:cBhvr rctx="PPT">
                                        <p:cTn id="10" dur="500" autoRev="1" fill="hold">
                                          <p:stCondLst>
                                            <p:cond delay="0"/>
                                          </p:stCondLst>
                                        </p:cTn>
                                        <p:tgtEl>
                                          <p:spTgt spid="21">
                                            <p:txEl>
                                              <p:pRg st="0" end="0"/>
                                            </p:txEl>
                                          </p:spTgt>
                                        </p:tgtEl>
                                        <p:attrNameLst>
                                          <p:attrName>ppt_w</p:attrName>
                                        </p:attrNameLst>
                                      </p:cBhvr>
                                    </p:anim>
                                    <p:anim by="(#ppt_w*0.50)" calcmode="lin" valueType="num">
                                      <p:cBhvr>
                                        <p:cTn id="11" dur="500" decel="50000" autoRev="1" fill="hold">
                                          <p:stCondLst>
                                            <p:cond delay="0"/>
                                          </p:stCondLst>
                                        </p:cTn>
                                        <p:tgtEl>
                                          <p:spTgt spid="21">
                                            <p:txEl>
                                              <p:pRg st="0" end="0"/>
                                            </p:txEl>
                                          </p:spTgt>
                                        </p:tgtEl>
                                        <p:attrNameLst>
                                          <p:attrName>ppt_x</p:attrName>
                                        </p:attrNameLst>
                                      </p:cBhvr>
                                    </p:anim>
                                    <p:anim from="(-#ppt_h/2)" to="(#ppt_y)" calcmode="lin" valueType="num">
                                      <p:cBhvr>
                                        <p:cTn id="12" dur="1000" fill="hold">
                                          <p:stCondLst>
                                            <p:cond delay="0"/>
                                          </p:stCondLst>
                                        </p:cTn>
                                        <p:tgtEl>
                                          <p:spTgt spid="21">
                                            <p:txEl>
                                              <p:pRg st="0" end="0"/>
                                            </p:txEl>
                                          </p:spTgt>
                                        </p:tgtEl>
                                        <p:attrNameLst>
                                          <p:attrName>ppt_y</p:attrName>
                                        </p:attrNameLst>
                                      </p:cBhvr>
                                    </p:anim>
                                    <p:animRot by="21600000">
                                      <p:cBhvr>
                                        <p:cTn id="13" dur="1000" fill="hold">
                                          <p:stCondLst>
                                            <p:cond delay="0"/>
                                          </p:stCondLst>
                                        </p:cTn>
                                        <p:tgtEl>
                                          <p:spTgt spid="21">
                                            <p:txEl>
                                              <p:pRg st="0" end="0"/>
                                            </p:txEl>
                                          </p:spTgt>
                                        </p:tgtEl>
                                        <p:attrNameLst>
                                          <p:attrName>r</p:attrName>
                                        </p:attrNameLst>
                                      </p:cBhvr>
                                    </p:animRo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par>
                                <p:cTn id="23" presetID="22" presetClass="entr" presetSubtype="8"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12533" fill="hold"/>
                                        <p:tgtEl>
                                          <p:spTgt spid="24"/>
                                        </p:tgtEl>
                                      </p:cBhvr>
                                    </p:cmd>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left)">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7" fill="hold" display="0">
                  <p:stCondLst>
                    <p:cond delay="indefinite"/>
                  </p:stCondLst>
                  <p:endCondLst>
                    <p:cond evt="onStopAudio" delay="0">
                      <p:tgtEl>
                        <p:sldTgt/>
                      </p:tgtEl>
                    </p:cond>
                  </p:endCondLst>
                </p:cTn>
                <p:tgtEl>
                  <p:spTgt spid="24"/>
                </p:tgtEl>
              </p:cMediaNode>
            </p:audio>
          </p:childTnLst>
        </p:cTn>
      </p:par>
    </p:tnLst>
    <p:bldLst>
      <p:bldP spid="16" grpId="0"/>
      <p:bldP spid="17" grpId="0"/>
      <p:bldP spid="18" grpId="0"/>
      <p:bldP spid="19" grpId="0"/>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678</TotalTime>
  <Words>972</Words>
  <Application>Microsoft Office PowerPoint</Application>
  <PresentationFormat>Custom</PresentationFormat>
  <Paragraphs>77</Paragraphs>
  <Slides>16</Slides>
  <Notes>8</Notes>
  <HiddenSlides>0</HiddenSlides>
  <MMClips>3</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Slide 1</vt:lpstr>
      <vt:lpstr>Slide 2</vt:lpstr>
      <vt:lpstr>YÊU CẦU CẦN ĐẠT</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7</cp:lastModifiedBy>
  <cp:revision>159</cp:revision>
  <dcterms:created xsi:type="dcterms:W3CDTF">2021-06-15T15:52:51Z</dcterms:created>
  <dcterms:modified xsi:type="dcterms:W3CDTF">2022-09-25T15:51:41Z</dcterms:modified>
</cp:coreProperties>
</file>