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3"/>
  </p:notesMasterIdLst>
  <p:sldIdLst>
    <p:sldId id="256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2007577099" r:id="rId18"/>
    <p:sldId id="401" r:id="rId19"/>
    <p:sldId id="2007577096" r:id="rId20"/>
    <p:sldId id="2007577101" r:id="rId21"/>
    <p:sldId id="2007577103" r:id="rId22"/>
    <p:sldId id="320" r:id="rId23"/>
    <p:sldId id="356" r:id="rId24"/>
    <p:sldId id="399" r:id="rId25"/>
    <p:sldId id="265" r:id="rId26"/>
    <p:sldId id="323" r:id="rId27"/>
    <p:sldId id="393" r:id="rId28"/>
    <p:sldId id="2007577102" r:id="rId29"/>
    <p:sldId id="406" r:id="rId30"/>
    <p:sldId id="324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0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49.png"/><Relationship Id="rId5" Type="http://schemas.openxmlformats.org/officeDocument/2006/relationships/tags" Target="../tags/tag9.xml"/><Relationship Id="rId10" Type="http://schemas.openxmlformats.org/officeDocument/2006/relationships/image" Target="../media/image48.png"/><Relationship Id="rId4" Type="http://schemas.openxmlformats.org/officeDocument/2006/relationships/tags" Target="../tags/tag8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8.wdp"/><Relationship Id="rId5" Type="http://schemas.openxmlformats.org/officeDocument/2006/relationships/image" Target="../media/image53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microsoft.com/office/2007/relationships/hdphoto" Target="../media/hdphoto16.wdp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microsoft.com/office/2007/relationships/hdphoto" Target="../media/hdphoto1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2.gif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5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watermelon sliced sweet watermelon Vector Image">
            <a:extLst>
              <a:ext uri="{FF2B5EF4-FFF2-40B4-BE49-F238E27FC236}">
                <a16:creationId xmlns:a16="http://schemas.microsoft.com/office/drawing/2014/main" id="{F1C36761-7851-46D0-ADD7-BF9A82BC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7509797" y="3819600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DD592-3145-4C34-8470-D281D5B52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69AAD-983D-47DA-B602-1A88478AC11B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11 tháng 4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DAA2F-BD50-421A-B1E6-DF5CFC84D041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Việt: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62C1F-C441-4930-B0F1-259171ED291A}"/>
              </a:ext>
            </a:extLst>
          </p:cNvPr>
          <p:cNvSpPr txBox="1"/>
          <p:nvPr/>
        </p:nvSpPr>
        <p:spPr>
          <a:xfrm>
            <a:off x="1498311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Mai An Tiêm (tiết 1+2)</a:t>
            </a:r>
          </a:p>
        </p:txBody>
      </p:sp>
    </p:spTree>
    <p:extLst>
      <p:ext uri="{BB962C8B-B14F-4D97-AF65-F5344CB8AC3E}">
        <p14:creationId xmlns:p14="http://schemas.microsoft.com/office/powerpoint/2010/main" val="40284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3798" y="1166842"/>
            <a:ext cx="88194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077845" y="370226"/>
            <a:ext cx="3054169" cy="1002907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MẪU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82B2C-58EC-4239-986E-A97DAFC464D3}"/>
              </a:ext>
            </a:extLst>
          </p:cNvPr>
          <p:cNvSpPr txBox="1"/>
          <p:nvPr/>
        </p:nvSpPr>
        <p:spPr>
          <a:xfrm>
            <a:off x="263317" y="4967883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59ACC-CC3A-41D3-8DE4-5F2DF073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B61B71-B72E-4F1F-AA71-EAAD3D890837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64C0F-29FE-4731-A6ED-3A5BE0EF1603}"/>
              </a:ext>
            </a:extLst>
          </p:cNvPr>
          <p:cNvSpPr txBox="1"/>
          <p:nvPr/>
        </p:nvSpPr>
        <p:spPr>
          <a:xfrm>
            <a:off x="391789" y="1021411"/>
            <a:ext cx="88194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DEAEE-AFFF-4E98-BBB7-135603E1C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2B49D-D35D-4DA7-A946-86B47057B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E6F3B-18BC-4A5B-81D2-A287916CA9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" y="2030584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86D13-64FE-4574-AAC2-DFF36C0D8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9" y="2762969"/>
            <a:ext cx="384000" cy="38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D9860-5AF7-43F2-BB97-65E4BCF7CB5A}"/>
              </a:ext>
            </a:extLst>
          </p:cNvPr>
          <p:cNvSpPr txBox="1"/>
          <p:nvPr/>
        </p:nvSpPr>
        <p:spPr>
          <a:xfrm>
            <a:off x="263317" y="4522311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6D1741-E7B8-42B4-AC4A-C1D5C4F562FB}"/>
              </a:ext>
            </a:extLst>
          </p:cNvPr>
          <p:cNvGrpSpPr/>
          <p:nvPr/>
        </p:nvGrpSpPr>
        <p:grpSpPr>
          <a:xfrm>
            <a:off x="309151" y="4359790"/>
            <a:ext cx="461985" cy="748988"/>
            <a:chOff x="3387344" y="2954684"/>
            <a:chExt cx="346489" cy="56174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106AE6-074D-4B6E-BBBF-332BCD0C9988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5AC0E5-D0D7-45BD-9592-FFE4938A5DA0}"/>
                </a:ext>
              </a:extLst>
            </p:cNvPr>
            <p:cNvSpPr/>
            <p:nvPr/>
          </p:nvSpPr>
          <p:spPr>
            <a:xfrm rot="21163024">
              <a:off x="3387344" y="2954684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4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ABB77-11B4-49CC-9741-FB7C286DB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60F99-4EBB-4C80-996C-5585C89F81F0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F1AB4-F3C9-4625-8A35-1FFFAF70C7E6}"/>
              </a:ext>
            </a:extLst>
          </p:cNvPr>
          <p:cNvSpPr txBox="1"/>
          <p:nvPr/>
        </p:nvSpPr>
        <p:spPr>
          <a:xfrm>
            <a:off x="391789" y="1021411"/>
            <a:ext cx="88194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AEBE6-B616-4C10-8295-6434C80AD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B1F378-3D8B-45BF-8110-6AF643CF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50AD9-04AF-4420-A25E-2A0F7283E50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" y="2030584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8ADF1-C8F3-4720-A94E-B6E34D585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9" y="2762969"/>
            <a:ext cx="384000" cy="38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5605A2-87DC-47F5-868D-0FFEC54D363A}"/>
              </a:ext>
            </a:extLst>
          </p:cNvPr>
          <p:cNvSpPr txBox="1"/>
          <p:nvPr/>
        </p:nvSpPr>
        <p:spPr>
          <a:xfrm>
            <a:off x="263317" y="4522311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1CAE98-D21C-4B6B-8DCD-9C54235101F3}"/>
              </a:ext>
            </a:extLst>
          </p:cNvPr>
          <p:cNvGrpSpPr/>
          <p:nvPr/>
        </p:nvGrpSpPr>
        <p:grpSpPr>
          <a:xfrm>
            <a:off x="309151" y="4359790"/>
            <a:ext cx="461985" cy="748988"/>
            <a:chOff x="3387344" y="2954684"/>
            <a:chExt cx="346489" cy="56174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A6CDC6D-073B-4D73-8184-974E9D770DF4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E36857-9C79-4683-84DF-F6DF80043C9B}"/>
                </a:ext>
              </a:extLst>
            </p:cNvPr>
            <p:cNvSpPr/>
            <p:nvPr/>
          </p:nvSpPr>
          <p:spPr>
            <a:xfrm rot="21163024">
              <a:off x="3387344" y="2954684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37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533476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8067227" y="2890192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6143264" y="219070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809303" y="21699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9178656" y="376477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3349179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8365655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2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2119555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2786034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9266C-8CC0-4714-9565-A7D20FF13A5B}"/>
              </a:ext>
            </a:extLst>
          </p:cNvPr>
          <p:cNvSpPr txBox="1"/>
          <p:nvPr/>
        </p:nvSpPr>
        <p:spPr>
          <a:xfrm>
            <a:off x="263317" y="4730683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C05A0D-92AE-4372-8225-639EF78ED869}"/>
              </a:ext>
            </a:extLst>
          </p:cNvPr>
          <p:cNvGrpSpPr/>
          <p:nvPr/>
        </p:nvGrpSpPr>
        <p:grpSpPr>
          <a:xfrm>
            <a:off x="341616" y="4548573"/>
            <a:ext cx="461985" cy="748988"/>
            <a:chOff x="3411861" y="2963960"/>
            <a:chExt cx="346489" cy="56174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F88012-0D07-46E5-9D35-B8FC5CDEE2AC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6350CB-460D-4E05-AD07-77E48FFED34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860725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67540" y="500421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20" y="78817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701629" y="932670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1845984" y="2951946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399343" y="4149001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754402" y="5155556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1" y="3221052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2FCA4-0E35-4945-B1CB-535E7D5D3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5FDEA-4DF6-4B64-9635-C61055C25FDB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4D1CF-E6FB-4143-B2A3-1D9F1928691B}"/>
              </a:ext>
            </a:extLst>
          </p:cNvPr>
          <p:cNvSpPr txBox="1"/>
          <p:nvPr/>
        </p:nvSpPr>
        <p:spPr>
          <a:xfrm>
            <a:off x="391789" y="1021411"/>
            <a:ext cx="88194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mến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Ở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nứa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nảy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mầm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thẫm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nhánh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7CC64-C11D-4B4D-9F4F-B6DCB3B7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DF24A-D9ED-4C7C-997F-33ABCDE91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F08BA-8436-4005-8F4A-8CB29F0643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" y="2030584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DDAAD-7FED-4925-8E46-E1E0F7891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9" y="2762969"/>
            <a:ext cx="384000" cy="38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C4A2B2-D39F-4F8A-8859-4081F322366F}"/>
              </a:ext>
            </a:extLst>
          </p:cNvPr>
          <p:cNvSpPr txBox="1"/>
          <p:nvPr/>
        </p:nvSpPr>
        <p:spPr>
          <a:xfrm>
            <a:off x="263317" y="4522311"/>
            <a:ext cx="8911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cha,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vớt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hối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hận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Tiêm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dưa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hấu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  <a:endParaRPr lang="vi-VN" sz="2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A76D52-6719-4EF6-ADE9-D4E4222A59A7}"/>
              </a:ext>
            </a:extLst>
          </p:cNvPr>
          <p:cNvGrpSpPr/>
          <p:nvPr/>
        </p:nvGrpSpPr>
        <p:grpSpPr>
          <a:xfrm>
            <a:off x="309151" y="4359790"/>
            <a:ext cx="461985" cy="748988"/>
            <a:chOff x="3387344" y="2954684"/>
            <a:chExt cx="346489" cy="56174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82F012-EFB3-414F-8CBB-12D22870875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8E523F-E218-47D7-B1DD-08C778645984}"/>
                </a:ext>
              </a:extLst>
            </p:cNvPr>
            <p:cNvSpPr/>
            <p:nvPr/>
          </p:nvSpPr>
          <p:spPr>
            <a:xfrm rot="21163024">
              <a:off x="3387344" y="2954684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8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186613" y="2141273"/>
            <a:ext cx="117472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56638" y="2785255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242870" y="2785255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0992818" y="3549075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4308586" y="4260023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243235" y="3493515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6427756" y="3506489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751326" y="4358355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252293" y="5167634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err="1">
                <a:solidFill>
                  <a:srgbClr val="7030A0"/>
                </a:solidFill>
              </a:rPr>
              <a:t>xuống</a:t>
            </a:r>
            <a:r>
              <a:rPr lang="en-US" sz="3600">
                <a:solidFill>
                  <a:srgbClr val="7030A0"/>
                </a:solidFill>
              </a:rPr>
              <a:t> sông.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1775</Words>
  <Application>Microsoft Office PowerPoint</Application>
  <PresentationFormat>Widescreen</PresentationFormat>
  <Paragraphs>103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Times New Roman</vt:lpstr>
      <vt:lpstr>UTM Avo</vt:lpstr>
      <vt:lpstr>UTM Charlotte</vt:lpstr>
      <vt:lpstr>UTM Cookies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2021-07-20T01:55:21Z</dcterms:created>
  <dcterms:modified xsi:type="dcterms:W3CDTF">2022-04-11T09:25:35Z</dcterms:modified>
</cp:coreProperties>
</file>