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85" r:id="rId5"/>
    <p:sldMasterId id="2147483809" r:id="rId6"/>
    <p:sldMasterId id="2147483827" r:id="rId7"/>
    <p:sldMasterId id="2147483859" r:id="rId8"/>
    <p:sldMasterId id="2147483895" r:id="rId9"/>
    <p:sldMasterId id="2147483899" r:id="rId10"/>
  </p:sldMasterIdLst>
  <p:notesMasterIdLst>
    <p:notesMasterId r:id="rId20"/>
  </p:notesMasterIdLst>
  <p:sldIdLst>
    <p:sldId id="3401" r:id="rId11"/>
    <p:sldId id="515" r:id="rId12"/>
    <p:sldId id="340" r:id="rId13"/>
    <p:sldId id="3398" r:id="rId14"/>
    <p:sldId id="257" r:id="rId15"/>
    <p:sldId id="265" r:id="rId16"/>
    <p:sldId id="496" r:id="rId17"/>
    <p:sldId id="3397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96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9025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140609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6449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0736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22063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2208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0180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28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282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658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277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84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6644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91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0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064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646666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581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10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3106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62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089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160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44.jp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1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4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2022/3/27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2.png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Tiết</a:t>
            </a:r>
            <a:r>
              <a:rPr lang="en-US" sz="5400" dirty="0"/>
              <a:t> 4</a:t>
            </a:r>
          </a:p>
          <a:p>
            <a:pPr algn="ctr"/>
            <a:r>
              <a:rPr lang="en-US" sz="5400" dirty="0" err="1"/>
              <a:t>Luyện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viết</a:t>
            </a:r>
            <a:r>
              <a:rPr lang="en-US" sz="5400" dirty="0"/>
              <a:t> </a:t>
            </a:r>
            <a:r>
              <a:rPr lang="en-US" sz="5400" dirty="0" err="1"/>
              <a:t>câu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55607" y="440147"/>
            <a:ext cx="6180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gửi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xa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44091" y="16276"/>
            <a:ext cx="31876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E844FE-0BF0-4B56-ABD9-C2A5F1A9EE3E}"/>
              </a:ext>
            </a:extLst>
          </p:cNvPr>
          <p:cNvSpPr txBox="1"/>
          <p:nvPr/>
        </p:nvSpPr>
        <p:spPr>
          <a:xfrm>
            <a:off x="6656128" y="1587040"/>
            <a:ext cx="56313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Gửi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sợ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héo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ǟa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xa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xôi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gửi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vậy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gió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sóng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A8ACF9-A3CB-42DE-8673-F52D40C92D57}"/>
              </a:ext>
            </a:extLst>
          </p:cNvPr>
          <p:cNvSpPr txBox="1"/>
          <p:nvPr/>
        </p:nvSpPr>
        <p:spPr>
          <a:xfrm>
            <a:off x="861745" y="1729083"/>
            <a:ext cx="57943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sắp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ồi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gửi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gửi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bánh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chưng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vui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Nhưng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bánh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to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quá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hòm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1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252609" y="1540036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503BD16-559B-4DC0-99F2-ED04A0834F6C}"/>
              </a:ext>
            </a:extLst>
          </p:cNvPr>
          <p:cNvGrpSpPr/>
          <p:nvPr/>
        </p:nvGrpSpPr>
        <p:grpSpPr>
          <a:xfrm>
            <a:off x="1252609" y="3804651"/>
            <a:ext cx="8704381" cy="649188"/>
            <a:chOff x="1252609" y="3804651"/>
            <a:chExt cx="8704381" cy="64918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2EBC6E27-ADBA-4CCB-BF6D-D6A369FF5A1A}"/>
                </a:ext>
              </a:extLst>
            </p:cNvPr>
            <p:cNvSpPr/>
            <p:nvPr/>
          </p:nvSpPr>
          <p:spPr>
            <a:xfrm>
              <a:off x="1252609" y="3804651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200B96E9-67DF-47D3-B154-562DA7E8C864}"/>
                </a:ext>
              </a:extLst>
            </p:cNvPr>
            <p:cNvCxnSpPr>
              <a:cxnSpLocks/>
            </p:cNvCxnSpPr>
            <p:nvPr/>
          </p:nvCxnSpPr>
          <p:spPr>
            <a:xfrm>
              <a:off x="3922108" y="4129243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2A265DC-9A6B-4C5C-B5C9-AB39A9B523EF}"/>
              </a:ext>
            </a:extLst>
          </p:cNvPr>
          <p:cNvSpPr txBox="1"/>
          <p:nvPr/>
        </p:nvSpPr>
        <p:spPr>
          <a:xfrm>
            <a:off x="3561094" y="294902"/>
            <a:ext cx="715443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dirty="0">
                <a:solidFill>
                  <a:srgbClr val="C00000"/>
                </a:solidFill>
                <a:latin typeface="+mj-lt"/>
              </a:rPr>
              <a:t>Các từ dễ viết sai</a:t>
            </a:r>
            <a:endParaRPr lang="en-US" sz="4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E346BB-BA8F-4E1A-98A5-15B3CF5D1BD3}"/>
              </a:ext>
            </a:extLst>
          </p:cNvPr>
          <p:cNvSpPr/>
          <p:nvPr/>
        </p:nvSpPr>
        <p:spPr>
          <a:xfrm>
            <a:off x="1260051" y="3570610"/>
            <a:ext cx="7995683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sóng</a:t>
            </a:r>
            <a:endParaRPr lang="vi-VN" sz="3600" dirty="0"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AC6DA0-4BF6-4CF9-9643-AA7BC1751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498" y="4244399"/>
            <a:ext cx="3967861" cy="207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组合 1">
            <a:extLst>
              <a:ext uri="{FF2B5EF4-FFF2-40B4-BE49-F238E27FC236}">
                <a16:creationId xmlns:a16="http://schemas.microsoft.com/office/drawing/2014/main" id="{809B116B-CB59-40B8-A9BD-31F01E920F2F}"/>
              </a:ext>
            </a:extLst>
          </p:cNvPr>
          <p:cNvGrpSpPr/>
          <p:nvPr/>
        </p:nvGrpSpPr>
        <p:grpSpPr>
          <a:xfrm>
            <a:off x="1252609" y="2634868"/>
            <a:ext cx="8768846" cy="649188"/>
            <a:chOff x="1252609" y="1540036"/>
            <a:chExt cx="8768846" cy="649188"/>
          </a:xfrm>
        </p:grpSpPr>
        <p:sp>
          <p:nvSpPr>
            <p:cNvPr id="23" name="矩形: 圆角 10">
              <a:extLst>
                <a:ext uri="{FF2B5EF4-FFF2-40B4-BE49-F238E27FC236}">
                  <a16:creationId xmlns:a16="http://schemas.microsoft.com/office/drawing/2014/main" id="{0AB3B3BD-8D8F-483A-B7C9-E604B6BC362D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24" name="直接连接符 2">
              <a:extLst>
                <a:ext uri="{FF2B5EF4-FFF2-40B4-BE49-F238E27FC236}">
                  <a16:creationId xmlns:a16="http://schemas.microsoft.com/office/drawing/2014/main" id="{CF1B89FA-95B2-44C5-AB3D-FDD49512A260}"/>
                </a:ext>
              </a:extLst>
            </p:cNvPr>
            <p:cNvCxnSpPr>
              <a:stCxn id="23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13AC089-7AFD-47FA-8C55-536DDB40014E}"/>
              </a:ext>
            </a:extLst>
          </p:cNvPr>
          <p:cNvSpPr/>
          <p:nvPr/>
        </p:nvSpPr>
        <p:spPr>
          <a:xfrm>
            <a:off x="856810" y="1313412"/>
            <a:ext cx="7995683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>
                <a:latin typeface="+mj-lt"/>
              </a:rPr>
              <a:t>bánh </a:t>
            </a:r>
            <a:r>
              <a:rPr lang="en-US" sz="3600" dirty="0" err="1">
                <a:latin typeface="+mj-lt"/>
              </a:rPr>
              <a:t>chưng</a:t>
            </a:r>
            <a:endParaRPr lang="vi-VN" sz="360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8B9E9B-BE15-469F-AF03-ADA57D4C2E16}"/>
              </a:ext>
            </a:extLst>
          </p:cNvPr>
          <p:cNvSpPr/>
          <p:nvPr/>
        </p:nvSpPr>
        <p:spPr>
          <a:xfrm>
            <a:off x="1252609" y="2399920"/>
            <a:ext cx="7995683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xa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xôi</a:t>
            </a:r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668866" y="1133667"/>
            <a:ext cx="4476381" cy="57814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sp>
        <p:nvSpPr>
          <p:cNvPr id="1710" name="TextBox 1709">
            <a:extLst>
              <a:ext uri="{FF2B5EF4-FFF2-40B4-BE49-F238E27FC236}">
                <a16:creationId xmlns:a16="http://schemas.microsoft.com/office/drawing/2014/main" id="{D4D5FA4C-CC3E-4409-A674-08ACF7A99443}"/>
              </a:ext>
            </a:extLst>
          </p:cNvPr>
          <p:cNvSpPr txBox="1"/>
          <p:nvPr/>
        </p:nvSpPr>
        <p:spPr>
          <a:xfrm>
            <a:off x="3465075" y="2430849"/>
            <a:ext cx="7154436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711" name="TextBox 1710">
            <a:extLst>
              <a:ext uri="{FF2B5EF4-FFF2-40B4-BE49-F238E27FC236}">
                <a16:creationId xmlns:a16="http://schemas.microsoft.com/office/drawing/2014/main" id="{D611FF8F-D77E-4E2A-9D1F-09BE54EA2748}"/>
              </a:ext>
            </a:extLst>
          </p:cNvPr>
          <p:cNvSpPr txBox="1"/>
          <p:nvPr/>
        </p:nvSpPr>
        <p:spPr>
          <a:xfrm>
            <a:off x="3582033" y="1481358"/>
            <a:ext cx="7154436" cy="94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712" name="Picture 1711">
            <a:extLst>
              <a:ext uri="{FF2B5EF4-FFF2-40B4-BE49-F238E27FC236}">
                <a16:creationId xmlns:a16="http://schemas.microsoft.com/office/drawing/2014/main" id="{16325F1D-4EF6-4AE7-BD2F-6FDF30B8A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78" y="3058970"/>
            <a:ext cx="3558822" cy="333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5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13A42F2-93A9-4F0D-9F6C-B52ABAE7DEC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88" y="1011746"/>
            <a:ext cx="469457" cy="46945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9E4866A-F6AF-40D3-9428-F9C7345CDA7C}"/>
              </a:ext>
            </a:extLst>
          </p:cNvPr>
          <p:cNvSpPr txBox="1"/>
          <p:nvPr/>
        </p:nvSpPr>
        <p:spPr>
          <a:xfrm>
            <a:off x="2568045" y="869548"/>
            <a:ext cx="77712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tiếng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phù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thay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vuông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76F3A3-BC72-4F76-A67D-5EE2EE5C33C8}"/>
              </a:ext>
            </a:extLst>
          </p:cNvPr>
          <p:cNvSpPr txBox="1"/>
          <p:nvPr/>
        </p:nvSpPr>
        <p:spPr>
          <a:xfrm>
            <a:off x="2017833" y="1514811"/>
            <a:ext cx="7626945" cy="2610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dang/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):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dở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dành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dỗ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C3B99E-A996-434E-9F03-C6A6E813F245}"/>
              </a:ext>
            </a:extLst>
          </p:cNvPr>
          <p:cNvGrpSpPr/>
          <p:nvPr/>
        </p:nvGrpSpPr>
        <p:grpSpPr>
          <a:xfrm>
            <a:off x="5497533" y="2279393"/>
            <a:ext cx="339394" cy="338584"/>
            <a:chOff x="7934525" y="3319873"/>
            <a:chExt cx="418690" cy="41769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0E3B2CD-2E05-437C-A56F-106F768B0632}"/>
                </a:ext>
              </a:extLst>
            </p:cNvPr>
            <p:cNvSpPr/>
            <p:nvPr/>
          </p:nvSpPr>
          <p:spPr>
            <a:xfrm>
              <a:off x="7935526" y="3319874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44C3553-A657-4FA2-B819-6D406E841F6D}"/>
                </a:ext>
              </a:extLst>
            </p:cNvPr>
            <p:cNvCxnSpPr>
              <a:cxnSpLocks/>
              <a:stCxn id="43" idx="0"/>
              <a:endCxn id="43" idx="1"/>
            </p:cNvCxnSpPr>
            <p:nvPr/>
          </p:nvCxnSpPr>
          <p:spPr>
            <a:xfrm flipH="1">
              <a:off x="7935526" y="3319874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E146F48-7387-436C-A458-C68DFCDF6811}"/>
                </a:ext>
              </a:extLst>
            </p:cNvPr>
            <p:cNvCxnSpPr>
              <a:cxnSpLocks/>
              <a:stCxn id="43" idx="3"/>
              <a:endCxn id="43" idx="2"/>
            </p:cNvCxnSpPr>
            <p:nvPr/>
          </p:nvCxnSpPr>
          <p:spPr>
            <a:xfrm flipH="1">
              <a:off x="8144371" y="3528719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475EE3B-2DB2-481E-B164-8635323C1990}"/>
                </a:ext>
              </a:extLst>
            </p:cNvPr>
            <p:cNvCxnSpPr/>
            <p:nvPr/>
          </p:nvCxnSpPr>
          <p:spPr>
            <a:xfrm flipH="1">
              <a:off x="7934525" y="3319873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7CDD1F-F7E2-4A46-A232-7B74027362C5}"/>
              </a:ext>
            </a:extLst>
          </p:cNvPr>
          <p:cNvGrpSpPr/>
          <p:nvPr/>
        </p:nvGrpSpPr>
        <p:grpSpPr>
          <a:xfrm>
            <a:off x="7364997" y="2279392"/>
            <a:ext cx="338583" cy="338583"/>
            <a:chOff x="7507111" y="2996098"/>
            <a:chExt cx="417689" cy="41768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CFA0BBA-C5F7-4733-8FD4-43CE85CFC44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F86EF23-10E8-4CFB-A647-F403386C5E40}"/>
                </a:ext>
              </a:extLst>
            </p:cNvPr>
            <p:cNvCxnSpPr>
              <a:cxnSpLocks/>
              <a:stCxn id="48" idx="0"/>
              <a:endCxn id="4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E8E3621-AB31-4B76-9D15-8D70A5B75E6B}"/>
                </a:ext>
              </a:extLst>
            </p:cNvPr>
            <p:cNvCxnSpPr>
              <a:cxnSpLocks/>
              <a:stCxn id="48" idx="3"/>
              <a:endCxn id="4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D428140-2E86-4204-A376-D2738EAE358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DF155BD-7300-4BF0-9B63-88F56A1F1281}"/>
              </a:ext>
            </a:extLst>
          </p:cNvPr>
          <p:cNvGrpSpPr/>
          <p:nvPr/>
        </p:nvGrpSpPr>
        <p:grpSpPr>
          <a:xfrm>
            <a:off x="8685206" y="2279392"/>
            <a:ext cx="353492" cy="349416"/>
            <a:chOff x="7507111" y="2982734"/>
            <a:chExt cx="436081" cy="431053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B09BD11-A6BE-4266-9C75-735ACB58F79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6238F4A-9F22-40FB-A1C5-D021DADBE772}"/>
                </a:ext>
              </a:extLst>
            </p:cNvPr>
            <p:cNvCxnSpPr>
              <a:cxnSpLocks/>
              <a:stCxn id="53" idx="0"/>
              <a:endCxn id="5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ED93-2260-4FAE-93A3-91A0B73D7C31}"/>
                </a:ext>
              </a:extLst>
            </p:cNvPr>
            <p:cNvCxnSpPr>
              <a:cxnSpLocks/>
              <a:stCxn id="53" idx="3"/>
              <a:endCxn id="5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F53AE1C-DB78-46B2-868C-D1A599DAAE1C}"/>
                </a:ext>
              </a:extLst>
            </p:cNvPr>
            <p:cNvCxnSpPr/>
            <p:nvPr/>
          </p:nvCxnSpPr>
          <p:spPr>
            <a:xfrm flipH="1">
              <a:off x="7525503" y="2982734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E2DF10A-4012-40B6-86CC-B92951A51635}"/>
              </a:ext>
            </a:extLst>
          </p:cNvPr>
          <p:cNvGrpSpPr/>
          <p:nvPr/>
        </p:nvGrpSpPr>
        <p:grpSpPr>
          <a:xfrm>
            <a:off x="5970932" y="3603963"/>
            <a:ext cx="338583" cy="338583"/>
            <a:chOff x="7507111" y="2996098"/>
            <a:chExt cx="417689" cy="41768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21E8A7E-0FA1-4571-8360-2DEB0635FA8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5C5D19D-04A6-47EC-86E8-976F3EA081A4}"/>
                </a:ext>
              </a:extLst>
            </p:cNvPr>
            <p:cNvCxnSpPr>
              <a:cxnSpLocks/>
              <a:stCxn id="58" idx="0"/>
              <a:endCxn id="5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AA56892-499B-4A87-A94A-24D647579D75}"/>
                </a:ext>
              </a:extLst>
            </p:cNvPr>
            <p:cNvCxnSpPr>
              <a:cxnSpLocks/>
              <a:stCxn id="58" idx="3"/>
              <a:endCxn id="5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475D954-C859-4190-A2EF-1BB0E357467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C89F733-4580-49F8-94E1-A4AA63F7DE62}"/>
              </a:ext>
            </a:extLst>
          </p:cNvPr>
          <p:cNvGrpSpPr/>
          <p:nvPr/>
        </p:nvGrpSpPr>
        <p:grpSpPr>
          <a:xfrm>
            <a:off x="7707579" y="3688609"/>
            <a:ext cx="338583" cy="338583"/>
            <a:chOff x="7507111" y="2996098"/>
            <a:chExt cx="417689" cy="41768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C3EC095-59B5-46B8-9415-A33F55CD516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BC3D61E-2286-4A70-8DFD-18334891FE80}"/>
                </a:ext>
              </a:extLst>
            </p:cNvPr>
            <p:cNvCxnSpPr>
              <a:cxnSpLocks/>
              <a:stCxn id="63" idx="0"/>
              <a:endCxn id="6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728D543-42CE-4B02-AC94-3AB7DEBD19CE}"/>
                </a:ext>
              </a:extLst>
            </p:cNvPr>
            <p:cNvCxnSpPr>
              <a:cxnSpLocks/>
              <a:stCxn id="63" idx="3"/>
              <a:endCxn id="6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D9DAE9-87A8-4C7A-A56E-00DDF7A55F6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4524F05-A764-4B7D-B84C-E49A38C7762F}"/>
              </a:ext>
            </a:extLst>
          </p:cNvPr>
          <p:cNvGrpSpPr/>
          <p:nvPr/>
        </p:nvGrpSpPr>
        <p:grpSpPr>
          <a:xfrm>
            <a:off x="9023789" y="3664315"/>
            <a:ext cx="338583" cy="338583"/>
            <a:chOff x="7507111" y="2996098"/>
            <a:chExt cx="417689" cy="41768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7BF69FC-DCF1-4560-820A-71C97EC4602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1335E63-7893-461F-831D-17DE61E9ED41}"/>
                </a:ext>
              </a:extLst>
            </p:cNvPr>
            <p:cNvCxnSpPr>
              <a:cxnSpLocks/>
              <a:stCxn id="68" idx="0"/>
              <a:endCxn id="6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FB3CD22-C15B-4E4F-8065-129FA2215B0B}"/>
                </a:ext>
              </a:extLst>
            </p:cNvPr>
            <p:cNvCxnSpPr>
              <a:cxnSpLocks/>
              <a:stCxn id="68" idx="3"/>
              <a:endCxn id="6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09FB647-7405-4E8A-8492-CA4F6532826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1954BD8E-7FE0-4FC2-AB36-7378EA3E0EFB}"/>
              </a:ext>
            </a:extLst>
          </p:cNvPr>
          <p:cNvSpPr txBox="1"/>
          <p:nvPr/>
        </p:nvSpPr>
        <p:spPr>
          <a:xfrm>
            <a:off x="2587645" y="3960566"/>
            <a:ext cx="8159768" cy="2125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a. dang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tay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dở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dang</a:t>
            </a:r>
          </a:p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    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dỗ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dành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tranh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dành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931F420-91E9-4422-BDDA-4052A7346E01}"/>
              </a:ext>
            </a:extLst>
          </p:cNvPr>
          <p:cNvSpPr txBox="1"/>
          <p:nvPr/>
        </p:nvSpPr>
        <p:spPr>
          <a:xfrm>
            <a:off x="2992569" y="326308"/>
            <a:ext cx="7082091" cy="573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Chọn</a:t>
            </a: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 a </a:t>
            </a:r>
            <a:r>
              <a:rPr lang="en-US" sz="24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hoặc</a:t>
            </a: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 b</a:t>
            </a:r>
            <a:endParaRPr lang="vi-VN" sz="24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665AF39-AEEB-40BB-807F-74306D67D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112" y="450842"/>
            <a:ext cx="469457" cy="46945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858DCD2-EA1C-4DFE-94E7-E1B860974CDA}"/>
              </a:ext>
            </a:extLst>
          </p:cNvPr>
          <p:cNvSpPr/>
          <p:nvPr/>
        </p:nvSpPr>
        <p:spPr>
          <a:xfrm>
            <a:off x="2023154" y="1093398"/>
            <a:ext cx="8213376" cy="112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ngữ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gọi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loại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vi-VN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C45583C-6732-4D55-B886-82F31908A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6623" y="2387643"/>
            <a:ext cx="1651892" cy="149839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FE99286-C8A1-4C24-9CA8-342DFF028017}"/>
              </a:ext>
            </a:extLst>
          </p:cNvPr>
          <p:cNvGrpSpPr/>
          <p:nvPr/>
        </p:nvGrpSpPr>
        <p:grpSpPr>
          <a:xfrm>
            <a:off x="3226005" y="4199906"/>
            <a:ext cx="1966880" cy="1498397"/>
            <a:chOff x="2333296" y="2914468"/>
            <a:chExt cx="2662525" cy="20283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134B26-018A-48A8-B338-9831CE0FF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21" t="6912"/>
            <a:stretch/>
          </p:blipFill>
          <p:spPr>
            <a:xfrm>
              <a:off x="2333296" y="2974428"/>
              <a:ext cx="2662525" cy="196839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694B6E-FCA3-4537-B5A6-A1F8C5871EFE}"/>
                </a:ext>
              </a:extLst>
            </p:cNvPr>
            <p:cNvSpPr/>
            <p:nvPr/>
          </p:nvSpPr>
          <p:spPr>
            <a:xfrm>
              <a:off x="2333296" y="2914468"/>
              <a:ext cx="231227" cy="283779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D40CA86-7A0A-4B86-9761-051CFB6A6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387643"/>
            <a:ext cx="2326241" cy="14983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499E140-427D-41C9-A956-0B0529E0E9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572"/>
          <a:stretch/>
        </p:blipFill>
        <p:spPr>
          <a:xfrm>
            <a:off x="6761503" y="4304723"/>
            <a:ext cx="3321479" cy="1498829"/>
          </a:xfrm>
          <a:prstGeom prst="rect">
            <a:avLst/>
          </a:prstGeom>
        </p:spPr>
      </p:pic>
      <p:sp>
        <p:nvSpPr>
          <p:cNvPr id="30" name="Rounded Rectangle 21">
            <a:extLst>
              <a:ext uri="{FF2B5EF4-FFF2-40B4-BE49-F238E27FC236}">
                <a16:creationId xmlns:a16="http://schemas.microsoft.com/office/drawing/2014/main" id="{FCB78F0B-9E78-4E88-ABD6-51F09898A6EC}"/>
              </a:ext>
            </a:extLst>
          </p:cNvPr>
          <p:cNvSpPr/>
          <p:nvPr/>
        </p:nvSpPr>
        <p:spPr>
          <a:xfrm>
            <a:off x="3710421" y="2920658"/>
            <a:ext cx="1651892" cy="503476"/>
          </a:xfrm>
          <a:prstGeom prst="round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xoài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2F686FC3-3C89-49E3-952F-239AB9DE2090}"/>
              </a:ext>
            </a:extLst>
          </p:cNvPr>
          <p:cNvSpPr/>
          <p:nvPr/>
        </p:nvSpPr>
        <p:spPr>
          <a:xfrm>
            <a:off x="2785620" y="5698304"/>
            <a:ext cx="2576693" cy="503476"/>
          </a:xfrm>
          <a:prstGeom prst="round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sầu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riêng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32" name="Rounded Rectangle 21">
            <a:extLst>
              <a:ext uri="{FF2B5EF4-FFF2-40B4-BE49-F238E27FC236}">
                <a16:creationId xmlns:a16="http://schemas.microsoft.com/office/drawing/2014/main" id="{211FA74C-E23E-40FE-92E1-D55AF1CD2D6F}"/>
              </a:ext>
            </a:extLst>
          </p:cNvPr>
          <p:cNvSpPr/>
          <p:nvPr/>
        </p:nvSpPr>
        <p:spPr>
          <a:xfrm>
            <a:off x="8422241" y="2885104"/>
            <a:ext cx="1917335" cy="503476"/>
          </a:xfrm>
          <a:prstGeom prst="round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sung</a:t>
            </a:r>
          </a:p>
        </p:txBody>
      </p:sp>
      <p:sp>
        <p:nvSpPr>
          <p:cNvPr id="33" name="Rounded Rectangle 21">
            <a:extLst>
              <a:ext uri="{FF2B5EF4-FFF2-40B4-BE49-F238E27FC236}">
                <a16:creationId xmlns:a16="http://schemas.microsoft.com/office/drawing/2014/main" id="{D72E9B8F-A96D-44E5-9FCE-DCF576370E90}"/>
              </a:ext>
            </a:extLst>
          </p:cNvPr>
          <p:cNvSpPr/>
          <p:nvPr/>
        </p:nvSpPr>
        <p:spPr>
          <a:xfrm>
            <a:off x="7729016" y="5803553"/>
            <a:ext cx="1651892" cy="503476"/>
          </a:xfrm>
          <a:prstGeom prst="round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sim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E843BB-A08B-46DE-8FD0-1119F2AF7AF1}"/>
              </a:ext>
            </a:extLst>
          </p:cNvPr>
          <p:cNvSpPr txBox="1"/>
          <p:nvPr/>
        </p:nvSpPr>
        <p:spPr>
          <a:xfrm>
            <a:off x="1079157" y="2613985"/>
            <a:ext cx="10033687" cy="3233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20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Nhân</a:t>
            </a:r>
            <a:r>
              <a:rPr lang="en-US" sz="3600" dirty="0">
                <a:latin typeface="+mj-lt"/>
              </a:rPr>
              <a:t> d    </a:t>
            </a:r>
            <a:r>
              <a:rPr lang="en-US" sz="3600" dirty="0" err="1">
                <a:latin typeface="+mj-lt"/>
              </a:rPr>
              <a:t>Tết</a:t>
            </a:r>
            <a:r>
              <a:rPr lang="en-US" sz="3600" dirty="0">
                <a:latin typeface="+mj-lt"/>
              </a:rPr>
              <a:t>, </a:t>
            </a:r>
            <a:r>
              <a:rPr lang="en-US" sz="3600" dirty="0" err="1">
                <a:latin typeface="+mj-lt"/>
              </a:rPr>
              <a:t>em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viết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một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tấm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</a:t>
            </a:r>
            <a:r>
              <a:rPr lang="en-US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gửi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chúc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đến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chú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bộ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đội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Trường</a:t>
            </a:r>
            <a:r>
              <a:rPr lang="en-US" sz="3600" dirty="0">
                <a:latin typeface="+mj-lt"/>
              </a:rPr>
              <a:t> Sa.</a:t>
            </a:r>
            <a:endParaRPr lang="en-US" sz="2000" dirty="0">
              <a:latin typeface="+mj-lt"/>
            </a:endParaRPr>
          </a:p>
          <a:p>
            <a:pPr marL="457189" indent="-457189" algn="just">
              <a:lnSpc>
                <a:spcPct val="20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Những</a:t>
            </a:r>
            <a:r>
              <a:rPr lang="en-US" sz="3600" dirty="0">
                <a:latin typeface="+mj-lt"/>
              </a:rPr>
              <a:t> con </a:t>
            </a:r>
            <a:r>
              <a:rPr lang="en-US" sz="3600" dirty="0" err="1">
                <a:latin typeface="+mj-lt"/>
              </a:rPr>
              <a:t>sóng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liên</a:t>
            </a:r>
            <a:r>
              <a:rPr lang="en-US" sz="3600" dirty="0">
                <a:latin typeface="+mj-lt"/>
              </a:rPr>
              <a:t> t       </a:t>
            </a:r>
            <a:r>
              <a:rPr lang="en-US" sz="3600" dirty="0" err="1">
                <a:latin typeface="+mj-lt"/>
              </a:rPr>
              <a:t>xô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bờ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CA5386-0DF4-46E3-BFD9-683653F6D183}"/>
              </a:ext>
            </a:extLst>
          </p:cNvPr>
          <p:cNvSpPr/>
          <p:nvPr/>
        </p:nvSpPr>
        <p:spPr>
          <a:xfrm>
            <a:off x="1915604" y="1704096"/>
            <a:ext cx="836079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+mj-lt"/>
              </a:rPr>
              <a:t>b. </a:t>
            </a:r>
            <a:r>
              <a:rPr lang="en-US" sz="3600" dirty="0" err="1">
                <a:latin typeface="+mj-lt"/>
              </a:rPr>
              <a:t>Chọn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ip</a:t>
            </a:r>
            <a:r>
              <a:rPr lang="en-US" sz="3600" i="1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hoặc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iêp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cho</a:t>
            </a:r>
            <a:r>
              <a:rPr lang="en-US" sz="3600" dirty="0">
                <a:latin typeface="+mj-lt"/>
              </a:rPr>
              <a:t> ô </a:t>
            </a:r>
            <a:r>
              <a:rPr lang="en-US" sz="3600" dirty="0" err="1">
                <a:latin typeface="+mj-lt"/>
              </a:rPr>
              <a:t>vuông</a:t>
            </a:r>
            <a:r>
              <a:rPr lang="en-US" sz="3600" dirty="0">
                <a:latin typeface="+mj-lt"/>
              </a:rPr>
              <a:t>.</a:t>
            </a:r>
            <a:endParaRPr lang="vi-VN" sz="3600" b="1" i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603EF-D60A-446D-8644-4F203CD74072}"/>
              </a:ext>
            </a:extLst>
          </p:cNvPr>
          <p:cNvSpPr txBox="1"/>
          <p:nvPr/>
        </p:nvSpPr>
        <p:spPr>
          <a:xfrm>
            <a:off x="1989061" y="998465"/>
            <a:ext cx="860882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6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19EC2-BE42-4F17-B392-1CF90E903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91" y="1341314"/>
            <a:ext cx="570661" cy="4694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2CA4AA9-1EAD-4760-970B-46ECEDD90680}"/>
              </a:ext>
            </a:extLst>
          </p:cNvPr>
          <p:cNvGrpSpPr/>
          <p:nvPr/>
        </p:nvGrpSpPr>
        <p:grpSpPr>
          <a:xfrm>
            <a:off x="3015250" y="3094853"/>
            <a:ext cx="540742" cy="444844"/>
            <a:chOff x="7507111" y="2996098"/>
            <a:chExt cx="417689" cy="4176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F2571C-F4AD-46AC-9D92-80E9B8CFB00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BC4177-1171-4141-83AB-5D37FBBA4C1F}"/>
                </a:ext>
              </a:extLst>
            </p:cNvPr>
            <p:cNvCxnSpPr>
              <a:stCxn id="9" idx="0"/>
              <a:endCxn id="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CB14447-B056-45C1-83BB-B8FDFBB4573F}"/>
                </a:ext>
              </a:extLst>
            </p:cNvPr>
            <p:cNvCxnSpPr>
              <a:stCxn id="9" idx="3"/>
              <a:endCxn id="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BDAFDB-8049-4F45-806A-2660A8690D7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EC968F-8B02-4121-A9B8-86A32C52DE7F}"/>
              </a:ext>
            </a:extLst>
          </p:cNvPr>
          <p:cNvGrpSpPr/>
          <p:nvPr/>
        </p:nvGrpSpPr>
        <p:grpSpPr>
          <a:xfrm>
            <a:off x="8067979" y="3094853"/>
            <a:ext cx="540742" cy="444844"/>
            <a:chOff x="7507111" y="2996098"/>
            <a:chExt cx="417689" cy="4176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7C1CEA-C08C-40CE-98AA-0E05F306DF4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0E3A3E2-BFE5-4838-9E6F-27AC996D046E}"/>
                </a:ext>
              </a:extLst>
            </p:cNvPr>
            <p:cNvCxnSpPr>
              <a:stCxn id="15" idx="0"/>
              <a:endCxn id="1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ED9BE8-34C5-4ECA-9764-DDEC0ED2D88F}"/>
                </a:ext>
              </a:extLst>
            </p:cNvPr>
            <p:cNvCxnSpPr>
              <a:stCxn id="15" idx="3"/>
              <a:endCxn id="1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84D0CEB-F24F-4010-A6CB-B926D7755B3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44808F-02ED-4464-B801-301A56721CE0}"/>
              </a:ext>
            </a:extLst>
          </p:cNvPr>
          <p:cNvGrpSpPr/>
          <p:nvPr/>
        </p:nvGrpSpPr>
        <p:grpSpPr>
          <a:xfrm>
            <a:off x="5756276" y="5323147"/>
            <a:ext cx="540742" cy="444844"/>
            <a:chOff x="7507111" y="2996098"/>
            <a:chExt cx="417689" cy="4176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74BAB-371A-44C5-A7A6-66E648081FD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69789CA-E725-449A-AB40-66E54585700B}"/>
                </a:ext>
              </a:extLst>
            </p:cNvPr>
            <p:cNvCxnSpPr>
              <a:stCxn id="20" idx="0"/>
              <a:endCxn id="2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850EE0B-82D6-41A3-A3BE-16567ABBD9F7}"/>
                </a:ext>
              </a:extLst>
            </p:cNvPr>
            <p:cNvCxnSpPr>
              <a:stCxn id="20" idx="3"/>
              <a:endCxn id="2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6ACF19E-5E1A-4C38-9AF0-936FDEEB583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F8608F5-1DAB-4D96-B7F2-DE5E4868BF5F}"/>
              </a:ext>
            </a:extLst>
          </p:cNvPr>
          <p:cNvSpPr txBox="1"/>
          <p:nvPr/>
        </p:nvSpPr>
        <p:spPr>
          <a:xfrm>
            <a:off x="3015250" y="2961718"/>
            <a:ext cx="799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ịp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71EB58-1E99-48E3-A1C7-BE392B119DAF}"/>
              </a:ext>
            </a:extLst>
          </p:cNvPr>
          <p:cNvSpPr txBox="1"/>
          <p:nvPr/>
        </p:nvSpPr>
        <p:spPr>
          <a:xfrm>
            <a:off x="8013113" y="2968638"/>
            <a:ext cx="1191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ịêp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04F22D-2F88-4554-B0C0-CA00B4DDDDAB}"/>
              </a:ext>
            </a:extLst>
          </p:cNvPr>
          <p:cNvSpPr txBox="1"/>
          <p:nvPr/>
        </p:nvSpPr>
        <p:spPr>
          <a:xfrm>
            <a:off x="5688934" y="5190727"/>
            <a:ext cx="1076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iếp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260</Words>
  <Application>Microsoft Office PowerPoint</Application>
  <PresentationFormat>Widescreen</PresentationFormat>
  <Paragraphs>49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9</vt:i4>
      </vt:variant>
    </vt:vector>
  </HeadingPairs>
  <TitlesOfParts>
    <vt:vector size="28" baseType="lpstr">
      <vt:lpstr>等线</vt:lpstr>
      <vt:lpstr>微软雅黑</vt:lpstr>
      <vt:lpstr>Arial</vt:lpstr>
      <vt:lpstr>Arial-Rounded</vt:lpstr>
      <vt:lpstr>Calibri</vt:lpstr>
      <vt:lpstr>HP001 4 hàng</vt:lpstr>
      <vt:lpstr>ITC Avant Garde Std Bk</vt:lpstr>
      <vt:lpstr>UTM Avo</vt:lpstr>
      <vt:lpstr>字魂59号-创粗黑</vt:lpstr>
      <vt:lpstr>Office Theme</vt:lpstr>
      <vt:lpstr>1_Office 主题</vt:lpstr>
      <vt:lpstr>千图网海量PPT模板www.58pic.com​​</vt:lpstr>
      <vt:lpstr>2_Office 主题</vt:lpstr>
      <vt:lpstr>1_第一PPT，www.1ppt.com</vt:lpstr>
      <vt:lpstr>Office 主题​​</vt:lpstr>
      <vt:lpstr>https://www.freeppt7.com</vt:lpstr>
      <vt:lpstr>1_Office Theme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42</cp:revision>
  <dcterms:created xsi:type="dcterms:W3CDTF">2021-07-20T01:55:21Z</dcterms:created>
  <dcterms:modified xsi:type="dcterms:W3CDTF">2022-03-26T19:59:15Z</dcterms:modified>
</cp:coreProperties>
</file>