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462" r:id="rId2"/>
    <p:sldId id="465" r:id="rId3"/>
    <p:sldId id="438" r:id="rId4"/>
    <p:sldId id="385" r:id="rId5"/>
    <p:sldId id="464" r:id="rId6"/>
    <p:sldId id="433" r:id="rId7"/>
    <p:sldId id="470" r:id="rId8"/>
    <p:sldId id="471" r:id="rId9"/>
    <p:sldId id="458" r:id="rId10"/>
    <p:sldId id="451" r:id="rId11"/>
    <p:sldId id="445" r:id="rId12"/>
    <p:sldId id="446" r:id="rId13"/>
    <p:sldId id="466" r:id="rId14"/>
    <p:sldId id="447" r:id="rId15"/>
    <p:sldId id="449" r:id="rId16"/>
    <p:sldId id="448" r:id="rId17"/>
    <p:sldId id="468" r:id="rId18"/>
    <p:sldId id="4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>
        <p:scale>
          <a:sx n="60" d="100"/>
          <a:sy n="60" d="100"/>
        </p:scale>
        <p:origin x="1522" y="6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47BB6-8BFB-476C-86E7-1726520CEC7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92F71-B216-427D-BBEA-1EB112D87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7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459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713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70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22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94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8F09-5854-43D5-BC8D-088631B89F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638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289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28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036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713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415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2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22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0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3" y="380145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3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5" y="4817824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1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0" name="Oval 39"/>
          <p:cNvSpPr>
            <a:spLocks noChangeAspect="1"/>
          </p:cNvSpPr>
          <p:nvPr userDrawn="1"/>
        </p:nvSpPr>
        <p:spPr>
          <a:xfrm>
            <a:off x="651303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49703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69384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69385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338845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85" name="Straight Connector 84"/>
          <p:cNvCxnSpPr/>
          <p:nvPr userDrawn="1"/>
        </p:nvCxnSpPr>
        <p:spPr>
          <a:xfrm>
            <a:off x="3064933" y="1666241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>
            <a:spLocks noChangeAspect="1"/>
          </p:cNvSpPr>
          <p:nvPr userDrawn="1"/>
        </p:nvSpPr>
        <p:spPr>
          <a:xfrm>
            <a:off x="359669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09" name="Picture Placeholder 2"/>
          <p:cNvSpPr>
            <a:spLocks noGrp="1" noChangeAspect="1"/>
          </p:cNvSpPr>
          <p:nvPr>
            <p:ph type="pic" sz="quarter" idx="55"/>
          </p:nvPr>
        </p:nvSpPr>
        <p:spPr>
          <a:xfrm>
            <a:off x="3495091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3459339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15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5933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6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459340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17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4228800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26" name="Straight Connector 125"/>
          <p:cNvCxnSpPr/>
          <p:nvPr userDrawn="1"/>
        </p:nvCxnSpPr>
        <p:spPr>
          <a:xfrm>
            <a:off x="6011333" y="1666241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>
            <a:spLocks noChangeAspect="1"/>
          </p:cNvSpPr>
          <p:nvPr userDrawn="1"/>
        </p:nvSpPr>
        <p:spPr>
          <a:xfrm>
            <a:off x="659953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42" name="Picture Placeholder 2"/>
          <p:cNvSpPr>
            <a:spLocks noGrp="1" noChangeAspect="1"/>
          </p:cNvSpPr>
          <p:nvPr>
            <p:ph type="pic" sz="quarter" idx="56"/>
          </p:nvPr>
        </p:nvSpPr>
        <p:spPr>
          <a:xfrm>
            <a:off x="6497931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4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6462179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46217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7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462180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7231640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53" name="Straight Connector 152"/>
          <p:cNvCxnSpPr/>
          <p:nvPr userDrawn="1"/>
        </p:nvCxnSpPr>
        <p:spPr>
          <a:xfrm>
            <a:off x="9025467" y="1666241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Oval 159"/>
          <p:cNvSpPr>
            <a:spLocks noChangeAspect="1"/>
          </p:cNvSpPr>
          <p:nvPr userDrawn="1"/>
        </p:nvSpPr>
        <p:spPr>
          <a:xfrm>
            <a:off x="957791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61" name="Picture Placeholder 2"/>
          <p:cNvSpPr>
            <a:spLocks noGrp="1" noChangeAspect="1"/>
          </p:cNvSpPr>
          <p:nvPr>
            <p:ph type="pic" sz="quarter" idx="57"/>
          </p:nvPr>
        </p:nvSpPr>
        <p:spPr>
          <a:xfrm>
            <a:off x="9476311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6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9476311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6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476311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4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9476312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10245772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037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00"/>
                            </p:stCondLst>
                            <p:childTnLst>
                              <p:par>
                                <p:cTn id="5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1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4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900"/>
                            </p:stCondLst>
                            <p:childTnLst>
                              <p:par>
                                <p:cTn id="9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2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4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3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3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/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/>
      <p:bldP spid="109" grpId="0"/>
      <p:bldP spid="1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animBg="1"/>
      <p:bldP spid="142" grpId="0"/>
      <p:bldP spid="1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0" grpId="0" animBg="1"/>
      <p:bldP spid="161" grpId="0"/>
      <p:bldP spid="1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cxnSp>
        <p:nvCxnSpPr>
          <p:cNvPr id="85" name="Straight Connector 84"/>
          <p:cNvCxnSpPr/>
          <p:nvPr userDrawn="1"/>
        </p:nvCxnSpPr>
        <p:spPr>
          <a:xfrm flipH="1">
            <a:off x="603251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 userDrawn="1"/>
        </p:nvCxnSpPr>
        <p:spPr>
          <a:xfrm>
            <a:off x="6096000" y="1622325"/>
            <a:ext cx="0" cy="4656556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 userDrawn="1"/>
        </p:nvCxnSpPr>
        <p:spPr>
          <a:xfrm flipH="1">
            <a:off x="6239948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Arc 89"/>
          <p:cNvSpPr>
            <a:spLocks noChangeAspect="1"/>
          </p:cNvSpPr>
          <p:nvPr userDrawn="1"/>
        </p:nvSpPr>
        <p:spPr>
          <a:xfrm>
            <a:off x="999955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2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9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383887" y="190118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383887" y="234274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77544" y="264308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 userDrawn="1"/>
        </p:nvSpPr>
        <p:spPr>
          <a:xfrm>
            <a:off x="603252" y="2203996"/>
            <a:ext cx="816001" cy="734399"/>
          </a:xfrm>
          <a:prstGeom prst="ellipse">
            <a:avLst/>
          </a:prstGeom>
          <a:solidFill>
            <a:schemeClr val="accent2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10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81751" y="22039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4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257793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8" name="Arc 117"/>
          <p:cNvSpPr>
            <a:spLocks noChangeAspect="1"/>
          </p:cNvSpPr>
          <p:nvPr userDrawn="1"/>
        </p:nvSpPr>
        <p:spPr>
          <a:xfrm>
            <a:off x="6642996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3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21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026928" y="190118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22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9026928" y="234274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3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9020585" y="264308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30" name="Oval 129"/>
          <p:cNvSpPr>
            <a:spLocks noChangeAspect="1"/>
          </p:cNvSpPr>
          <p:nvPr userDrawn="1"/>
        </p:nvSpPr>
        <p:spPr>
          <a:xfrm>
            <a:off x="6246293" y="2203996"/>
            <a:ext cx="816001" cy="734399"/>
          </a:xfrm>
          <a:prstGeom prst="ellipse">
            <a:avLst/>
          </a:prstGeom>
          <a:solidFill>
            <a:schemeClr val="accent3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33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24792" y="22039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Picture Placeholder 2"/>
          <p:cNvSpPr>
            <a:spLocks noGrp="1" noChangeAspect="1"/>
          </p:cNvSpPr>
          <p:nvPr>
            <p:ph type="pic" sz="quarter" idx="66"/>
          </p:nvPr>
        </p:nvSpPr>
        <p:spPr>
          <a:xfrm>
            <a:off x="6900834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39" name="Arc 138"/>
          <p:cNvSpPr>
            <a:spLocks noChangeAspect="1"/>
          </p:cNvSpPr>
          <p:nvPr userDrawn="1"/>
        </p:nvSpPr>
        <p:spPr>
          <a:xfrm>
            <a:off x="999955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4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41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3383887" y="440054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2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3383887" y="484210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3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3377544" y="514244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7" name="Oval 146"/>
          <p:cNvSpPr>
            <a:spLocks noChangeAspect="1"/>
          </p:cNvSpPr>
          <p:nvPr userDrawn="1"/>
        </p:nvSpPr>
        <p:spPr>
          <a:xfrm>
            <a:off x="603252" y="4703356"/>
            <a:ext cx="816001" cy="734399"/>
          </a:xfrm>
          <a:prstGeom prst="ellipse">
            <a:avLst/>
          </a:prstGeom>
          <a:solidFill>
            <a:schemeClr val="accent4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681751" y="470335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1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1257793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53" name="Arc 152"/>
          <p:cNvSpPr>
            <a:spLocks noChangeAspect="1"/>
          </p:cNvSpPr>
          <p:nvPr userDrawn="1"/>
        </p:nvSpPr>
        <p:spPr>
          <a:xfrm>
            <a:off x="6642996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5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54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9026928" y="440054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5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026928" y="484210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6" name="Text Placeholder 2"/>
          <p:cNvSpPr>
            <a:spLocks noGrp="1"/>
          </p:cNvSpPr>
          <p:nvPr>
            <p:ph type="body" sz="quarter" idx="80" hasCustomPrompt="1"/>
          </p:nvPr>
        </p:nvSpPr>
        <p:spPr>
          <a:xfrm>
            <a:off x="9020585" y="514244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57" name="Oval 156"/>
          <p:cNvSpPr>
            <a:spLocks noChangeAspect="1"/>
          </p:cNvSpPr>
          <p:nvPr userDrawn="1"/>
        </p:nvSpPr>
        <p:spPr>
          <a:xfrm>
            <a:off x="6246293" y="4703356"/>
            <a:ext cx="816001" cy="734399"/>
          </a:xfrm>
          <a:prstGeom prst="ellipse">
            <a:avLst/>
          </a:prstGeom>
          <a:solidFill>
            <a:schemeClr val="accent5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24792" y="470335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9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6900834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5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1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6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9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9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4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2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7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4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3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100"/>
                            </p:stCondLst>
                            <p:childTnLst>
                              <p:par>
                                <p:cTn id="1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100"/>
                            </p:stCondLst>
                            <p:childTnLst>
                              <p:par>
                                <p:cTn id="1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0" grpId="0" animBg="1"/>
      <p:bldP spid="9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9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animBg="1"/>
      <p:bldP spid="11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/>
      <p:bldP spid="118" grpId="0" animBg="1"/>
      <p:bldP spid="1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2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/>
      <p:bldP spid="139" grpId="0" animBg="1"/>
      <p:bldP spid="1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7" grpId="0" animBg="1"/>
      <p:bldP spid="14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1" grpId="0"/>
      <p:bldP spid="153" grpId="0" animBg="1"/>
      <p:bldP spid="1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animBg="1"/>
      <p:bldP spid="15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9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732391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778111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6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6" y="5682506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6" y="4736931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2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8" name="Rounded Rectangle 37"/>
          <p:cNvSpPr/>
          <p:nvPr userDrawn="1"/>
        </p:nvSpPr>
        <p:spPr>
          <a:xfrm>
            <a:off x="4351162" y="4732391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432303" y="4778111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77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77" y="5682506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77" y="4736931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3"/>
                  </a:solidFill>
                </a:ln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43" name="Rounded Rectangle 42"/>
          <p:cNvSpPr/>
          <p:nvPr userDrawn="1"/>
        </p:nvSpPr>
        <p:spPr>
          <a:xfrm>
            <a:off x="8070147" y="4732391"/>
            <a:ext cx="869949" cy="173008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151288" y="4778111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2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2" y="5682506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2" y="4736931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4"/>
                  </a:solidFill>
                </a:ln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996833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654431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0" name="Oval 29"/>
          <p:cNvSpPr>
            <a:spLocks noChangeAspect="1"/>
          </p:cNvSpPr>
          <p:nvPr userDrawn="1"/>
        </p:nvSpPr>
        <p:spPr>
          <a:xfrm>
            <a:off x="8334609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5" name="Oval 34"/>
          <p:cNvSpPr>
            <a:spLocks noChangeAspect="1"/>
          </p:cNvSpPr>
          <p:nvPr userDrawn="1"/>
        </p:nvSpPr>
        <p:spPr>
          <a:xfrm>
            <a:off x="3873618" y="2565574"/>
            <a:ext cx="816001" cy="7343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7" name="Oval 36"/>
          <p:cNvSpPr>
            <a:spLocks noChangeAspect="1"/>
          </p:cNvSpPr>
          <p:nvPr userDrawn="1"/>
        </p:nvSpPr>
        <p:spPr>
          <a:xfrm>
            <a:off x="7514986" y="2565574"/>
            <a:ext cx="816001" cy="7343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5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874187" y="1483364"/>
            <a:ext cx="3072984" cy="2808000"/>
          </a:xfrm>
          <a:custGeom>
            <a:avLst/>
            <a:gdLst/>
            <a:ahLst/>
            <a:cxnLst/>
            <a:rect l="l" t="t" r="r" b="b"/>
            <a:pathLst>
              <a:path w="2304738" h="2340000">
                <a:moveTo>
                  <a:pt x="1170000" y="0"/>
                </a:moveTo>
                <a:cubicBezTo>
                  <a:pt x="1695016" y="0"/>
                  <a:pt x="2139264" y="345807"/>
                  <a:pt x="2287399" y="822078"/>
                </a:cubicBezTo>
                <a:lnTo>
                  <a:pt x="2304738" y="889510"/>
                </a:lnTo>
                <a:lnTo>
                  <a:pt x="2267755" y="920023"/>
                </a:lnTo>
                <a:cubicBezTo>
                  <a:pt x="2193748" y="994029"/>
                  <a:pt x="2147974" y="1096269"/>
                  <a:pt x="2147974" y="1209199"/>
                </a:cubicBezTo>
                <a:cubicBezTo>
                  <a:pt x="2147974" y="1322130"/>
                  <a:pt x="2193748" y="1424369"/>
                  <a:pt x="2267755" y="1498375"/>
                </a:cubicBezTo>
                <a:lnTo>
                  <a:pt x="2288108" y="1515168"/>
                </a:lnTo>
                <a:lnTo>
                  <a:pt x="2287399" y="1517922"/>
                </a:lnTo>
                <a:cubicBezTo>
                  <a:pt x="2139264" y="1994193"/>
                  <a:pt x="1695016" y="2340000"/>
                  <a:pt x="1170000" y="2340000"/>
                </a:cubicBezTo>
                <a:cubicBezTo>
                  <a:pt x="523827" y="2340000"/>
                  <a:pt x="0" y="1816174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585804" y="1483364"/>
            <a:ext cx="3016120" cy="2808000"/>
          </a:xfrm>
          <a:custGeom>
            <a:avLst/>
            <a:gdLst/>
            <a:ahLst/>
            <a:cxnLst/>
            <a:rect l="l" t="t" r="r" b="b"/>
            <a:pathLst>
              <a:path w="2262090" h="2340000">
                <a:moveTo>
                  <a:pt x="1129482" y="0"/>
                </a:moveTo>
                <a:cubicBezTo>
                  <a:pt x="1654499" y="0"/>
                  <a:pt x="2098746" y="345808"/>
                  <a:pt x="2246881" y="822078"/>
                </a:cubicBezTo>
                <a:lnTo>
                  <a:pt x="2262090" y="881226"/>
                </a:lnTo>
                <a:lnTo>
                  <a:pt x="2215068" y="920023"/>
                </a:lnTo>
                <a:cubicBezTo>
                  <a:pt x="2141061" y="994029"/>
                  <a:pt x="2095287" y="1096269"/>
                  <a:pt x="2095287" y="1209199"/>
                </a:cubicBezTo>
                <a:cubicBezTo>
                  <a:pt x="2095287" y="1322130"/>
                  <a:pt x="2141061" y="1424369"/>
                  <a:pt x="2215068" y="1498375"/>
                </a:cubicBezTo>
                <a:lnTo>
                  <a:pt x="2244998" y="1523069"/>
                </a:lnTo>
                <a:lnTo>
                  <a:pt x="2207538" y="1625417"/>
                </a:lnTo>
                <a:cubicBezTo>
                  <a:pt x="2029922" y="2045348"/>
                  <a:pt x="1614113" y="2340000"/>
                  <a:pt x="1129482" y="2340000"/>
                </a:cubicBezTo>
                <a:cubicBezTo>
                  <a:pt x="644852" y="2340000"/>
                  <a:pt x="229042" y="2045348"/>
                  <a:pt x="51426" y="1625417"/>
                </a:cubicBezTo>
                <a:lnTo>
                  <a:pt x="18258" y="1534793"/>
                </a:lnTo>
                <a:lnTo>
                  <a:pt x="62396" y="1498376"/>
                </a:lnTo>
                <a:cubicBezTo>
                  <a:pt x="136403" y="1424369"/>
                  <a:pt x="182177" y="1322130"/>
                  <a:pt x="182177" y="1209199"/>
                </a:cubicBezTo>
                <a:cubicBezTo>
                  <a:pt x="182177" y="1068036"/>
                  <a:pt x="110655" y="943578"/>
                  <a:pt x="1871" y="870085"/>
                </a:cubicBezTo>
                <a:lnTo>
                  <a:pt x="0" y="869070"/>
                </a:lnTo>
                <a:lnTo>
                  <a:pt x="12083" y="822078"/>
                </a:lnTo>
                <a:cubicBezTo>
                  <a:pt x="160218" y="345807"/>
                  <a:pt x="604466" y="0"/>
                  <a:pt x="1129482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2"/>
          <p:cNvSpPr>
            <a:spLocks noGrp="1" noChangeAspect="1"/>
          </p:cNvSpPr>
          <p:nvPr>
            <p:ph type="pic" sz="quarter" idx="64"/>
          </p:nvPr>
        </p:nvSpPr>
        <p:spPr>
          <a:xfrm>
            <a:off x="8254103" y="1483364"/>
            <a:ext cx="3071508" cy="2808000"/>
          </a:xfrm>
          <a:custGeom>
            <a:avLst/>
            <a:gdLst/>
            <a:ahLst/>
            <a:cxnLst/>
            <a:rect l="l" t="t" r="r" b="b"/>
            <a:pathLst>
              <a:path w="2303631" h="2340000">
                <a:moveTo>
                  <a:pt x="1133631" y="0"/>
                </a:moveTo>
                <a:cubicBezTo>
                  <a:pt x="1779805" y="0"/>
                  <a:pt x="2303631" y="523827"/>
                  <a:pt x="2303631" y="1170000"/>
                </a:cubicBezTo>
                <a:cubicBezTo>
                  <a:pt x="2303631" y="1816174"/>
                  <a:pt x="1779805" y="2340000"/>
                  <a:pt x="1133631" y="2340000"/>
                </a:cubicBezTo>
                <a:cubicBezTo>
                  <a:pt x="649001" y="2340000"/>
                  <a:pt x="233191" y="2045348"/>
                  <a:pt x="55576" y="1625417"/>
                </a:cubicBezTo>
                <a:lnTo>
                  <a:pt x="16760" y="1519365"/>
                </a:lnTo>
                <a:lnTo>
                  <a:pt x="42199" y="1498376"/>
                </a:lnTo>
                <a:cubicBezTo>
                  <a:pt x="116206" y="1424369"/>
                  <a:pt x="161980" y="1322130"/>
                  <a:pt x="161980" y="1209199"/>
                </a:cubicBezTo>
                <a:cubicBezTo>
                  <a:pt x="161980" y="1096269"/>
                  <a:pt x="116206" y="994029"/>
                  <a:pt x="42199" y="920023"/>
                </a:cubicBezTo>
                <a:lnTo>
                  <a:pt x="0" y="885206"/>
                </a:lnTo>
                <a:lnTo>
                  <a:pt x="16232" y="822078"/>
                </a:lnTo>
                <a:cubicBezTo>
                  <a:pt x="164367" y="345807"/>
                  <a:pt x="608615" y="0"/>
                  <a:pt x="113363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3947171" y="256557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7572830" y="256557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0211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9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1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1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2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1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3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1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4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1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9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6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1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7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1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78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1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9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1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8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9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31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1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2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1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33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1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84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1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35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8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35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85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35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850"/>
                            </p:stCondLst>
                            <p:childTnLst>
                              <p:par>
                                <p:cTn id="13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350"/>
                            </p:stCondLst>
                            <p:childTnLst>
                              <p:par>
                                <p:cTn id="14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850"/>
                            </p:stCondLst>
                            <p:childTnLst>
                              <p:par>
                                <p:cTn id="1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235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65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/>
      <p:bldP spid="4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5" grpId="0" animBg="1"/>
      <p:bldP spid="30" grpId="0" animBg="1"/>
      <p:bldP spid="35" grpId="0" animBg="1"/>
      <p:bldP spid="37" grpId="0" animBg="1"/>
      <p:bldP spid="51" grpId="0"/>
      <p:bldP spid="52" grpId="0"/>
      <p:bldP spid="53" grpId="0"/>
      <p:bldP spid="5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0" name="Teardrop 29"/>
          <p:cNvSpPr/>
          <p:nvPr userDrawn="1"/>
        </p:nvSpPr>
        <p:spPr>
          <a:xfrm rot="13482192">
            <a:off x="1282930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60"/>
          </a:p>
        </p:txBody>
      </p:sp>
      <p:sp>
        <p:nvSpPr>
          <p:cNvPr id="33" name="Teardrop 32"/>
          <p:cNvSpPr/>
          <p:nvPr userDrawn="1"/>
        </p:nvSpPr>
        <p:spPr>
          <a:xfrm rot="13482192">
            <a:off x="4993448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60"/>
          </a:p>
        </p:txBody>
      </p:sp>
      <p:sp>
        <p:nvSpPr>
          <p:cNvPr id="34" name="Teardrop 33"/>
          <p:cNvSpPr/>
          <p:nvPr userDrawn="1"/>
        </p:nvSpPr>
        <p:spPr>
          <a:xfrm rot="13482192">
            <a:off x="8921272" y="1573860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60"/>
          </a:p>
        </p:txBody>
      </p:sp>
      <p:sp>
        <p:nvSpPr>
          <p:cNvPr id="35" name="Text Placeholder 7"/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1751183" y="1897749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6" name="Text Placeholder 7"/>
          <p:cNvSpPr>
            <a:spLocks noGrp="1" noChangeAspect="1"/>
          </p:cNvSpPr>
          <p:nvPr>
            <p:ph type="body" sz="quarter" idx="56" hasCustomPrompt="1"/>
          </p:nvPr>
        </p:nvSpPr>
        <p:spPr>
          <a:xfrm>
            <a:off x="5499094" y="1897749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7" name="Text Placeholder 7"/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9319679" y="1897749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8" name="Rounded Rectangle 47"/>
          <p:cNvSpPr/>
          <p:nvPr userDrawn="1"/>
        </p:nvSpPr>
        <p:spPr>
          <a:xfrm>
            <a:off x="1067504" y="4549514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6" y="5134497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6" y="5499630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6" y="4554055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2" name="Rounded Rectangle 51"/>
          <p:cNvSpPr/>
          <p:nvPr userDrawn="1"/>
        </p:nvSpPr>
        <p:spPr>
          <a:xfrm>
            <a:off x="4815415" y="4549514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77" y="5134497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77" y="5499630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77" y="4554055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6" name="Rounded Rectangle 55"/>
          <p:cNvSpPr/>
          <p:nvPr userDrawn="1"/>
        </p:nvSpPr>
        <p:spPr>
          <a:xfrm>
            <a:off x="8534400" y="4549514"/>
            <a:ext cx="405696" cy="278600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2" y="5134497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2" y="5499630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2" y="4554055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10122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00"/>
                            </p:stCondLst>
                            <p:childTnLst>
                              <p:par>
                                <p:cTn id="6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00"/>
                            </p:stCondLst>
                            <p:childTnLst>
                              <p:par>
                                <p:cTn id="8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06400" y="171537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176109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18" y="154432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06400" y="319365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84392" y="323937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18" y="302260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06400" y="467193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84392" y="47176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18" y="450088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1035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10706102" y="185253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0787243" y="18982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421968" y="168148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421970" y="21622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10706102" y="333081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10787243" y="337653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421968" y="315976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6421970" y="364055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10706102" y="480909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10787243" y="485481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6421968" y="463804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6421970" y="511883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4465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rcle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>
            <a:spLocks noChangeAspect="1"/>
          </p:cNvSpPr>
          <p:nvPr userDrawn="1"/>
        </p:nvSpPr>
        <p:spPr>
          <a:xfrm>
            <a:off x="861369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498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099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518967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0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757555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 userDrawn="1"/>
        </p:nvSpPr>
        <p:spPr>
          <a:xfrm>
            <a:off x="8199145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19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8453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35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"/>
                            </p:stCondLst>
                            <p:childTnLst>
                              <p:par>
                                <p:cTn id="7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5" grpId="0" animBg="1"/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4" grpId="0" animBg="1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und bar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498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0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19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603251" y="1767848"/>
            <a:ext cx="10972800" cy="2833612"/>
            <a:chOff x="452438" y="1473206"/>
            <a:chExt cx="8229600" cy="2361343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452438" y="1473206"/>
              <a:ext cx="3621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100</a:t>
              </a:r>
            </a:p>
          </p:txBody>
        </p:sp>
        <p:cxnSp>
          <p:nvCxnSpPr>
            <p:cNvPr id="4" name="Straight Connector 3"/>
            <p:cNvCxnSpPr/>
            <p:nvPr userDrawn="1"/>
          </p:nvCxnSpPr>
          <p:spPr>
            <a:xfrm>
              <a:off x="906408" y="16455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452438" y="3572939"/>
              <a:ext cx="2130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0</a:t>
              </a:r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906408" y="3745305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 userDrawn="1"/>
          </p:nvSpPr>
          <p:spPr>
            <a:xfrm>
              <a:off x="452438" y="2540006"/>
              <a:ext cx="28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50</a:t>
              </a:r>
            </a:p>
          </p:txBody>
        </p:sp>
        <p:cxnSp>
          <p:nvCxnSpPr>
            <p:cNvPr id="27" name="Straight Connector 26"/>
            <p:cNvCxnSpPr/>
            <p:nvPr userDrawn="1"/>
          </p:nvCxnSpPr>
          <p:spPr>
            <a:xfrm>
              <a:off x="906408" y="2712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 userDrawn="1"/>
          </p:nvSpPr>
          <p:spPr>
            <a:xfrm>
              <a:off x="452438" y="2032006"/>
              <a:ext cx="28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75</a:t>
              </a:r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>
              <a:off x="906408" y="2204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 userDrawn="1"/>
          </p:nvSpPr>
          <p:spPr>
            <a:xfrm>
              <a:off x="452438" y="3064940"/>
              <a:ext cx="28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25</a:t>
              </a:r>
            </a:p>
          </p:txBody>
        </p:sp>
        <p:cxnSp>
          <p:nvCxnSpPr>
            <p:cNvPr id="33" name="Straight Connector 32"/>
            <p:cNvCxnSpPr/>
            <p:nvPr userDrawn="1"/>
          </p:nvCxnSpPr>
          <p:spPr>
            <a:xfrm>
              <a:off x="906408" y="3237306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85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331655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048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331655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331655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738048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331655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331655" y="53442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6738048" y="474692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31655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78" hasCustomPrompt="1"/>
          </p:nvPr>
        </p:nvSpPr>
        <p:spPr>
          <a:xfrm>
            <a:off x="9215262" y="53442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621655" y="474692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9215262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7" name="Oval 36"/>
          <p:cNvSpPr>
            <a:spLocks noChangeAspect="1"/>
          </p:cNvSpPr>
          <p:nvPr userDrawn="1"/>
        </p:nvSpPr>
        <p:spPr>
          <a:xfrm flipH="1">
            <a:off x="6331655" y="1568514"/>
            <a:ext cx="288000" cy="259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8" name="Oval 37"/>
          <p:cNvSpPr>
            <a:spLocks noChangeAspect="1"/>
          </p:cNvSpPr>
          <p:nvPr userDrawn="1"/>
        </p:nvSpPr>
        <p:spPr>
          <a:xfrm flipH="1">
            <a:off x="9215261" y="1568514"/>
            <a:ext cx="288000" cy="259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9" name="Oval 38"/>
          <p:cNvSpPr>
            <a:spLocks noChangeAspect="1"/>
          </p:cNvSpPr>
          <p:nvPr userDrawn="1"/>
        </p:nvSpPr>
        <p:spPr>
          <a:xfrm flipH="1">
            <a:off x="6331655" y="3174886"/>
            <a:ext cx="288000" cy="259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0" name="Oval 39"/>
          <p:cNvSpPr>
            <a:spLocks noChangeAspect="1"/>
          </p:cNvSpPr>
          <p:nvPr userDrawn="1"/>
        </p:nvSpPr>
        <p:spPr>
          <a:xfrm flipH="1">
            <a:off x="9215261" y="3174886"/>
            <a:ext cx="288000" cy="2592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Oval 40"/>
          <p:cNvSpPr>
            <a:spLocks noChangeAspect="1"/>
          </p:cNvSpPr>
          <p:nvPr userDrawn="1"/>
        </p:nvSpPr>
        <p:spPr>
          <a:xfrm flipH="1">
            <a:off x="6331655" y="4762168"/>
            <a:ext cx="288000" cy="2592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2" name="Oval 41"/>
          <p:cNvSpPr>
            <a:spLocks noChangeAspect="1"/>
          </p:cNvSpPr>
          <p:nvPr userDrawn="1"/>
        </p:nvSpPr>
        <p:spPr>
          <a:xfrm flipH="1">
            <a:off x="9215261" y="4762168"/>
            <a:ext cx="288000" cy="2592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6078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3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009644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03251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09644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03251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1" y="53442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1009644" y="474692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03251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3882071" y="1568514"/>
            <a:ext cx="3953299" cy="4873008"/>
            <a:chOff x="-1393297" y="-1336778"/>
            <a:chExt cx="6142038" cy="8412162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-1393297" y="-1336778"/>
              <a:ext cx="6142038" cy="8412162"/>
              <a:chOff x="-1393297" y="-1336778"/>
              <a:chExt cx="6142038" cy="8412162"/>
            </a:xfrm>
          </p:grpSpPr>
          <p:sp>
            <p:nvSpPr>
              <p:cNvPr id="43" name="AutoShape 1"/>
              <p:cNvSpPr>
                <a:spLocks/>
              </p:cNvSpPr>
              <p:nvPr userDrawn="1"/>
            </p:nvSpPr>
            <p:spPr bwMode="auto">
              <a:xfrm>
                <a:off x="-1385359" y="3649559"/>
                <a:ext cx="6134100" cy="3425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" y="0"/>
                    </a:moveTo>
                    <a:cubicBezTo>
                      <a:pt x="1" y="44"/>
                      <a:pt x="0" y="88"/>
                      <a:pt x="0" y="132"/>
                    </a:cubicBezTo>
                    <a:lnTo>
                      <a:pt x="0" y="2252"/>
                    </a:lnTo>
                    <a:cubicBezTo>
                      <a:pt x="0" y="12937"/>
                      <a:pt x="4834" y="21599"/>
                      <a:pt x="10799" y="21599"/>
                    </a:cubicBezTo>
                    <a:cubicBezTo>
                      <a:pt x="16763" y="21599"/>
                      <a:pt x="21599" y="12937"/>
                      <a:pt x="21599" y="2252"/>
                    </a:cubicBezTo>
                    <a:lnTo>
                      <a:pt x="21599" y="132"/>
                    </a:lnTo>
                    <a:cubicBezTo>
                      <a:pt x="21599" y="88"/>
                      <a:pt x="21598" y="44"/>
                      <a:pt x="21598" y="0"/>
                    </a:cubicBezTo>
                    <a:lnTo>
                      <a:pt x="18198" y="0"/>
                    </a:lnTo>
                    <a:lnTo>
                      <a:pt x="18198" y="2520"/>
                    </a:lnTo>
                    <a:cubicBezTo>
                      <a:pt x="18198" y="9811"/>
                      <a:pt x="14900" y="15722"/>
                      <a:pt x="10830" y="15722"/>
                    </a:cubicBezTo>
                    <a:cubicBezTo>
                      <a:pt x="6759" y="15722"/>
                      <a:pt x="3460" y="9811"/>
                      <a:pt x="3460" y="2520"/>
                    </a:cubicBezTo>
                    <a:lnTo>
                      <a:pt x="346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4" name="AutoShape 17"/>
              <p:cNvSpPr>
                <a:spLocks/>
              </p:cNvSpPr>
              <p:nvPr userDrawn="1"/>
            </p:nvSpPr>
            <p:spPr bwMode="auto">
              <a:xfrm>
                <a:off x="2408766" y="-789091"/>
                <a:ext cx="993775" cy="5443538"/>
              </a:xfrm>
              <a:prstGeom prst="roundRect">
                <a:avLst>
                  <a:gd name="adj" fmla="val 49824"/>
                </a:avLst>
              </a:prstGeom>
              <a:solidFill>
                <a:schemeClr val="accent4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6" name="AutoShape 20"/>
              <p:cNvSpPr>
                <a:spLocks/>
              </p:cNvSpPr>
              <p:nvPr userDrawn="1"/>
            </p:nvSpPr>
            <p:spPr bwMode="auto">
              <a:xfrm>
                <a:off x="-161397" y="-654153"/>
                <a:ext cx="993775" cy="5308600"/>
              </a:xfrm>
              <a:prstGeom prst="roundRect">
                <a:avLst>
                  <a:gd name="adj" fmla="val 49824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8" name="AutoShape 24"/>
              <p:cNvSpPr>
                <a:spLocks/>
              </p:cNvSpPr>
              <p:nvPr userDrawn="1"/>
            </p:nvSpPr>
            <p:spPr bwMode="auto">
              <a:xfrm>
                <a:off x="1070503" y="-1336778"/>
                <a:ext cx="993775" cy="6003925"/>
              </a:xfrm>
              <a:prstGeom prst="roundRect">
                <a:avLst>
                  <a:gd name="adj" fmla="val 49824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0" name="AutoShape 27"/>
              <p:cNvSpPr>
                <a:spLocks/>
              </p:cNvSpPr>
              <p:nvPr userDrawn="1"/>
            </p:nvSpPr>
            <p:spPr bwMode="auto">
              <a:xfrm>
                <a:off x="-1393297" y="2030309"/>
                <a:ext cx="993775" cy="2624138"/>
              </a:xfrm>
              <a:prstGeom prst="roundRect">
                <a:avLst>
                  <a:gd name="adj" fmla="val 4982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2" name="AutoShape 30"/>
              <p:cNvSpPr>
                <a:spLocks/>
              </p:cNvSpPr>
              <p:nvPr userDrawn="1"/>
            </p:nvSpPr>
            <p:spPr bwMode="auto">
              <a:xfrm>
                <a:off x="3772428" y="561872"/>
                <a:ext cx="968375" cy="4060825"/>
              </a:xfrm>
              <a:prstGeom prst="roundRect">
                <a:avLst>
                  <a:gd name="adj" fmla="val 48509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</p:grpSp>
        <p:sp>
          <p:nvSpPr>
            <p:cNvPr id="45" name="AutoShape 18"/>
            <p:cNvSpPr>
              <a:spLocks/>
            </p:cNvSpPr>
            <p:nvPr userDrawn="1"/>
          </p:nvSpPr>
          <p:spPr bwMode="auto">
            <a:xfrm>
              <a:off x="2415116" y="1404214"/>
              <a:ext cx="969962" cy="968375"/>
            </a:xfrm>
            <a:prstGeom prst="roundRect">
              <a:avLst>
                <a:gd name="adj" fmla="val 498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47" name="AutoShape 21"/>
            <p:cNvSpPr>
              <a:spLocks/>
            </p:cNvSpPr>
            <p:nvPr userDrawn="1"/>
          </p:nvSpPr>
          <p:spPr bwMode="auto">
            <a:xfrm>
              <a:off x="-159809" y="1404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49" name="AutoShape 25"/>
            <p:cNvSpPr>
              <a:spLocks/>
            </p:cNvSpPr>
            <p:nvPr userDrawn="1"/>
          </p:nvSpPr>
          <p:spPr bwMode="auto">
            <a:xfrm>
              <a:off x="1072091" y="388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51" name="AutoShape 28"/>
            <p:cNvSpPr>
              <a:spLocks/>
            </p:cNvSpPr>
            <p:nvPr userDrawn="1"/>
          </p:nvSpPr>
          <p:spPr bwMode="auto">
            <a:xfrm>
              <a:off x="-1379009" y="2420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53" name="AutoShape 31"/>
            <p:cNvSpPr>
              <a:spLocks/>
            </p:cNvSpPr>
            <p:nvPr userDrawn="1"/>
          </p:nvSpPr>
          <p:spPr bwMode="auto">
            <a:xfrm>
              <a:off x="3772428" y="240178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54" name="Text Placeholder 7"/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3917825" y="3734193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55" name="Text Placeholder 7"/>
          <p:cNvSpPr>
            <a:spLocks noGrp="1" noChangeAspect="1"/>
          </p:cNvSpPr>
          <p:nvPr>
            <p:ph type="body" sz="quarter" idx="47" hasCustomPrompt="1"/>
          </p:nvPr>
        </p:nvSpPr>
        <p:spPr>
          <a:xfrm>
            <a:off x="4697093" y="3159646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56" name="Text Placeholder 7"/>
          <p:cNvSpPr>
            <a:spLocks noGrp="1" noChangeAspect="1"/>
          </p:cNvSpPr>
          <p:nvPr>
            <p:ph type="body" sz="quarter" idx="48" hasCustomPrompt="1"/>
          </p:nvPr>
        </p:nvSpPr>
        <p:spPr>
          <a:xfrm>
            <a:off x="5500479" y="2567770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57" name="Text Placeholder 7"/>
          <p:cNvSpPr>
            <a:spLocks noGrp="1" noChangeAspect="1"/>
          </p:cNvSpPr>
          <p:nvPr>
            <p:ph type="body" sz="quarter" idx="49" hasCustomPrompt="1"/>
          </p:nvPr>
        </p:nvSpPr>
        <p:spPr>
          <a:xfrm>
            <a:off x="6361218" y="3137653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58" name="Text Placeholder 7"/>
          <p:cNvSpPr>
            <a:spLocks noGrp="1" noChangeAspect="1"/>
          </p:cNvSpPr>
          <p:nvPr>
            <p:ph type="body" sz="quarter" idx="50" hasCustomPrompt="1"/>
          </p:nvPr>
        </p:nvSpPr>
        <p:spPr>
          <a:xfrm>
            <a:off x="7245099" y="3733556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03252" y="1527879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1">
                    <a:lumMod val="60000"/>
                    <a:lumOff val="4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215262" y="1527879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603252" y="3144406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85" hasCustomPrompt="1"/>
          </p:nvPr>
        </p:nvSpPr>
        <p:spPr>
          <a:xfrm>
            <a:off x="9215262" y="3144406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4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86" hasCustomPrompt="1"/>
          </p:nvPr>
        </p:nvSpPr>
        <p:spPr>
          <a:xfrm>
            <a:off x="603252" y="4746928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5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4322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4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4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4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"/>
                            </p:stCondLst>
                            <p:childTnLst>
                              <p:par>
                                <p:cTn id="1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00"/>
                            </p:stCondLst>
                            <p:childTnLst>
                              <p:par>
                                <p:cTn id="14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300"/>
                            </p:stCondLst>
                            <p:childTnLst>
                              <p:par>
                                <p:cTn id="14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800"/>
                            </p:stCondLst>
                            <p:childTnLst>
                              <p:par>
                                <p:cTn id="1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300"/>
                            </p:stCondLst>
                            <p:childTnLst>
                              <p:par>
                                <p:cTn id="15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533747"/>
            <a:ext cx="12192000" cy="3708812"/>
          </a:xfrm>
          <a:prstGeom prst="rect">
            <a:avLst/>
          </a:pr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3" y="5539545"/>
            <a:ext cx="106919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1" name="Rounded Rectangle 1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2" name="Rounded Rectangle 1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1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963" y="324580"/>
            <a:ext cx="1069198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1963" y="827103"/>
            <a:ext cx="106919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923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65521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20083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13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857384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 flipH="1">
            <a:off x="569384" y="4289746"/>
            <a:ext cx="240000" cy="21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857384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" name="Oval 15"/>
          <p:cNvSpPr>
            <a:spLocks noChangeAspect="1"/>
          </p:cNvSpPr>
          <p:nvPr userDrawn="1"/>
        </p:nvSpPr>
        <p:spPr>
          <a:xfrm flipH="1">
            <a:off x="569384" y="4655506"/>
            <a:ext cx="240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363004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 flipH="1">
            <a:off x="3342045" y="4289746"/>
            <a:ext cx="240000" cy="216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363004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 flipH="1">
            <a:off x="3342045" y="4655506"/>
            <a:ext cx="240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6318040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Oval 21"/>
          <p:cNvSpPr>
            <a:spLocks noChangeAspect="1"/>
          </p:cNvSpPr>
          <p:nvPr userDrawn="1"/>
        </p:nvSpPr>
        <p:spPr>
          <a:xfrm flipH="1">
            <a:off x="6030040" y="4289746"/>
            <a:ext cx="240000" cy="216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318040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Oval 23"/>
          <p:cNvSpPr>
            <a:spLocks noChangeAspect="1"/>
          </p:cNvSpPr>
          <p:nvPr userDrawn="1"/>
        </p:nvSpPr>
        <p:spPr>
          <a:xfrm flipH="1">
            <a:off x="6030040" y="4655506"/>
            <a:ext cx="240000" cy="216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00603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6" name="Oval 25"/>
          <p:cNvSpPr>
            <a:spLocks noChangeAspect="1"/>
          </p:cNvSpPr>
          <p:nvPr userDrawn="1"/>
        </p:nvSpPr>
        <p:spPr>
          <a:xfrm flipH="1">
            <a:off x="8718035" y="4289746"/>
            <a:ext cx="240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900603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Oval 27"/>
          <p:cNvSpPr>
            <a:spLocks noChangeAspect="1"/>
          </p:cNvSpPr>
          <p:nvPr userDrawn="1"/>
        </p:nvSpPr>
        <p:spPr>
          <a:xfrm flipH="1">
            <a:off x="8718035" y="4655506"/>
            <a:ext cx="240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29769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1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8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9298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p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iluete-map.png"/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1" y="1143409"/>
            <a:ext cx="10972800" cy="5402555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9027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tx1">
                    <a:lumMod val="75000"/>
                    <a:lumOff val="2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5" name="Rounded Rectangle 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7" name="Rounded Rectangle 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27726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603252" y="1467758"/>
            <a:ext cx="39315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603252" y="1949956"/>
            <a:ext cx="393157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3713" y="2280931"/>
            <a:ext cx="3910188" cy="215228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just" defTabSz="48604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fringillascipit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23711" y="5427907"/>
            <a:ext cx="3910188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3711" y="4769499"/>
            <a:ext cx="3910188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23711" y="5181089"/>
            <a:ext cx="39101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39359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1399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3" y="5482492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4664084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2015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5151357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6365523" y="5482492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42944" y="4664084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2016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6376811" y="5151357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73742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ur columns resul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51748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51748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551748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3351388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3351388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3351388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286494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286494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286494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192684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192684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192684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9" name="Rounded Rectangle 1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0" name="Rounded Rectangle 1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20754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369620"/>
            <a:ext cx="10972800" cy="3507180"/>
          </a:xfrm>
          <a:custGeom>
            <a:avLst/>
            <a:gdLst/>
            <a:ahLst/>
            <a:cxnLst/>
            <a:rect l="l" t="t" r="r" b="b"/>
            <a:pathLst>
              <a:path w="8229600" h="2922650">
                <a:moveTo>
                  <a:pt x="1461325" y="0"/>
                </a:moveTo>
                <a:lnTo>
                  <a:pt x="6768275" y="0"/>
                </a:lnTo>
                <a:cubicBezTo>
                  <a:pt x="7575343" y="0"/>
                  <a:pt x="8229600" y="654257"/>
                  <a:pt x="8229600" y="1461325"/>
                </a:cubicBezTo>
                <a:cubicBezTo>
                  <a:pt x="8229600" y="2268393"/>
                  <a:pt x="7575343" y="2922650"/>
                  <a:pt x="6768275" y="2922650"/>
                </a:cubicBezTo>
                <a:lnTo>
                  <a:pt x="1461325" y="2922650"/>
                </a:lnTo>
                <a:cubicBezTo>
                  <a:pt x="654257" y="2922650"/>
                  <a:pt x="0" y="2268393"/>
                  <a:pt x="0" y="1461325"/>
                </a:cubicBezTo>
                <a:cubicBezTo>
                  <a:pt x="0" y="654257"/>
                  <a:pt x="654257" y="0"/>
                  <a:pt x="146132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18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1688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473206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603251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948267" y="5140216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948267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371168" y="1473206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Rounded Rectangle 16"/>
          <p:cNvSpPr/>
          <p:nvPr userDrawn="1"/>
        </p:nvSpPr>
        <p:spPr>
          <a:xfrm>
            <a:off x="6371168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716184" y="5140216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716184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1479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animBg="1"/>
      <p:bldP spid="4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image with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50845" y="1533747"/>
            <a:ext cx="6141156" cy="370881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" y="1533747"/>
            <a:ext cx="6321777" cy="3708812"/>
          </a:xfrm>
          <a:custGeom>
            <a:avLst/>
            <a:gdLst/>
            <a:ahLst/>
            <a:cxnLst/>
            <a:rect l="l" t="t" r="r" b="b"/>
            <a:pathLst>
              <a:path w="4741333" h="3090677">
                <a:moveTo>
                  <a:pt x="681038" y="182378"/>
                </a:moveTo>
                <a:cubicBezTo>
                  <a:pt x="554786" y="182378"/>
                  <a:pt x="452438" y="284726"/>
                  <a:pt x="452438" y="410978"/>
                </a:cubicBezTo>
                <a:lnTo>
                  <a:pt x="452438" y="2658878"/>
                </a:lnTo>
                <a:cubicBezTo>
                  <a:pt x="452438" y="2785130"/>
                  <a:pt x="554786" y="2887478"/>
                  <a:pt x="681038" y="2887478"/>
                </a:cubicBezTo>
                <a:cubicBezTo>
                  <a:pt x="807290" y="2887478"/>
                  <a:pt x="909638" y="2785130"/>
                  <a:pt x="909638" y="2658878"/>
                </a:cubicBezTo>
                <a:lnTo>
                  <a:pt x="909638" y="410978"/>
                </a:lnTo>
                <a:cubicBezTo>
                  <a:pt x="909638" y="284726"/>
                  <a:pt x="807290" y="182378"/>
                  <a:pt x="681038" y="182378"/>
                </a:cubicBezTo>
                <a:close/>
                <a:moveTo>
                  <a:pt x="0" y="0"/>
                </a:moveTo>
                <a:lnTo>
                  <a:pt x="4538133" y="0"/>
                </a:lnTo>
                <a:lnTo>
                  <a:pt x="4538133" y="1312678"/>
                </a:lnTo>
                <a:lnTo>
                  <a:pt x="4741333" y="1515878"/>
                </a:lnTo>
                <a:lnTo>
                  <a:pt x="4538133" y="1719078"/>
                </a:lnTo>
                <a:lnTo>
                  <a:pt x="4538133" y="3090677"/>
                </a:lnTo>
                <a:lnTo>
                  <a:pt x="0" y="3090677"/>
                </a:ln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2" y="5539545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672438" y="2259910"/>
            <a:ext cx="489302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672438" y="2762433"/>
            <a:ext cx="489302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72438" y="3121469"/>
            <a:ext cx="4893029" cy="1572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>
                    <a:lumMod val="9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4" name="Rounded Rectangle 1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6" name="Rounded Rectangle 1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16425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4802510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603251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379476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377834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415313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2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8" y="4802510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4345518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3" name="Rounded Rectangle 28"/>
          <p:cNvSpPr/>
          <p:nvPr userDrawn="1"/>
        </p:nvSpPr>
        <p:spPr>
          <a:xfrm>
            <a:off x="4345518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379476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377834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415313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315782" y="4802510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8315782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28"/>
          <p:cNvSpPr/>
          <p:nvPr userDrawn="1"/>
        </p:nvSpPr>
        <p:spPr>
          <a:xfrm>
            <a:off x="8315782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581069" y="379476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80279" y="377834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280279" y="415313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4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9122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4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200"/>
                            </p:stCondLst>
                            <p:childTnLst>
                              <p:par>
                                <p:cTn id="7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300"/>
                            </p:stCondLst>
                            <p:childTnLst>
                              <p:par>
                                <p:cTn id="10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9" grpId="0" animBg="1"/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 animBg="1"/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animBg="1"/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5442590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481584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479942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517421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7" y="5442590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481584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479942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517421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050904" y="5442590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327069" y="481584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026279" y="479942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026279" y="517421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1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4345517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7"/>
          </p:nvPr>
        </p:nvSpPr>
        <p:spPr>
          <a:xfrm>
            <a:off x="8050904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00"/>
                            </p:stCondLst>
                            <p:childTnLst>
                              <p:par>
                                <p:cTn id="7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00"/>
                            </p:stCondLst>
                            <p:childTnLst>
                              <p:par>
                                <p:cTn id="8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200"/>
                            </p:stCondLst>
                            <p:childTnLst>
                              <p:par>
                                <p:cTn id="8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30" grpId="0"/>
      <p:bldP spid="4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721784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8" name="Rounded Rectangle 18"/>
          <p:cNvSpPr/>
          <p:nvPr userDrawn="1"/>
        </p:nvSpPr>
        <p:spPr>
          <a:xfrm>
            <a:off x="721784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066800" y="2991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1066800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608235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Rounded Rectangle 18"/>
          <p:cNvSpPr/>
          <p:nvPr userDrawn="1"/>
        </p:nvSpPr>
        <p:spPr>
          <a:xfrm>
            <a:off x="6608235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953251" y="2991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953251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69"/>
          </p:nvPr>
        </p:nvSpPr>
        <p:spPr>
          <a:xfrm>
            <a:off x="721784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Rounded Rectangle 18"/>
          <p:cNvSpPr/>
          <p:nvPr userDrawn="1"/>
        </p:nvSpPr>
        <p:spPr>
          <a:xfrm>
            <a:off x="721784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66800" y="5658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1066800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6608235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6" name="Rounded Rectangle 18"/>
          <p:cNvSpPr/>
          <p:nvPr userDrawn="1"/>
        </p:nvSpPr>
        <p:spPr>
          <a:xfrm>
            <a:off x="6608235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6953251" y="5658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74" hasCustomPrompt="1"/>
          </p:nvPr>
        </p:nvSpPr>
        <p:spPr>
          <a:xfrm>
            <a:off x="6953251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79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4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animBg="1"/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/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1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448051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3448051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448051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225118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6225118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225118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078901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9078901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9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078901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ircle images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2838451" y="181394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2838451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2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8589435" y="181394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8589435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6354236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2838451" y="399326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2838451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03252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8589435" y="399326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8589435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6354236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4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2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75735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617386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589869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546852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519335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537702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510185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2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524935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3617386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2" name="Picture Placeholder 2"/>
          <p:cNvSpPr>
            <a:spLocks noGrp="1" noChangeAspect="1"/>
          </p:cNvSpPr>
          <p:nvPr>
            <p:ph type="pic" sz="quarter" idx="78"/>
          </p:nvPr>
        </p:nvSpPr>
        <p:spPr>
          <a:xfrm>
            <a:off x="3539069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6546852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Picture Placeholder 2"/>
          <p:cNvSpPr>
            <a:spLocks noGrp="1" noChangeAspect="1"/>
          </p:cNvSpPr>
          <p:nvPr>
            <p:ph type="pic" sz="quarter" idx="80"/>
          </p:nvPr>
        </p:nvSpPr>
        <p:spPr>
          <a:xfrm>
            <a:off x="6468535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9537702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6" name="Picture Placeholder 2"/>
          <p:cNvSpPr>
            <a:spLocks noGrp="1" noChangeAspect="1"/>
          </p:cNvSpPr>
          <p:nvPr>
            <p:ph type="pic" sz="quarter" idx="82"/>
          </p:nvPr>
        </p:nvSpPr>
        <p:spPr>
          <a:xfrm>
            <a:off x="9459385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00"/>
                            </p:stCondLst>
                            <p:childTnLst>
                              <p:par>
                                <p:cTn id="4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0"/>
                            </p:stCondLst>
                            <p:childTnLst>
                              <p:par>
                                <p:cTn id="5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00"/>
                            </p:stCondLst>
                            <p:childTnLst>
                              <p:par>
                                <p:cTn id="7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900"/>
                            </p:stCondLst>
                            <p:childTnLst>
                              <p:par>
                                <p:cTn id="9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/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/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328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1" name="Rounded Rectangle 30"/>
          <p:cNvSpPr/>
          <p:nvPr userDrawn="1"/>
        </p:nvSpPr>
        <p:spPr>
          <a:xfrm>
            <a:off x="6224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65"/>
          </p:nvPr>
        </p:nvSpPr>
        <p:spPr>
          <a:xfrm>
            <a:off x="280035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7" name="Rounded Rectangle 30"/>
          <p:cNvSpPr/>
          <p:nvPr userDrawn="1"/>
        </p:nvSpPr>
        <p:spPr>
          <a:xfrm>
            <a:off x="278991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5065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30"/>
          <p:cNvSpPr/>
          <p:nvPr userDrawn="1"/>
        </p:nvSpPr>
        <p:spPr>
          <a:xfrm>
            <a:off x="5054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7351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1" name="Rounded Rectangle 30"/>
          <p:cNvSpPr/>
          <p:nvPr userDrawn="1"/>
        </p:nvSpPr>
        <p:spPr>
          <a:xfrm>
            <a:off x="7340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68"/>
          </p:nvPr>
        </p:nvSpPr>
        <p:spPr>
          <a:xfrm>
            <a:off x="96244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Rounded Rectangle 30"/>
          <p:cNvSpPr/>
          <p:nvPr userDrawn="1"/>
        </p:nvSpPr>
        <p:spPr>
          <a:xfrm>
            <a:off x="96140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716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4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1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94297"/>
            <a:ext cx="10972800" cy="4574704"/>
          </a:xfrm>
          <a:prstGeom prst="rect">
            <a:avLst/>
          </a:prstGeom>
        </p:spPr>
        <p:txBody>
          <a:bodyPr vert="horz" lIns="95057" tIns="47529" rIns="95057" bIns="47529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1443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68898"/>
            <a:ext cx="10972800" cy="4889664"/>
          </a:xfrm>
          <a:prstGeom prst="rect">
            <a:avLst/>
          </a:prstGeom>
        </p:spPr>
        <p:txBody>
          <a:bodyPr vert="horz" lIns="95057" tIns="47529" rIns="95057" bIns="47529" numCol="2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3351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406998"/>
            <a:ext cx="10972800" cy="4912524"/>
          </a:xfrm>
          <a:prstGeom prst="rect">
            <a:avLst/>
          </a:prstGeom>
        </p:spPr>
        <p:txBody>
          <a:bodyPr vert="horz" lIns="95057" tIns="47529" rIns="95057" bIns="47529" numCol="3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69063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9397009" y="5950407"/>
            <a:ext cx="10335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2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284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4601610" y="-1231873"/>
            <a:ext cx="10634887" cy="7035124"/>
          </a:xfrm>
          <a:custGeom>
            <a:avLst/>
            <a:gdLst/>
            <a:ahLst/>
            <a:cxnLst/>
            <a:rect l="l" t="t" r="r" b="b"/>
            <a:pathLst>
              <a:path w="7976165" h="5862603">
                <a:moveTo>
                  <a:pt x="7653935" y="2067213"/>
                </a:moveTo>
                <a:cubicBezTo>
                  <a:pt x="7770559" y="2067213"/>
                  <a:pt x="7887183" y="2111704"/>
                  <a:pt x="7976165" y="2200685"/>
                </a:cubicBezTo>
                <a:cubicBezTo>
                  <a:pt x="8154128" y="2378648"/>
                  <a:pt x="8154128" y="2667183"/>
                  <a:pt x="7976165" y="2845147"/>
                </a:cubicBezTo>
                <a:lnTo>
                  <a:pt x="5069879" y="5751433"/>
                </a:lnTo>
                <a:cubicBezTo>
                  <a:pt x="4891915" y="5929396"/>
                  <a:pt x="4603380" y="5929396"/>
                  <a:pt x="4425417" y="5751433"/>
                </a:cubicBezTo>
                <a:cubicBezTo>
                  <a:pt x="4247454" y="5573470"/>
                  <a:pt x="4247454" y="5284935"/>
                  <a:pt x="4425417" y="5106972"/>
                </a:cubicBezTo>
                <a:lnTo>
                  <a:pt x="7331703" y="2200685"/>
                </a:lnTo>
                <a:cubicBezTo>
                  <a:pt x="7420685" y="2111704"/>
                  <a:pt x="7537310" y="2067213"/>
                  <a:pt x="7653935" y="2067213"/>
                </a:cubicBezTo>
                <a:close/>
                <a:moveTo>
                  <a:pt x="6544741" y="1630098"/>
                </a:moveTo>
                <a:cubicBezTo>
                  <a:pt x="6661367" y="1630098"/>
                  <a:pt x="6777990" y="1674589"/>
                  <a:pt x="6866973" y="1763570"/>
                </a:cubicBezTo>
                <a:cubicBezTo>
                  <a:pt x="7044936" y="1941533"/>
                  <a:pt x="7044936" y="2230068"/>
                  <a:pt x="6866973" y="2408032"/>
                </a:cubicBezTo>
                <a:lnTo>
                  <a:pt x="3495076" y="5779929"/>
                </a:lnTo>
                <a:cubicBezTo>
                  <a:pt x="3317112" y="5957892"/>
                  <a:pt x="3028578" y="5957892"/>
                  <a:pt x="2850614" y="5779929"/>
                </a:cubicBezTo>
                <a:cubicBezTo>
                  <a:pt x="2672651" y="5601966"/>
                  <a:pt x="2672651" y="5313431"/>
                  <a:pt x="2850614" y="5135467"/>
                </a:cubicBezTo>
                <a:lnTo>
                  <a:pt x="6222511" y="1763571"/>
                </a:lnTo>
                <a:cubicBezTo>
                  <a:pt x="6311493" y="1674589"/>
                  <a:pt x="6428118" y="1630098"/>
                  <a:pt x="6544741" y="1630098"/>
                </a:cubicBezTo>
                <a:close/>
                <a:moveTo>
                  <a:pt x="6609833" y="11903"/>
                </a:moveTo>
                <a:cubicBezTo>
                  <a:pt x="6726458" y="11903"/>
                  <a:pt x="6843082" y="56394"/>
                  <a:pt x="6932064" y="145375"/>
                </a:cubicBezTo>
                <a:cubicBezTo>
                  <a:pt x="7110027" y="323338"/>
                  <a:pt x="7110027" y="611873"/>
                  <a:pt x="6932064" y="789837"/>
                </a:cubicBezTo>
                <a:lnTo>
                  <a:pt x="1992770" y="5729131"/>
                </a:lnTo>
                <a:cubicBezTo>
                  <a:pt x="1814807" y="5907094"/>
                  <a:pt x="1526272" y="5907094"/>
                  <a:pt x="1348308" y="5729130"/>
                </a:cubicBezTo>
                <a:cubicBezTo>
                  <a:pt x="1170346" y="5551168"/>
                  <a:pt x="1170346" y="5262633"/>
                  <a:pt x="1348309" y="5084670"/>
                </a:cubicBezTo>
                <a:lnTo>
                  <a:pt x="6287603" y="145375"/>
                </a:lnTo>
                <a:cubicBezTo>
                  <a:pt x="6376584" y="56394"/>
                  <a:pt x="6493209" y="11903"/>
                  <a:pt x="6609833" y="11903"/>
                </a:cubicBezTo>
                <a:close/>
                <a:moveTo>
                  <a:pt x="5515050" y="0"/>
                </a:moveTo>
                <a:cubicBezTo>
                  <a:pt x="5581109" y="1"/>
                  <a:pt x="5647168" y="25201"/>
                  <a:pt x="5697568" y="75602"/>
                </a:cubicBezTo>
                <a:cubicBezTo>
                  <a:pt x="5798370" y="176403"/>
                  <a:pt x="5798370" y="339835"/>
                  <a:pt x="5697568" y="440637"/>
                </a:cubicBezTo>
                <a:lnTo>
                  <a:pt x="365035" y="5773170"/>
                </a:lnTo>
                <a:cubicBezTo>
                  <a:pt x="264233" y="5873972"/>
                  <a:pt x="100801" y="5873972"/>
                  <a:pt x="0" y="5773170"/>
                </a:cubicBezTo>
                <a:cubicBezTo>
                  <a:pt x="-100802" y="5672369"/>
                  <a:pt x="-100802" y="5508937"/>
                  <a:pt x="0" y="5408135"/>
                </a:cubicBezTo>
                <a:lnTo>
                  <a:pt x="5332533" y="75602"/>
                </a:lnTo>
                <a:cubicBezTo>
                  <a:pt x="5382934" y="25200"/>
                  <a:pt x="5448992" y="0"/>
                  <a:pt x="55150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>
          <a:xfrm rot="18900000">
            <a:off x="5793651" y="296269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38970" y="1958628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38970" y="2542427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9431" y="2975001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8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3304233" y="563718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37917" y="6788508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782570" y="254322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782570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803031" y="3559594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58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1610899" y="-1708902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001515" y="5334423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8170" y="3247494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38170" y="3831293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158631" y="4263867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972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 rot="18900000">
            <a:off x="800769" y="3115669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4" name="Rounded Rectangle 13"/>
          <p:cNvSpPr/>
          <p:nvPr userDrawn="1"/>
        </p:nvSpPr>
        <p:spPr>
          <a:xfrm rot="18900000">
            <a:off x="2256987" y="3714319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7" name="Rounded Rectangle 16"/>
          <p:cNvSpPr/>
          <p:nvPr userDrawn="1"/>
        </p:nvSpPr>
        <p:spPr>
          <a:xfrm rot="18900000" flipV="1">
            <a:off x="-292739" y="3248181"/>
            <a:ext cx="6422592" cy="37033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ounded Rectangle 5"/>
          <p:cNvSpPr/>
          <p:nvPr userDrawn="1"/>
        </p:nvSpPr>
        <p:spPr>
          <a:xfrm rot="18900000">
            <a:off x="627181" y="2201943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82570" y="254322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82570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03031" y="3559594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000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6" grpId="0" animBg="1"/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64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96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8"/>
            <a:ext cx="10363200" cy="1985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8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90364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71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rvic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1965961"/>
            <a:ext cx="12192000" cy="2801723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209325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3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552452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054125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14183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397252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932792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4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45" hasCustomPrompt="1"/>
          </p:nvPr>
        </p:nvSpPr>
        <p:spPr>
          <a:xfrm>
            <a:off x="6292850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6275918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9822044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5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9182102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165170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2" y="5356665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7" name="Rounded Rectangle 2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8" name="Rounded Rectangle 2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9" name="Rounded Rectangle 2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" name="Rounded Rectangle 2"/>
          <p:cNvSpPr/>
          <p:nvPr userDrawn="1"/>
        </p:nvSpPr>
        <p:spPr>
          <a:xfrm>
            <a:off x="3099152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0" name="Rounded Rectangle 29"/>
          <p:cNvSpPr/>
          <p:nvPr userDrawn="1"/>
        </p:nvSpPr>
        <p:spPr>
          <a:xfrm>
            <a:off x="5977819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1" name="Rounded Rectangle 30"/>
          <p:cNvSpPr/>
          <p:nvPr userDrawn="1"/>
        </p:nvSpPr>
        <p:spPr>
          <a:xfrm>
            <a:off x="8872711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27115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8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1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6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30" grpId="0" animBg="1"/>
      <p:bldP spid="3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4392" y="1482275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49363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7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3" y="5357391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2" name="Rounded Rectangle 71"/>
          <p:cNvSpPr/>
          <p:nvPr userDrawn="1"/>
        </p:nvSpPr>
        <p:spPr>
          <a:xfrm>
            <a:off x="4535315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3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4616456" y="449363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554133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0" y="5357391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6" name="Rounded Rectangle 75"/>
          <p:cNvSpPr/>
          <p:nvPr userDrawn="1"/>
        </p:nvSpPr>
        <p:spPr>
          <a:xfrm>
            <a:off x="8504770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8585911" y="449363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510184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0" y="5357391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7" y="4452456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554133" y="4452456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510184" y="4452456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5" name="Rounded Rectangle 3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58"/>
          </p:nvPr>
        </p:nvSpPr>
        <p:spPr>
          <a:xfrm>
            <a:off x="4588234" y="1482275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8504770" y="1482275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00"/>
                            </p:stCondLst>
                            <p:childTnLst>
                              <p:par>
                                <p:cTn id="4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6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9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9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8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/>
      <p:bldP spid="7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animBg="1"/>
      <p:bldP spid="7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uiExpand="1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uiExpand="1"/>
      <p:bldP spid="44" grpId="0" uiExpan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74133" y="171537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03251" y="176109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18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28" name="Rounded Rectangle 27"/>
          <p:cNvSpPr/>
          <p:nvPr userDrawn="1"/>
        </p:nvSpPr>
        <p:spPr>
          <a:xfrm>
            <a:off x="10706101" y="171537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10787243" y="176109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7584743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52635" y="202511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74133" y="319365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03251" y="323937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18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6" name="Rounded Rectangle 35"/>
          <p:cNvSpPr/>
          <p:nvPr userDrawn="1"/>
        </p:nvSpPr>
        <p:spPr>
          <a:xfrm>
            <a:off x="10706101" y="319365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0787243" y="323937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7584743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252635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74133" y="467193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03251" y="47176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18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4" name="Rounded Rectangle 43"/>
          <p:cNvSpPr/>
          <p:nvPr userDrawn="1"/>
        </p:nvSpPr>
        <p:spPr>
          <a:xfrm>
            <a:off x="10706101" y="467193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10787243" y="47176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7584743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6252635" y="49816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49" name="Rounded Rectangle 4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0" name="Rounded Rectangle 4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1" name="Rounded Rectangle 5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6577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8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9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2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44176" y="1638675"/>
            <a:ext cx="3030357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101380" y="168439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9" name="Rounded Rectangle 2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0" name="Rounded Rectangle 2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1" name="Rounded Rectangle 3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2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918408" y="1827909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51" y="2588937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3" y="2979948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65" name="Rounded Rectangle 64"/>
          <p:cNvSpPr/>
          <p:nvPr userDrawn="1"/>
        </p:nvSpPr>
        <p:spPr>
          <a:xfrm>
            <a:off x="4548717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046847" y="168439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818720" y="1827909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548717" y="2588937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0" y="2979948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10" name="Rounded Rectangle 109"/>
          <p:cNvSpPr/>
          <p:nvPr userDrawn="1"/>
        </p:nvSpPr>
        <p:spPr>
          <a:xfrm>
            <a:off x="8504768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11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002898" y="168439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2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752193" y="1827909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13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8504768" y="2588937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4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0" y="2979948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30" name="Rounded Rectangle 129"/>
          <p:cNvSpPr/>
          <p:nvPr userDrawn="1"/>
        </p:nvSpPr>
        <p:spPr>
          <a:xfrm>
            <a:off x="644177" y="4066912"/>
            <a:ext cx="3030356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1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101380" y="4112632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1918408" y="425487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39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03251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03253" y="5428504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45" name="Rounded Rectangle 144"/>
          <p:cNvSpPr/>
          <p:nvPr userDrawn="1"/>
        </p:nvSpPr>
        <p:spPr>
          <a:xfrm>
            <a:off x="4548720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046847" y="4112632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818720" y="425487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4548717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2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4548720" y="5428504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55" name="Rounded Rectangle 154"/>
          <p:cNvSpPr/>
          <p:nvPr userDrawn="1"/>
        </p:nvSpPr>
        <p:spPr>
          <a:xfrm>
            <a:off x="8504771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56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002898" y="4112632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9752193" y="425487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8504768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9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8504770" y="5428504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49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1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8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2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9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4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2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6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3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4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/>
      <p:bldP spid="1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3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animBg="1"/>
      <p:bldP spid="1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animBg="1"/>
      <p:bldP spid="1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1" name="Rounded Rectangle 2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3" name="Rounded Rectangle 2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57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23715" y="17301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327856" y="2143839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3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327856" y="1724594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1" name="Rounded Rectangle 60"/>
          <p:cNvSpPr/>
          <p:nvPr userDrawn="1"/>
        </p:nvSpPr>
        <p:spPr>
          <a:xfrm>
            <a:off x="4002264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535315" y="17301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239456" y="2143839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4514853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239456" y="1724594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6" name="Rounded Rectangle 65"/>
          <p:cNvSpPr/>
          <p:nvPr userDrawn="1"/>
        </p:nvSpPr>
        <p:spPr>
          <a:xfrm>
            <a:off x="7998531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508299" y="17301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8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212440" y="2143839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9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8487837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212440" y="1724594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466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3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animBg="1"/>
      <p:bldP spid="6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11573937" y="324580"/>
            <a:ext cx="366184" cy="284632"/>
          </a:xfrm>
          <a:prstGeom prst="roundRect">
            <a:avLst>
              <a:gd name="adj" fmla="val 21739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068" tIns="57035" rIns="114068" bIns="57035" rtlCol="0" anchor="ctr"/>
          <a:lstStyle/>
          <a:p>
            <a:pPr algn="ctr"/>
            <a:endParaRPr lang="en-US" sz="2160" dirty="0">
              <a:solidFill>
                <a:srgbClr val="7F7F7F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 flipH="1">
            <a:off x="11658948" y="316115"/>
            <a:ext cx="194387" cy="293098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rmAutofit/>
          </a:bodyPr>
          <a:lstStyle/>
          <a:p>
            <a:pPr algn="ctr">
              <a:lnSpc>
                <a:spcPct val="100000"/>
              </a:lnSpc>
            </a:pPr>
            <a:fld id="{FCEE2C88-6C8F-484D-AF69-578F576B1F44}" type="slidenum">
              <a:rPr lang="en-US" sz="1080" smtClean="0">
                <a:solidFill>
                  <a:schemeClr val="bg1"/>
                </a:solidFill>
                <a:latin typeface="Arial"/>
                <a:cs typeface="Arial"/>
              </a:rPr>
              <a:pPr algn="ctr">
                <a:lnSpc>
                  <a:spcPct val="100000"/>
                </a:lnSpc>
              </a:pPr>
              <a:t>‹#›</a:t>
            </a:fld>
            <a:endParaRPr lang="en-US" sz="108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9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hf hdr="0" ftr="0" dt="0"/>
  <p:txStyles>
    <p:titleStyle>
      <a:lvl1pPr algn="ctr" defTabSz="486044" rtl="0" eaLnBrk="1" latinLnBrk="0" hangingPunct="1">
        <a:spcBef>
          <a:spcPct val="0"/>
        </a:spcBef>
        <a:buNone/>
        <a:defRPr sz="46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32" indent="-364532" algn="l" defTabSz="486044" rtl="0" eaLnBrk="1" latinLnBrk="0" hangingPunct="1">
        <a:spcBef>
          <a:spcPct val="20000"/>
        </a:spcBef>
        <a:buFont typeface="Arial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789821" indent="-303776" algn="l" defTabSz="48604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109" indent="-243022" algn="l" defTabSz="486044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701151" indent="-243022" algn="l" defTabSz="486044" rtl="0" eaLnBrk="1" latinLnBrk="0" hangingPunct="1">
        <a:spcBef>
          <a:spcPct val="20000"/>
        </a:spcBef>
        <a:buFont typeface="Arial"/>
        <a:buChar char="–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87194" indent="-243022" algn="l" defTabSz="486044" rtl="0" eaLnBrk="1" latinLnBrk="0" hangingPunct="1">
        <a:spcBef>
          <a:spcPct val="20000"/>
        </a:spcBef>
        <a:buFont typeface="Arial"/>
        <a:buChar char="»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673238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159282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645325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131368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4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2088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31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73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16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59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04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47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wav"/><Relationship Id="rId7" Type="http://schemas.openxmlformats.org/officeDocument/2006/relationships/image" Target="../media/image10.jpg"/><Relationship Id="rId2" Type="http://schemas.microsoft.com/office/2007/relationships/media" Target="../media/media1.wav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2.wav"/><Relationship Id="rId7" Type="http://schemas.openxmlformats.org/officeDocument/2006/relationships/image" Target="../media/image14.png"/><Relationship Id="rId2" Type="http://schemas.microsoft.com/office/2007/relationships/media" Target="../media/media2.wav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media1.wav"/><Relationship Id="rId7" Type="http://schemas.openxmlformats.org/officeDocument/2006/relationships/image" Target="../media/image15.jpg"/><Relationship Id="rId2" Type="http://schemas.microsoft.com/office/2007/relationships/media" Target="../media/media1.wav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5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6406" y="952253"/>
            <a:ext cx="59538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TRƯỜNG TIỂU HỌC LÊ QUÝ ĐÔN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0131" y="2268583"/>
            <a:ext cx="8382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TỪ VÀ CÂU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1350" y="3679593"/>
            <a:ext cx="4312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3</a:t>
            </a:r>
          </a:p>
        </p:txBody>
      </p:sp>
    </p:spTree>
    <p:extLst>
      <p:ext uri="{BB962C8B-B14F-4D97-AF65-F5344CB8AC3E}">
        <p14:creationId xmlns:p14="http://schemas.microsoft.com/office/powerpoint/2010/main" val="372028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54AADB-5411-4192-9F63-00672DBD3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18" y="439866"/>
            <a:ext cx="9747847" cy="51688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967F14-C396-402B-B834-C627770734C9}"/>
              </a:ext>
            </a:extLst>
          </p:cNvPr>
          <p:cNvSpPr/>
          <p:nvPr/>
        </p:nvSpPr>
        <p:spPr>
          <a:xfrm>
            <a:off x="439859" y="5754620"/>
            <a:ext cx="1111962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a)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Chung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lưng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đấu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cật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đoàn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góp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sức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vượt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khăn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A5F7A-E6DA-464F-BCB8-A2FC5BAE4C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866"/>
            <a:ext cx="2141887" cy="2014618"/>
          </a:xfrm>
          <a:prstGeom prst="rect">
            <a:avLst/>
          </a:prstGeom>
        </p:spPr>
      </p:pic>
      <p:pic>
        <p:nvPicPr>
          <p:cNvPr id="21" name="Chúc mừng ta da">
            <a:hlinkClick r:id="" action="ppaction://media"/>
            <a:extLst>
              <a:ext uri="{FF2B5EF4-FFF2-40B4-BE49-F238E27FC236}">
                <a16:creationId xmlns:a16="http://schemas.microsoft.com/office/drawing/2014/main" id="{E33A9873-D0D8-492D-8F45-86F93E90FB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54" y="-99205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41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36836" objId="21"/>
        <p14:stopEvt time="38518" objId="21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F3280-EEDD-47EC-B7AE-4D571489F0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18492" r="31893" b="6092"/>
          <a:stretch/>
        </p:blipFill>
        <p:spPr>
          <a:xfrm>
            <a:off x="1736159" y="278675"/>
            <a:ext cx="9741737" cy="55082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D7B495C-926A-459C-8546-FC97A800670C}"/>
              </a:ext>
            </a:extLst>
          </p:cNvPr>
          <p:cNvSpPr/>
          <p:nvPr/>
        </p:nvSpPr>
        <p:spPr>
          <a:xfrm>
            <a:off x="552176" y="5724793"/>
            <a:ext cx="1111962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b)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Cháy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xóm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vại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ích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kỉ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ơ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khó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khăn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nạn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khác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62C92D-3E6C-4237-A826-62B29DCA19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134" y="665819"/>
            <a:ext cx="3224273" cy="2149515"/>
          </a:xfrm>
          <a:prstGeom prst="rect">
            <a:avLst/>
          </a:prstGeom>
        </p:spPr>
      </p:pic>
      <p:pic>
        <p:nvPicPr>
          <p:cNvPr id="26" name="Sai">
            <a:hlinkClick r:id="" action="ppaction://media"/>
            <a:extLst>
              <a:ext uri="{FF2B5EF4-FFF2-40B4-BE49-F238E27FC236}">
                <a16:creationId xmlns:a16="http://schemas.microsoft.com/office/drawing/2014/main" id="{85134935-B228-4AF4-9870-1C817DB46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2697" y="-91894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86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0" grpId="0"/>
    </p:bldLst>
  </p:timing>
  <p:extLst mod="1">
    <p:ext uri="{E180D4A7-C9FB-4DFB-919C-405C955672EB}">
      <p14:showEvtLst xmlns:p14="http://schemas.microsoft.com/office/powerpoint/2010/main">
        <p14:playEvt time="33274" objId="26"/>
        <p14:stopEvt time="34488" objId="2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9E2D0-ED27-41A7-9AD4-53D0209E18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37" y="2348080"/>
            <a:ext cx="5072962" cy="3128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0DAF83-D260-4EE4-A134-67C4A827C1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99" y="1393973"/>
            <a:ext cx="5072962" cy="47920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38A904-1464-4D31-9AD7-5E50F34A33AB}"/>
              </a:ext>
            </a:extLst>
          </p:cNvPr>
          <p:cNvSpPr/>
          <p:nvPr/>
        </p:nvSpPr>
        <p:spPr>
          <a:xfrm>
            <a:off x="222739" y="6185980"/>
            <a:ext cx="120796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c)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mọi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EC7C30E-3DAA-4FFC-870D-BCB46E921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5" y="198731"/>
            <a:ext cx="2217036" cy="2149349"/>
          </a:xfrm>
          <a:prstGeom prst="rect">
            <a:avLst/>
          </a:prstGeom>
        </p:spPr>
      </p:pic>
      <p:pic>
        <p:nvPicPr>
          <p:cNvPr id="27" name="Chúc mừng ta da">
            <a:hlinkClick r:id="" action="ppaction://media"/>
            <a:extLst>
              <a:ext uri="{FF2B5EF4-FFF2-40B4-BE49-F238E27FC236}">
                <a16:creationId xmlns:a16="http://schemas.microsoft.com/office/drawing/2014/main" id="{313C056C-C491-49D2-BC14-0257AA2486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854" y="-99205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522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1" grpId="0"/>
    </p:bldLst>
  </p:timing>
  <p:extLst mod="1">
    <p:ext uri="{E180D4A7-C9FB-4DFB-919C-405C955672EB}">
      <p14:showEvtLst xmlns:p14="http://schemas.microsoft.com/office/powerpoint/2010/main">
        <p14:playEvt time="33408" objId="27"/>
        <p14:stopEvt time="35089" objId="2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97"/>
          <p:cNvSpPr>
            <a:spLocks/>
          </p:cNvSpPr>
          <p:nvPr/>
        </p:nvSpPr>
        <p:spPr bwMode="auto">
          <a:xfrm>
            <a:off x="-2621708" y="2634453"/>
            <a:ext cx="369254" cy="369254"/>
          </a:xfrm>
          <a:custGeom>
            <a:avLst/>
            <a:gdLst>
              <a:gd name="T0" fmla="*/ 197530295 w 21599"/>
              <a:gd name="T1" fmla="*/ 172950408 h 21600"/>
              <a:gd name="T2" fmla="*/ 143127996 w 21599"/>
              <a:gd name="T3" fmla="*/ 118530734 h 21600"/>
              <a:gd name="T4" fmla="*/ 154889968 w 21599"/>
              <a:gd name="T5" fmla="*/ 77505851 h 21600"/>
              <a:gd name="T6" fmla="*/ 77445028 w 21599"/>
              <a:gd name="T7" fmla="*/ 0 h 21600"/>
              <a:gd name="T8" fmla="*/ 0 w 21599"/>
              <a:gd name="T9" fmla="*/ 77505851 h 21600"/>
              <a:gd name="T10" fmla="*/ 77445028 w 21599"/>
              <a:gd name="T11" fmla="*/ 154973590 h 21600"/>
              <a:gd name="T12" fmla="*/ 118656171 w 21599"/>
              <a:gd name="T13" fmla="*/ 143092820 h 21600"/>
              <a:gd name="T14" fmla="*/ 173020355 w 21599"/>
              <a:gd name="T15" fmla="*/ 197484751 h 21600"/>
              <a:gd name="T16" fmla="*/ 186522015 w 21599"/>
              <a:gd name="T17" fmla="*/ 203194979 h 21600"/>
              <a:gd name="T18" fmla="*/ 186587973 w 21599"/>
              <a:gd name="T19" fmla="*/ 203194979 h 21600"/>
              <a:gd name="T20" fmla="*/ 198387292 w 21599"/>
              <a:gd name="T21" fmla="*/ 198396947 h 21600"/>
              <a:gd name="T22" fmla="*/ 203223198 w 21599"/>
              <a:gd name="T23" fmla="*/ 186477975 h 21600"/>
              <a:gd name="T24" fmla="*/ 197530295 w 21599"/>
              <a:gd name="T25" fmla="*/ 172950408 h 21600"/>
              <a:gd name="T26" fmla="*/ 120631759 w 21599"/>
              <a:gd name="T27" fmla="*/ 77505851 h 21600"/>
              <a:gd name="T28" fmla="*/ 77445028 w 21599"/>
              <a:gd name="T29" fmla="*/ 120712436 h 21600"/>
              <a:gd name="T30" fmla="*/ 34258209 w 21599"/>
              <a:gd name="T31" fmla="*/ 77505851 h 21600"/>
              <a:gd name="T32" fmla="*/ 77445028 w 21599"/>
              <a:gd name="T33" fmla="*/ 34279285 h 21600"/>
              <a:gd name="T34" fmla="*/ 120631759 w 21599"/>
              <a:gd name="T35" fmla="*/ 77505851 h 21600"/>
              <a:gd name="T36" fmla="*/ 120631759 w 21599"/>
              <a:gd name="T37" fmla="*/ 77505851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599" h="21600">
                <a:moveTo>
                  <a:pt x="20994" y="18385"/>
                </a:moveTo>
                <a:lnTo>
                  <a:pt x="15212" y="12600"/>
                </a:lnTo>
                <a:cubicBezTo>
                  <a:pt x="16003" y="11336"/>
                  <a:pt x="16462" y="9839"/>
                  <a:pt x="16462" y="8239"/>
                </a:cubicBezTo>
                <a:cubicBezTo>
                  <a:pt x="16462" y="3689"/>
                  <a:pt x="12777" y="0"/>
                  <a:pt x="8231" y="0"/>
                </a:cubicBezTo>
                <a:cubicBezTo>
                  <a:pt x="3686" y="0"/>
                  <a:pt x="0" y="3689"/>
                  <a:pt x="0" y="8239"/>
                </a:cubicBezTo>
                <a:cubicBezTo>
                  <a:pt x="0" y="12787"/>
                  <a:pt x="3686" y="16474"/>
                  <a:pt x="8231" y="16474"/>
                </a:cubicBezTo>
                <a:cubicBezTo>
                  <a:pt x="9839" y="16474"/>
                  <a:pt x="11342" y="16011"/>
                  <a:pt x="12611" y="15211"/>
                </a:cubicBezTo>
                <a:lnTo>
                  <a:pt x="18389" y="20993"/>
                </a:lnTo>
                <a:cubicBezTo>
                  <a:pt x="18787" y="21391"/>
                  <a:pt x="19307" y="21600"/>
                  <a:pt x="19824" y="21600"/>
                </a:cubicBezTo>
                <a:cubicBezTo>
                  <a:pt x="19827" y="21600"/>
                  <a:pt x="19829" y="21600"/>
                  <a:pt x="19831" y="21600"/>
                </a:cubicBezTo>
                <a:cubicBezTo>
                  <a:pt x="20281" y="21600"/>
                  <a:pt x="20740" y="21433"/>
                  <a:pt x="21085" y="21090"/>
                </a:cubicBezTo>
                <a:cubicBezTo>
                  <a:pt x="21434" y="20740"/>
                  <a:pt x="21600" y="20278"/>
                  <a:pt x="21599" y="19823"/>
                </a:cubicBezTo>
                <a:cubicBezTo>
                  <a:pt x="21598" y="19304"/>
                  <a:pt x="21391" y="18783"/>
                  <a:pt x="20994" y="18385"/>
                </a:cubicBezTo>
                <a:close/>
                <a:moveTo>
                  <a:pt x="12821" y="8239"/>
                </a:moveTo>
                <a:cubicBezTo>
                  <a:pt x="12817" y="10769"/>
                  <a:pt x="10761" y="12827"/>
                  <a:pt x="8231" y="12832"/>
                </a:cubicBezTo>
                <a:cubicBezTo>
                  <a:pt x="5701" y="12827"/>
                  <a:pt x="3645" y="10769"/>
                  <a:pt x="3641" y="8239"/>
                </a:cubicBezTo>
                <a:cubicBezTo>
                  <a:pt x="3645" y="5707"/>
                  <a:pt x="5701" y="3648"/>
                  <a:pt x="8231" y="3644"/>
                </a:cubicBezTo>
                <a:cubicBezTo>
                  <a:pt x="10761" y="3648"/>
                  <a:pt x="12817" y="5707"/>
                  <a:pt x="12821" y="8239"/>
                </a:cubicBezTo>
                <a:close/>
                <a:moveTo>
                  <a:pt x="12821" y="8239"/>
                </a:move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pPr defTabSz="486044"/>
            <a:endParaRPr lang="en-US" sz="1440">
              <a:solidFill>
                <a:prstClr val="black"/>
              </a:solidFill>
              <a:latin typeface="Roboto condensed"/>
              <a:cs typeface="Roboto condensed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01822" y="378348"/>
            <a:ext cx="122194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6044"/>
            <a:r>
              <a:rPr lang="en-US" altLang="zh-CN" sz="3600" b="1" u="sng" dirty="0" err="1">
                <a:solidFill>
                  <a:srgbClr val="0070C0"/>
                </a:solidFill>
                <a:ea typeface="宋体" panose="02010600030101010101" pitchFamily="2" charset="-122"/>
              </a:rPr>
              <a:t>Bài</a:t>
            </a:r>
            <a:r>
              <a:rPr lang="en-US" altLang="zh-CN" sz="3600" b="1" u="sng" dirty="0">
                <a:solidFill>
                  <a:srgbClr val="0070C0"/>
                </a:solidFill>
                <a:ea typeface="宋体" panose="02010600030101010101" pitchFamily="2" charset="-122"/>
              </a:rPr>
              <a:t> 2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: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Mỗi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tục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dưới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đây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nói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về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một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ứng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xử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trong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cộng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đồng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.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Em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tán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và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không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tán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?</a:t>
            </a:r>
            <a:endParaRPr lang="zh-CN" altLang="en-US" sz="3600" b="1" dirty="0">
              <a:solidFill>
                <a:srgbClr val="0070C0"/>
              </a:solidFill>
              <a:ea typeface="宋体" panose="02010600030101010101" pitchFamily="2" charset="-122"/>
            </a:endParaRPr>
          </a:p>
        </p:txBody>
      </p:sp>
      <p:pic>
        <p:nvPicPr>
          <p:cNvPr id="44" name="图片 3">
            <a:extLst>
              <a:ext uri="{FF2B5EF4-FFF2-40B4-BE49-F238E27FC236}">
                <a16:creationId xmlns:a16="http://schemas.microsoft.com/office/drawing/2014/main" id="{93027458-8DE1-47AE-8776-77D8C9612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2" y="3218329"/>
            <a:ext cx="2914964" cy="36396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0B8E77-1AF8-4C32-A2A0-A9B01DC3CFDE}"/>
              </a:ext>
            </a:extLst>
          </p:cNvPr>
          <p:cNvSpPr/>
          <p:nvPr/>
        </p:nvSpPr>
        <p:spPr>
          <a:xfrm>
            <a:off x="2279020" y="2505533"/>
            <a:ext cx="984126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cật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14350" indent="-514350">
              <a:buAutoNum type="alphaLcPeriod"/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xóm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vại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14350" indent="-514350">
              <a:buAutoNum type="alphaLcPeriod"/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bát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图片 34">
            <a:extLst>
              <a:ext uri="{FF2B5EF4-FFF2-40B4-BE49-F238E27FC236}">
                <a16:creationId xmlns:a16="http://schemas.microsoft.com/office/drawing/2014/main" id="{5CD3DDCA-0358-423C-A7CB-79663C2043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408598" y="2209114"/>
            <a:ext cx="927082" cy="677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98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93698 0.0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8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9E93E5-C489-43C9-9B97-24FBD0DAA039}"/>
              </a:ext>
            </a:extLst>
          </p:cNvPr>
          <p:cNvSpPr/>
          <p:nvPr/>
        </p:nvSpPr>
        <p:spPr>
          <a:xfrm>
            <a:off x="720871" y="407742"/>
            <a:ext cx="64034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200" b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ả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“Ai (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?)”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?”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6339F6-7479-483E-9D79-7A0B65A64671}"/>
              </a:ext>
            </a:extLst>
          </p:cNvPr>
          <p:cNvSpPr/>
          <p:nvPr/>
        </p:nvSpPr>
        <p:spPr>
          <a:xfrm>
            <a:off x="3021505" y="2614524"/>
            <a:ext cx="67560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sếu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7029D997-0F53-4134-AF66-7D89DFD15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2" y="3038243"/>
            <a:ext cx="3237134" cy="3819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5407BE-E4A3-47A2-8F05-3559FDBC7723}"/>
              </a:ext>
            </a:extLst>
          </p:cNvPr>
          <p:cNvSpPr txBox="1"/>
          <p:nvPr/>
        </p:nvSpPr>
        <p:spPr>
          <a:xfrm>
            <a:off x="3021505" y="3504053"/>
            <a:ext cx="8574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Sau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cuộc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dạo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đám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9FC1DB-D585-4BD8-8D63-6B39ADB55429}"/>
              </a:ext>
            </a:extLst>
          </p:cNvPr>
          <p:cNvSpPr txBox="1"/>
          <p:nvPr/>
        </p:nvSpPr>
        <p:spPr>
          <a:xfrm>
            <a:off x="3021505" y="4393582"/>
            <a:ext cx="827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c.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tới</a:t>
            </a:r>
            <a:r>
              <a:rPr lang="en-US" sz="3600" b="1" dirty="0"/>
              <a:t> </a:t>
            </a:r>
            <a:r>
              <a:rPr lang="en-US" sz="3600" b="1" dirty="0" err="1"/>
              <a:t>chỗ</a:t>
            </a:r>
            <a:r>
              <a:rPr lang="en-US" sz="3600" b="1" dirty="0"/>
              <a:t> </a:t>
            </a:r>
            <a:r>
              <a:rPr lang="en-US" sz="3600" b="1" dirty="0" err="1"/>
              <a:t>ông</a:t>
            </a:r>
            <a:r>
              <a:rPr lang="en-US" sz="3600" b="1" dirty="0"/>
              <a:t> </a:t>
            </a:r>
            <a:r>
              <a:rPr lang="en-US" sz="3600" b="1" dirty="0" err="1"/>
              <a:t>cụ</a:t>
            </a:r>
            <a:r>
              <a:rPr lang="en-US" sz="3600" b="1" dirty="0"/>
              <a:t>, </a:t>
            </a:r>
            <a:r>
              <a:rPr lang="en-US" sz="3600" b="1" dirty="0" err="1"/>
              <a:t>lễ</a:t>
            </a:r>
            <a:r>
              <a:rPr lang="en-US" sz="3600" b="1" dirty="0"/>
              <a:t> </a:t>
            </a:r>
            <a:r>
              <a:rPr lang="en-US" sz="3600" b="1" dirty="0" err="1"/>
              <a:t>phép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.</a:t>
            </a:r>
            <a:endParaRPr lang="vi-VN" sz="3600" b="1" dirty="0"/>
          </a:p>
        </p:txBody>
      </p:sp>
      <p:sp>
        <p:nvSpPr>
          <p:cNvPr id="10" name="右箭头 36">
            <a:extLst>
              <a:ext uri="{FF2B5EF4-FFF2-40B4-BE49-F238E27FC236}">
                <a16:creationId xmlns:a16="http://schemas.microsoft.com/office/drawing/2014/main" id="{D0597D43-E5A4-47E3-9F34-2F8D8CFA05A8}"/>
              </a:ext>
            </a:extLst>
          </p:cNvPr>
          <p:cNvSpPr/>
          <p:nvPr/>
        </p:nvSpPr>
        <p:spPr>
          <a:xfrm>
            <a:off x="720871" y="2053569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1" name="图片 34">
            <a:extLst>
              <a:ext uri="{FF2B5EF4-FFF2-40B4-BE49-F238E27FC236}">
                <a16:creationId xmlns:a16="http://schemas.microsoft.com/office/drawing/2014/main" id="{337B3A79-059C-4573-8A93-4860EA8C8B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29239" y="1861044"/>
            <a:ext cx="927082" cy="677039"/>
          </a:xfrm>
          <a:prstGeom prst="rect">
            <a:avLst/>
          </a:prstGeom>
        </p:spPr>
      </p:pic>
      <p:pic>
        <p:nvPicPr>
          <p:cNvPr id="8" name="y2mate.com - Yiruma 이루마  Love MeAud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09117.70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991" y="5686245"/>
            <a:ext cx="320789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51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87227 -0.0039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5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33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0943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9" grpId="0"/>
      <p:bldP spid="3" grpId="0"/>
      <p:bldP spid="4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184"/>
          <p:cNvGrpSpPr>
            <a:grpSpLocks/>
          </p:cNvGrpSpPr>
          <p:nvPr/>
        </p:nvGrpSpPr>
        <p:grpSpPr bwMode="auto">
          <a:xfrm>
            <a:off x="3224105" y="1126498"/>
            <a:ext cx="705803" cy="518636"/>
            <a:chOff x="0" y="0"/>
            <a:chExt cx="494" cy="363"/>
          </a:xfrm>
          <a:solidFill>
            <a:srgbClr val="FFFFFF"/>
          </a:solidFill>
        </p:grpSpPr>
        <p:sp>
          <p:nvSpPr>
            <p:cNvPr id="84" name="AutoShape 173"/>
            <p:cNvSpPr>
              <a:spLocks/>
            </p:cNvSpPr>
            <p:nvPr/>
          </p:nvSpPr>
          <p:spPr bwMode="auto">
            <a:xfrm>
              <a:off x="144" y="224"/>
              <a:ext cx="102" cy="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818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782" y="21600"/>
                  </a:lnTo>
                  <a:close/>
                  <a:moveTo>
                    <a:pt x="20818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AutoShape 174"/>
            <p:cNvSpPr>
              <a:spLocks/>
            </p:cNvSpPr>
            <p:nvPr/>
          </p:nvSpPr>
          <p:spPr bwMode="auto">
            <a:xfrm>
              <a:off x="264" y="136"/>
              <a:ext cx="112" cy="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7854" y="21600"/>
                  </a:lnTo>
                  <a:lnTo>
                    <a:pt x="21600" y="0"/>
                  </a:lnTo>
                  <a:lnTo>
                    <a:pt x="1180" y="0"/>
                  </a:ln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AutoShape 175"/>
            <p:cNvSpPr>
              <a:spLocks/>
            </p:cNvSpPr>
            <p:nvPr/>
          </p:nvSpPr>
          <p:spPr bwMode="auto">
            <a:xfrm>
              <a:off x="40" y="224"/>
              <a:ext cx="94" cy="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690" y="21600"/>
                  </a:lnTo>
                  <a:lnTo>
                    <a:pt x="21600" y="21600"/>
                  </a:lnTo>
                  <a:lnTo>
                    <a:pt x="20757" y="0"/>
                  </a:ln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AutoShape 176"/>
            <p:cNvSpPr>
              <a:spLocks/>
            </p:cNvSpPr>
            <p:nvPr/>
          </p:nvSpPr>
          <p:spPr bwMode="auto">
            <a:xfrm>
              <a:off x="264" y="224"/>
              <a:ext cx="94" cy="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849" y="0"/>
                  </a:lnTo>
                  <a:lnTo>
                    <a:pt x="0" y="21600"/>
                  </a:lnTo>
                  <a:lnTo>
                    <a:pt x="18908" y="21600"/>
                  </a:lnTo>
                  <a:close/>
                  <a:moveTo>
                    <a:pt x="2160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AutoShape 177"/>
            <p:cNvSpPr>
              <a:spLocks/>
            </p:cNvSpPr>
            <p:nvPr/>
          </p:nvSpPr>
          <p:spPr bwMode="auto">
            <a:xfrm>
              <a:off x="272" y="0"/>
              <a:ext cx="222" cy="121"/>
            </a:xfrm>
            <a:custGeom>
              <a:avLst/>
              <a:gdLst/>
              <a:ahLst/>
              <a:cxnLst/>
              <a:rect l="0" t="0" r="r" b="b"/>
              <a:pathLst>
                <a:path w="20936" h="21600">
                  <a:moveTo>
                    <a:pt x="14658" y="0"/>
                  </a:moveTo>
                  <a:cubicBezTo>
                    <a:pt x="14213" y="0"/>
                    <a:pt x="13845" y="296"/>
                    <a:pt x="13551" y="664"/>
                  </a:cubicBezTo>
                  <a:cubicBezTo>
                    <a:pt x="13380" y="839"/>
                    <a:pt x="13210" y="1109"/>
                    <a:pt x="13050" y="1412"/>
                  </a:cubicBezTo>
                  <a:cubicBezTo>
                    <a:pt x="11217" y="4882"/>
                    <a:pt x="9385" y="8373"/>
                    <a:pt x="7552" y="11841"/>
                  </a:cubicBezTo>
                  <a:cubicBezTo>
                    <a:pt x="7352" y="12222"/>
                    <a:pt x="7211" y="12557"/>
                    <a:pt x="7113" y="13060"/>
                  </a:cubicBezTo>
                  <a:lnTo>
                    <a:pt x="378" y="13060"/>
                  </a:lnTo>
                  <a:lnTo>
                    <a:pt x="0" y="21600"/>
                  </a:lnTo>
                  <a:lnTo>
                    <a:pt x="10260" y="21600"/>
                  </a:lnTo>
                  <a:lnTo>
                    <a:pt x="11034" y="16177"/>
                  </a:lnTo>
                  <a:cubicBezTo>
                    <a:pt x="12497" y="13410"/>
                    <a:pt x="13961" y="10547"/>
                    <a:pt x="15424" y="8037"/>
                  </a:cubicBezTo>
                  <a:lnTo>
                    <a:pt x="18943" y="8037"/>
                  </a:lnTo>
                  <a:cubicBezTo>
                    <a:pt x="21600" y="8037"/>
                    <a:pt x="21600" y="0"/>
                    <a:pt x="18943" y="0"/>
                  </a:cubicBezTo>
                  <a:lnTo>
                    <a:pt x="14658" y="0"/>
                  </a:lnTo>
                  <a:close/>
                  <a:moveTo>
                    <a:pt x="14658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AutoShape 178"/>
            <p:cNvSpPr>
              <a:spLocks/>
            </p:cNvSpPr>
            <p:nvPr/>
          </p:nvSpPr>
          <p:spPr bwMode="auto">
            <a:xfrm>
              <a:off x="136" y="72"/>
              <a:ext cx="127" cy="4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82" y="21600"/>
                  </a:moveTo>
                  <a:lnTo>
                    <a:pt x="2092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682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AutoShape 179"/>
            <p:cNvSpPr>
              <a:spLocks/>
            </p:cNvSpPr>
            <p:nvPr/>
          </p:nvSpPr>
          <p:spPr bwMode="auto">
            <a:xfrm>
              <a:off x="16" y="136"/>
              <a:ext cx="112" cy="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0420" y="0"/>
                  </a:lnTo>
                  <a:lnTo>
                    <a:pt x="0" y="0"/>
                  </a:lnTo>
                  <a:lnTo>
                    <a:pt x="3744" y="21600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AutoShape 180"/>
            <p:cNvSpPr>
              <a:spLocks/>
            </p:cNvSpPr>
            <p:nvPr/>
          </p:nvSpPr>
          <p:spPr bwMode="auto">
            <a:xfrm>
              <a:off x="0" y="72"/>
              <a:ext cx="121" cy="4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260" y="21600"/>
                  </a:lnTo>
                  <a:lnTo>
                    <a:pt x="21600" y="21600"/>
                  </a:lnTo>
                  <a:lnTo>
                    <a:pt x="20887" y="0"/>
                  </a:ln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AutoShape 181"/>
            <p:cNvSpPr>
              <a:spLocks/>
            </p:cNvSpPr>
            <p:nvPr/>
          </p:nvSpPr>
          <p:spPr bwMode="auto">
            <a:xfrm>
              <a:off x="144" y="136"/>
              <a:ext cx="116" cy="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137" y="21600"/>
                  </a:lnTo>
                  <a:lnTo>
                    <a:pt x="20465" y="21600"/>
                  </a:lnTo>
                  <a:close/>
                  <a:moveTo>
                    <a:pt x="2160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AutoShape 182"/>
            <p:cNvSpPr>
              <a:spLocks/>
            </p:cNvSpPr>
            <p:nvPr/>
          </p:nvSpPr>
          <p:spPr bwMode="auto">
            <a:xfrm>
              <a:off x="63" y="288"/>
              <a:ext cx="76" cy="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799" y="0"/>
                  </a:moveTo>
                  <a:cubicBezTo>
                    <a:pt x="16764" y="0"/>
                    <a:pt x="21600" y="4838"/>
                    <a:pt x="21600" y="10802"/>
                  </a:cubicBezTo>
                  <a:cubicBezTo>
                    <a:pt x="21600" y="16767"/>
                    <a:pt x="16764" y="21600"/>
                    <a:pt x="10799" y="21600"/>
                  </a:cubicBezTo>
                  <a:cubicBezTo>
                    <a:pt x="4836" y="21600"/>
                    <a:pt x="0" y="16765"/>
                    <a:pt x="0" y="10802"/>
                  </a:cubicBezTo>
                  <a:cubicBezTo>
                    <a:pt x="0" y="4838"/>
                    <a:pt x="4836" y="0"/>
                    <a:pt x="1079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AutoShape 183"/>
            <p:cNvSpPr>
              <a:spLocks/>
            </p:cNvSpPr>
            <p:nvPr/>
          </p:nvSpPr>
          <p:spPr bwMode="auto">
            <a:xfrm>
              <a:off x="264" y="288"/>
              <a:ext cx="75" cy="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2" y="0"/>
                    <a:pt x="21600" y="4838"/>
                    <a:pt x="21600" y="10802"/>
                  </a:cubicBezTo>
                  <a:cubicBezTo>
                    <a:pt x="21600" y="16767"/>
                    <a:pt x="16762" y="21600"/>
                    <a:pt x="10800" y="21600"/>
                  </a:cubicBezTo>
                  <a:cubicBezTo>
                    <a:pt x="4835" y="21600"/>
                    <a:pt x="0" y="16765"/>
                    <a:pt x="0" y="10802"/>
                  </a:cubicBezTo>
                  <a:cubicBezTo>
                    <a:pt x="0" y="4838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D0A22BB-9C45-4A58-9569-16975EE12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20056"/>
              </p:ext>
            </p:extLst>
          </p:nvPr>
        </p:nvGraphicFramePr>
        <p:xfrm>
          <a:off x="0" y="2881908"/>
          <a:ext cx="12125988" cy="381557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6047005">
                  <a:extLst>
                    <a:ext uri="{9D8B030D-6E8A-4147-A177-3AD203B41FA5}">
                      <a16:colId xmlns:a16="http://schemas.microsoft.com/office/drawing/2014/main" val="2514948781"/>
                    </a:ext>
                  </a:extLst>
                </a:gridCol>
                <a:gridCol w="6078983">
                  <a:extLst>
                    <a:ext uri="{9D8B030D-6E8A-4147-A177-3AD203B41FA5}">
                      <a16:colId xmlns:a16="http://schemas.microsoft.com/office/drawing/2014/main" val="3689786666"/>
                    </a:ext>
                  </a:extLst>
                </a:gridCol>
              </a:tblGrid>
              <a:tr h="9719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162624"/>
                  </a:ext>
                </a:extLst>
              </a:tr>
              <a:tr h="947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653360"/>
                  </a:ext>
                </a:extLst>
              </a:tr>
              <a:tr h="947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123281"/>
                  </a:ext>
                </a:extLst>
              </a:tr>
              <a:tr h="947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951423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AE714DA-BBFB-4727-B4DC-1F2EB6AC0EAB}"/>
              </a:ext>
            </a:extLst>
          </p:cNvPr>
          <p:cNvSpPr/>
          <p:nvPr/>
        </p:nvSpPr>
        <p:spPr>
          <a:xfrm>
            <a:off x="1611931" y="3208649"/>
            <a:ext cx="32243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(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)?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B8521313-6C90-49A4-8F8D-35449187877A}"/>
              </a:ext>
            </a:extLst>
          </p:cNvPr>
          <p:cNvSpPr/>
          <p:nvPr/>
        </p:nvSpPr>
        <p:spPr>
          <a:xfrm>
            <a:off x="8540927" y="3319258"/>
            <a:ext cx="14718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D470558-6BF4-4AE6-A9AA-1A2BFDCD4F93}"/>
              </a:ext>
            </a:extLst>
          </p:cNvPr>
          <p:cNvSpPr/>
          <p:nvPr/>
        </p:nvSpPr>
        <p:spPr>
          <a:xfrm>
            <a:off x="2256535" y="4150255"/>
            <a:ext cx="15279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sếu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E5E9F33-B584-446C-9438-B9009455AF4C}"/>
              </a:ext>
            </a:extLst>
          </p:cNvPr>
          <p:cNvSpPr/>
          <p:nvPr/>
        </p:nvSpPr>
        <p:spPr>
          <a:xfrm>
            <a:off x="7049967" y="4137401"/>
            <a:ext cx="4024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7A24B75-5DBE-43EF-B1C1-8FEC197976F0}"/>
              </a:ext>
            </a:extLst>
          </p:cNvPr>
          <p:cNvSpPr/>
          <p:nvPr/>
        </p:nvSpPr>
        <p:spPr>
          <a:xfrm>
            <a:off x="2315333" y="5005819"/>
            <a:ext cx="15386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</a:t>
            </a:r>
            <a:endParaRPr lang="en-US" sz="3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E16AB07-C2B4-4AEA-B023-426CFC515F43}"/>
              </a:ext>
            </a:extLst>
          </p:cNvPr>
          <p:cNvSpPr/>
          <p:nvPr/>
        </p:nvSpPr>
        <p:spPr>
          <a:xfrm>
            <a:off x="8727485" y="5110168"/>
            <a:ext cx="10987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 </a:t>
            </a:r>
            <a:r>
              <a:rPr lang="en-US" sz="32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56A3F1A-04EE-41D2-8963-201E1E19F074}"/>
              </a:ext>
            </a:extLst>
          </p:cNvPr>
          <p:cNvSpPr/>
          <p:nvPr/>
        </p:nvSpPr>
        <p:spPr>
          <a:xfrm>
            <a:off x="2437477" y="6050266"/>
            <a:ext cx="13997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184455E-20D3-4661-9A02-71C80159CA69}"/>
              </a:ext>
            </a:extLst>
          </p:cNvPr>
          <p:cNvSpPr/>
          <p:nvPr/>
        </p:nvSpPr>
        <p:spPr>
          <a:xfrm>
            <a:off x="6801079" y="6050265"/>
            <a:ext cx="47155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tới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chỗ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cụ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lễ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phép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9E93E5-C489-43C9-9B97-24FBD0DAA039}"/>
              </a:ext>
            </a:extLst>
          </p:cNvPr>
          <p:cNvSpPr/>
          <p:nvPr/>
        </p:nvSpPr>
        <p:spPr>
          <a:xfrm>
            <a:off x="173487" y="0"/>
            <a:ext cx="11336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200" b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6339F6-7479-483E-9D79-7A0B65A64671}"/>
              </a:ext>
            </a:extLst>
          </p:cNvPr>
          <p:cNvSpPr/>
          <p:nvPr/>
        </p:nvSpPr>
        <p:spPr>
          <a:xfrm>
            <a:off x="1611931" y="0"/>
            <a:ext cx="67560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3600" b="1" dirty="0" err="1">
                <a:ln w="0"/>
              </a:rPr>
              <a:t>Đàn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sếu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đang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sải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cánh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trên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cao</a:t>
            </a:r>
            <a:r>
              <a:rPr lang="en-US" sz="3600" b="1" dirty="0">
                <a:ln w="0"/>
              </a:rPr>
              <a:t>.</a:t>
            </a:r>
            <a:endParaRPr lang="en-US" sz="3600" b="1" cap="none" spc="0" dirty="0">
              <a:ln w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5407BE-E4A3-47A2-8F05-3559FDBC7723}"/>
              </a:ext>
            </a:extLst>
          </p:cNvPr>
          <p:cNvSpPr txBox="1"/>
          <p:nvPr/>
        </p:nvSpPr>
        <p:spPr>
          <a:xfrm>
            <a:off x="1611931" y="850265"/>
            <a:ext cx="8574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none" spc="0" dirty="0">
                <a:ln w="0"/>
              </a:rPr>
              <a:t>b. Sau </a:t>
            </a:r>
            <a:r>
              <a:rPr lang="en-US" sz="3600" b="1" cap="none" spc="0" dirty="0" err="1">
                <a:ln w="0"/>
              </a:rPr>
              <a:t>một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cuộc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dạo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chơi</a:t>
            </a:r>
            <a:r>
              <a:rPr lang="en-US" sz="3600" b="1" cap="none" spc="0" dirty="0">
                <a:ln w="0"/>
              </a:rPr>
              <a:t>, </a:t>
            </a:r>
            <a:r>
              <a:rPr lang="en-US" sz="3600" b="1" cap="none" spc="0" dirty="0" err="1">
                <a:ln w="0"/>
              </a:rPr>
              <a:t>đám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trẻ</a:t>
            </a:r>
            <a:r>
              <a:rPr lang="en-US" sz="3600" b="1" cap="none" spc="0" dirty="0">
                <a:ln w="0"/>
              </a:rPr>
              <a:t> ra </a:t>
            </a:r>
            <a:r>
              <a:rPr lang="en-US" sz="3600" b="1" cap="none" spc="0" dirty="0" err="1">
                <a:ln w="0"/>
              </a:rPr>
              <a:t>về</a:t>
            </a:r>
            <a:r>
              <a:rPr lang="en-US" sz="3600" b="1" cap="none" spc="0" dirty="0">
                <a:ln w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9FC1DB-D585-4BD8-8D63-6B39ADB55429}"/>
              </a:ext>
            </a:extLst>
          </p:cNvPr>
          <p:cNvSpPr txBox="1"/>
          <p:nvPr/>
        </p:nvSpPr>
        <p:spPr>
          <a:xfrm>
            <a:off x="1666455" y="1702739"/>
            <a:ext cx="827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c.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tới</a:t>
            </a:r>
            <a:r>
              <a:rPr lang="en-US" sz="3600" b="1" dirty="0"/>
              <a:t> </a:t>
            </a:r>
            <a:r>
              <a:rPr lang="en-US" sz="3600" b="1" dirty="0" err="1"/>
              <a:t>chỗ</a:t>
            </a:r>
            <a:r>
              <a:rPr lang="en-US" sz="3600" b="1" dirty="0"/>
              <a:t> </a:t>
            </a:r>
            <a:r>
              <a:rPr lang="en-US" sz="3600" b="1" dirty="0" err="1"/>
              <a:t>ông</a:t>
            </a:r>
            <a:r>
              <a:rPr lang="en-US" sz="3600" b="1" dirty="0"/>
              <a:t> </a:t>
            </a:r>
            <a:r>
              <a:rPr lang="en-US" sz="3600" b="1" dirty="0" err="1"/>
              <a:t>cụ</a:t>
            </a:r>
            <a:r>
              <a:rPr lang="en-US" sz="3600" b="1" dirty="0"/>
              <a:t>, </a:t>
            </a:r>
            <a:r>
              <a:rPr lang="en-US" sz="3600" b="1" dirty="0" err="1"/>
              <a:t>lễ</a:t>
            </a:r>
            <a:r>
              <a:rPr lang="en-US" sz="3600" b="1" dirty="0"/>
              <a:t> </a:t>
            </a:r>
            <a:r>
              <a:rPr lang="en-US" sz="3600" b="1" dirty="0" err="1"/>
              <a:t>phép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.</a:t>
            </a:r>
            <a:endParaRPr lang="vi-VN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780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1" grpId="0"/>
      <p:bldP spid="132" grpId="0"/>
      <p:bldP spid="133" grpId="0"/>
      <p:bldP spid="134" grpId="0"/>
      <p:bldP spid="135" grpId="0"/>
      <p:bldP spid="136" grpId="0"/>
      <p:bldP spid="1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26367" y="1376839"/>
            <a:ext cx="927082" cy="677039"/>
          </a:xfrm>
          <a:prstGeom prst="rect">
            <a:avLst/>
          </a:prstGeom>
        </p:spPr>
      </p:pic>
      <p:sp>
        <p:nvSpPr>
          <p:cNvPr id="37" name="右箭头 36"/>
          <p:cNvSpPr/>
          <p:nvPr/>
        </p:nvSpPr>
        <p:spPr>
          <a:xfrm>
            <a:off x="778019" y="1578123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F3B2FD-9CF6-4263-9DCB-2CBA42F2137B}"/>
              </a:ext>
            </a:extLst>
          </p:cNvPr>
          <p:cNvSpPr/>
          <p:nvPr/>
        </p:nvSpPr>
        <p:spPr>
          <a:xfrm>
            <a:off x="489908" y="286321"/>
            <a:ext cx="118007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 b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đậm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669984-9006-4882-9315-C42DB1F9EC04}"/>
              </a:ext>
            </a:extLst>
          </p:cNvPr>
          <p:cNvSpPr/>
          <p:nvPr/>
        </p:nvSpPr>
        <p:spPr>
          <a:xfrm>
            <a:off x="324447" y="2408044"/>
            <a:ext cx="1180070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ln w="0"/>
              </a:rPr>
              <a:t>a.    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Mấy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bỡ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ngỡ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đứng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nép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thân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   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ngoại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dẫn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tôi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mua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vở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bút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en-US" sz="36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     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ẹ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âu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yếm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nắm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tôi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dẫn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làng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83930C-407E-47BF-A4D3-5887172643C0}"/>
              </a:ext>
            </a:extLst>
          </p:cNvPr>
          <p:cNvSpPr txBox="1"/>
          <p:nvPr/>
        </p:nvSpPr>
        <p:spPr>
          <a:xfrm>
            <a:off x="1185870" y="2962569"/>
            <a:ext cx="967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bỡ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ngỡ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đứng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nép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thân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5870" y="4116467"/>
            <a:ext cx="874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ngoại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5870" y="5270365"/>
            <a:ext cx="874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Mẹ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tôi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45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8722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55" y="-1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/>
      <p:bldP spid="6" grpId="0"/>
      <p:bldP spid="3" grpId="0"/>
      <p:bldP spid="4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6689" y="957155"/>
            <a:ext cx="989511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 DẶN DÒ</a:t>
            </a:r>
          </a:p>
          <a:p>
            <a:r>
              <a:rPr lang="en-US" sz="4000" dirty="0"/>
              <a:t> </a:t>
            </a:r>
            <a:r>
              <a:rPr lang="en-US" sz="3600" dirty="0"/>
              <a:t>* </a:t>
            </a:r>
            <a:r>
              <a:rPr lang="en-US" sz="3600" b="1" dirty="0" err="1"/>
              <a:t>Hoàn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xong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tập</a:t>
            </a:r>
            <a:r>
              <a:rPr lang="en-US" sz="3600" b="1" dirty="0"/>
              <a:t>.</a:t>
            </a:r>
          </a:p>
          <a:p>
            <a:r>
              <a:rPr lang="en-US" sz="3600" b="1" dirty="0"/>
              <a:t> *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thêm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theo</a:t>
            </a:r>
            <a:r>
              <a:rPr lang="en-US" sz="3600" b="1" dirty="0"/>
              <a:t> </a:t>
            </a:r>
            <a:r>
              <a:rPr lang="en-US" sz="3600" b="1" dirty="0" err="1"/>
              <a:t>Chủ</a:t>
            </a:r>
            <a:r>
              <a:rPr lang="en-US" sz="3600" b="1" dirty="0"/>
              <a:t> </a:t>
            </a:r>
            <a:r>
              <a:rPr lang="en-US" sz="3600" b="1" dirty="0" err="1"/>
              <a:t>điểm</a:t>
            </a:r>
            <a:r>
              <a:rPr lang="en-US" sz="3600" b="1" dirty="0"/>
              <a:t> </a:t>
            </a:r>
            <a:r>
              <a:rPr lang="en-US" sz="3600" b="1" dirty="0" err="1"/>
              <a:t>Cộng</a:t>
            </a:r>
            <a:r>
              <a:rPr lang="en-US" sz="3600" b="1" dirty="0"/>
              <a:t> </a:t>
            </a:r>
            <a:r>
              <a:rPr lang="en-US" sz="3600" b="1" dirty="0" err="1"/>
              <a:t>đồng</a:t>
            </a:r>
            <a:r>
              <a:rPr lang="en-US" sz="3600" b="1" dirty="0"/>
              <a:t>.</a:t>
            </a:r>
          </a:p>
          <a:p>
            <a:r>
              <a:rPr lang="en-US" sz="3600" b="1" dirty="0"/>
              <a:t> * </a:t>
            </a:r>
            <a:r>
              <a:rPr lang="en-US" sz="3600" b="1" dirty="0" err="1"/>
              <a:t>Ôn</a:t>
            </a:r>
            <a:r>
              <a:rPr lang="en-US" sz="3600" b="1" dirty="0"/>
              <a:t> </a:t>
            </a:r>
            <a:r>
              <a:rPr lang="en-US" sz="3600" b="1" dirty="0" err="1"/>
              <a:t>tập</a:t>
            </a:r>
            <a:r>
              <a:rPr lang="en-US" sz="3600" b="1" dirty="0"/>
              <a:t> </a:t>
            </a:r>
            <a:r>
              <a:rPr lang="en-US" sz="3600" b="1" dirty="0" err="1"/>
              <a:t>mẫu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smtClean="0"/>
              <a:t>Ai</a:t>
            </a:r>
            <a:r>
              <a:rPr lang="vi-VN" sz="3600" b="1" dirty="0" smtClean="0"/>
              <a:t> </a:t>
            </a:r>
            <a:r>
              <a:rPr lang="en-US" sz="3600" b="1" dirty="0" smtClean="0"/>
              <a:t>(</a:t>
            </a:r>
            <a:r>
              <a:rPr lang="en-US" sz="3600" b="1" dirty="0" err="1"/>
              <a:t>cái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, con </a:t>
            </a:r>
            <a:r>
              <a:rPr lang="en-US" sz="3600" b="1" dirty="0" err="1"/>
              <a:t>gì</a:t>
            </a:r>
            <a:r>
              <a:rPr lang="en-US" sz="3600" b="1" dirty="0"/>
              <a:t>)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87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652954" y="1559169"/>
            <a:ext cx="8604738" cy="334107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TẠM BIỆT CÁC </a:t>
            </a:r>
            <a:r>
              <a:rPr lang="vi-VN" sz="5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5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" name="y2mate.com - 샛별  Strawberry flavor love딸기맛 사랑Royalty Free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938.0092" end="101722.99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62" y="6418385"/>
            <a:ext cx="410308" cy="427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5386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  <p:extLst mod="1">
    <p:ext uri="{E180D4A7-C9FB-4DFB-919C-405C955672EB}">
      <p14:showEvtLst xmlns:p14="http://schemas.microsoft.com/office/powerpoint/2010/main">
        <p14:playEvt time="13516" objId="2"/>
        <p14:triggerEvt type="onClick" time="13517" objId="2"/>
        <p14:stopEvt time="44828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1763" y="2196251"/>
            <a:ext cx="61895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KHỞI ĐỘNG</a:t>
            </a:r>
            <a:endParaRPr lang="en-US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26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2658D6-F236-4680-947F-10838D38C38C}"/>
              </a:ext>
            </a:extLst>
          </p:cNvPr>
          <p:cNvSpPr/>
          <p:nvPr/>
        </p:nvSpPr>
        <p:spPr>
          <a:xfrm>
            <a:off x="0" y="1148394"/>
            <a:ext cx="7365739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ảnh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so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sánh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</a:t>
            </a:r>
            <a:endParaRPr lang="en-US" sz="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4" name="图片 8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22" y="700158"/>
            <a:ext cx="5454630" cy="6160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75135" y="3190884"/>
            <a:ext cx="8393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 a) </a:t>
            </a:r>
            <a:r>
              <a:rPr lang="en-US" sz="3600" b="1" dirty="0" err="1"/>
              <a:t>Trăng</a:t>
            </a:r>
            <a:r>
              <a:rPr lang="en-US" sz="3600" b="1" dirty="0"/>
              <a:t> </a:t>
            </a:r>
            <a:r>
              <a:rPr lang="en-US" sz="3600" b="1" dirty="0" err="1"/>
              <a:t>tròn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quả</a:t>
            </a:r>
            <a:r>
              <a:rPr lang="en-US" sz="3600" b="1" dirty="0"/>
              <a:t> </a:t>
            </a:r>
            <a:r>
              <a:rPr lang="en-US" sz="3600" b="1" dirty="0" err="1"/>
              <a:t>bóng</a:t>
            </a:r>
            <a:endParaRPr lang="en-US" sz="3600" b="1" dirty="0"/>
          </a:p>
          <a:p>
            <a:r>
              <a:rPr lang="en-US" sz="3600" b="1" dirty="0"/>
              <a:t>        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đá</a:t>
            </a:r>
            <a:r>
              <a:rPr lang="en-US" sz="3600" b="1" dirty="0"/>
              <a:t> </a:t>
            </a:r>
            <a:r>
              <a:rPr lang="en-US" sz="3600" b="1" dirty="0" err="1"/>
              <a:t>lên</a:t>
            </a:r>
            <a:r>
              <a:rPr lang="en-US" sz="3600" b="1" dirty="0"/>
              <a:t> </a:t>
            </a:r>
            <a:r>
              <a:rPr lang="en-US" sz="3600" b="1" dirty="0" err="1"/>
              <a:t>trời</a:t>
            </a:r>
            <a:r>
              <a:rPr lang="en-US" sz="3600" b="1" dirty="0"/>
              <a:t>.</a:t>
            </a:r>
          </a:p>
          <a:p>
            <a:r>
              <a:rPr lang="en-US" sz="3600" b="1" dirty="0"/>
              <a:t>                                      </a:t>
            </a:r>
            <a:r>
              <a:rPr lang="en-US" sz="3600" b="1" dirty="0" err="1"/>
              <a:t>Trần</a:t>
            </a:r>
            <a:r>
              <a:rPr lang="en-US" sz="3600" b="1" dirty="0"/>
              <a:t> </a:t>
            </a:r>
            <a:r>
              <a:rPr lang="en-US" sz="3600" b="1" dirty="0" err="1"/>
              <a:t>Đăng</a:t>
            </a:r>
            <a:r>
              <a:rPr lang="en-US" sz="3600" b="1" dirty="0"/>
              <a:t> </a:t>
            </a:r>
            <a:r>
              <a:rPr lang="en-US" sz="3600" b="1" dirty="0" err="1"/>
              <a:t>Khoa</a:t>
            </a:r>
            <a:endParaRPr lang="en-US" sz="3600" b="1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79939" y="3768494"/>
            <a:ext cx="1840523" cy="11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622429" y="3780217"/>
            <a:ext cx="1688123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5186286"/>
            <a:ext cx="9894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 </a:t>
            </a:r>
            <a:r>
              <a:rPr lang="en-US" sz="3600" b="1" dirty="0" err="1"/>
              <a:t>Cảnh</a:t>
            </a:r>
            <a:r>
              <a:rPr lang="en-US" sz="3600" b="1" dirty="0"/>
              <a:t> </a:t>
            </a:r>
            <a:r>
              <a:rPr lang="en-US" sz="3600" b="1" dirty="0" err="1"/>
              <a:t>núi</a:t>
            </a:r>
            <a:r>
              <a:rPr lang="en-US" sz="3600" b="1" dirty="0"/>
              <a:t> </a:t>
            </a:r>
            <a:r>
              <a:rPr lang="en-US" sz="3600" b="1" dirty="0" err="1"/>
              <a:t>rừng</a:t>
            </a:r>
            <a:r>
              <a:rPr lang="en-US" sz="3600" b="1" dirty="0"/>
              <a:t> </a:t>
            </a:r>
            <a:r>
              <a:rPr lang="en-US" sz="3600" b="1" dirty="0" err="1"/>
              <a:t>Tây</a:t>
            </a:r>
            <a:r>
              <a:rPr lang="en-US" sz="3600" b="1" dirty="0"/>
              <a:t> </a:t>
            </a:r>
            <a:r>
              <a:rPr lang="en-US" sz="3600" b="1" dirty="0" err="1"/>
              <a:t>Bắc</a:t>
            </a:r>
            <a:r>
              <a:rPr lang="en-US" sz="3600" b="1" dirty="0"/>
              <a:t> </a:t>
            </a: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bức</a:t>
            </a:r>
            <a:r>
              <a:rPr lang="en-US" sz="3600" b="1" dirty="0"/>
              <a:t> </a:t>
            </a:r>
            <a:r>
              <a:rPr lang="en-US" sz="3600" b="1" dirty="0" err="1"/>
              <a:t>tranh</a:t>
            </a:r>
            <a:r>
              <a:rPr lang="en-US" sz="3600" b="1" dirty="0"/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79938" y="5791971"/>
            <a:ext cx="4009293" cy="11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58706" y="5791971"/>
            <a:ext cx="1793632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3474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138" y="-663758"/>
            <a:ext cx="9258203" cy="78325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31A4B6-E340-4A34-86A3-76915E405AB2}"/>
              </a:ext>
            </a:extLst>
          </p:cNvPr>
          <p:cNvSpPr/>
          <p:nvPr/>
        </p:nvSpPr>
        <p:spPr>
          <a:xfrm>
            <a:off x="4164662" y="1405284"/>
            <a:ext cx="3764236" cy="726353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 defTabSz="486044"/>
            <a:r>
              <a:rPr lang="en-US" sz="4000" b="1" dirty="0" err="1">
                <a:ln w="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ln w="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ln w="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4000" b="1" dirty="0">
              <a:ln w="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3174" y="2225281"/>
            <a:ext cx="60999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86044"/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Mở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rộng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vốn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từ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Cộng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đồng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 defTabSz="486044"/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Ôn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tập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câu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Ai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làm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gì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?</a:t>
            </a:r>
          </a:p>
        </p:txBody>
      </p:sp>
      <p:grpSp>
        <p:nvGrpSpPr>
          <p:cNvPr id="8" name="그룹 60">
            <a:extLst>
              <a:ext uri="{FF2B5EF4-FFF2-40B4-BE49-F238E27FC236}">
                <a16:creationId xmlns:a16="http://schemas.microsoft.com/office/drawing/2014/main" id="{AE284237-8F0A-40CF-A2A4-FCA8153074E8}"/>
              </a:ext>
            </a:extLst>
          </p:cNvPr>
          <p:cNvGrpSpPr/>
          <p:nvPr/>
        </p:nvGrpSpPr>
        <p:grpSpPr>
          <a:xfrm>
            <a:off x="-388340" y="1000739"/>
            <a:ext cx="3726857" cy="5857261"/>
            <a:chOff x="3246438" y="994363"/>
            <a:chExt cx="2640012" cy="4149137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DADA6298-19D3-4EED-AABA-3AEDC5D1D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3878" y="1932313"/>
              <a:ext cx="2124235" cy="3211187"/>
            </a:xfrm>
            <a:custGeom>
              <a:avLst/>
              <a:gdLst>
                <a:gd name="T0" fmla="*/ 667 w 689"/>
                <a:gd name="T1" fmla="*/ 589 h 1041"/>
                <a:gd name="T2" fmla="*/ 462 w 689"/>
                <a:gd name="T3" fmla="*/ 672 h 1041"/>
                <a:gd name="T4" fmla="*/ 390 w 689"/>
                <a:gd name="T5" fmla="*/ 788 h 1041"/>
                <a:gd name="T6" fmla="*/ 383 w 689"/>
                <a:gd name="T7" fmla="*/ 983 h 1041"/>
                <a:gd name="T8" fmla="*/ 411 w 689"/>
                <a:gd name="T9" fmla="*/ 1041 h 1041"/>
                <a:gd name="T10" fmla="*/ 266 w 689"/>
                <a:gd name="T11" fmla="*/ 968 h 1041"/>
                <a:gd name="T12" fmla="*/ 274 w 689"/>
                <a:gd name="T13" fmla="*/ 866 h 1041"/>
                <a:gd name="T14" fmla="*/ 184 w 689"/>
                <a:gd name="T15" fmla="*/ 586 h 1041"/>
                <a:gd name="T16" fmla="*/ 0 w 689"/>
                <a:gd name="T17" fmla="*/ 473 h 1041"/>
                <a:gd name="T18" fmla="*/ 23 w 689"/>
                <a:gd name="T19" fmla="*/ 490 h 1041"/>
                <a:gd name="T20" fmla="*/ 154 w 689"/>
                <a:gd name="T21" fmla="*/ 527 h 1041"/>
                <a:gd name="T22" fmla="*/ 103 w 689"/>
                <a:gd name="T23" fmla="*/ 447 h 1041"/>
                <a:gd name="T24" fmla="*/ 73 w 689"/>
                <a:gd name="T25" fmla="*/ 340 h 1041"/>
                <a:gd name="T26" fmla="*/ 76 w 689"/>
                <a:gd name="T27" fmla="*/ 280 h 1041"/>
                <a:gd name="T28" fmla="*/ 83 w 689"/>
                <a:gd name="T29" fmla="*/ 323 h 1041"/>
                <a:gd name="T30" fmla="*/ 133 w 689"/>
                <a:gd name="T31" fmla="*/ 435 h 1041"/>
                <a:gd name="T32" fmla="*/ 151 w 689"/>
                <a:gd name="T33" fmla="*/ 458 h 1041"/>
                <a:gd name="T34" fmla="*/ 203 w 689"/>
                <a:gd name="T35" fmla="*/ 518 h 1041"/>
                <a:gd name="T36" fmla="*/ 243 w 689"/>
                <a:gd name="T37" fmla="*/ 567 h 1041"/>
                <a:gd name="T38" fmla="*/ 332 w 689"/>
                <a:gd name="T39" fmla="*/ 594 h 1041"/>
                <a:gd name="T40" fmla="*/ 359 w 689"/>
                <a:gd name="T41" fmla="*/ 494 h 1041"/>
                <a:gd name="T42" fmla="*/ 361 w 689"/>
                <a:gd name="T43" fmla="*/ 481 h 1041"/>
                <a:gd name="T44" fmla="*/ 370 w 689"/>
                <a:gd name="T45" fmla="*/ 427 h 1041"/>
                <a:gd name="T46" fmla="*/ 376 w 689"/>
                <a:gd name="T47" fmla="*/ 327 h 1041"/>
                <a:gd name="T48" fmla="*/ 375 w 689"/>
                <a:gd name="T49" fmla="*/ 287 h 1041"/>
                <a:gd name="T50" fmla="*/ 374 w 689"/>
                <a:gd name="T51" fmla="*/ 270 h 1041"/>
                <a:gd name="T52" fmla="*/ 368 w 689"/>
                <a:gd name="T53" fmla="*/ 215 h 1041"/>
                <a:gd name="T54" fmla="*/ 363 w 689"/>
                <a:gd name="T55" fmla="*/ 188 h 1041"/>
                <a:gd name="T56" fmla="*/ 358 w 689"/>
                <a:gd name="T57" fmla="*/ 165 h 1041"/>
                <a:gd name="T58" fmla="*/ 327 w 689"/>
                <a:gd name="T59" fmla="*/ 67 h 1041"/>
                <a:gd name="T60" fmla="*/ 295 w 689"/>
                <a:gd name="T61" fmla="*/ 0 h 1041"/>
                <a:gd name="T62" fmla="*/ 346 w 689"/>
                <a:gd name="T63" fmla="*/ 66 h 1041"/>
                <a:gd name="T64" fmla="*/ 386 w 689"/>
                <a:gd name="T65" fmla="*/ 146 h 1041"/>
                <a:gd name="T66" fmla="*/ 410 w 689"/>
                <a:gd name="T67" fmla="*/ 228 h 1041"/>
                <a:gd name="T68" fmla="*/ 416 w 689"/>
                <a:gd name="T69" fmla="*/ 259 h 1041"/>
                <a:gd name="T70" fmla="*/ 425 w 689"/>
                <a:gd name="T71" fmla="*/ 361 h 1041"/>
                <a:gd name="T72" fmla="*/ 437 w 689"/>
                <a:gd name="T73" fmla="*/ 370 h 1041"/>
                <a:gd name="T74" fmla="*/ 491 w 689"/>
                <a:gd name="T75" fmla="*/ 306 h 1041"/>
                <a:gd name="T76" fmla="*/ 520 w 689"/>
                <a:gd name="T77" fmla="*/ 275 h 1041"/>
                <a:gd name="T78" fmla="*/ 546 w 689"/>
                <a:gd name="T79" fmla="*/ 239 h 1041"/>
                <a:gd name="T80" fmla="*/ 599 w 689"/>
                <a:gd name="T81" fmla="*/ 113 h 1041"/>
                <a:gd name="T82" fmla="*/ 608 w 689"/>
                <a:gd name="T83" fmla="*/ 120 h 1041"/>
                <a:gd name="T84" fmla="*/ 607 w 689"/>
                <a:gd name="T85" fmla="*/ 131 h 1041"/>
                <a:gd name="T86" fmla="*/ 578 w 689"/>
                <a:gd name="T87" fmla="*/ 235 h 1041"/>
                <a:gd name="T88" fmla="*/ 556 w 689"/>
                <a:gd name="T89" fmla="*/ 280 h 1041"/>
                <a:gd name="T90" fmla="*/ 538 w 689"/>
                <a:gd name="T91" fmla="*/ 311 h 1041"/>
                <a:gd name="T92" fmla="*/ 489 w 689"/>
                <a:gd name="T93" fmla="*/ 386 h 1041"/>
                <a:gd name="T94" fmla="*/ 425 w 689"/>
                <a:gd name="T95" fmla="*/ 489 h 1041"/>
                <a:gd name="T96" fmla="*/ 406 w 689"/>
                <a:gd name="T97" fmla="*/ 605 h 1041"/>
                <a:gd name="T98" fmla="*/ 496 w 689"/>
                <a:gd name="T99" fmla="*/ 584 h 1041"/>
                <a:gd name="T100" fmla="*/ 614 w 689"/>
                <a:gd name="T101" fmla="*/ 485 h 1041"/>
                <a:gd name="T102" fmla="*/ 685 w 689"/>
                <a:gd name="T103" fmla="*/ 390 h 1041"/>
                <a:gd name="T104" fmla="*/ 686 w 689"/>
                <a:gd name="T105" fmla="*/ 390 h 1041"/>
                <a:gd name="T106" fmla="*/ 630 w 689"/>
                <a:gd name="T107" fmla="*/ 492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9" h="1041">
                  <a:moveTo>
                    <a:pt x="534" y="591"/>
                  </a:moveTo>
                  <a:cubicBezTo>
                    <a:pt x="537" y="590"/>
                    <a:pt x="597" y="559"/>
                    <a:pt x="667" y="589"/>
                  </a:cubicBezTo>
                  <a:cubicBezTo>
                    <a:pt x="667" y="589"/>
                    <a:pt x="587" y="584"/>
                    <a:pt x="509" y="634"/>
                  </a:cubicBezTo>
                  <a:cubicBezTo>
                    <a:pt x="493" y="644"/>
                    <a:pt x="477" y="657"/>
                    <a:pt x="462" y="672"/>
                  </a:cubicBezTo>
                  <a:cubicBezTo>
                    <a:pt x="442" y="692"/>
                    <a:pt x="423" y="718"/>
                    <a:pt x="407" y="750"/>
                  </a:cubicBezTo>
                  <a:cubicBezTo>
                    <a:pt x="401" y="762"/>
                    <a:pt x="395" y="775"/>
                    <a:pt x="390" y="788"/>
                  </a:cubicBezTo>
                  <a:cubicBezTo>
                    <a:pt x="390" y="788"/>
                    <a:pt x="374" y="851"/>
                    <a:pt x="381" y="961"/>
                  </a:cubicBezTo>
                  <a:cubicBezTo>
                    <a:pt x="381" y="961"/>
                    <a:pt x="381" y="970"/>
                    <a:pt x="383" y="983"/>
                  </a:cubicBezTo>
                  <a:cubicBezTo>
                    <a:pt x="383" y="983"/>
                    <a:pt x="383" y="983"/>
                    <a:pt x="383" y="983"/>
                  </a:cubicBezTo>
                  <a:cubicBezTo>
                    <a:pt x="387" y="1000"/>
                    <a:pt x="387" y="1026"/>
                    <a:pt x="411" y="1041"/>
                  </a:cubicBezTo>
                  <a:cubicBezTo>
                    <a:pt x="227" y="1041"/>
                    <a:pt x="227" y="1041"/>
                    <a:pt x="227" y="1041"/>
                  </a:cubicBezTo>
                  <a:cubicBezTo>
                    <a:pt x="227" y="1041"/>
                    <a:pt x="258" y="1034"/>
                    <a:pt x="266" y="968"/>
                  </a:cubicBezTo>
                  <a:cubicBezTo>
                    <a:pt x="266" y="968"/>
                    <a:pt x="266" y="968"/>
                    <a:pt x="266" y="968"/>
                  </a:cubicBezTo>
                  <a:cubicBezTo>
                    <a:pt x="267" y="935"/>
                    <a:pt x="270" y="901"/>
                    <a:pt x="274" y="866"/>
                  </a:cubicBezTo>
                  <a:cubicBezTo>
                    <a:pt x="289" y="744"/>
                    <a:pt x="247" y="642"/>
                    <a:pt x="196" y="596"/>
                  </a:cubicBezTo>
                  <a:cubicBezTo>
                    <a:pt x="192" y="592"/>
                    <a:pt x="188" y="589"/>
                    <a:pt x="184" y="586"/>
                  </a:cubicBezTo>
                  <a:cubicBezTo>
                    <a:pt x="134" y="551"/>
                    <a:pt x="73" y="547"/>
                    <a:pt x="19" y="496"/>
                  </a:cubicBezTo>
                  <a:cubicBezTo>
                    <a:pt x="13" y="489"/>
                    <a:pt x="6" y="482"/>
                    <a:pt x="0" y="473"/>
                  </a:cubicBezTo>
                  <a:cubicBezTo>
                    <a:pt x="1" y="474"/>
                    <a:pt x="9" y="482"/>
                    <a:pt x="23" y="490"/>
                  </a:cubicBezTo>
                  <a:cubicBezTo>
                    <a:pt x="23" y="490"/>
                    <a:pt x="23" y="490"/>
                    <a:pt x="23" y="490"/>
                  </a:cubicBezTo>
                  <a:cubicBezTo>
                    <a:pt x="37" y="499"/>
                    <a:pt x="57" y="509"/>
                    <a:pt x="82" y="516"/>
                  </a:cubicBezTo>
                  <a:cubicBezTo>
                    <a:pt x="103" y="522"/>
                    <a:pt x="126" y="526"/>
                    <a:pt x="154" y="527"/>
                  </a:cubicBezTo>
                  <a:cubicBezTo>
                    <a:pt x="154" y="527"/>
                    <a:pt x="137" y="509"/>
                    <a:pt x="120" y="479"/>
                  </a:cubicBezTo>
                  <a:cubicBezTo>
                    <a:pt x="114" y="470"/>
                    <a:pt x="108" y="459"/>
                    <a:pt x="103" y="447"/>
                  </a:cubicBezTo>
                  <a:cubicBezTo>
                    <a:pt x="94" y="429"/>
                    <a:pt x="86" y="408"/>
                    <a:pt x="81" y="386"/>
                  </a:cubicBezTo>
                  <a:cubicBezTo>
                    <a:pt x="77" y="372"/>
                    <a:pt x="74" y="356"/>
                    <a:pt x="73" y="340"/>
                  </a:cubicBezTo>
                  <a:cubicBezTo>
                    <a:pt x="72" y="332"/>
                    <a:pt x="72" y="323"/>
                    <a:pt x="72" y="314"/>
                  </a:cubicBezTo>
                  <a:cubicBezTo>
                    <a:pt x="73" y="303"/>
                    <a:pt x="74" y="291"/>
                    <a:pt x="76" y="280"/>
                  </a:cubicBezTo>
                  <a:cubicBezTo>
                    <a:pt x="76" y="280"/>
                    <a:pt x="76" y="290"/>
                    <a:pt x="79" y="305"/>
                  </a:cubicBezTo>
                  <a:cubicBezTo>
                    <a:pt x="80" y="311"/>
                    <a:pt x="82" y="316"/>
                    <a:pt x="83" y="323"/>
                  </a:cubicBezTo>
                  <a:cubicBezTo>
                    <a:pt x="89" y="346"/>
                    <a:pt x="98" y="377"/>
                    <a:pt x="115" y="406"/>
                  </a:cubicBezTo>
                  <a:cubicBezTo>
                    <a:pt x="120" y="416"/>
                    <a:pt x="126" y="426"/>
                    <a:pt x="133" y="435"/>
                  </a:cubicBezTo>
                  <a:cubicBezTo>
                    <a:pt x="139" y="442"/>
                    <a:pt x="145" y="450"/>
                    <a:pt x="151" y="458"/>
                  </a:cubicBezTo>
                  <a:cubicBezTo>
                    <a:pt x="151" y="458"/>
                    <a:pt x="151" y="458"/>
                    <a:pt x="151" y="458"/>
                  </a:cubicBezTo>
                  <a:cubicBezTo>
                    <a:pt x="153" y="460"/>
                    <a:pt x="155" y="462"/>
                    <a:pt x="157" y="465"/>
                  </a:cubicBezTo>
                  <a:cubicBezTo>
                    <a:pt x="171" y="482"/>
                    <a:pt x="187" y="500"/>
                    <a:pt x="203" y="518"/>
                  </a:cubicBezTo>
                  <a:cubicBezTo>
                    <a:pt x="203" y="518"/>
                    <a:pt x="203" y="518"/>
                    <a:pt x="203" y="518"/>
                  </a:cubicBezTo>
                  <a:cubicBezTo>
                    <a:pt x="216" y="534"/>
                    <a:pt x="230" y="550"/>
                    <a:pt x="243" y="567"/>
                  </a:cubicBezTo>
                  <a:cubicBezTo>
                    <a:pt x="270" y="601"/>
                    <a:pt x="293" y="637"/>
                    <a:pt x="303" y="671"/>
                  </a:cubicBezTo>
                  <a:cubicBezTo>
                    <a:pt x="303" y="671"/>
                    <a:pt x="317" y="642"/>
                    <a:pt x="332" y="594"/>
                  </a:cubicBezTo>
                  <a:cubicBezTo>
                    <a:pt x="333" y="593"/>
                    <a:pt x="333" y="593"/>
                    <a:pt x="333" y="592"/>
                  </a:cubicBezTo>
                  <a:cubicBezTo>
                    <a:pt x="342" y="565"/>
                    <a:pt x="351" y="532"/>
                    <a:pt x="359" y="494"/>
                  </a:cubicBezTo>
                  <a:cubicBezTo>
                    <a:pt x="359" y="491"/>
                    <a:pt x="360" y="489"/>
                    <a:pt x="360" y="486"/>
                  </a:cubicBezTo>
                  <a:cubicBezTo>
                    <a:pt x="361" y="484"/>
                    <a:pt x="361" y="482"/>
                    <a:pt x="361" y="481"/>
                  </a:cubicBezTo>
                  <a:cubicBezTo>
                    <a:pt x="364" y="468"/>
                    <a:pt x="366" y="454"/>
                    <a:pt x="368" y="440"/>
                  </a:cubicBezTo>
                  <a:cubicBezTo>
                    <a:pt x="369" y="436"/>
                    <a:pt x="369" y="431"/>
                    <a:pt x="370" y="427"/>
                  </a:cubicBezTo>
                  <a:cubicBezTo>
                    <a:pt x="373" y="400"/>
                    <a:pt x="375" y="371"/>
                    <a:pt x="376" y="342"/>
                  </a:cubicBezTo>
                  <a:cubicBezTo>
                    <a:pt x="376" y="337"/>
                    <a:pt x="376" y="332"/>
                    <a:pt x="376" y="327"/>
                  </a:cubicBezTo>
                  <a:cubicBezTo>
                    <a:pt x="376" y="314"/>
                    <a:pt x="376" y="301"/>
                    <a:pt x="375" y="288"/>
                  </a:cubicBezTo>
                  <a:cubicBezTo>
                    <a:pt x="375" y="287"/>
                    <a:pt x="375" y="287"/>
                    <a:pt x="375" y="287"/>
                  </a:cubicBezTo>
                  <a:cubicBezTo>
                    <a:pt x="375" y="281"/>
                    <a:pt x="374" y="276"/>
                    <a:pt x="374" y="270"/>
                  </a:cubicBezTo>
                  <a:cubicBezTo>
                    <a:pt x="374" y="270"/>
                    <a:pt x="374" y="270"/>
                    <a:pt x="374" y="270"/>
                  </a:cubicBezTo>
                  <a:cubicBezTo>
                    <a:pt x="374" y="265"/>
                    <a:pt x="373" y="261"/>
                    <a:pt x="373" y="257"/>
                  </a:cubicBezTo>
                  <a:cubicBezTo>
                    <a:pt x="372" y="243"/>
                    <a:pt x="370" y="229"/>
                    <a:pt x="368" y="215"/>
                  </a:cubicBezTo>
                  <a:cubicBezTo>
                    <a:pt x="367" y="207"/>
                    <a:pt x="365" y="199"/>
                    <a:pt x="364" y="191"/>
                  </a:cubicBezTo>
                  <a:cubicBezTo>
                    <a:pt x="363" y="190"/>
                    <a:pt x="363" y="189"/>
                    <a:pt x="363" y="188"/>
                  </a:cubicBezTo>
                  <a:cubicBezTo>
                    <a:pt x="363" y="188"/>
                    <a:pt x="363" y="188"/>
                    <a:pt x="363" y="188"/>
                  </a:cubicBezTo>
                  <a:cubicBezTo>
                    <a:pt x="362" y="181"/>
                    <a:pt x="360" y="173"/>
                    <a:pt x="358" y="165"/>
                  </a:cubicBezTo>
                  <a:cubicBezTo>
                    <a:pt x="352" y="139"/>
                    <a:pt x="344" y="113"/>
                    <a:pt x="334" y="86"/>
                  </a:cubicBezTo>
                  <a:cubicBezTo>
                    <a:pt x="332" y="80"/>
                    <a:pt x="330" y="74"/>
                    <a:pt x="327" y="67"/>
                  </a:cubicBezTo>
                  <a:cubicBezTo>
                    <a:pt x="323" y="57"/>
                    <a:pt x="319" y="48"/>
                    <a:pt x="314" y="38"/>
                  </a:cubicBezTo>
                  <a:cubicBezTo>
                    <a:pt x="308" y="25"/>
                    <a:pt x="302" y="12"/>
                    <a:pt x="295" y="0"/>
                  </a:cubicBezTo>
                  <a:cubicBezTo>
                    <a:pt x="296" y="1"/>
                    <a:pt x="310" y="14"/>
                    <a:pt x="328" y="39"/>
                  </a:cubicBezTo>
                  <a:cubicBezTo>
                    <a:pt x="334" y="47"/>
                    <a:pt x="340" y="56"/>
                    <a:pt x="346" y="66"/>
                  </a:cubicBezTo>
                  <a:cubicBezTo>
                    <a:pt x="346" y="66"/>
                    <a:pt x="346" y="66"/>
                    <a:pt x="346" y="66"/>
                  </a:cubicBezTo>
                  <a:cubicBezTo>
                    <a:pt x="359" y="87"/>
                    <a:pt x="373" y="114"/>
                    <a:pt x="386" y="146"/>
                  </a:cubicBezTo>
                  <a:cubicBezTo>
                    <a:pt x="392" y="163"/>
                    <a:pt x="398" y="181"/>
                    <a:pt x="404" y="201"/>
                  </a:cubicBezTo>
                  <a:cubicBezTo>
                    <a:pt x="406" y="210"/>
                    <a:pt x="408" y="218"/>
                    <a:pt x="410" y="228"/>
                  </a:cubicBezTo>
                  <a:cubicBezTo>
                    <a:pt x="410" y="228"/>
                    <a:pt x="410" y="228"/>
                    <a:pt x="410" y="228"/>
                  </a:cubicBezTo>
                  <a:cubicBezTo>
                    <a:pt x="412" y="238"/>
                    <a:pt x="414" y="248"/>
                    <a:pt x="416" y="259"/>
                  </a:cubicBezTo>
                  <a:cubicBezTo>
                    <a:pt x="420" y="281"/>
                    <a:pt x="423" y="305"/>
                    <a:pt x="424" y="331"/>
                  </a:cubicBezTo>
                  <a:cubicBezTo>
                    <a:pt x="424" y="340"/>
                    <a:pt x="425" y="350"/>
                    <a:pt x="425" y="361"/>
                  </a:cubicBezTo>
                  <a:cubicBezTo>
                    <a:pt x="425" y="370"/>
                    <a:pt x="425" y="379"/>
                    <a:pt x="425" y="389"/>
                  </a:cubicBezTo>
                  <a:cubicBezTo>
                    <a:pt x="425" y="389"/>
                    <a:pt x="429" y="381"/>
                    <a:pt x="437" y="370"/>
                  </a:cubicBezTo>
                  <a:cubicBezTo>
                    <a:pt x="442" y="362"/>
                    <a:pt x="449" y="353"/>
                    <a:pt x="457" y="344"/>
                  </a:cubicBezTo>
                  <a:cubicBezTo>
                    <a:pt x="467" y="331"/>
                    <a:pt x="478" y="317"/>
                    <a:pt x="491" y="306"/>
                  </a:cubicBezTo>
                  <a:cubicBezTo>
                    <a:pt x="495" y="302"/>
                    <a:pt x="501" y="297"/>
                    <a:pt x="506" y="291"/>
                  </a:cubicBezTo>
                  <a:cubicBezTo>
                    <a:pt x="511" y="286"/>
                    <a:pt x="515" y="281"/>
                    <a:pt x="520" y="275"/>
                  </a:cubicBezTo>
                  <a:cubicBezTo>
                    <a:pt x="528" y="265"/>
                    <a:pt x="537" y="253"/>
                    <a:pt x="546" y="239"/>
                  </a:cubicBezTo>
                  <a:cubicBezTo>
                    <a:pt x="546" y="239"/>
                    <a:pt x="546" y="239"/>
                    <a:pt x="546" y="239"/>
                  </a:cubicBezTo>
                  <a:cubicBezTo>
                    <a:pt x="551" y="231"/>
                    <a:pt x="556" y="222"/>
                    <a:pt x="561" y="213"/>
                  </a:cubicBezTo>
                  <a:cubicBezTo>
                    <a:pt x="575" y="186"/>
                    <a:pt x="588" y="153"/>
                    <a:pt x="599" y="113"/>
                  </a:cubicBezTo>
                  <a:cubicBezTo>
                    <a:pt x="602" y="101"/>
                    <a:pt x="605" y="88"/>
                    <a:pt x="608" y="74"/>
                  </a:cubicBezTo>
                  <a:cubicBezTo>
                    <a:pt x="608" y="74"/>
                    <a:pt x="611" y="91"/>
                    <a:pt x="608" y="120"/>
                  </a:cubicBezTo>
                  <a:cubicBezTo>
                    <a:pt x="608" y="123"/>
                    <a:pt x="607" y="127"/>
                    <a:pt x="607" y="131"/>
                  </a:cubicBezTo>
                  <a:cubicBezTo>
                    <a:pt x="607" y="131"/>
                    <a:pt x="607" y="131"/>
                    <a:pt x="607" y="131"/>
                  </a:cubicBezTo>
                  <a:cubicBezTo>
                    <a:pt x="606" y="137"/>
                    <a:pt x="605" y="143"/>
                    <a:pt x="604" y="150"/>
                  </a:cubicBezTo>
                  <a:cubicBezTo>
                    <a:pt x="600" y="174"/>
                    <a:pt x="592" y="203"/>
                    <a:pt x="578" y="235"/>
                  </a:cubicBezTo>
                  <a:cubicBezTo>
                    <a:pt x="574" y="244"/>
                    <a:pt x="570" y="253"/>
                    <a:pt x="566" y="262"/>
                  </a:cubicBezTo>
                  <a:cubicBezTo>
                    <a:pt x="563" y="268"/>
                    <a:pt x="560" y="274"/>
                    <a:pt x="556" y="280"/>
                  </a:cubicBezTo>
                  <a:cubicBezTo>
                    <a:pt x="553" y="286"/>
                    <a:pt x="550" y="291"/>
                    <a:pt x="547" y="297"/>
                  </a:cubicBezTo>
                  <a:cubicBezTo>
                    <a:pt x="544" y="302"/>
                    <a:pt x="541" y="306"/>
                    <a:pt x="538" y="311"/>
                  </a:cubicBezTo>
                  <a:cubicBezTo>
                    <a:pt x="521" y="337"/>
                    <a:pt x="508" y="359"/>
                    <a:pt x="496" y="376"/>
                  </a:cubicBezTo>
                  <a:cubicBezTo>
                    <a:pt x="493" y="379"/>
                    <a:pt x="491" y="383"/>
                    <a:pt x="489" y="386"/>
                  </a:cubicBezTo>
                  <a:cubicBezTo>
                    <a:pt x="448" y="446"/>
                    <a:pt x="439" y="449"/>
                    <a:pt x="427" y="479"/>
                  </a:cubicBezTo>
                  <a:cubicBezTo>
                    <a:pt x="427" y="479"/>
                    <a:pt x="426" y="483"/>
                    <a:pt x="425" y="489"/>
                  </a:cubicBezTo>
                  <a:cubicBezTo>
                    <a:pt x="425" y="492"/>
                    <a:pt x="424" y="497"/>
                    <a:pt x="423" y="501"/>
                  </a:cubicBezTo>
                  <a:cubicBezTo>
                    <a:pt x="419" y="526"/>
                    <a:pt x="411" y="568"/>
                    <a:pt x="406" y="605"/>
                  </a:cubicBezTo>
                  <a:cubicBezTo>
                    <a:pt x="401" y="635"/>
                    <a:pt x="397" y="663"/>
                    <a:pt x="396" y="677"/>
                  </a:cubicBezTo>
                  <a:cubicBezTo>
                    <a:pt x="396" y="677"/>
                    <a:pt x="444" y="624"/>
                    <a:pt x="496" y="584"/>
                  </a:cubicBezTo>
                  <a:cubicBezTo>
                    <a:pt x="502" y="579"/>
                    <a:pt x="509" y="574"/>
                    <a:pt x="515" y="570"/>
                  </a:cubicBezTo>
                  <a:cubicBezTo>
                    <a:pt x="545" y="548"/>
                    <a:pt x="581" y="519"/>
                    <a:pt x="614" y="485"/>
                  </a:cubicBezTo>
                  <a:cubicBezTo>
                    <a:pt x="615" y="485"/>
                    <a:pt x="615" y="484"/>
                    <a:pt x="616" y="483"/>
                  </a:cubicBezTo>
                  <a:cubicBezTo>
                    <a:pt x="644" y="454"/>
                    <a:pt x="669" y="422"/>
                    <a:pt x="685" y="390"/>
                  </a:cubicBezTo>
                  <a:cubicBezTo>
                    <a:pt x="686" y="387"/>
                    <a:pt x="688" y="385"/>
                    <a:pt x="689" y="383"/>
                  </a:cubicBezTo>
                  <a:cubicBezTo>
                    <a:pt x="689" y="383"/>
                    <a:pt x="688" y="386"/>
                    <a:pt x="686" y="390"/>
                  </a:cubicBezTo>
                  <a:cubicBezTo>
                    <a:pt x="681" y="406"/>
                    <a:pt x="665" y="444"/>
                    <a:pt x="632" y="490"/>
                  </a:cubicBezTo>
                  <a:cubicBezTo>
                    <a:pt x="631" y="490"/>
                    <a:pt x="631" y="491"/>
                    <a:pt x="630" y="492"/>
                  </a:cubicBezTo>
                  <a:cubicBezTo>
                    <a:pt x="607" y="523"/>
                    <a:pt x="576" y="558"/>
                    <a:pt x="534" y="591"/>
                  </a:cubicBezTo>
                  <a:close/>
                </a:path>
              </a:pathLst>
            </a:custGeom>
            <a:solidFill>
              <a:schemeClr val="accent6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6044"/>
              <a:endParaRPr lang="ko-KR" altLang="en-US" sz="3240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3C1B5433-0CBB-4594-945D-3D0328266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046" y="2704067"/>
              <a:ext cx="1008630" cy="1010541"/>
            </a:xfrm>
            <a:custGeom>
              <a:avLst/>
              <a:gdLst>
                <a:gd name="T0" fmla="*/ 323 w 327"/>
                <a:gd name="T1" fmla="*/ 198 h 328"/>
                <a:gd name="T2" fmla="*/ 313 w 327"/>
                <a:gd name="T3" fmla="*/ 229 h 328"/>
                <a:gd name="T4" fmla="*/ 310 w 327"/>
                <a:gd name="T5" fmla="*/ 235 h 328"/>
                <a:gd name="T6" fmla="*/ 240 w 327"/>
                <a:gd name="T7" fmla="*/ 307 h 328"/>
                <a:gd name="T8" fmla="*/ 203 w 327"/>
                <a:gd name="T9" fmla="*/ 321 h 328"/>
                <a:gd name="T10" fmla="*/ 173 w 327"/>
                <a:gd name="T11" fmla="*/ 325 h 328"/>
                <a:gd name="T12" fmla="*/ 42 w 327"/>
                <a:gd name="T13" fmla="*/ 270 h 328"/>
                <a:gd name="T14" fmla="*/ 15 w 327"/>
                <a:gd name="T15" fmla="*/ 227 h 328"/>
                <a:gd name="T16" fmla="*/ 2 w 327"/>
                <a:gd name="T17" fmla="*/ 171 h 328"/>
                <a:gd name="T18" fmla="*/ 32 w 327"/>
                <a:gd name="T19" fmla="*/ 68 h 328"/>
                <a:gd name="T20" fmla="*/ 39 w 327"/>
                <a:gd name="T21" fmla="*/ 59 h 328"/>
                <a:gd name="T22" fmla="*/ 99 w 327"/>
                <a:gd name="T23" fmla="*/ 14 h 328"/>
                <a:gd name="T24" fmla="*/ 132 w 327"/>
                <a:gd name="T25" fmla="*/ 4 h 328"/>
                <a:gd name="T26" fmla="*/ 155 w 327"/>
                <a:gd name="T27" fmla="*/ 1 h 328"/>
                <a:gd name="T28" fmla="*/ 155 w 327"/>
                <a:gd name="T29" fmla="*/ 1 h 328"/>
                <a:gd name="T30" fmla="*/ 156 w 327"/>
                <a:gd name="T31" fmla="*/ 1 h 328"/>
                <a:gd name="T32" fmla="*/ 182 w 327"/>
                <a:gd name="T33" fmla="*/ 1 h 328"/>
                <a:gd name="T34" fmla="*/ 182 w 327"/>
                <a:gd name="T35" fmla="*/ 1 h 328"/>
                <a:gd name="T36" fmla="*/ 248 w 327"/>
                <a:gd name="T37" fmla="*/ 24 h 328"/>
                <a:gd name="T38" fmla="*/ 264 w 327"/>
                <a:gd name="T39" fmla="*/ 34 h 328"/>
                <a:gd name="T40" fmla="*/ 299 w 327"/>
                <a:gd name="T41" fmla="*/ 72 h 328"/>
                <a:gd name="T42" fmla="*/ 299 w 327"/>
                <a:gd name="T43" fmla="*/ 73 h 328"/>
                <a:gd name="T44" fmla="*/ 308 w 327"/>
                <a:gd name="T45" fmla="*/ 86 h 328"/>
                <a:gd name="T46" fmla="*/ 327 w 327"/>
                <a:gd name="T47" fmla="*/ 155 h 328"/>
                <a:gd name="T48" fmla="*/ 323 w 327"/>
                <a:gd name="T49" fmla="*/ 19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7" h="328">
                  <a:moveTo>
                    <a:pt x="323" y="198"/>
                  </a:moveTo>
                  <a:cubicBezTo>
                    <a:pt x="321" y="209"/>
                    <a:pt x="317" y="219"/>
                    <a:pt x="313" y="229"/>
                  </a:cubicBezTo>
                  <a:cubicBezTo>
                    <a:pt x="312" y="231"/>
                    <a:pt x="311" y="233"/>
                    <a:pt x="310" y="235"/>
                  </a:cubicBezTo>
                  <a:cubicBezTo>
                    <a:pt x="295" y="266"/>
                    <a:pt x="270" y="291"/>
                    <a:pt x="240" y="307"/>
                  </a:cubicBezTo>
                  <a:cubicBezTo>
                    <a:pt x="228" y="313"/>
                    <a:pt x="216" y="318"/>
                    <a:pt x="203" y="321"/>
                  </a:cubicBezTo>
                  <a:cubicBezTo>
                    <a:pt x="193" y="323"/>
                    <a:pt x="183" y="325"/>
                    <a:pt x="173" y="325"/>
                  </a:cubicBezTo>
                  <a:cubicBezTo>
                    <a:pt x="121" y="328"/>
                    <a:pt x="74" y="306"/>
                    <a:pt x="42" y="270"/>
                  </a:cubicBezTo>
                  <a:cubicBezTo>
                    <a:pt x="31" y="257"/>
                    <a:pt x="22" y="243"/>
                    <a:pt x="15" y="227"/>
                  </a:cubicBezTo>
                  <a:cubicBezTo>
                    <a:pt x="8" y="210"/>
                    <a:pt x="3" y="191"/>
                    <a:pt x="2" y="171"/>
                  </a:cubicBezTo>
                  <a:cubicBezTo>
                    <a:pt x="0" y="133"/>
                    <a:pt x="12" y="97"/>
                    <a:pt x="32" y="68"/>
                  </a:cubicBezTo>
                  <a:cubicBezTo>
                    <a:pt x="35" y="65"/>
                    <a:pt x="37" y="62"/>
                    <a:pt x="39" y="59"/>
                  </a:cubicBezTo>
                  <a:cubicBezTo>
                    <a:pt x="55" y="40"/>
                    <a:pt x="76" y="24"/>
                    <a:pt x="99" y="14"/>
                  </a:cubicBezTo>
                  <a:cubicBezTo>
                    <a:pt x="109" y="10"/>
                    <a:pt x="120" y="6"/>
                    <a:pt x="132" y="4"/>
                  </a:cubicBezTo>
                  <a:cubicBezTo>
                    <a:pt x="139" y="2"/>
                    <a:pt x="147" y="1"/>
                    <a:pt x="155" y="1"/>
                  </a:cubicBezTo>
                  <a:cubicBezTo>
                    <a:pt x="155" y="1"/>
                    <a:pt x="155" y="1"/>
                    <a:pt x="155" y="1"/>
                  </a:cubicBezTo>
                  <a:cubicBezTo>
                    <a:pt x="155" y="1"/>
                    <a:pt x="156" y="1"/>
                    <a:pt x="156" y="1"/>
                  </a:cubicBezTo>
                  <a:cubicBezTo>
                    <a:pt x="165" y="0"/>
                    <a:pt x="173" y="0"/>
                    <a:pt x="182" y="1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206" y="4"/>
                    <a:pt x="228" y="12"/>
                    <a:pt x="248" y="24"/>
                  </a:cubicBezTo>
                  <a:cubicBezTo>
                    <a:pt x="253" y="27"/>
                    <a:pt x="259" y="30"/>
                    <a:pt x="264" y="34"/>
                  </a:cubicBezTo>
                  <a:cubicBezTo>
                    <a:pt x="277" y="45"/>
                    <a:pt x="290" y="58"/>
                    <a:pt x="299" y="72"/>
                  </a:cubicBezTo>
                  <a:cubicBezTo>
                    <a:pt x="299" y="73"/>
                    <a:pt x="299" y="73"/>
                    <a:pt x="299" y="73"/>
                  </a:cubicBezTo>
                  <a:cubicBezTo>
                    <a:pt x="302" y="77"/>
                    <a:pt x="305" y="82"/>
                    <a:pt x="308" y="86"/>
                  </a:cubicBezTo>
                  <a:cubicBezTo>
                    <a:pt x="319" y="107"/>
                    <a:pt x="325" y="130"/>
                    <a:pt x="327" y="155"/>
                  </a:cubicBezTo>
                  <a:cubicBezTo>
                    <a:pt x="327" y="170"/>
                    <a:pt x="326" y="184"/>
                    <a:pt x="323" y="1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defTabSz="486044"/>
              <a:endParaRPr lang="ko-KR" altLang="en-US" sz="324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grpSp>
          <p:nvGrpSpPr>
            <p:cNvPr id="11" name="그룹 63">
              <a:extLst>
                <a:ext uri="{FF2B5EF4-FFF2-40B4-BE49-F238E27FC236}">
                  <a16:creationId xmlns:a16="http://schemas.microsoft.com/office/drawing/2014/main" id="{AEDBB0AA-B017-439A-860C-7FDB1C340D30}"/>
                </a:ext>
              </a:extLst>
            </p:cNvPr>
            <p:cNvGrpSpPr/>
            <p:nvPr/>
          </p:nvGrpSpPr>
          <p:grpSpPr>
            <a:xfrm>
              <a:off x="3246438" y="1450921"/>
              <a:ext cx="2632371" cy="1935118"/>
              <a:chOff x="166688" y="2078038"/>
              <a:chExt cx="2187575" cy="1608138"/>
            </a:xfrm>
            <a:solidFill>
              <a:schemeClr val="accent1">
                <a:alpha val="30000"/>
              </a:schemeClr>
            </a:solidFill>
          </p:grpSpPr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id="{1D9DFA2A-03AC-4831-98B6-AAF4381F3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88" y="2701925"/>
                <a:ext cx="368300" cy="368300"/>
              </a:xfrm>
              <a:custGeom>
                <a:avLst/>
                <a:gdLst>
                  <a:gd name="T0" fmla="*/ 142 w 144"/>
                  <a:gd name="T1" fmla="*/ 69 h 144"/>
                  <a:gd name="T2" fmla="*/ 76 w 144"/>
                  <a:gd name="T3" fmla="*/ 142 h 144"/>
                  <a:gd name="T4" fmla="*/ 2 w 144"/>
                  <a:gd name="T5" fmla="*/ 76 h 144"/>
                  <a:gd name="T6" fmla="*/ 69 w 144"/>
                  <a:gd name="T7" fmla="*/ 2 h 144"/>
                  <a:gd name="T8" fmla="*/ 142 w 144"/>
                  <a:gd name="T9" fmla="*/ 6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142" y="69"/>
                    </a:moveTo>
                    <a:cubicBezTo>
                      <a:pt x="144" y="107"/>
                      <a:pt x="114" y="140"/>
                      <a:pt x="76" y="142"/>
                    </a:cubicBezTo>
                    <a:cubicBezTo>
                      <a:pt x="37" y="144"/>
                      <a:pt x="4" y="114"/>
                      <a:pt x="2" y="76"/>
                    </a:cubicBezTo>
                    <a:cubicBezTo>
                      <a:pt x="0" y="37"/>
                      <a:pt x="30" y="4"/>
                      <a:pt x="69" y="2"/>
                    </a:cubicBezTo>
                    <a:cubicBezTo>
                      <a:pt x="107" y="0"/>
                      <a:pt x="140" y="30"/>
                      <a:pt x="142" y="69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id="{82F248A4-9929-4FA6-AABD-3CC522B64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375" y="3144838"/>
                <a:ext cx="369888" cy="368300"/>
              </a:xfrm>
              <a:custGeom>
                <a:avLst/>
                <a:gdLst>
                  <a:gd name="T0" fmla="*/ 142 w 144"/>
                  <a:gd name="T1" fmla="*/ 69 h 144"/>
                  <a:gd name="T2" fmla="*/ 75 w 144"/>
                  <a:gd name="T3" fmla="*/ 142 h 144"/>
                  <a:gd name="T4" fmla="*/ 1 w 144"/>
                  <a:gd name="T5" fmla="*/ 76 h 144"/>
                  <a:gd name="T6" fmla="*/ 68 w 144"/>
                  <a:gd name="T7" fmla="*/ 2 h 144"/>
                  <a:gd name="T8" fmla="*/ 142 w 144"/>
                  <a:gd name="T9" fmla="*/ 6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142" y="69"/>
                    </a:moveTo>
                    <a:cubicBezTo>
                      <a:pt x="144" y="108"/>
                      <a:pt x="114" y="141"/>
                      <a:pt x="75" y="142"/>
                    </a:cubicBezTo>
                    <a:cubicBezTo>
                      <a:pt x="36" y="144"/>
                      <a:pt x="3" y="115"/>
                      <a:pt x="1" y="76"/>
                    </a:cubicBezTo>
                    <a:cubicBezTo>
                      <a:pt x="0" y="37"/>
                      <a:pt x="29" y="4"/>
                      <a:pt x="68" y="2"/>
                    </a:cubicBezTo>
                    <a:cubicBezTo>
                      <a:pt x="107" y="0"/>
                      <a:pt x="140" y="30"/>
                      <a:pt x="142" y="69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id="{EFB70DC4-9DA4-4AF4-971F-A3B742202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288" y="3316288"/>
                <a:ext cx="371475" cy="369888"/>
              </a:xfrm>
              <a:custGeom>
                <a:avLst/>
                <a:gdLst>
                  <a:gd name="T0" fmla="*/ 143 w 145"/>
                  <a:gd name="T1" fmla="*/ 68 h 144"/>
                  <a:gd name="T2" fmla="*/ 76 w 145"/>
                  <a:gd name="T3" fmla="*/ 142 h 144"/>
                  <a:gd name="T4" fmla="*/ 2 w 145"/>
                  <a:gd name="T5" fmla="*/ 75 h 144"/>
                  <a:gd name="T6" fmla="*/ 69 w 145"/>
                  <a:gd name="T7" fmla="*/ 2 h 144"/>
                  <a:gd name="T8" fmla="*/ 143 w 145"/>
                  <a:gd name="T9" fmla="*/ 6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4">
                    <a:moveTo>
                      <a:pt x="143" y="68"/>
                    </a:moveTo>
                    <a:cubicBezTo>
                      <a:pt x="145" y="107"/>
                      <a:pt x="115" y="140"/>
                      <a:pt x="76" y="142"/>
                    </a:cubicBezTo>
                    <a:cubicBezTo>
                      <a:pt x="37" y="144"/>
                      <a:pt x="4" y="114"/>
                      <a:pt x="2" y="75"/>
                    </a:cubicBezTo>
                    <a:cubicBezTo>
                      <a:pt x="0" y="36"/>
                      <a:pt x="30" y="3"/>
                      <a:pt x="69" y="2"/>
                    </a:cubicBezTo>
                    <a:cubicBezTo>
                      <a:pt x="108" y="0"/>
                      <a:pt x="141" y="29"/>
                      <a:pt x="143" y="68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id="{652F6ABF-3165-4800-82EF-5A6CD6B08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" y="2244725"/>
                <a:ext cx="369888" cy="369888"/>
              </a:xfrm>
              <a:custGeom>
                <a:avLst/>
                <a:gdLst>
                  <a:gd name="T0" fmla="*/ 143 w 144"/>
                  <a:gd name="T1" fmla="*/ 68 h 144"/>
                  <a:gd name="T2" fmla="*/ 76 w 144"/>
                  <a:gd name="T3" fmla="*/ 142 h 144"/>
                  <a:gd name="T4" fmla="*/ 2 w 144"/>
                  <a:gd name="T5" fmla="*/ 75 h 144"/>
                  <a:gd name="T6" fmla="*/ 69 w 144"/>
                  <a:gd name="T7" fmla="*/ 2 h 144"/>
                  <a:gd name="T8" fmla="*/ 143 w 144"/>
                  <a:gd name="T9" fmla="*/ 6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143" y="68"/>
                    </a:moveTo>
                    <a:cubicBezTo>
                      <a:pt x="144" y="107"/>
                      <a:pt x="115" y="140"/>
                      <a:pt x="76" y="142"/>
                    </a:cubicBezTo>
                    <a:cubicBezTo>
                      <a:pt x="37" y="144"/>
                      <a:pt x="4" y="114"/>
                      <a:pt x="2" y="75"/>
                    </a:cubicBezTo>
                    <a:cubicBezTo>
                      <a:pt x="0" y="37"/>
                      <a:pt x="30" y="4"/>
                      <a:pt x="69" y="2"/>
                    </a:cubicBezTo>
                    <a:cubicBezTo>
                      <a:pt x="108" y="0"/>
                      <a:pt x="141" y="30"/>
                      <a:pt x="143" y="68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id="{24F89DB3-3811-407C-94E4-5C9915C9F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2313" y="2078038"/>
                <a:ext cx="138113" cy="139700"/>
              </a:xfrm>
              <a:custGeom>
                <a:avLst/>
                <a:gdLst>
                  <a:gd name="T0" fmla="*/ 53 w 54"/>
                  <a:gd name="T1" fmla="*/ 25 h 54"/>
                  <a:gd name="T2" fmla="*/ 28 w 54"/>
                  <a:gd name="T3" fmla="*/ 53 h 54"/>
                  <a:gd name="T4" fmla="*/ 1 w 54"/>
                  <a:gd name="T5" fmla="*/ 28 h 54"/>
                  <a:gd name="T6" fmla="*/ 26 w 54"/>
                  <a:gd name="T7" fmla="*/ 1 h 54"/>
                  <a:gd name="T8" fmla="*/ 53 w 54"/>
                  <a:gd name="T9" fmla="*/ 2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53" y="25"/>
                    </a:moveTo>
                    <a:cubicBezTo>
                      <a:pt x="54" y="40"/>
                      <a:pt x="43" y="52"/>
                      <a:pt x="28" y="53"/>
                    </a:cubicBezTo>
                    <a:cubicBezTo>
                      <a:pt x="14" y="54"/>
                      <a:pt x="2" y="42"/>
                      <a:pt x="1" y="28"/>
                    </a:cubicBezTo>
                    <a:cubicBezTo>
                      <a:pt x="0" y="14"/>
                      <a:pt x="11" y="1"/>
                      <a:pt x="26" y="1"/>
                    </a:cubicBezTo>
                    <a:cubicBezTo>
                      <a:pt x="40" y="0"/>
                      <a:pt x="52" y="11"/>
                      <a:pt x="53" y="2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id="{E6CA02D2-9069-4BF0-9DC4-9C1B90684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3600" y="2336800"/>
                <a:ext cx="38100" cy="39688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1 w 15"/>
                  <a:gd name="T5" fmla="*/ 8 h 15"/>
                  <a:gd name="T6" fmla="*/ 8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12" y="0"/>
                      <a:pt x="15" y="3"/>
                      <a:pt x="15" y="7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12" name="그룹 70">
              <a:extLst>
                <a:ext uri="{FF2B5EF4-FFF2-40B4-BE49-F238E27FC236}">
                  <a16:creationId xmlns:a16="http://schemas.microsoft.com/office/drawing/2014/main" id="{9D5B8708-8B63-420B-84FA-1C5545788995}"/>
                </a:ext>
              </a:extLst>
            </p:cNvPr>
            <p:cNvGrpSpPr/>
            <p:nvPr/>
          </p:nvGrpSpPr>
          <p:grpSpPr>
            <a:xfrm>
              <a:off x="3662881" y="2066032"/>
              <a:ext cx="1673410" cy="1096501"/>
              <a:chOff x="4151312" y="2176464"/>
              <a:chExt cx="1390651" cy="911224"/>
            </a:xfrm>
            <a:solidFill>
              <a:schemeClr val="accent1">
                <a:alpha val="60000"/>
              </a:schemeClr>
            </a:solidFill>
          </p:grpSpPr>
          <p:sp>
            <p:nvSpPr>
              <p:cNvPr id="38" name="Freeform 31">
                <a:extLst>
                  <a:ext uri="{FF2B5EF4-FFF2-40B4-BE49-F238E27FC236}">
                    <a16:creationId xmlns:a16="http://schemas.microsoft.com/office/drawing/2014/main" id="{A5DB2150-8995-4E48-8849-9A8E64202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312" y="2262190"/>
                <a:ext cx="38100" cy="39688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4 h 15"/>
                  <a:gd name="T4" fmla="*/ 0 w 15"/>
                  <a:gd name="T5" fmla="*/ 8 h 15"/>
                  <a:gd name="T6" fmla="*/ 7 w 15"/>
                  <a:gd name="T7" fmla="*/ 0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3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486044"/>
                <a:endParaRPr lang="ko-KR" altLang="en-US" sz="3240" dirty="0">
                  <a:solidFill>
                    <a:prstClr val="black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9" name="Freeform 32">
                <a:extLst>
                  <a:ext uri="{FF2B5EF4-FFF2-40B4-BE49-F238E27FC236}">
                    <a16:creationId xmlns:a16="http://schemas.microsoft.com/office/drawing/2014/main" id="{906A13C5-6E0F-453F-A5C7-05040A0B1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0" y="2176464"/>
                <a:ext cx="630238" cy="631825"/>
              </a:xfrm>
              <a:custGeom>
                <a:avLst/>
                <a:gdLst>
                  <a:gd name="T0" fmla="*/ 243 w 246"/>
                  <a:gd name="T1" fmla="*/ 118 h 247"/>
                  <a:gd name="T2" fmla="*/ 129 w 246"/>
                  <a:gd name="T3" fmla="*/ 243 h 247"/>
                  <a:gd name="T4" fmla="*/ 3 w 246"/>
                  <a:gd name="T5" fmla="*/ 130 h 247"/>
                  <a:gd name="T6" fmla="*/ 117 w 246"/>
                  <a:gd name="T7" fmla="*/ 4 h 247"/>
                  <a:gd name="T8" fmla="*/ 243 w 246"/>
                  <a:gd name="T9" fmla="*/ 118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47">
                    <a:moveTo>
                      <a:pt x="243" y="118"/>
                    </a:moveTo>
                    <a:cubicBezTo>
                      <a:pt x="246" y="184"/>
                      <a:pt x="195" y="240"/>
                      <a:pt x="129" y="243"/>
                    </a:cubicBezTo>
                    <a:cubicBezTo>
                      <a:pt x="63" y="247"/>
                      <a:pt x="7" y="196"/>
                      <a:pt x="3" y="130"/>
                    </a:cubicBezTo>
                    <a:cubicBezTo>
                      <a:pt x="0" y="63"/>
                      <a:pt x="51" y="7"/>
                      <a:pt x="117" y="4"/>
                    </a:cubicBezTo>
                    <a:cubicBezTo>
                      <a:pt x="183" y="0"/>
                      <a:pt x="240" y="51"/>
                      <a:pt x="243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486044"/>
                <a:endParaRPr lang="ko-KR" altLang="en-US" sz="3240" dirty="0">
                  <a:solidFill>
                    <a:prstClr val="black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0" name="Freeform 33">
                <a:extLst>
                  <a:ext uri="{FF2B5EF4-FFF2-40B4-BE49-F238E27FC236}">
                    <a16:creationId xmlns:a16="http://schemas.microsoft.com/office/drawing/2014/main" id="{0588528E-B23F-4358-B5E7-FD2EA4B35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25" y="2560638"/>
                <a:ext cx="528638" cy="527050"/>
              </a:xfrm>
              <a:custGeom>
                <a:avLst/>
                <a:gdLst>
                  <a:gd name="T0" fmla="*/ 204 w 206"/>
                  <a:gd name="T1" fmla="*/ 98 h 206"/>
                  <a:gd name="T2" fmla="*/ 108 w 206"/>
                  <a:gd name="T3" fmla="*/ 203 h 206"/>
                  <a:gd name="T4" fmla="*/ 3 w 206"/>
                  <a:gd name="T5" fmla="*/ 108 h 206"/>
                  <a:gd name="T6" fmla="*/ 98 w 206"/>
                  <a:gd name="T7" fmla="*/ 3 h 206"/>
                  <a:gd name="T8" fmla="*/ 204 w 206"/>
                  <a:gd name="T9" fmla="*/ 9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204" y="98"/>
                    </a:moveTo>
                    <a:cubicBezTo>
                      <a:pt x="206" y="153"/>
                      <a:pt x="164" y="200"/>
                      <a:pt x="108" y="203"/>
                    </a:cubicBezTo>
                    <a:cubicBezTo>
                      <a:pt x="53" y="206"/>
                      <a:pt x="6" y="163"/>
                      <a:pt x="3" y="108"/>
                    </a:cubicBezTo>
                    <a:cubicBezTo>
                      <a:pt x="0" y="52"/>
                      <a:pt x="43" y="5"/>
                      <a:pt x="98" y="3"/>
                    </a:cubicBezTo>
                    <a:cubicBezTo>
                      <a:pt x="154" y="0"/>
                      <a:pt x="201" y="42"/>
                      <a:pt x="204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486044"/>
                <a:endParaRPr lang="ko-KR" altLang="en-US" sz="3240" dirty="0">
                  <a:solidFill>
                    <a:prstClr val="black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13" name="그룹 74">
              <a:extLst>
                <a:ext uri="{FF2B5EF4-FFF2-40B4-BE49-F238E27FC236}">
                  <a16:creationId xmlns:a16="http://schemas.microsoft.com/office/drawing/2014/main" id="{8D3A5BEC-7322-4892-B4D3-6457E2EC8F1B}"/>
                </a:ext>
              </a:extLst>
            </p:cNvPr>
            <p:cNvGrpSpPr/>
            <p:nvPr/>
          </p:nvGrpSpPr>
          <p:grpSpPr>
            <a:xfrm>
              <a:off x="3416453" y="994363"/>
              <a:ext cx="2469997" cy="2842502"/>
              <a:chOff x="3416453" y="994363"/>
              <a:chExt cx="2469997" cy="2842502"/>
            </a:xfrm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8CB370BF-F0BA-4F8D-B952-837DE1D32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149" y="1471934"/>
                <a:ext cx="617022" cy="613202"/>
              </a:xfrm>
              <a:custGeom>
                <a:avLst/>
                <a:gdLst>
                  <a:gd name="T0" fmla="*/ 197 w 200"/>
                  <a:gd name="T1" fmla="*/ 95 h 199"/>
                  <a:gd name="T2" fmla="*/ 105 w 200"/>
                  <a:gd name="T3" fmla="*/ 197 h 199"/>
                  <a:gd name="T4" fmla="*/ 3 w 200"/>
                  <a:gd name="T5" fmla="*/ 105 h 199"/>
                  <a:gd name="T6" fmla="*/ 95 w 200"/>
                  <a:gd name="T7" fmla="*/ 3 h 199"/>
                  <a:gd name="T8" fmla="*/ 197 w 200"/>
                  <a:gd name="T9" fmla="*/ 95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199">
                    <a:moveTo>
                      <a:pt x="197" y="95"/>
                    </a:moveTo>
                    <a:cubicBezTo>
                      <a:pt x="200" y="148"/>
                      <a:pt x="158" y="194"/>
                      <a:pt x="105" y="197"/>
                    </a:cubicBezTo>
                    <a:cubicBezTo>
                      <a:pt x="51" y="199"/>
                      <a:pt x="6" y="158"/>
                      <a:pt x="3" y="105"/>
                    </a:cubicBezTo>
                    <a:cubicBezTo>
                      <a:pt x="0" y="51"/>
                      <a:pt x="42" y="5"/>
                      <a:pt x="95" y="3"/>
                    </a:cubicBezTo>
                    <a:cubicBezTo>
                      <a:pt x="149" y="0"/>
                      <a:pt x="194" y="41"/>
                      <a:pt x="197" y="9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02D41CD1-C8FE-4202-AFF7-D980F46F2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813" y="1859722"/>
                <a:ext cx="212042" cy="213952"/>
              </a:xfrm>
              <a:custGeom>
                <a:avLst/>
                <a:gdLst>
                  <a:gd name="T0" fmla="*/ 68 w 69"/>
                  <a:gd name="T1" fmla="*/ 33 h 69"/>
                  <a:gd name="T2" fmla="*/ 36 w 69"/>
                  <a:gd name="T3" fmla="*/ 68 h 69"/>
                  <a:gd name="T4" fmla="*/ 0 w 69"/>
                  <a:gd name="T5" fmla="*/ 36 h 69"/>
                  <a:gd name="T6" fmla="*/ 32 w 69"/>
                  <a:gd name="T7" fmla="*/ 1 h 69"/>
                  <a:gd name="T8" fmla="*/ 68 w 69"/>
                  <a:gd name="T9" fmla="*/ 3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68" y="33"/>
                    </a:moveTo>
                    <a:cubicBezTo>
                      <a:pt x="69" y="52"/>
                      <a:pt x="54" y="67"/>
                      <a:pt x="36" y="68"/>
                    </a:cubicBezTo>
                    <a:cubicBezTo>
                      <a:pt x="17" y="69"/>
                      <a:pt x="1" y="55"/>
                      <a:pt x="0" y="36"/>
                    </a:cubicBezTo>
                    <a:cubicBezTo>
                      <a:pt x="0" y="18"/>
                      <a:pt x="14" y="2"/>
                      <a:pt x="32" y="1"/>
                    </a:cubicBezTo>
                    <a:cubicBezTo>
                      <a:pt x="51" y="0"/>
                      <a:pt x="67" y="14"/>
                      <a:pt x="68" y="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D5A03C86-D8B8-4006-9382-BBC344381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453" y="1617115"/>
                <a:ext cx="194849" cy="196760"/>
              </a:xfrm>
              <a:custGeom>
                <a:avLst/>
                <a:gdLst>
                  <a:gd name="T0" fmla="*/ 62 w 63"/>
                  <a:gd name="T1" fmla="*/ 30 h 64"/>
                  <a:gd name="T2" fmla="*/ 33 w 63"/>
                  <a:gd name="T3" fmla="*/ 63 h 64"/>
                  <a:gd name="T4" fmla="*/ 1 w 63"/>
                  <a:gd name="T5" fmla="*/ 34 h 64"/>
                  <a:gd name="T6" fmla="*/ 30 w 63"/>
                  <a:gd name="T7" fmla="*/ 1 h 64"/>
                  <a:gd name="T8" fmla="*/ 62 w 63"/>
                  <a:gd name="T9" fmla="*/ 3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4">
                    <a:moveTo>
                      <a:pt x="62" y="30"/>
                    </a:moveTo>
                    <a:cubicBezTo>
                      <a:pt x="63" y="47"/>
                      <a:pt x="50" y="62"/>
                      <a:pt x="33" y="63"/>
                    </a:cubicBezTo>
                    <a:cubicBezTo>
                      <a:pt x="16" y="64"/>
                      <a:pt x="1" y="51"/>
                      <a:pt x="1" y="34"/>
                    </a:cubicBezTo>
                    <a:cubicBezTo>
                      <a:pt x="0" y="16"/>
                      <a:pt x="13" y="2"/>
                      <a:pt x="30" y="1"/>
                    </a:cubicBezTo>
                    <a:cubicBezTo>
                      <a:pt x="47" y="0"/>
                      <a:pt x="62" y="13"/>
                      <a:pt x="62" y="3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B2BDCDB8-1563-45F7-9512-95AA427B4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424" y="1177750"/>
                <a:ext cx="196760" cy="198669"/>
              </a:xfrm>
              <a:custGeom>
                <a:avLst/>
                <a:gdLst>
                  <a:gd name="T0" fmla="*/ 63 w 64"/>
                  <a:gd name="T1" fmla="*/ 31 h 64"/>
                  <a:gd name="T2" fmla="*/ 33 w 64"/>
                  <a:gd name="T3" fmla="*/ 63 h 64"/>
                  <a:gd name="T4" fmla="*/ 1 w 64"/>
                  <a:gd name="T5" fmla="*/ 34 h 64"/>
                  <a:gd name="T6" fmla="*/ 30 w 64"/>
                  <a:gd name="T7" fmla="*/ 1 h 64"/>
                  <a:gd name="T8" fmla="*/ 63 w 64"/>
                  <a:gd name="T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4">
                    <a:moveTo>
                      <a:pt x="63" y="31"/>
                    </a:moveTo>
                    <a:cubicBezTo>
                      <a:pt x="64" y="48"/>
                      <a:pt x="50" y="62"/>
                      <a:pt x="33" y="63"/>
                    </a:cubicBezTo>
                    <a:cubicBezTo>
                      <a:pt x="16" y="64"/>
                      <a:pt x="2" y="51"/>
                      <a:pt x="1" y="34"/>
                    </a:cubicBezTo>
                    <a:cubicBezTo>
                      <a:pt x="0" y="17"/>
                      <a:pt x="13" y="2"/>
                      <a:pt x="30" y="1"/>
                    </a:cubicBezTo>
                    <a:cubicBezTo>
                      <a:pt x="47" y="0"/>
                      <a:pt x="62" y="13"/>
                      <a:pt x="63" y="3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01775CDC-CC02-4534-B1D2-1D1BA40BC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581" y="2001083"/>
                <a:ext cx="45847" cy="47758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F0C97315-A3AD-4F11-85EE-F882315F4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651" y="2606642"/>
                <a:ext cx="45847" cy="45847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4 h 15"/>
                  <a:gd name="T4" fmla="*/ 0 w 15"/>
                  <a:gd name="T5" fmla="*/ 7 h 15"/>
                  <a:gd name="T6" fmla="*/ 7 w 15"/>
                  <a:gd name="T7" fmla="*/ 0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3" y="15"/>
                      <a:pt x="0" y="11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E336A16E-AEC8-4ABC-B9DD-56A9232E4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61" y="1798593"/>
                <a:ext cx="45847" cy="4584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1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D2EAE1E3-9C0E-4185-B6BC-27617D4E4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459" y="1131903"/>
                <a:ext cx="47758" cy="4584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4 h 15"/>
                  <a:gd name="T4" fmla="*/ 1 w 15"/>
                  <a:gd name="T5" fmla="*/ 8 h 15"/>
                  <a:gd name="T6" fmla="*/ 8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12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63DFEE29-C9CE-45C0-8BBE-FEB10C0FC1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5354" y="2612374"/>
                <a:ext cx="45847" cy="4584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5514B106-B51E-4998-88B2-505969D03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766" y="1930402"/>
                <a:ext cx="282722" cy="286543"/>
              </a:xfrm>
              <a:custGeom>
                <a:avLst/>
                <a:gdLst>
                  <a:gd name="T0" fmla="*/ 91 w 92"/>
                  <a:gd name="T1" fmla="*/ 44 h 93"/>
                  <a:gd name="T2" fmla="*/ 48 w 92"/>
                  <a:gd name="T3" fmla="*/ 91 h 93"/>
                  <a:gd name="T4" fmla="*/ 1 w 92"/>
                  <a:gd name="T5" fmla="*/ 49 h 93"/>
                  <a:gd name="T6" fmla="*/ 44 w 92"/>
                  <a:gd name="T7" fmla="*/ 1 h 93"/>
                  <a:gd name="T8" fmla="*/ 91 w 92"/>
                  <a:gd name="T9" fmla="*/ 4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3">
                    <a:moveTo>
                      <a:pt x="91" y="44"/>
                    </a:moveTo>
                    <a:cubicBezTo>
                      <a:pt x="92" y="69"/>
                      <a:pt x="73" y="90"/>
                      <a:pt x="48" y="91"/>
                    </a:cubicBezTo>
                    <a:cubicBezTo>
                      <a:pt x="23" y="93"/>
                      <a:pt x="2" y="73"/>
                      <a:pt x="1" y="49"/>
                    </a:cubicBezTo>
                    <a:cubicBezTo>
                      <a:pt x="0" y="24"/>
                      <a:pt x="19" y="3"/>
                      <a:pt x="44" y="1"/>
                    </a:cubicBezTo>
                    <a:cubicBezTo>
                      <a:pt x="69" y="0"/>
                      <a:pt x="90" y="19"/>
                      <a:pt x="91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5913823C-16D3-4C1D-89C9-01891FFB1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0673" y="2276164"/>
                <a:ext cx="286543" cy="286543"/>
              </a:xfrm>
              <a:custGeom>
                <a:avLst/>
                <a:gdLst>
                  <a:gd name="T0" fmla="*/ 92 w 93"/>
                  <a:gd name="T1" fmla="*/ 44 h 93"/>
                  <a:gd name="T2" fmla="*/ 49 w 93"/>
                  <a:gd name="T3" fmla="*/ 91 h 93"/>
                  <a:gd name="T4" fmla="*/ 2 w 93"/>
                  <a:gd name="T5" fmla="*/ 49 h 93"/>
                  <a:gd name="T6" fmla="*/ 44 w 93"/>
                  <a:gd name="T7" fmla="*/ 1 h 93"/>
                  <a:gd name="T8" fmla="*/ 92 w 93"/>
                  <a:gd name="T9" fmla="*/ 4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3">
                    <a:moveTo>
                      <a:pt x="92" y="44"/>
                    </a:moveTo>
                    <a:cubicBezTo>
                      <a:pt x="93" y="69"/>
                      <a:pt x="74" y="90"/>
                      <a:pt x="49" y="91"/>
                    </a:cubicBezTo>
                    <a:cubicBezTo>
                      <a:pt x="24" y="93"/>
                      <a:pt x="3" y="74"/>
                      <a:pt x="2" y="49"/>
                    </a:cubicBezTo>
                    <a:cubicBezTo>
                      <a:pt x="0" y="24"/>
                      <a:pt x="19" y="3"/>
                      <a:pt x="44" y="1"/>
                    </a:cubicBezTo>
                    <a:cubicBezTo>
                      <a:pt x="69" y="0"/>
                      <a:pt x="90" y="19"/>
                      <a:pt x="92" y="4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4" name="Freeform 16">
                <a:extLst>
                  <a:ext uri="{FF2B5EF4-FFF2-40B4-BE49-F238E27FC236}">
                    <a16:creationId xmlns:a16="http://schemas.microsoft.com/office/drawing/2014/main" id="{E5D8D806-87D3-4ECB-8AB9-DD7C727B7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531" y="2918019"/>
                <a:ext cx="597919" cy="594099"/>
              </a:xfrm>
              <a:custGeom>
                <a:avLst/>
                <a:gdLst>
                  <a:gd name="T0" fmla="*/ 192 w 194"/>
                  <a:gd name="T1" fmla="*/ 93 h 193"/>
                  <a:gd name="T2" fmla="*/ 101 w 194"/>
                  <a:gd name="T3" fmla="*/ 192 h 193"/>
                  <a:gd name="T4" fmla="*/ 55 w 194"/>
                  <a:gd name="T5" fmla="*/ 183 h 193"/>
                  <a:gd name="T6" fmla="*/ 40 w 194"/>
                  <a:gd name="T7" fmla="*/ 174 h 193"/>
                  <a:gd name="T8" fmla="*/ 6 w 194"/>
                  <a:gd name="T9" fmla="*/ 127 h 193"/>
                  <a:gd name="T10" fmla="*/ 1 w 194"/>
                  <a:gd name="T11" fmla="*/ 109 h 193"/>
                  <a:gd name="T12" fmla="*/ 1 w 194"/>
                  <a:gd name="T13" fmla="*/ 101 h 193"/>
                  <a:gd name="T14" fmla="*/ 18 w 194"/>
                  <a:gd name="T15" fmla="*/ 43 h 193"/>
                  <a:gd name="T16" fmla="*/ 48 w 194"/>
                  <a:gd name="T17" fmla="*/ 14 h 193"/>
                  <a:gd name="T18" fmla="*/ 92 w 194"/>
                  <a:gd name="T19" fmla="*/ 1 h 193"/>
                  <a:gd name="T20" fmla="*/ 179 w 194"/>
                  <a:gd name="T21" fmla="*/ 48 h 193"/>
                  <a:gd name="T22" fmla="*/ 179 w 194"/>
                  <a:gd name="T23" fmla="*/ 48 h 193"/>
                  <a:gd name="T24" fmla="*/ 192 w 194"/>
                  <a:gd name="T25" fmla="*/ 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4" h="193">
                    <a:moveTo>
                      <a:pt x="192" y="93"/>
                    </a:moveTo>
                    <a:cubicBezTo>
                      <a:pt x="194" y="145"/>
                      <a:pt x="153" y="190"/>
                      <a:pt x="101" y="192"/>
                    </a:cubicBezTo>
                    <a:cubicBezTo>
                      <a:pt x="84" y="193"/>
                      <a:pt x="69" y="190"/>
                      <a:pt x="55" y="183"/>
                    </a:cubicBezTo>
                    <a:cubicBezTo>
                      <a:pt x="50" y="181"/>
                      <a:pt x="45" y="178"/>
                      <a:pt x="40" y="174"/>
                    </a:cubicBezTo>
                    <a:cubicBezTo>
                      <a:pt x="25" y="163"/>
                      <a:pt x="12" y="147"/>
                      <a:pt x="6" y="127"/>
                    </a:cubicBezTo>
                    <a:cubicBezTo>
                      <a:pt x="4" y="122"/>
                      <a:pt x="2" y="115"/>
                      <a:pt x="1" y="109"/>
                    </a:cubicBezTo>
                    <a:cubicBezTo>
                      <a:pt x="1" y="106"/>
                      <a:pt x="1" y="104"/>
                      <a:pt x="1" y="101"/>
                    </a:cubicBezTo>
                    <a:cubicBezTo>
                      <a:pt x="0" y="79"/>
                      <a:pt x="6" y="59"/>
                      <a:pt x="18" y="43"/>
                    </a:cubicBezTo>
                    <a:cubicBezTo>
                      <a:pt x="26" y="31"/>
                      <a:pt x="36" y="21"/>
                      <a:pt x="48" y="14"/>
                    </a:cubicBezTo>
                    <a:cubicBezTo>
                      <a:pt x="61" y="6"/>
                      <a:pt x="76" y="2"/>
                      <a:pt x="92" y="1"/>
                    </a:cubicBezTo>
                    <a:cubicBezTo>
                      <a:pt x="129" y="0"/>
                      <a:pt x="161" y="19"/>
                      <a:pt x="179" y="48"/>
                    </a:cubicBezTo>
                    <a:cubicBezTo>
                      <a:pt x="179" y="48"/>
                      <a:pt x="179" y="48"/>
                      <a:pt x="179" y="48"/>
                    </a:cubicBezTo>
                    <a:cubicBezTo>
                      <a:pt x="187" y="61"/>
                      <a:pt x="191" y="76"/>
                      <a:pt x="192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id="{3C14FE02-E3E3-4BD0-8416-C7E4DF10A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659" y="2736542"/>
                <a:ext cx="720177" cy="720178"/>
              </a:xfrm>
              <a:custGeom>
                <a:avLst/>
                <a:gdLst>
                  <a:gd name="T0" fmla="*/ 232 w 234"/>
                  <a:gd name="T1" fmla="*/ 112 h 234"/>
                  <a:gd name="T2" fmla="*/ 122 w 234"/>
                  <a:gd name="T3" fmla="*/ 232 h 234"/>
                  <a:gd name="T4" fmla="*/ 3 w 234"/>
                  <a:gd name="T5" fmla="*/ 122 h 234"/>
                  <a:gd name="T6" fmla="*/ 112 w 234"/>
                  <a:gd name="T7" fmla="*/ 3 h 234"/>
                  <a:gd name="T8" fmla="*/ 232 w 234"/>
                  <a:gd name="T9" fmla="*/ 112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34">
                    <a:moveTo>
                      <a:pt x="232" y="112"/>
                    </a:moveTo>
                    <a:cubicBezTo>
                      <a:pt x="234" y="175"/>
                      <a:pt x="185" y="229"/>
                      <a:pt x="122" y="232"/>
                    </a:cubicBezTo>
                    <a:cubicBezTo>
                      <a:pt x="59" y="234"/>
                      <a:pt x="6" y="185"/>
                      <a:pt x="3" y="122"/>
                    </a:cubicBezTo>
                    <a:cubicBezTo>
                      <a:pt x="0" y="59"/>
                      <a:pt x="49" y="6"/>
                      <a:pt x="112" y="3"/>
                    </a:cubicBezTo>
                    <a:cubicBezTo>
                      <a:pt x="176" y="0"/>
                      <a:pt x="229" y="49"/>
                      <a:pt x="232" y="1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126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571AA50C-4875-4680-8A1B-352C802DE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3722" y="2969596"/>
                <a:ext cx="863448" cy="867269"/>
              </a:xfrm>
              <a:custGeom>
                <a:avLst/>
                <a:gdLst>
                  <a:gd name="T0" fmla="*/ 280 w 280"/>
                  <a:gd name="T1" fmla="*/ 148 h 281"/>
                  <a:gd name="T2" fmla="*/ 280 w 280"/>
                  <a:gd name="T3" fmla="*/ 148 h 281"/>
                  <a:gd name="T4" fmla="*/ 156 w 280"/>
                  <a:gd name="T5" fmla="*/ 279 h 281"/>
                  <a:gd name="T6" fmla="*/ 146 w 280"/>
                  <a:gd name="T7" fmla="*/ 280 h 281"/>
                  <a:gd name="T8" fmla="*/ 83 w 280"/>
                  <a:gd name="T9" fmla="*/ 268 h 281"/>
                  <a:gd name="T10" fmla="*/ 30 w 280"/>
                  <a:gd name="T11" fmla="*/ 227 h 281"/>
                  <a:gd name="T12" fmla="*/ 0 w 280"/>
                  <a:gd name="T13" fmla="*/ 146 h 281"/>
                  <a:gd name="T14" fmla="*/ 3 w 280"/>
                  <a:gd name="T15" fmla="*/ 111 h 281"/>
                  <a:gd name="T16" fmla="*/ 9 w 280"/>
                  <a:gd name="T17" fmla="*/ 91 h 281"/>
                  <a:gd name="T18" fmla="*/ 9 w 280"/>
                  <a:gd name="T19" fmla="*/ 91 h 281"/>
                  <a:gd name="T20" fmla="*/ 39 w 280"/>
                  <a:gd name="T21" fmla="*/ 44 h 281"/>
                  <a:gd name="T22" fmla="*/ 99 w 280"/>
                  <a:gd name="T23" fmla="*/ 7 h 281"/>
                  <a:gd name="T24" fmla="*/ 113 w 280"/>
                  <a:gd name="T25" fmla="*/ 3 h 281"/>
                  <a:gd name="T26" fmla="*/ 127 w 280"/>
                  <a:gd name="T27" fmla="*/ 1 h 281"/>
                  <a:gd name="T28" fmla="*/ 134 w 280"/>
                  <a:gd name="T29" fmla="*/ 1 h 281"/>
                  <a:gd name="T30" fmla="*/ 151 w 280"/>
                  <a:gd name="T31" fmla="*/ 1 h 281"/>
                  <a:gd name="T32" fmla="*/ 175 w 280"/>
                  <a:gd name="T33" fmla="*/ 5 h 281"/>
                  <a:gd name="T34" fmla="*/ 207 w 280"/>
                  <a:gd name="T35" fmla="*/ 18 h 281"/>
                  <a:gd name="T36" fmla="*/ 247 w 280"/>
                  <a:gd name="T37" fmla="*/ 50 h 281"/>
                  <a:gd name="T38" fmla="*/ 254 w 280"/>
                  <a:gd name="T39" fmla="*/ 60 h 281"/>
                  <a:gd name="T40" fmla="*/ 279 w 280"/>
                  <a:gd name="T41" fmla="*/ 128 h 281"/>
                  <a:gd name="T42" fmla="*/ 280 w 280"/>
                  <a:gd name="T43" fmla="*/ 134 h 281"/>
                  <a:gd name="T44" fmla="*/ 280 w 280"/>
                  <a:gd name="T45" fmla="*/ 148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0" h="281">
                    <a:moveTo>
                      <a:pt x="280" y="148"/>
                    </a:moveTo>
                    <a:cubicBezTo>
                      <a:pt x="280" y="148"/>
                      <a:pt x="280" y="148"/>
                      <a:pt x="280" y="148"/>
                    </a:cubicBezTo>
                    <a:cubicBezTo>
                      <a:pt x="276" y="216"/>
                      <a:pt x="224" y="272"/>
                      <a:pt x="156" y="279"/>
                    </a:cubicBezTo>
                    <a:cubicBezTo>
                      <a:pt x="153" y="280"/>
                      <a:pt x="149" y="280"/>
                      <a:pt x="146" y="280"/>
                    </a:cubicBezTo>
                    <a:cubicBezTo>
                      <a:pt x="124" y="281"/>
                      <a:pt x="102" y="277"/>
                      <a:pt x="83" y="268"/>
                    </a:cubicBezTo>
                    <a:cubicBezTo>
                      <a:pt x="62" y="259"/>
                      <a:pt x="44" y="245"/>
                      <a:pt x="30" y="227"/>
                    </a:cubicBezTo>
                    <a:cubicBezTo>
                      <a:pt x="13" y="205"/>
                      <a:pt x="1" y="177"/>
                      <a:pt x="0" y="146"/>
                    </a:cubicBezTo>
                    <a:cubicBezTo>
                      <a:pt x="0" y="134"/>
                      <a:pt x="1" y="123"/>
                      <a:pt x="3" y="111"/>
                    </a:cubicBezTo>
                    <a:cubicBezTo>
                      <a:pt x="5" y="104"/>
                      <a:pt x="7" y="98"/>
                      <a:pt x="9" y="91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16" y="73"/>
                      <a:pt x="26" y="57"/>
                      <a:pt x="39" y="44"/>
                    </a:cubicBezTo>
                    <a:cubicBezTo>
                      <a:pt x="55" y="27"/>
                      <a:pt x="76" y="14"/>
                      <a:pt x="99" y="7"/>
                    </a:cubicBezTo>
                    <a:cubicBezTo>
                      <a:pt x="103" y="5"/>
                      <a:pt x="108" y="4"/>
                      <a:pt x="113" y="3"/>
                    </a:cubicBezTo>
                    <a:cubicBezTo>
                      <a:pt x="117" y="2"/>
                      <a:pt x="122" y="2"/>
                      <a:pt x="127" y="1"/>
                    </a:cubicBezTo>
                    <a:cubicBezTo>
                      <a:pt x="129" y="1"/>
                      <a:pt x="132" y="1"/>
                      <a:pt x="134" y="1"/>
                    </a:cubicBezTo>
                    <a:cubicBezTo>
                      <a:pt x="140" y="0"/>
                      <a:pt x="145" y="1"/>
                      <a:pt x="151" y="1"/>
                    </a:cubicBezTo>
                    <a:cubicBezTo>
                      <a:pt x="159" y="2"/>
                      <a:pt x="167" y="3"/>
                      <a:pt x="175" y="5"/>
                    </a:cubicBezTo>
                    <a:cubicBezTo>
                      <a:pt x="186" y="8"/>
                      <a:pt x="197" y="12"/>
                      <a:pt x="207" y="18"/>
                    </a:cubicBezTo>
                    <a:cubicBezTo>
                      <a:pt x="222" y="26"/>
                      <a:pt x="236" y="37"/>
                      <a:pt x="247" y="50"/>
                    </a:cubicBezTo>
                    <a:cubicBezTo>
                      <a:pt x="249" y="53"/>
                      <a:pt x="252" y="56"/>
                      <a:pt x="254" y="60"/>
                    </a:cubicBezTo>
                    <a:cubicBezTo>
                      <a:pt x="268" y="79"/>
                      <a:pt x="277" y="103"/>
                      <a:pt x="279" y="128"/>
                    </a:cubicBezTo>
                    <a:cubicBezTo>
                      <a:pt x="280" y="130"/>
                      <a:pt x="280" y="132"/>
                      <a:pt x="280" y="134"/>
                    </a:cubicBezTo>
                    <a:cubicBezTo>
                      <a:pt x="280" y="139"/>
                      <a:pt x="280" y="144"/>
                      <a:pt x="280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7" name="Oval 19">
                <a:extLst>
                  <a:ext uri="{FF2B5EF4-FFF2-40B4-BE49-F238E27FC236}">
                    <a16:creationId xmlns:a16="http://schemas.microsoft.com/office/drawing/2014/main" id="{CB062718-90E1-4703-BC90-8696D9730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1332" y="994363"/>
                <a:ext cx="809960" cy="80996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126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14" name="그룹 90">
              <a:extLst>
                <a:ext uri="{FF2B5EF4-FFF2-40B4-BE49-F238E27FC236}">
                  <a16:creationId xmlns:a16="http://schemas.microsoft.com/office/drawing/2014/main" id="{1C7190DD-A80D-4379-B567-03F11EBF130F}"/>
                </a:ext>
              </a:extLst>
            </p:cNvPr>
            <p:cNvGrpSpPr/>
            <p:nvPr/>
          </p:nvGrpSpPr>
          <p:grpSpPr>
            <a:xfrm>
              <a:off x="3797300" y="3105150"/>
              <a:ext cx="1803400" cy="342900"/>
              <a:chOff x="3797300" y="3105150"/>
              <a:chExt cx="1803400" cy="342900"/>
            </a:xfrm>
          </p:grpSpPr>
          <p:cxnSp>
            <p:nvCxnSpPr>
              <p:cNvPr id="21" name="직선 연결선 91">
                <a:extLst>
                  <a:ext uri="{FF2B5EF4-FFF2-40B4-BE49-F238E27FC236}">
                    <a16:creationId xmlns:a16="http://schemas.microsoft.com/office/drawing/2014/main" id="{A52756D8-E989-49FC-83E6-69B7287CF171}"/>
                  </a:ext>
                </a:extLst>
              </p:cNvPr>
              <p:cNvCxnSpPr/>
              <p:nvPr/>
            </p:nvCxnSpPr>
            <p:spPr>
              <a:xfrm>
                <a:off x="3797300" y="3105150"/>
                <a:ext cx="946150" cy="342900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92">
                <a:extLst>
                  <a:ext uri="{FF2B5EF4-FFF2-40B4-BE49-F238E27FC236}">
                    <a16:creationId xmlns:a16="http://schemas.microsoft.com/office/drawing/2014/main" id="{81305D06-AC29-4531-8AA6-00666A598413}"/>
                  </a:ext>
                </a:extLst>
              </p:cNvPr>
              <p:cNvCxnSpPr/>
              <p:nvPr/>
            </p:nvCxnSpPr>
            <p:spPr>
              <a:xfrm flipV="1">
                <a:off x="4756150" y="3213100"/>
                <a:ext cx="844550" cy="228600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그룹 2">
              <a:extLst>
                <a:ext uri="{FF2B5EF4-FFF2-40B4-BE49-F238E27FC236}">
                  <a16:creationId xmlns:a16="http://schemas.microsoft.com/office/drawing/2014/main" id="{766FD583-44EE-4A46-985E-0B156998B75B}"/>
                </a:ext>
              </a:extLst>
            </p:cNvPr>
            <p:cNvGrpSpPr/>
            <p:nvPr/>
          </p:nvGrpSpPr>
          <p:grpSpPr>
            <a:xfrm>
              <a:off x="3672431" y="1513960"/>
              <a:ext cx="1898823" cy="2044005"/>
              <a:chOff x="3672431" y="1513960"/>
              <a:chExt cx="1898823" cy="2044005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35D3943-E018-4F35-9337-BA2C47921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6877" y="2589450"/>
                <a:ext cx="968514" cy="968515"/>
              </a:xfrm>
              <a:custGeom>
                <a:avLst/>
                <a:gdLst>
                  <a:gd name="T0" fmla="*/ 310 w 314"/>
                  <a:gd name="T1" fmla="*/ 150 h 314"/>
                  <a:gd name="T2" fmla="*/ 165 w 314"/>
                  <a:gd name="T3" fmla="*/ 310 h 314"/>
                  <a:gd name="T4" fmla="*/ 4 w 314"/>
                  <a:gd name="T5" fmla="*/ 165 h 314"/>
                  <a:gd name="T6" fmla="*/ 149 w 314"/>
                  <a:gd name="T7" fmla="*/ 4 h 314"/>
                  <a:gd name="T8" fmla="*/ 310 w 314"/>
                  <a:gd name="T9" fmla="*/ 15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314">
                    <a:moveTo>
                      <a:pt x="310" y="150"/>
                    </a:moveTo>
                    <a:cubicBezTo>
                      <a:pt x="314" y="234"/>
                      <a:pt x="249" y="306"/>
                      <a:pt x="165" y="310"/>
                    </a:cubicBezTo>
                    <a:cubicBezTo>
                      <a:pt x="80" y="314"/>
                      <a:pt x="9" y="249"/>
                      <a:pt x="4" y="165"/>
                    </a:cubicBezTo>
                    <a:cubicBezTo>
                      <a:pt x="0" y="80"/>
                      <a:pt x="65" y="9"/>
                      <a:pt x="149" y="4"/>
                    </a:cubicBezTo>
                    <a:cubicBezTo>
                      <a:pt x="234" y="0"/>
                      <a:pt x="306" y="65"/>
                      <a:pt x="310" y="150"/>
                    </a:cubicBezTo>
                    <a:close/>
                  </a:path>
                </a:pathLst>
              </a:custGeom>
              <a:solidFill>
                <a:schemeClr val="accent1">
                  <a:alpha val="1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1452E8AD-9ACE-41AC-890E-CE133126D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766" y="1985801"/>
                <a:ext cx="788948" cy="785127"/>
              </a:xfrm>
              <a:custGeom>
                <a:avLst/>
                <a:gdLst>
                  <a:gd name="T0" fmla="*/ 252 w 256"/>
                  <a:gd name="T1" fmla="*/ 121 h 255"/>
                  <a:gd name="T2" fmla="*/ 134 w 256"/>
                  <a:gd name="T3" fmla="*/ 252 h 255"/>
                  <a:gd name="T4" fmla="*/ 4 w 256"/>
                  <a:gd name="T5" fmla="*/ 133 h 255"/>
                  <a:gd name="T6" fmla="*/ 122 w 256"/>
                  <a:gd name="T7" fmla="*/ 3 h 255"/>
                  <a:gd name="T8" fmla="*/ 252 w 256"/>
                  <a:gd name="T9" fmla="*/ 12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6" h="255">
                    <a:moveTo>
                      <a:pt x="252" y="121"/>
                    </a:moveTo>
                    <a:cubicBezTo>
                      <a:pt x="256" y="190"/>
                      <a:pt x="203" y="248"/>
                      <a:pt x="134" y="252"/>
                    </a:cubicBezTo>
                    <a:cubicBezTo>
                      <a:pt x="65" y="255"/>
                      <a:pt x="7" y="202"/>
                      <a:pt x="4" y="133"/>
                    </a:cubicBezTo>
                    <a:cubicBezTo>
                      <a:pt x="0" y="65"/>
                      <a:pt x="53" y="6"/>
                      <a:pt x="122" y="3"/>
                    </a:cubicBezTo>
                    <a:cubicBezTo>
                      <a:pt x="190" y="0"/>
                      <a:pt x="249" y="52"/>
                      <a:pt x="252" y="12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787E3515-A844-4DE1-BBF9-DA35B77A3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431" y="1513960"/>
                <a:ext cx="968514" cy="968515"/>
              </a:xfrm>
              <a:custGeom>
                <a:avLst/>
                <a:gdLst>
                  <a:gd name="T0" fmla="*/ 310 w 314"/>
                  <a:gd name="T1" fmla="*/ 150 h 314"/>
                  <a:gd name="T2" fmla="*/ 164 w 314"/>
                  <a:gd name="T3" fmla="*/ 310 h 314"/>
                  <a:gd name="T4" fmla="*/ 4 w 314"/>
                  <a:gd name="T5" fmla="*/ 165 h 314"/>
                  <a:gd name="T6" fmla="*/ 149 w 314"/>
                  <a:gd name="T7" fmla="*/ 4 h 314"/>
                  <a:gd name="T8" fmla="*/ 310 w 314"/>
                  <a:gd name="T9" fmla="*/ 15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314">
                    <a:moveTo>
                      <a:pt x="310" y="150"/>
                    </a:moveTo>
                    <a:cubicBezTo>
                      <a:pt x="314" y="234"/>
                      <a:pt x="249" y="306"/>
                      <a:pt x="164" y="310"/>
                    </a:cubicBezTo>
                    <a:cubicBezTo>
                      <a:pt x="80" y="314"/>
                      <a:pt x="8" y="249"/>
                      <a:pt x="4" y="165"/>
                    </a:cubicBezTo>
                    <a:cubicBezTo>
                      <a:pt x="0" y="80"/>
                      <a:pt x="65" y="9"/>
                      <a:pt x="149" y="4"/>
                    </a:cubicBezTo>
                    <a:cubicBezTo>
                      <a:pt x="234" y="0"/>
                      <a:pt x="305" y="65"/>
                      <a:pt x="310" y="15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B37F314-509A-4910-9E06-31AFFDF4B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538" y="2161547"/>
                <a:ext cx="708716" cy="708716"/>
              </a:xfrm>
              <a:custGeom>
                <a:avLst/>
                <a:gdLst>
                  <a:gd name="T0" fmla="*/ 227 w 230"/>
                  <a:gd name="T1" fmla="*/ 109 h 230"/>
                  <a:gd name="T2" fmla="*/ 121 w 230"/>
                  <a:gd name="T3" fmla="*/ 227 h 230"/>
                  <a:gd name="T4" fmla="*/ 3 w 230"/>
                  <a:gd name="T5" fmla="*/ 120 h 230"/>
                  <a:gd name="T6" fmla="*/ 109 w 230"/>
                  <a:gd name="T7" fmla="*/ 3 h 230"/>
                  <a:gd name="T8" fmla="*/ 227 w 230"/>
                  <a:gd name="T9" fmla="*/ 10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230">
                    <a:moveTo>
                      <a:pt x="227" y="109"/>
                    </a:moveTo>
                    <a:cubicBezTo>
                      <a:pt x="230" y="171"/>
                      <a:pt x="182" y="224"/>
                      <a:pt x="121" y="227"/>
                    </a:cubicBezTo>
                    <a:cubicBezTo>
                      <a:pt x="59" y="230"/>
                      <a:pt x="6" y="182"/>
                      <a:pt x="3" y="120"/>
                    </a:cubicBezTo>
                    <a:cubicBezTo>
                      <a:pt x="0" y="59"/>
                      <a:pt x="48" y="6"/>
                      <a:pt x="109" y="3"/>
                    </a:cubicBezTo>
                    <a:cubicBezTo>
                      <a:pt x="171" y="0"/>
                      <a:pt x="224" y="48"/>
                      <a:pt x="227" y="109"/>
                    </a:cubicBezTo>
                    <a:close/>
                  </a:path>
                </a:pathLst>
              </a:custGeom>
              <a:solidFill>
                <a:schemeClr val="accent1">
                  <a:alpha val="1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DF1B4D17-4FA2-4BEB-ABAC-1A18BEDF5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427" y="1781400"/>
              <a:ext cx="1010541" cy="1010541"/>
            </a:xfrm>
            <a:custGeom>
              <a:avLst/>
              <a:gdLst>
                <a:gd name="T0" fmla="*/ 323 w 328"/>
                <a:gd name="T1" fmla="*/ 156 h 328"/>
                <a:gd name="T2" fmla="*/ 172 w 328"/>
                <a:gd name="T3" fmla="*/ 323 h 328"/>
                <a:gd name="T4" fmla="*/ 4 w 328"/>
                <a:gd name="T5" fmla="*/ 172 h 328"/>
                <a:gd name="T6" fmla="*/ 156 w 328"/>
                <a:gd name="T7" fmla="*/ 4 h 328"/>
                <a:gd name="T8" fmla="*/ 323 w 328"/>
                <a:gd name="T9" fmla="*/ 15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328">
                  <a:moveTo>
                    <a:pt x="323" y="156"/>
                  </a:moveTo>
                  <a:cubicBezTo>
                    <a:pt x="328" y="244"/>
                    <a:pt x="260" y="319"/>
                    <a:pt x="172" y="323"/>
                  </a:cubicBezTo>
                  <a:cubicBezTo>
                    <a:pt x="84" y="328"/>
                    <a:pt x="9" y="260"/>
                    <a:pt x="4" y="172"/>
                  </a:cubicBezTo>
                  <a:cubicBezTo>
                    <a:pt x="0" y="84"/>
                    <a:pt x="68" y="9"/>
                    <a:pt x="156" y="4"/>
                  </a:cubicBezTo>
                  <a:cubicBezTo>
                    <a:pt x="244" y="0"/>
                    <a:pt x="319" y="68"/>
                    <a:pt x="323" y="1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defTabSz="486044"/>
              <a:endParaRPr lang="ko-KR" altLang="en-US" sz="324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8D31A4B6-E340-4A34-86A3-76915E405AB2}"/>
              </a:ext>
            </a:extLst>
          </p:cNvPr>
          <p:cNvSpPr/>
          <p:nvPr/>
        </p:nvSpPr>
        <p:spPr>
          <a:xfrm>
            <a:off x="1450512" y="641610"/>
            <a:ext cx="9167959" cy="787908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 defTabSz="486044"/>
            <a:r>
              <a:rPr lang="vi-VN" sz="4400" b="1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năm ngày 28 tháng 10 năm 2021</a:t>
            </a:r>
            <a:endParaRPr lang="en-US" sz="4400" b="1" dirty="0">
              <a:ln w="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64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9900" y="590937"/>
            <a:ext cx="6522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913870"/>
            <a:ext cx="1080516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vi-VN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2337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5401">
            <a:off x="8940485" y="2044632"/>
            <a:ext cx="2568368" cy="25683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F2E75C-F7AA-4323-A76A-2ABFFC10B160}"/>
              </a:ext>
            </a:extLst>
          </p:cNvPr>
          <p:cNvSpPr/>
          <p:nvPr/>
        </p:nvSpPr>
        <p:spPr>
          <a:xfrm>
            <a:off x="0" y="6306"/>
            <a:ext cx="119286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b="1" u="sng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1: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Dưới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đây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chứa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chúng.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xếp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bảng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phân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loại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FF5FE8-69F5-4B31-830F-A8670D458F52}"/>
              </a:ext>
            </a:extLst>
          </p:cNvPr>
          <p:cNvSpPr/>
          <p:nvPr/>
        </p:nvSpPr>
        <p:spPr>
          <a:xfrm>
            <a:off x="90710" y="960413"/>
            <a:ext cx="1224802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vực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F4930-688D-491D-AEFA-DC4D7A66D136}"/>
              </a:ext>
            </a:extLst>
          </p:cNvPr>
          <p:cNvSpPr/>
          <p:nvPr/>
        </p:nvSpPr>
        <p:spPr>
          <a:xfrm>
            <a:off x="90710" y="1796011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8877F-F0C5-42CA-9198-7E2B8CBDD96C}"/>
              </a:ext>
            </a:extLst>
          </p:cNvPr>
          <p:cNvSpPr/>
          <p:nvPr/>
        </p:nvSpPr>
        <p:spPr>
          <a:xfrm>
            <a:off x="129654" y="2282377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bào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nòi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77A19-014C-45AC-9B8E-820A3AA8B406}"/>
              </a:ext>
            </a:extLst>
          </p:cNvPr>
          <p:cNvSpPr/>
          <p:nvPr/>
        </p:nvSpPr>
        <p:spPr>
          <a:xfrm>
            <a:off x="147688" y="2805597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ngũ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453A23-4B43-4C27-B635-DEE42D98F9B0}"/>
              </a:ext>
            </a:extLst>
          </p:cNvPr>
          <p:cNvSpPr/>
          <p:nvPr/>
        </p:nvSpPr>
        <p:spPr>
          <a:xfrm>
            <a:off x="147688" y="3328817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B118-5E93-4C78-88ED-2C4763918137}"/>
              </a:ext>
            </a:extLst>
          </p:cNvPr>
          <p:cNvSpPr/>
          <p:nvPr/>
        </p:nvSpPr>
        <p:spPr>
          <a:xfrm>
            <a:off x="147688" y="3863291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quê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7" name="Table 40">
            <a:extLst>
              <a:ext uri="{FF2B5EF4-FFF2-40B4-BE49-F238E27FC236}">
                <a16:creationId xmlns:a16="http://schemas.microsoft.com/office/drawing/2014/main" id="{3E00F4ED-8327-4934-BE2E-8FED1D59C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655570"/>
              </p:ext>
            </p:extLst>
          </p:nvPr>
        </p:nvGraphicFramePr>
        <p:xfrm>
          <a:off x="398585" y="4432945"/>
          <a:ext cx="11383106" cy="24250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39583">
                  <a:extLst>
                    <a:ext uri="{9D8B030D-6E8A-4147-A177-3AD203B41FA5}">
                      <a16:colId xmlns:a16="http://schemas.microsoft.com/office/drawing/2014/main" val="1151128783"/>
                    </a:ext>
                  </a:extLst>
                </a:gridCol>
                <a:gridCol w="5643523">
                  <a:extLst>
                    <a:ext uri="{9D8B030D-6E8A-4147-A177-3AD203B41FA5}">
                      <a16:colId xmlns:a16="http://schemas.microsoft.com/office/drawing/2014/main" val="3378545929"/>
                    </a:ext>
                  </a:extLst>
                </a:gridCol>
              </a:tblGrid>
              <a:tr h="7275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79326"/>
                  </a:ext>
                </a:extLst>
              </a:tr>
              <a:tr h="16975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812468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DED70437-D4CE-4968-BA93-D95629CEC017}"/>
              </a:ext>
            </a:extLst>
          </p:cNvPr>
          <p:cNvSpPr/>
          <p:nvPr/>
        </p:nvSpPr>
        <p:spPr>
          <a:xfrm>
            <a:off x="833057" y="4617802"/>
            <a:ext cx="482644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A4D737-6DEE-4592-888A-215D72C1B722}"/>
              </a:ext>
            </a:extLst>
          </p:cNvPr>
          <p:cNvSpPr/>
          <p:nvPr/>
        </p:nvSpPr>
        <p:spPr>
          <a:xfrm>
            <a:off x="5964300" y="4617802"/>
            <a:ext cx="59553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EEA978-B8E7-4716-9332-248082F46436}"/>
              </a:ext>
            </a:extLst>
          </p:cNvPr>
          <p:cNvCxnSpPr>
            <a:cxnSpLocks/>
          </p:cNvCxnSpPr>
          <p:nvPr/>
        </p:nvCxnSpPr>
        <p:spPr>
          <a:xfrm>
            <a:off x="2808514" y="470263"/>
            <a:ext cx="86214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97D038-02E4-45FE-A509-3F1E6D94D5DD}"/>
              </a:ext>
            </a:extLst>
          </p:cNvPr>
          <p:cNvCxnSpPr>
            <a:cxnSpLocks/>
          </p:cNvCxnSpPr>
          <p:nvPr/>
        </p:nvCxnSpPr>
        <p:spPr>
          <a:xfrm>
            <a:off x="129654" y="929933"/>
            <a:ext cx="810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835DE6-B48A-482F-A20E-61BF24F5A5FE}"/>
              </a:ext>
            </a:extLst>
          </p:cNvPr>
          <p:cNvCxnSpPr>
            <a:cxnSpLocks/>
          </p:cNvCxnSpPr>
          <p:nvPr/>
        </p:nvCxnSpPr>
        <p:spPr>
          <a:xfrm flipV="1">
            <a:off x="2542903" y="929933"/>
            <a:ext cx="7894320" cy="87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0139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5401">
            <a:off x="8342608" y="862364"/>
            <a:ext cx="2568368" cy="2568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FF5FE8-69F5-4B31-830F-A8670D458F52}"/>
              </a:ext>
            </a:extLst>
          </p:cNvPr>
          <p:cNvSpPr/>
          <p:nvPr/>
        </p:nvSpPr>
        <p:spPr>
          <a:xfrm>
            <a:off x="465849" y="6306"/>
            <a:ext cx="122480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vực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F4930-688D-491D-AEFA-DC4D7A66D136}"/>
              </a:ext>
            </a:extLst>
          </p:cNvPr>
          <p:cNvSpPr/>
          <p:nvPr/>
        </p:nvSpPr>
        <p:spPr>
          <a:xfrm>
            <a:off x="465849" y="705764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8877F-F0C5-42CA-9198-7E2B8CBDD96C}"/>
              </a:ext>
            </a:extLst>
          </p:cNvPr>
          <p:cNvSpPr/>
          <p:nvPr/>
        </p:nvSpPr>
        <p:spPr>
          <a:xfrm>
            <a:off x="465849" y="1167429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bào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nòi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77A19-014C-45AC-9B8E-820A3AA8B406}"/>
              </a:ext>
            </a:extLst>
          </p:cNvPr>
          <p:cNvSpPr/>
          <p:nvPr/>
        </p:nvSpPr>
        <p:spPr>
          <a:xfrm>
            <a:off x="465849" y="1556277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ngũ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453A23-4B43-4C27-B635-DEE42D98F9B0}"/>
              </a:ext>
            </a:extLst>
          </p:cNvPr>
          <p:cNvSpPr/>
          <p:nvPr/>
        </p:nvSpPr>
        <p:spPr>
          <a:xfrm>
            <a:off x="465849" y="2017942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B118-5E93-4C78-88ED-2C4763918137}"/>
              </a:ext>
            </a:extLst>
          </p:cNvPr>
          <p:cNvSpPr/>
          <p:nvPr/>
        </p:nvSpPr>
        <p:spPr>
          <a:xfrm>
            <a:off x="465849" y="2478820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quê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7" name="Table 40">
            <a:extLst>
              <a:ext uri="{FF2B5EF4-FFF2-40B4-BE49-F238E27FC236}">
                <a16:creationId xmlns:a16="http://schemas.microsoft.com/office/drawing/2014/main" id="{3E00F4ED-8327-4934-BE2E-8FED1D59C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793440"/>
              </p:ext>
            </p:extLst>
          </p:nvPr>
        </p:nvGraphicFramePr>
        <p:xfrm>
          <a:off x="337225" y="3149008"/>
          <a:ext cx="11383106" cy="37089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39583">
                  <a:extLst>
                    <a:ext uri="{9D8B030D-6E8A-4147-A177-3AD203B41FA5}">
                      <a16:colId xmlns:a16="http://schemas.microsoft.com/office/drawing/2014/main" val="1151128783"/>
                    </a:ext>
                  </a:extLst>
                </a:gridCol>
                <a:gridCol w="5643523">
                  <a:extLst>
                    <a:ext uri="{9D8B030D-6E8A-4147-A177-3AD203B41FA5}">
                      <a16:colId xmlns:a16="http://schemas.microsoft.com/office/drawing/2014/main" val="3378545929"/>
                    </a:ext>
                  </a:extLst>
                </a:gridCol>
              </a:tblGrid>
              <a:tr h="11127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79326"/>
                  </a:ext>
                </a:extLst>
              </a:tr>
              <a:tr h="25962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812468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DED70437-D4CE-4968-BA93-D95629CEC017}"/>
              </a:ext>
            </a:extLst>
          </p:cNvPr>
          <p:cNvSpPr/>
          <p:nvPr/>
        </p:nvSpPr>
        <p:spPr>
          <a:xfrm>
            <a:off x="821334" y="3220990"/>
            <a:ext cx="48264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Những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người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cộng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đồng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A4D737-6DEE-4592-888A-215D72C1B722}"/>
              </a:ext>
            </a:extLst>
          </p:cNvPr>
          <p:cNvSpPr/>
          <p:nvPr/>
        </p:nvSpPr>
        <p:spPr>
          <a:xfrm>
            <a:off x="5909639" y="3234686"/>
            <a:ext cx="59553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Thái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ln w="0"/>
              </a:rPr>
              <a:t>độ</a:t>
            </a:r>
            <a:r>
              <a:rPr lang="en-US" sz="2400" b="1" dirty="0">
                <a:ln w="0"/>
              </a:rPr>
              <a:t>, </a:t>
            </a:r>
            <a:r>
              <a:rPr lang="en-US" sz="2400" b="1" dirty="0" err="1">
                <a:ln w="0"/>
              </a:rPr>
              <a:t>hoạt</a:t>
            </a:r>
            <a:r>
              <a:rPr lang="en-US" sz="2400" b="1" dirty="0">
                <a:ln w="0"/>
              </a:rPr>
              <a:t> </a:t>
            </a:r>
            <a:r>
              <a:rPr lang="en-US" sz="2400" b="1" dirty="0" err="1">
                <a:ln w="0"/>
              </a:rPr>
              <a:t>động</a:t>
            </a:r>
            <a:r>
              <a:rPr lang="en-US" sz="2400" b="1" dirty="0">
                <a:ln w="0"/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cộng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đồng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3855" y="4389631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đồng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43855" y="5022676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bào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43855" y="5597108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đội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43854" y="6194112"/>
            <a:ext cx="223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hương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65424" y="4383107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765424" y="5022673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78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8" grpId="0"/>
      <p:bldP spid="19" grpId="0"/>
      <p:bldP spid="4" grpId="0"/>
      <p:bldP spid="15" grpId="0"/>
      <p:bldP spid="16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5401">
            <a:off x="8342608" y="862364"/>
            <a:ext cx="2568368" cy="2568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FF5FE8-69F5-4B31-830F-A8670D458F52}"/>
              </a:ext>
            </a:extLst>
          </p:cNvPr>
          <p:cNvSpPr/>
          <p:nvPr/>
        </p:nvSpPr>
        <p:spPr>
          <a:xfrm>
            <a:off x="465849" y="6306"/>
            <a:ext cx="122480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vực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F4930-688D-491D-AEFA-DC4D7A66D136}"/>
              </a:ext>
            </a:extLst>
          </p:cNvPr>
          <p:cNvSpPr/>
          <p:nvPr/>
        </p:nvSpPr>
        <p:spPr>
          <a:xfrm>
            <a:off x="465849" y="705764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8877F-F0C5-42CA-9198-7E2B8CBDD96C}"/>
              </a:ext>
            </a:extLst>
          </p:cNvPr>
          <p:cNvSpPr/>
          <p:nvPr/>
        </p:nvSpPr>
        <p:spPr>
          <a:xfrm>
            <a:off x="465849" y="1167429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bào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nòi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77A19-014C-45AC-9B8E-820A3AA8B406}"/>
              </a:ext>
            </a:extLst>
          </p:cNvPr>
          <p:cNvSpPr/>
          <p:nvPr/>
        </p:nvSpPr>
        <p:spPr>
          <a:xfrm>
            <a:off x="465849" y="1556277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ngũ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453A23-4B43-4C27-B635-DEE42D98F9B0}"/>
              </a:ext>
            </a:extLst>
          </p:cNvPr>
          <p:cNvSpPr/>
          <p:nvPr/>
        </p:nvSpPr>
        <p:spPr>
          <a:xfrm>
            <a:off x="465849" y="2017942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B118-5E93-4C78-88ED-2C4763918137}"/>
              </a:ext>
            </a:extLst>
          </p:cNvPr>
          <p:cNvSpPr/>
          <p:nvPr/>
        </p:nvSpPr>
        <p:spPr>
          <a:xfrm>
            <a:off x="465849" y="2478820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quê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7" name="Table 40">
            <a:extLst>
              <a:ext uri="{FF2B5EF4-FFF2-40B4-BE49-F238E27FC236}">
                <a16:creationId xmlns:a16="http://schemas.microsoft.com/office/drawing/2014/main" id="{3E00F4ED-8327-4934-BE2E-8FED1D59C2E2}"/>
              </a:ext>
            </a:extLst>
          </p:cNvPr>
          <p:cNvGraphicFramePr>
            <a:graphicFrameLocks noGrp="1"/>
          </p:cNvGraphicFramePr>
          <p:nvPr/>
        </p:nvGraphicFramePr>
        <p:xfrm>
          <a:off x="337225" y="3149008"/>
          <a:ext cx="11383106" cy="37089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39583">
                  <a:extLst>
                    <a:ext uri="{9D8B030D-6E8A-4147-A177-3AD203B41FA5}">
                      <a16:colId xmlns:a16="http://schemas.microsoft.com/office/drawing/2014/main" val="1151128783"/>
                    </a:ext>
                  </a:extLst>
                </a:gridCol>
                <a:gridCol w="5643523">
                  <a:extLst>
                    <a:ext uri="{9D8B030D-6E8A-4147-A177-3AD203B41FA5}">
                      <a16:colId xmlns:a16="http://schemas.microsoft.com/office/drawing/2014/main" val="3378545929"/>
                    </a:ext>
                  </a:extLst>
                </a:gridCol>
              </a:tblGrid>
              <a:tr h="11127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79326"/>
                  </a:ext>
                </a:extLst>
              </a:tr>
              <a:tr h="25962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812468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DED70437-D4CE-4968-BA93-D95629CEC017}"/>
              </a:ext>
            </a:extLst>
          </p:cNvPr>
          <p:cNvSpPr/>
          <p:nvPr/>
        </p:nvSpPr>
        <p:spPr>
          <a:xfrm>
            <a:off x="821334" y="3220990"/>
            <a:ext cx="48264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Những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người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cộng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đồng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A4D737-6DEE-4592-888A-215D72C1B722}"/>
              </a:ext>
            </a:extLst>
          </p:cNvPr>
          <p:cNvSpPr/>
          <p:nvPr/>
        </p:nvSpPr>
        <p:spPr>
          <a:xfrm>
            <a:off x="5909639" y="3234686"/>
            <a:ext cx="59553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Thái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ln w="0"/>
              </a:rPr>
              <a:t>độ</a:t>
            </a:r>
            <a:r>
              <a:rPr lang="en-US" sz="2400" b="1" dirty="0">
                <a:ln w="0"/>
              </a:rPr>
              <a:t>, </a:t>
            </a:r>
            <a:r>
              <a:rPr lang="en-US" sz="2400" b="1" dirty="0" err="1">
                <a:ln w="0"/>
              </a:rPr>
              <a:t>hoạt</a:t>
            </a:r>
            <a:r>
              <a:rPr lang="en-US" sz="2400" b="1" dirty="0">
                <a:ln w="0"/>
              </a:rPr>
              <a:t> </a:t>
            </a:r>
            <a:r>
              <a:rPr lang="en-US" sz="2400" b="1" dirty="0" err="1">
                <a:ln w="0"/>
              </a:rPr>
              <a:t>động</a:t>
            </a:r>
            <a:r>
              <a:rPr lang="en-US" sz="2400" b="1" dirty="0">
                <a:ln w="0"/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cộng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đồng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3855" y="4389631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đồng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43855" y="5022676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bào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43855" y="5597108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đội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43854" y="6194112"/>
            <a:ext cx="223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hương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65424" y="4383107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765424" y="5022673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427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97"/>
          <p:cNvSpPr>
            <a:spLocks/>
          </p:cNvSpPr>
          <p:nvPr/>
        </p:nvSpPr>
        <p:spPr bwMode="auto">
          <a:xfrm>
            <a:off x="-2621708" y="2659853"/>
            <a:ext cx="369254" cy="369254"/>
          </a:xfrm>
          <a:custGeom>
            <a:avLst/>
            <a:gdLst>
              <a:gd name="T0" fmla="*/ 197530295 w 21599"/>
              <a:gd name="T1" fmla="*/ 172950408 h 21600"/>
              <a:gd name="T2" fmla="*/ 143127996 w 21599"/>
              <a:gd name="T3" fmla="*/ 118530734 h 21600"/>
              <a:gd name="T4" fmla="*/ 154889968 w 21599"/>
              <a:gd name="T5" fmla="*/ 77505851 h 21600"/>
              <a:gd name="T6" fmla="*/ 77445028 w 21599"/>
              <a:gd name="T7" fmla="*/ 0 h 21600"/>
              <a:gd name="T8" fmla="*/ 0 w 21599"/>
              <a:gd name="T9" fmla="*/ 77505851 h 21600"/>
              <a:gd name="T10" fmla="*/ 77445028 w 21599"/>
              <a:gd name="T11" fmla="*/ 154973590 h 21600"/>
              <a:gd name="T12" fmla="*/ 118656171 w 21599"/>
              <a:gd name="T13" fmla="*/ 143092820 h 21600"/>
              <a:gd name="T14" fmla="*/ 173020355 w 21599"/>
              <a:gd name="T15" fmla="*/ 197484751 h 21600"/>
              <a:gd name="T16" fmla="*/ 186522015 w 21599"/>
              <a:gd name="T17" fmla="*/ 203194979 h 21600"/>
              <a:gd name="T18" fmla="*/ 186587973 w 21599"/>
              <a:gd name="T19" fmla="*/ 203194979 h 21600"/>
              <a:gd name="T20" fmla="*/ 198387292 w 21599"/>
              <a:gd name="T21" fmla="*/ 198396947 h 21600"/>
              <a:gd name="T22" fmla="*/ 203223198 w 21599"/>
              <a:gd name="T23" fmla="*/ 186477975 h 21600"/>
              <a:gd name="T24" fmla="*/ 197530295 w 21599"/>
              <a:gd name="T25" fmla="*/ 172950408 h 21600"/>
              <a:gd name="T26" fmla="*/ 120631759 w 21599"/>
              <a:gd name="T27" fmla="*/ 77505851 h 21600"/>
              <a:gd name="T28" fmla="*/ 77445028 w 21599"/>
              <a:gd name="T29" fmla="*/ 120712436 h 21600"/>
              <a:gd name="T30" fmla="*/ 34258209 w 21599"/>
              <a:gd name="T31" fmla="*/ 77505851 h 21600"/>
              <a:gd name="T32" fmla="*/ 77445028 w 21599"/>
              <a:gd name="T33" fmla="*/ 34279285 h 21600"/>
              <a:gd name="T34" fmla="*/ 120631759 w 21599"/>
              <a:gd name="T35" fmla="*/ 77505851 h 21600"/>
              <a:gd name="T36" fmla="*/ 120631759 w 21599"/>
              <a:gd name="T37" fmla="*/ 77505851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599" h="21600">
                <a:moveTo>
                  <a:pt x="20994" y="18385"/>
                </a:moveTo>
                <a:lnTo>
                  <a:pt x="15212" y="12600"/>
                </a:lnTo>
                <a:cubicBezTo>
                  <a:pt x="16003" y="11336"/>
                  <a:pt x="16462" y="9839"/>
                  <a:pt x="16462" y="8239"/>
                </a:cubicBezTo>
                <a:cubicBezTo>
                  <a:pt x="16462" y="3689"/>
                  <a:pt x="12777" y="0"/>
                  <a:pt x="8231" y="0"/>
                </a:cubicBezTo>
                <a:cubicBezTo>
                  <a:pt x="3686" y="0"/>
                  <a:pt x="0" y="3689"/>
                  <a:pt x="0" y="8239"/>
                </a:cubicBezTo>
                <a:cubicBezTo>
                  <a:pt x="0" y="12787"/>
                  <a:pt x="3686" y="16474"/>
                  <a:pt x="8231" y="16474"/>
                </a:cubicBezTo>
                <a:cubicBezTo>
                  <a:pt x="9839" y="16474"/>
                  <a:pt x="11342" y="16011"/>
                  <a:pt x="12611" y="15211"/>
                </a:cubicBezTo>
                <a:lnTo>
                  <a:pt x="18389" y="20993"/>
                </a:lnTo>
                <a:cubicBezTo>
                  <a:pt x="18787" y="21391"/>
                  <a:pt x="19307" y="21600"/>
                  <a:pt x="19824" y="21600"/>
                </a:cubicBezTo>
                <a:cubicBezTo>
                  <a:pt x="19827" y="21600"/>
                  <a:pt x="19829" y="21600"/>
                  <a:pt x="19831" y="21600"/>
                </a:cubicBezTo>
                <a:cubicBezTo>
                  <a:pt x="20281" y="21600"/>
                  <a:pt x="20740" y="21433"/>
                  <a:pt x="21085" y="21090"/>
                </a:cubicBezTo>
                <a:cubicBezTo>
                  <a:pt x="21434" y="20740"/>
                  <a:pt x="21600" y="20278"/>
                  <a:pt x="21599" y="19823"/>
                </a:cubicBezTo>
                <a:cubicBezTo>
                  <a:pt x="21598" y="19304"/>
                  <a:pt x="21391" y="18783"/>
                  <a:pt x="20994" y="18385"/>
                </a:cubicBezTo>
                <a:close/>
                <a:moveTo>
                  <a:pt x="12821" y="8239"/>
                </a:moveTo>
                <a:cubicBezTo>
                  <a:pt x="12817" y="10769"/>
                  <a:pt x="10761" y="12827"/>
                  <a:pt x="8231" y="12832"/>
                </a:cubicBezTo>
                <a:cubicBezTo>
                  <a:pt x="5701" y="12827"/>
                  <a:pt x="3645" y="10769"/>
                  <a:pt x="3641" y="8239"/>
                </a:cubicBezTo>
                <a:cubicBezTo>
                  <a:pt x="3645" y="5707"/>
                  <a:pt x="5701" y="3648"/>
                  <a:pt x="8231" y="3644"/>
                </a:cubicBezTo>
                <a:cubicBezTo>
                  <a:pt x="10761" y="3648"/>
                  <a:pt x="12817" y="5707"/>
                  <a:pt x="12821" y="8239"/>
                </a:cubicBezTo>
                <a:close/>
                <a:moveTo>
                  <a:pt x="12821" y="8239"/>
                </a:move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pPr defTabSz="486044"/>
            <a:endParaRPr lang="en-US" sz="1440">
              <a:solidFill>
                <a:prstClr val="black"/>
              </a:solidFill>
              <a:latin typeface="Roboto condensed"/>
              <a:cs typeface="Roboto condensed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-27457" y="327791"/>
            <a:ext cx="122194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6044"/>
            <a:r>
              <a:rPr lang="en-US" altLang="zh-CN" sz="3600" b="1" u="sng" dirty="0" err="1">
                <a:solidFill>
                  <a:srgbClr val="0070C0"/>
                </a:solidFill>
                <a:ea typeface="宋体" panose="02010600030101010101" pitchFamily="2" charset="-122"/>
              </a:rPr>
              <a:t>Bài</a:t>
            </a:r>
            <a:r>
              <a:rPr lang="en-US" altLang="zh-CN" sz="3600" b="1" u="sng" dirty="0">
                <a:solidFill>
                  <a:srgbClr val="0070C0"/>
                </a:solidFill>
                <a:ea typeface="宋体" panose="02010600030101010101" pitchFamily="2" charset="-122"/>
              </a:rPr>
              <a:t> 2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: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Mỗi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tục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dưới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đây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nói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về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một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ứng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xử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trong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cộng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đồng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.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Em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tán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và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không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tán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?</a:t>
            </a:r>
            <a:endParaRPr lang="zh-CN" altLang="en-US" sz="3600" b="1" dirty="0">
              <a:solidFill>
                <a:srgbClr val="0070C0"/>
              </a:solidFill>
              <a:ea typeface="宋体" panose="02010600030101010101" pitchFamily="2" charset="-122"/>
            </a:endParaRPr>
          </a:p>
        </p:txBody>
      </p:sp>
      <p:pic>
        <p:nvPicPr>
          <p:cNvPr id="44" name="图片 3">
            <a:extLst>
              <a:ext uri="{FF2B5EF4-FFF2-40B4-BE49-F238E27FC236}">
                <a16:creationId xmlns:a16="http://schemas.microsoft.com/office/drawing/2014/main" id="{93027458-8DE1-47AE-8776-77D8C9612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2" y="3061852"/>
            <a:ext cx="3040284" cy="37961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0B8E77-1AF8-4C32-A2A0-A9B01DC3CFDE}"/>
              </a:ext>
            </a:extLst>
          </p:cNvPr>
          <p:cNvSpPr/>
          <p:nvPr/>
        </p:nvSpPr>
        <p:spPr>
          <a:xfrm>
            <a:off x="2599225" y="2819080"/>
            <a:ext cx="941796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ưng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đấu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cật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Cháy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xóm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vại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bát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A2E871-DFF5-4BB6-8254-5F2D0BE37362}"/>
              </a:ext>
            </a:extLst>
          </p:cNvPr>
          <p:cNvCxnSpPr>
            <a:cxnSpLocks/>
          </p:cNvCxnSpPr>
          <p:nvPr/>
        </p:nvCxnSpPr>
        <p:spPr>
          <a:xfrm>
            <a:off x="4719918" y="1445144"/>
            <a:ext cx="66697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137476-75BD-4CF0-B8C3-493643F9B2E3}"/>
              </a:ext>
            </a:extLst>
          </p:cNvPr>
          <p:cNvCxnSpPr>
            <a:cxnSpLocks/>
          </p:cNvCxnSpPr>
          <p:nvPr/>
        </p:nvCxnSpPr>
        <p:spPr>
          <a:xfrm>
            <a:off x="202419" y="2013638"/>
            <a:ext cx="3354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图片 34">
            <a:extLst>
              <a:ext uri="{FF2B5EF4-FFF2-40B4-BE49-F238E27FC236}">
                <a16:creationId xmlns:a16="http://schemas.microsoft.com/office/drawing/2014/main" id="{5CD3DDCA-0358-423C-A7CB-79663C2043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52435" y="2308372"/>
            <a:ext cx="927082" cy="67703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C1AF2-3E5A-4389-8C9A-C649456EC6C6}"/>
              </a:ext>
            </a:extLst>
          </p:cNvPr>
          <p:cNvCxnSpPr>
            <a:cxnSpLocks/>
          </p:cNvCxnSpPr>
          <p:nvPr/>
        </p:nvCxnSpPr>
        <p:spPr>
          <a:xfrm>
            <a:off x="2070848" y="880368"/>
            <a:ext cx="99463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A84506-DE02-4FC7-ACAD-5A2F043AA42E}"/>
              </a:ext>
            </a:extLst>
          </p:cNvPr>
          <p:cNvCxnSpPr>
            <a:cxnSpLocks/>
          </p:cNvCxnSpPr>
          <p:nvPr/>
        </p:nvCxnSpPr>
        <p:spPr>
          <a:xfrm>
            <a:off x="101822" y="1445144"/>
            <a:ext cx="36805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301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93698 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8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7|2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.6|2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3|2.4|5.5|6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7|23.1|20.7|13.7|28.7|1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4|1.8|79.2|39.8|36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9|7.1|32.3|3.8|17.4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3.1|4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0.4|18.8|19.1|11.7|18.9|1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1|1|1|0.9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2.3|2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0.7|18.5"/>
</p:tagLst>
</file>

<file path=ppt/theme/theme1.xml><?xml version="1.0" encoding="utf-8"?>
<a:theme xmlns:a="http://schemas.openxmlformats.org/drawingml/2006/main" name="第一PPT，www.1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884</Words>
  <Application>Microsoft Office PowerPoint</Application>
  <PresentationFormat>Widescreen</PresentationFormat>
  <Paragraphs>113</Paragraphs>
  <Slides>18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맑은 고딕</vt:lpstr>
      <vt:lpstr>宋体</vt:lpstr>
      <vt:lpstr>Arial</vt:lpstr>
      <vt:lpstr>Calibri</vt:lpstr>
      <vt:lpstr>等线</vt:lpstr>
      <vt:lpstr>FontAwesome</vt:lpstr>
      <vt:lpstr>Gill Sans</vt:lpstr>
      <vt:lpstr>Lato Black</vt:lpstr>
      <vt:lpstr>Lato Hairline</vt:lpstr>
      <vt:lpstr>Lato Light</vt:lpstr>
      <vt:lpstr>Lato Regular</vt:lpstr>
      <vt:lpstr>Roboto condensed</vt:lpstr>
      <vt:lpstr>Roboto Condensed Light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loltntvl@gmail.com</cp:lastModifiedBy>
  <cp:revision>87</cp:revision>
  <dcterms:created xsi:type="dcterms:W3CDTF">2020-10-19T14:00:18Z</dcterms:created>
  <dcterms:modified xsi:type="dcterms:W3CDTF">2021-10-22T18:15:30Z</dcterms:modified>
</cp:coreProperties>
</file>