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8" r:id="rId4"/>
    <p:sldId id="257" r:id="rId5"/>
    <p:sldId id="282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9900"/>
    <a:srgbClr val="CC0000"/>
    <a:srgbClr val="339933"/>
    <a:srgbClr val="FF99FF"/>
    <a:srgbClr val="FFCCFF"/>
    <a:srgbClr val="66FF33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B47AC-5162-48B5-B170-CADE50A2A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DF0CE-7876-41B5-A603-E134D665A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D0FCD-538B-4920-92C7-A966A9F9B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24955-2563-4908-B795-0D9D67DE8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CB516-6321-4196-98C5-FD03CDF7E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AEDEF-8A17-4984-8A2C-AF1362A3B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73194-BB0D-484F-B72C-9C4DC740D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6211-D34C-47C2-9626-4FF9743C6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2444E-3004-40C5-B0FF-8111BFF8C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FF897-1928-4A15-B0D3-DD9D2897E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F30FC-62BD-4709-9EE2-B2996C0C4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162A39-7925-41D7-A131-AF0B0080A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4.gif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2819400" y="1828800"/>
            <a:ext cx="2895600" cy="121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Luyện từ và câu</a:t>
            </a:r>
          </a:p>
        </p:txBody>
      </p:sp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1219200" y="2895600"/>
            <a:ext cx="69342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Từ ngữ về trường học.</a:t>
            </a:r>
          </a:p>
          <a:p>
            <a:pPr algn="ctr"/>
            <a:r>
              <a:rPr lang="vi-VN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Dấu phẩy</a:t>
            </a:r>
            <a:endParaRPr lang="en-US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2209800" y="609600"/>
            <a:ext cx="4724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A54C45-5F6C-4918-B2DD-4C28B478438F}"/>
              </a:ext>
            </a:extLst>
          </p:cNvPr>
          <p:cNvSpPr txBox="1"/>
          <p:nvPr/>
        </p:nvSpPr>
        <p:spPr>
          <a:xfrm>
            <a:off x="1219200" y="3810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LÊ QUÝ ĐÔN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  <p:bldP spid="256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Điền từ vào ô trống theo hàng ngang.Biết rằng các từ ở cột </a:t>
            </a:r>
            <a:r>
              <a:rPr lang="vi-VN">
                <a:solidFill>
                  <a:schemeClr val="bg1"/>
                </a:solidFill>
              </a:rPr>
              <a:t>đư</a:t>
            </a:r>
            <a:r>
              <a:rPr lang="en-US">
                <a:solidFill>
                  <a:schemeClr val="bg1"/>
                </a:solidFill>
              </a:rPr>
              <a:t>ợc tô </a:t>
            </a:r>
            <a:r>
              <a:rPr lang="vi-VN">
                <a:solidFill>
                  <a:schemeClr val="bg1"/>
                </a:solidFill>
              </a:rPr>
              <a:t>đ</a:t>
            </a:r>
            <a:r>
              <a:rPr lang="en-US">
                <a:solidFill>
                  <a:schemeClr val="bg1"/>
                </a:solidFill>
              </a:rPr>
              <a:t>ậm có nghĩa là</a:t>
            </a:r>
            <a:r>
              <a:rPr lang="en-US" sz="160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b="1" i="1">
                <a:solidFill>
                  <a:schemeClr val="bg1"/>
                </a:solidFill>
              </a:rPr>
              <a:t>Buổi lễ mở </a:t>
            </a:r>
            <a:r>
              <a:rPr lang="vi-VN" sz="2000" b="1" i="1">
                <a:solidFill>
                  <a:schemeClr val="bg1"/>
                </a:solidFill>
              </a:rPr>
              <a:t>đ</a:t>
            </a:r>
            <a:r>
              <a:rPr lang="en-US" sz="2000" b="1" i="1">
                <a:solidFill>
                  <a:schemeClr val="bg1"/>
                </a:solidFill>
              </a:rPr>
              <a:t>ầu n</a:t>
            </a:r>
            <a:r>
              <a:rPr lang="vi-VN" sz="2000" b="1" i="1">
                <a:solidFill>
                  <a:schemeClr val="bg1"/>
                </a:solidFill>
              </a:rPr>
              <a:t>ă</a:t>
            </a:r>
            <a:r>
              <a:rPr lang="en-US" sz="2000" b="1" i="1">
                <a:solidFill>
                  <a:schemeClr val="bg1"/>
                </a:solidFill>
              </a:rPr>
              <a:t>m học mới</a:t>
            </a: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0" y="1219200"/>
            <a:ext cx="9144000" cy="5638800"/>
          </a:xfrm>
          <a:prstGeom prst="rect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76" name="Rectangle 29"/>
          <p:cNvSpPr>
            <a:spLocks noChangeArrowheads="1"/>
          </p:cNvSpPr>
          <p:nvPr/>
        </p:nvSpPr>
        <p:spPr bwMode="auto">
          <a:xfrm>
            <a:off x="1524000" y="14478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77" name="Rectangle 30" descr="Picture26"/>
          <p:cNvSpPr>
            <a:spLocks noChangeArrowheads="1"/>
          </p:cNvSpPr>
          <p:nvPr/>
        </p:nvSpPr>
        <p:spPr bwMode="auto">
          <a:xfrm>
            <a:off x="0" y="1219200"/>
            <a:ext cx="9144000" cy="5638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078" name="Rectangle 31"/>
          <p:cNvSpPr>
            <a:spLocks noChangeArrowheads="1"/>
          </p:cNvSpPr>
          <p:nvPr/>
        </p:nvSpPr>
        <p:spPr bwMode="auto">
          <a:xfrm>
            <a:off x="3441700" y="2133600"/>
            <a:ext cx="3810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79" name="Rectangle 32"/>
          <p:cNvSpPr>
            <a:spLocks noChangeArrowheads="1"/>
          </p:cNvSpPr>
          <p:nvPr/>
        </p:nvSpPr>
        <p:spPr bwMode="auto">
          <a:xfrm>
            <a:off x="3822700" y="21336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80" name="Rectangle 33"/>
          <p:cNvSpPr>
            <a:spLocks noChangeArrowheads="1"/>
          </p:cNvSpPr>
          <p:nvPr/>
        </p:nvSpPr>
        <p:spPr bwMode="auto">
          <a:xfrm>
            <a:off x="4203700" y="21336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81" name="Rectangle 34"/>
          <p:cNvSpPr>
            <a:spLocks noChangeArrowheads="1"/>
          </p:cNvSpPr>
          <p:nvPr/>
        </p:nvSpPr>
        <p:spPr bwMode="auto">
          <a:xfrm>
            <a:off x="4584700" y="21336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82" name="Rectangle 35"/>
          <p:cNvSpPr>
            <a:spLocks noChangeArrowheads="1"/>
          </p:cNvSpPr>
          <p:nvPr/>
        </p:nvSpPr>
        <p:spPr bwMode="auto">
          <a:xfrm>
            <a:off x="4965700" y="21336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83" name="Rectangle 36"/>
          <p:cNvSpPr>
            <a:spLocks noChangeArrowheads="1"/>
          </p:cNvSpPr>
          <p:nvPr/>
        </p:nvSpPr>
        <p:spPr bwMode="auto">
          <a:xfrm>
            <a:off x="5346700" y="21336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441700" y="2133600"/>
            <a:ext cx="2286000" cy="304800"/>
            <a:chOff x="1296" y="1824"/>
            <a:chExt cx="1440" cy="192"/>
          </a:xfrm>
        </p:grpSpPr>
        <p:sp>
          <p:nvSpPr>
            <p:cNvPr id="3277" name="Rectangle 39"/>
            <p:cNvSpPr>
              <a:spLocks noChangeArrowheads="1"/>
            </p:cNvSpPr>
            <p:nvPr/>
          </p:nvSpPr>
          <p:spPr bwMode="auto">
            <a:xfrm>
              <a:off x="1296" y="182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L</a:t>
              </a:r>
            </a:p>
          </p:txBody>
        </p:sp>
        <p:sp>
          <p:nvSpPr>
            <p:cNvPr id="3278" name="Rectangle 40"/>
            <p:cNvSpPr>
              <a:spLocks noChangeArrowheads="1"/>
            </p:cNvSpPr>
            <p:nvPr/>
          </p:nvSpPr>
          <p:spPr bwMode="auto">
            <a:xfrm>
              <a:off x="1536" y="182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Ê</a:t>
              </a:r>
            </a:p>
          </p:txBody>
        </p:sp>
        <p:sp>
          <p:nvSpPr>
            <p:cNvPr id="3279" name="Rectangle 41"/>
            <p:cNvSpPr>
              <a:spLocks noChangeArrowheads="1"/>
            </p:cNvSpPr>
            <p:nvPr/>
          </p:nvSpPr>
          <p:spPr bwMode="auto">
            <a:xfrm>
              <a:off x="1776" y="182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N</a:t>
              </a:r>
            </a:p>
          </p:txBody>
        </p:sp>
        <p:sp>
          <p:nvSpPr>
            <p:cNvPr id="3280" name="Rectangle 42"/>
            <p:cNvSpPr>
              <a:spLocks noChangeArrowheads="1"/>
            </p:cNvSpPr>
            <p:nvPr/>
          </p:nvSpPr>
          <p:spPr bwMode="auto">
            <a:xfrm>
              <a:off x="2016" y="182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L</a:t>
              </a:r>
            </a:p>
          </p:txBody>
        </p:sp>
        <p:sp>
          <p:nvSpPr>
            <p:cNvPr id="3281" name="Rectangle 43"/>
            <p:cNvSpPr>
              <a:spLocks noChangeArrowheads="1"/>
            </p:cNvSpPr>
            <p:nvPr/>
          </p:nvSpPr>
          <p:spPr bwMode="auto">
            <a:xfrm>
              <a:off x="2256" y="182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Ớ</a:t>
              </a:r>
            </a:p>
          </p:txBody>
        </p:sp>
        <p:sp>
          <p:nvSpPr>
            <p:cNvPr id="3282" name="Rectangle 44"/>
            <p:cNvSpPr>
              <a:spLocks noChangeArrowheads="1"/>
            </p:cNvSpPr>
            <p:nvPr/>
          </p:nvSpPr>
          <p:spPr bwMode="auto">
            <a:xfrm>
              <a:off x="2496" y="182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P</a:t>
              </a:r>
            </a:p>
          </p:txBody>
        </p:sp>
      </p:grpSp>
      <p:sp>
        <p:nvSpPr>
          <p:cNvPr id="2093" name="Rectangle 45"/>
          <p:cNvSpPr>
            <a:spLocks noChangeArrowheads="1"/>
          </p:cNvSpPr>
          <p:nvPr/>
        </p:nvSpPr>
        <p:spPr bwMode="auto">
          <a:xfrm>
            <a:off x="2590800" y="21336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solidFill>
                  <a:srgbClr val="FF0000"/>
                </a:solidFill>
              </a:rPr>
              <a:t>M :   1</a:t>
            </a:r>
          </a:p>
        </p:txBody>
      </p:sp>
      <p:sp>
        <p:nvSpPr>
          <p:cNvPr id="2133" name="Rectangle 85"/>
          <p:cNvSpPr>
            <a:spLocks noChangeArrowheads="1"/>
          </p:cNvSpPr>
          <p:nvPr/>
        </p:nvSpPr>
        <p:spPr bwMode="auto">
          <a:xfrm>
            <a:off x="0" y="274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87" name="Rectangle 93"/>
          <p:cNvSpPr>
            <a:spLocks noChangeArrowheads="1"/>
          </p:cNvSpPr>
          <p:nvPr/>
        </p:nvSpPr>
        <p:spPr bwMode="auto">
          <a:xfrm>
            <a:off x="2679700" y="24384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88" name="Rectangle 94"/>
          <p:cNvSpPr>
            <a:spLocks noChangeArrowheads="1"/>
          </p:cNvSpPr>
          <p:nvPr/>
        </p:nvSpPr>
        <p:spPr bwMode="auto">
          <a:xfrm>
            <a:off x="3060700" y="24384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89" name="Rectangle 95"/>
          <p:cNvSpPr>
            <a:spLocks noChangeArrowheads="1"/>
          </p:cNvSpPr>
          <p:nvPr/>
        </p:nvSpPr>
        <p:spPr bwMode="auto">
          <a:xfrm>
            <a:off x="3441700" y="2438400"/>
            <a:ext cx="3810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90" name="Rectangle 96"/>
          <p:cNvSpPr>
            <a:spLocks noChangeArrowheads="1"/>
          </p:cNvSpPr>
          <p:nvPr/>
        </p:nvSpPr>
        <p:spPr bwMode="auto">
          <a:xfrm>
            <a:off x="3822700" y="24384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91" name="Rectangle 97"/>
          <p:cNvSpPr>
            <a:spLocks noChangeArrowheads="1"/>
          </p:cNvSpPr>
          <p:nvPr/>
        </p:nvSpPr>
        <p:spPr bwMode="auto">
          <a:xfrm>
            <a:off x="4203700" y="24384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92" name="Rectangle 98"/>
          <p:cNvSpPr>
            <a:spLocks noChangeArrowheads="1"/>
          </p:cNvSpPr>
          <p:nvPr/>
        </p:nvSpPr>
        <p:spPr bwMode="auto">
          <a:xfrm>
            <a:off x="4584700" y="24384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93" name="Rectangle 99"/>
          <p:cNvSpPr>
            <a:spLocks noChangeArrowheads="1"/>
          </p:cNvSpPr>
          <p:nvPr/>
        </p:nvSpPr>
        <p:spPr bwMode="auto">
          <a:xfrm>
            <a:off x="4965700" y="24384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94" name="Rectangle 100"/>
          <p:cNvSpPr>
            <a:spLocks noChangeArrowheads="1"/>
          </p:cNvSpPr>
          <p:nvPr/>
        </p:nvSpPr>
        <p:spPr bwMode="auto">
          <a:xfrm>
            <a:off x="5346700" y="24384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149" name="Rectangle 101"/>
          <p:cNvSpPr>
            <a:spLocks noChangeArrowheads="1"/>
          </p:cNvSpPr>
          <p:nvPr/>
        </p:nvSpPr>
        <p:spPr bwMode="auto">
          <a:xfrm>
            <a:off x="2286000" y="24384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3" name="Group 111"/>
          <p:cNvGrpSpPr>
            <a:grpSpLocks/>
          </p:cNvGrpSpPr>
          <p:nvPr/>
        </p:nvGrpSpPr>
        <p:grpSpPr bwMode="auto">
          <a:xfrm>
            <a:off x="2667000" y="2438400"/>
            <a:ext cx="3048000" cy="304800"/>
            <a:chOff x="1728" y="2112"/>
            <a:chExt cx="1920" cy="192"/>
          </a:xfrm>
        </p:grpSpPr>
        <p:sp>
          <p:nvSpPr>
            <p:cNvPr id="3269" name="Rectangle 103"/>
            <p:cNvSpPr>
              <a:spLocks noChangeArrowheads="1"/>
            </p:cNvSpPr>
            <p:nvPr/>
          </p:nvSpPr>
          <p:spPr bwMode="auto">
            <a:xfrm>
              <a:off x="1728" y="211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D</a:t>
              </a:r>
            </a:p>
          </p:txBody>
        </p:sp>
        <p:sp>
          <p:nvSpPr>
            <p:cNvPr id="3270" name="Rectangle 104"/>
            <p:cNvSpPr>
              <a:spLocks noChangeArrowheads="1"/>
            </p:cNvSpPr>
            <p:nvPr/>
          </p:nvSpPr>
          <p:spPr bwMode="auto">
            <a:xfrm>
              <a:off x="1968" y="211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I</a:t>
              </a:r>
            </a:p>
          </p:txBody>
        </p:sp>
        <p:sp>
          <p:nvSpPr>
            <p:cNvPr id="3271" name="Rectangle 105"/>
            <p:cNvSpPr>
              <a:spLocks noChangeArrowheads="1"/>
            </p:cNvSpPr>
            <p:nvPr/>
          </p:nvSpPr>
          <p:spPr bwMode="auto">
            <a:xfrm>
              <a:off x="2208" y="211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Ễ</a:t>
              </a:r>
            </a:p>
          </p:txBody>
        </p:sp>
        <p:sp>
          <p:nvSpPr>
            <p:cNvPr id="3272" name="Rectangle 106"/>
            <p:cNvSpPr>
              <a:spLocks noChangeArrowheads="1"/>
            </p:cNvSpPr>
            <p:nvPr/>
          </p:nvSpPr>
          <p:spPr bwMode="auto">
            <a:xfrm>
              <a:off x="2448" y="211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U</a:t>
              </a:r>
            </a:p>
          </p:txBody>
        </p:sp>
        <p:sp>
          <p:nvSpPr>
            <p:cNvPr id="3273" name="Rectangle 107"/>
            <p:cNvSpPr>
              <a:spLocks noChangeArrowheads="1"/>
            </p:cNvSpPr>
            <p:nvPr/>
          </p:nvSpPr>
          <p:spPr bwMode="auto">
            <a:xfrm>
              <a:off x="2688" y="211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H</a:t>
              </a:r>
            </a:p>
          </p:txBody>
        </p:sp>
        <p:sp>
          <p:nvSpPr>
            <p:cNvPr id="3274" name="Rectangle 108"/>
            <p:cNvSpPr>
              <a:spLocks noChangeArrowheads="1"/>
            </p:cNvSpPr>
            <p:nvPr/>
          </p:nvSpPr>
          <p:spPr bwMode="auto">
            <a:xfrm>
              <a:off x="2928" y="211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À</a:t>
              </a:r>
            </a:p>
          </p:txBody>
        </p:sp>
        <p:sp>
          <p:nvSpPr>
            <p:cNvPr id="3275" name="Rectangle 109"/>
            <p:cNvSpPr>
              <a:spLocks noChangeArrowheads="1"/>
            </p:cNvSpPr>
            <p:nvPr/>
          </p:nvSpPr>
          <p:spPr bwMode="auto">
            <a:xfrm>
              <a:off x="3168" y="211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N</a:t>
              </a:r>
            </a:p>
          </p:txBody>
        </p:sp>
        <p:sp>
          <p:nvSpPr>
            <p:cNvPr id="3276" name="Rectangle 110"/>
            <p:cNvSpPr>
              <a:spLocks noChangeArrowheads="1"/>
            </p:cNvSpPr>
            <p:nvPr/>
          </p:nvSpPr>
          <p:spPr bwMode="auto">
            <a:xfrm>
              <a:off x="3408" y="211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H</a:t>
              </a:r>
            </a:p>
          </p:txBody>
        </p:sp>
      </p:grpSp>
      <p:grpSp>
        <p:nvGrpSpPr>
          <p:cNvPr id="3097" name="Group 120"/>
          <p:cNvGrpSpPr>
            <a:grpSpLocks/>
          </p:cNvGrpSpPr>
          <p:nvPr/>
        </p:nvGrpSpPr>
        <p:grpSpPr bwMode="auto">
          <a:xfrm>
            <a:off x="393700" y="2743200"/>
            <a:ext cx="4572000" cy="304800"/>
            <a:chOff x="56" y="1728"/>
            <a:chExt cx="2880" cy="192"/>
          </a:xfrm>
        </p:grpSpPr>
        <p:sp>
          <p:nvSpPr>
            <p:cNvPr id="3257" name="Rectangle 71"/>
            <p:cNvSpPr>
              <a:spLocks noChangeArrowheads="1"/>
            </p:cNvSpPr>
            <p:nvPr/>
          </p:nvSpPr>
          <p:spPr bwMode="auto">
            <a:xfrm>
              <a:off x="56" y="1728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58" name="Rectangle 72"/>
            <p:cNvSpPr>
              <a:spLocks noChangeArrowheads="1"/>
            </p:cNvSpPr>
            <p:nvPr/>
          </p:nvSpPr>
          <p:spPr bwMode="auto">
            <a:xfrm>
              <a:off x="296" y="1728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59" name="Rectangle 73"/>
            <p:cNvSpPr>
              <a:spLocks noChangeArrowheads="1"/>
            </p:cNvSpPr>
            <p:nvPr/>
          </p:nvSpPr>
          <p:spPr bwMode="auto">
            <a:xfrm>
              <a:off x="536" y="1728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60" name="Rectangle 74"/>
            <p:cNvSpPr>
              <a:spLocks noChangeArrowheads="1"/>
            </p:cNvSpPr>
            <p:nvPr/>
          </p:nvSpPr>
          <p:spPr bwMode="auto">
            <a:xfrm>
              <a:off x="776" y="1728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61" name="Rectangle 75"/>
            <p:cNvSpPr>
              <a:spLocks noChangeArrowheads="1"/>
            </p:cNvSpPr>
            <p:nvPr/>
          </p:nvSpPr>
          <p:spPr bwMode="auto">
            <a:xfrm>
              <a:off x="1016" y="1728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62" name="Rectangle 76"/>
            <p:cNvSpPr>
              <a:spLocks noChangeArrowheads="1"/>
            </p:cNvSpPr>
            <p:nvPr/>
          </p:nvSpPr>
          <p:spPr bwMode="auto">
            <a:xfrm>
              <a:off x="1256" y="1728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63" name="Rectangle 89"/>
            <p:cNvSpPr>
              <a:spLocks noChangeArrowheads="1"/>
            </p:cNvSpPr>
            <p:nvPr/>
          </p:nvSpPr>
          <p:spPr bwMode="auto">
            <a:xfrm>
              <a:off x="1496" y="1728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64" name="Rectangle 90"/>
            <p:cNvSpPr>
              <a:spLocks noChangeArrowheads="1"/>
            </p:cNvSpPr>
            <p:nvPr/>
          </p:nvSpPr>
          <p:spPr bwMode="auto">
            <a:xfrm>
              <a:off x="1736" y="1728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65" name="Rectangle 114"/>
            <p:cNvSpPr>
              <a:spLocks noChangeArrowheads="1"/>
            </p:cNvSpPr>
            <p:nvPr/>
          </p:nvSpPr>
          <p:spPr bwMode="auto">
            <a:xfrm>
              <a:off x="1976" y="1728"/>
              <a:ext cx="240" cy="192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66" name="Rectangle 115"/>
            <p:cNvSpPr>
              <a:spLocks noChangeArrowheads="1"/>
            </p:cNvSpPr>
            <p:nvPr/>
          </p:nvSpPr>
          <p:spPr bwMode="auto">
            <a:xfrm>
              <a:off x="2216" y="1728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67" name="Rectangle 116"/>
            <p:cNvSpPr>
              <a:spLocks noChangeArrowheads="1"/>
            </p:cNvSpPr>
            <p:nvPr/>
          </p:nvSpPr>
          <p:spPr bwMode="auto">
            <a:xfrm>
              <a:off x="2456" y="1728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68" name="Rectangle 117"/>
            <p:cNvSpPr>
              <a:spLocks noChangeArrowheads="1"/>
            </p:cNvSpPr>
            <p:nvPr/>
          </p:nvSpPr>
          <p:spPr bwMode="auto">
            <a:xfrm>
              <a:off x="2696" y="1728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2222" name="Rectangle 174"/>
          <p:cNvSpPr>
            <a:spLocks noChangeArrowheads="1"/>
          </p:cNvSpPr>
          <p:nvPr/>
        </p:nvSpPr>
        <p:spPr bwMode="auto">
          <a:xfrm>
            <a:off x="1828800" y="48768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5" name="Group 185"/>
          <p:cNvGrpSpPr>
            <a:grpSpLocks/>
          </p:cNvGrpSpPr>
          <p:nvPr/>
        </p:nvGrpSpPr>
        <p:grpSpPr bwMode="auto">
          <a:xfrm>
            <a:off x="381000" y="2743200"/>
            <a:ext cx="4572000" cy="304800"/>
            <a:chOff x="1344" y="2160"/>
            <a:chExt cx="2880" cy="192"/>
          </a:xfrm>
        </p:grpSpPr>
        <p:sp>
          <p:nvSpPr>
            <p:cNvPr id="3245" name="Rectangle 186"/>
            <p:cNvSpPr>
              <a:spLocks noChangeArrowheads="1"/>
            </p:cNvSpPr>
            <p:nvPr/>
          </p:nvSpPr>
          <p:spPr bwMode="auto">
            <a:xfrm>
              <a:off x="134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S</a:t>
              </a:r>
            </a:p>
          </p:txBody>
        </p:sp>
        <p:sp>
          <p:nvSpPr>
            <p:cNvPr id="3246" name="Rectangle 187"/>
            <p:cNvSpPr>
              <a:spLocks noChangeArrowheads="1"/>
            </p:cNvSpPr>
            <p:nvPr/>
          </p:nvSpPr>
          <p:spPr bwMode="auto">
            <a:xfrm>
              <a:off x="158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Á</a:t>
              </a:r>
            </a:p>
          </p:txBody>
        </p:sp>
        <p:sp>
          <p:nvSpPr>
            <p:cNvPr id="3247" name="Rectangle 188"/>
            <p:cNvSpPr>
              <a:spLocks noChangeArrowheads="1"/>
            </p:cNvSpPr>
            <p:nvPr/>
          </p:nvSpPr>
          <p:spPr bwMode="auto">
            <a:xfrm>
              <a:off x="182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C</a:t>
              </a:r>
            </a:p>
          </p:txBody>
        </p:sp>
        <p:sp>
          <p:nvSpPr>
            <p:cNvPr id="3248" name="Rectangle 189"/>
            <p:cNvSpPr>
              <a:spLocks noChangeArrowheads="1"/>
            </p:cNvSpPr>
            <p:nvPr/>
          </p:nvSpPr>
          <p:spPr bwMode="auto">
            <a:xfrm>
              <a:off x="206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H</a:t>
              </a:r>
            </a:p>
          </p:txBody>
        </p:sp>
        <p:sp>
          <p:nvSpPr>
            <p:cNvPr id="3249" name="Rectangle 190"/>
            <p:cNvSpPr>
              <a:spLocks noChangeArrowheads="1"/>
            </p:cNvSpPr>
            <p:nvPr/>
          </p:nvSpPr>
          <p:spPr bwMode="auto">
            <a:xfrm>
              <a:off x="230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G</a:t>
              </a:r>
            </a:p>
          </p:txBody>
        </p:sp>
        <p:sp>
          <p:nvSpPr>
            <p:cNvPr id="3250" name="Rectangle 191"/>
            <p:cNvSpPr>
              <a:spLocks noChangeArrowheads="1"/>
            </p:cNvSpPr>
            <p:nvPr/>
          </p:nvSpPr>
          <p:spPr bwMode="auto">
            <a:xfrm>
              <a:off x="254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I</a:t>
              </a:r>
            </a:p>
          </p:txBody>
        </p:sp>
        <p:sp>
          <p:nvSpPr>
            <p:cNvPr id="3251" name="Rectangle 192"/>
            <p:cNvSpPr>
              <a:spLocks noChangeArrowheads="1"/>
            </p:cNvSpPr>
            <p:nvPr/>
          </p:nvSpPr>
          <p:spPr bwMode="auto">
            <a:xfrm>
              <a:off x="278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Á</a:t>
              </a:r>
            </a:p>
          </p:txBody>
        </p:sp>
        <p:sp>
          <p:nvSpPr>
            <p:cNvPr id="3252" name="Rectangle 193"/>
            <p:cNvSpPr>
              <a:spLocks noChangeArrowheads="1"/>
            </p:cNvSpPr>
            <p:nvPr/>
          </p:nvSpPr>
          <p:spPr bwMode="auto">
            <a:xfrm>
              <a:off x="302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O</a:t>
              </a:r>
            </a:p>
          </p:txBody>
        </p:sp>
        <p:sp>
          <p:nvSpPr>
            <p:cNvPr id="3253" name="Rectangle 194"/>
            <p:cNvSpPr>
              <a:spLocks noChangeArrowheads="1"/>
            </p:cNvSpPr>
            <p:nvPr/>
          </p:nvSpPr>
          <p:spPr bwMode="auto">
            <a:xfrm>
              <a:off x="326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K</a:t>
              </a:r>
            </a:p>
          </p:txBody>
        </p:sp>
        <p:sp>
          <p:nvSpPr>
            <p:cNvPr id="3254" name="Rectangle 195"/>
            <p:cNvSpPr>
              <a:spLocks noChangeArrowheads="1"/>
            </p:cNvSpPr>
            <p:nvPr/>
          </p:nvSpPr>
          <p:spPr bwMode="auto">
            <a:xfrm>
              <a:off x="350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H</a:t>
              </a:r>
            </a:p>
          </p:txBody>
        </p:sp>
        <p:sp>
          <p:nvSpPr>
            <p:cNvPr id="3255" name="Rectangle 196"/>
            <p:cNvSpPr>
              <a:spLocks noChangeArrowheads="1"/>
            </p:cNvSpPr>
            <p:nvPr/>
          </p:nvSpPr>
          <p:spPr bwMode="auto">
            <a:xfrm>
              <a:off x="374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O</a:t>
              </a:r>
            </a:p>
          </p:txBody>
        </p:sp>
        <p:sp>
          <p:nvSpPr>
            <p:cNvPr id="3256" name="Rectangle 197"/>
            <p:cNvSpPr>
              <a:spLocks noChangeArrowheads="1"/>
            </p:cNvSpPr>
            <p:nvPr/>
          </p:nvSpPr>
          <p:spPr bwMode="auto">
            <a:xfrm>
              <a:off x="398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A</a:t>
              </a:r>
            </a:p>
          </p:txBody>
        </p:sp>
      </p:grpSp>
      <p:sp>
        <p:nvSpPr>
          <p:cNvPr id="3100" name="Rectangle 198"/>
          <p:cNvSpPr>
            <a:spLocks noChangeArrowheads="1"/>
          </p:cNvSpPr>
          <p:nvPr/>
        </p:nvSpPr>
        <p:spPr bwMode="auto">
          <a:xfrm>
            <a:off x="1917700" y="30480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01" name="Rectangle 199"/>
          <p:cNvSpPr>
            <a:spLocks noChangeArrowheads="1"/>
          </p:cNvSpPr>
          <p:nvPr/>
        </p:nvSpPr>
        <p:spPr bwMode="auto">
          <a:xfrm>
            <a:off x="2298700" y="30480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02" name="Rectangle 200"/>
          <p:cNvSpPr>
            <a:spLocks noChangeArrowheads="1"/>
          </p:cNvSpPr>
          <p:nvPr/>
        </p:nvSpPr>
        <p:spPr bwMode="auto">
          <a:xfrm>
            <a:off x="2679700" y="30480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03" name="Rectangle 201"/>
          <p:cNvSpPr>
            <a:spLocks noChangeArrowheads="1"/>
          </p:cNvSpPr>
          <p:nvPr/>
        </p:nvSpPr>
        <p:spPr bwMode="auto">
          <a:xfrm>
            <a:off x="3060700" y="30480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04" name="Rectangle 202"/>
          <p:cNvSpPr>
            <a:spLocks noChangeArrowheads="1"/>
          </p:cNvSpPr>
          <p:nvPr/>
        </p:nvSpPr>
        <p:spPr bwMode="auto">
          <a:xfrm>
            <a:off x="3441700" y="3048000"/>
            <a:ext cx="3810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05" name="Rectangle 203"/>
          <p:cNvSpPr>
            <a:spLocks noChangeArrowheads="1"/>
          </p:cNvSpPr>
          <p:nvPr/>
        </p:nvSpPr>
        <p:spPr bwMode="auto">
          <a:xfrm>
            <a:off x="3822700" y="30480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06" name="Rectangle 205"/>
          <p:cNvSpPr>
            <a:spLocks noChangeArrowheads="1"/>
          </p:cNvSpPr>
          <p:nvPr/>
        </p:nvSpPr>
        <p:spPr bwMode="auto">
          <a:xfrm>
            <a:off x="4584700" y="30480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07" name="Rectangle 206"/>
          <p:cNvSpPr>
            <a:spLocks noChangeArrowheads="1"/>
          </p:cNvSpPr>
          <p:nvPr/>
        </p:nvSpPr>
        <p:spPr bwMode="auto">
          <a:xfrm>
            <a:off x="4965700" y="30480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08" name="Rectangle 207"/>
          <p:cNvSpPr>
            <a:spLocks noChangeArrowheads="1"/>
          </p:cNvSpPr>
          <p:nvPr/>
        </p:nvSpPr>
        <p:spPr bwMode="auto">
          <a:xfrm>
            <a:off x="5346700" y="30480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09" name="Rectangle 208"/>
          <p:cNvSpPr>
            <a:spLocks noChangeArrowheads="1"/>
          </p:cNvSpPr>
          <p:nvPr/>
        </p:nvSpPr>
        <p:spPr bwMode="auto">
          <a:xfrm>
            <a:off x="5727700" y="30480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10" name="Rectangle 209"/>
          <p:cNvSpPr>
            <a:spLocks noChangeArrowheads="1"/>
          </p:cNvSpPr>
          <p:nvPr/>
        </p:nvSpPr>
        <p:spPr bwMode="auto">
          <a:xfrm>
            <a:off x="6108700" y="30480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2259" name="Rectangle 211"/>
          <p:cNvSpPr>
            <a:spLocks noChangeArrowheads="1"/>
          </p:cNvSpPr>
          <p:nvPr/>
        </p:nvSpPr>
        <p:spPr bwMode="auto">
          <a:xfrm>
            <a:off x="1524000" y="3048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4</a:t>
            </a:r>
          </a:p>
        </p:txBody>
      </p:sp>
      <p:grpSp>
        <p:nvGrpSpPr>
          <p:cNvPr id="6" name="Group 215"/>
          <p:cNvGrpSpPr>
            <a:grpSpLocks/>
          </p:cNvGrpSpPr>
          <p:nvPr/>
        </p:nvGrpSpPr>
        <p:grpSpPr bwMode="auto">
          <a:xfrm>
            <a:off x="1905000" y="3048000"/>
            <a:ext cx="4572000" cy="304800"/>
            <a:chOff x="1344" y="2160"/>
            <a:chExt cx="2880" cy="192"/>
          </a:xfrm>
        </p:grpSpPr>
        <p:sp>
          <p:nvSpPr>
            <p:cNvPr id="3233" name="Rectangle 216"/>
            <p:cNvSpPr>
              <a:spLocks noChangeArrowheads="1"/>
            </p:cNvSpPr>
            <p:nvPr/>
          </p:nvSpPr>
          <p:spPr bwMode="auto">
            <a:xfrm>
              <a:off x="134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T</a:t>
              </a:r>
            </a:p>
          </p:txBody>
        </p:sp>
        <p:sp>
          <p:nvSpPr>
            <p:cNvPr id="3234" name="Rectangle 217"/>
            <p:cNvSpPr>
              <a:spLocks noChangeArrowheads="1"/>
            </p:cNvSpPr>
            <p:nvPr/>
          </p:nvSpPr>
          <p:spPr bwMode="auto">
            <a:xfrm>
              <a:off x="158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H</a:t>
              </a:r>
            </a:p>
          </p:txBody>
        </p:sp>
        <p:sp>
          <p:nvSpPr>
            <p:cNvPr id="3235" name="Rectangle 218"/>
            <p:cNvSpPr>
              <a:spLocks noChangeArrowheads="1"/>
            </p:cNvSpPr>
            <p:nvPr/>
          </p:nvSpPr>
          <p:spPr bwMode="auto">
            <a:xfrm>
              <a:off x="182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Ờ</a:t>
              </a:r>
            </a:p>
          </p:txBody>
        </p:sp>
        <p:sp>
          <p:nvSpPr>
            <p:cNvPr id="3236" name="Rectangle 219"/>
            <p:cNvSpPr>
              <a:spLocks noChangeArrowheads="1"/>
            </p:cNvSpPr>
            <p:nvPr/>
          </p:nvSpPr>
          <p:spPr bwMode="auto">
            <a:xfrm>
              <a:off x="206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I</a:t>
              </a:r>
            </a:p>
          </p:txBody>
        </p:sp>
        <p:sp>
          <p:nvSpPr>
            <p:cNvPr id="3237" name="Rectangle 220"/>
            <p:cNvSpPr>
              <a:spLocks noChangeArrowheads="1"/>
            </p:cNvSpPr>
            <p:nvPr/>
          </p:nvSpPr>
          <p:spPr bwMode="auto">
            <a:xfrm>
              <a:off x="230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K</a:t>
              </a:r>
            </a:p>
          </p:txBody>
        </p:sp>
        <p:sp>
          <p:nvSpPr>
            <p:cNvPr id="3238" name="Rectangle 221"/>
            <p:cNvSpPr>
              <a:spLocks noChangeArrowheads="1"/>
            </p:cNvSpPr>
            <p:nvPr/>
          </p:nvSpPr>
          <p:spPr bwMode="auto">
            <a:xfrm>
              <a:off x="254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H</a:t>
              </a:r>
            </a:p>
          </p:txBody>
        </p:sp>
        <p:sp>
          <p:nvSpPr>
            <p:cNvPr id="3239" name="Rectangle 222"/>
            <p:cNvSpPr>
              <a:spLocks noChangeArrowheads="1"/>
            </p:cNvSpPr>
            <p:nvPr/>
          </p:nvSpPr>
          <p:spPr bwMode="auto">
            <a:xfrm>
              <a:off x="278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Ó</a:t>
              </a:r>
            </a:p>
          </p:txBody>
        </p:sp>
        <p:sp>
          <p:nvSpPr>
            <p:cNvPr id="3240" name="Rectangle 223"/>
            <p:cNvSpPr>
              <a:spLocks noChangeArrowheads="1"/>
            </p:cNvSpPr>
            <p:nvPr/>
          </p:nvSpPr>
          <p:spPr bwMode="auto">
            <a:xfrm>
              <a:off x="302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A</a:t>
              </a:r>
            </a:p>
          </p:txBody>
        </p:sp>
        <p:sp>
          <p:nvSpPr>
            <p:cNvPr id="3241" name="Rectangle 224"/>
            <p:cNvSpPr>
              <a:spLocks noChangeArrowheads="1"/>
            </p:cNvSpPr>
            <p:nvPr/>
          </p:nvSpPr>
          <p:spPr bwMode="auto">
            <a:xfrm>
              <a:off x="326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B</a:t>
              </a:r>
            </a:p>
          </p:txBody>
        </p:sp>
        <p:sp>
          <p:nvSpPr>
            <p:cNvPr id="3242" name="Rectangle 225"/>
            <p:cNvSpPr>
              <a:spLocks noChangeArrowheads="1"/>
            </p:cNvSpPr>
            <p:nvPr/>
          </p:nvSpPr>
          <p:spPr bwMode="auto">
            <a:xfrm>
              <a:off x="350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I</a:t>
              </a:r>
            </a:p>
          </p:txBody>
        </p:sp>
        <p:sp>
          <p:nvSpPr>
            <p:cNvPr id="3243" name="Rectangle 226"/>
            <p:cNvSpPr>
              <a:spLocks noChangeArrowheads="1"/>
            </p:cNvSpPr>
            <p:nvPr/>
          </p:nvSpPr>
          <p:spPr bwMode="auto">
            <a:xfrm>
              <a:off x="374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Ể</a:t>
              </a:r>
            </a:p>
          </p:txBody>
        </p:sp>
        <p:sp>
          <p:nvSpPr>
            <p:cNvPr id="3244" name="Rectangle 227"/>
            <p:cNvSpPr>
              <a:spLocks noChangeArrowheads="1"/>
            </p:cNvSpPr>
            <p:nvPr/>
          </p:nvSpPr>
          <p:spPr bwMode="auto">
            <a:xfrm>
              <a:off x="398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U</a:t>
              </a:r>
            </a:p>
          </p:txBody>
        </p:sp>
      </p:grpSp>
      <p:sp>
        <p:nvSpPr>
          <p:cNvPr id="3113" name="Rectangle 229"/>
          <p:cNvSpPr>
            <a:spLocks noChangeArrowheads="1"/>
          </p:cNvSpPr>
          <p:nvPr/>
        </p:nvSpPr>
        <p:spPr bwMode="auto">
          <a:xfrm>
            <a:off x="4203700" y="30480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14" name="Rectangle 254"/>
          <p:cNvSpPr>
            <a:spLocks noChangeArrowheads="1"/>
          </p:cNvSpPr>
          <p:nvPr/>
        </p:nvSpPr>
        <p:spPr bwMode="auto">
          <a:xfrm>
            <a:off x="2679700" y="33528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15" name="Rectangle 255"/>
          <p:cNvSpPr>
            <a:spLocks noChangeArrowheads="1"/>
          </p:cNvSpPr>
          <p:nvPr/>
        </p:nvSpPr>
        <p:spPr bwMode="auto">
          <a:xfrm>
            <a:off x="3060700" y="33528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16" name="Rectangle 256"/>
          <p:cNvSpPr>
            <a:spLocks noChangeArrowheads="1"/>
          </p:cNvSpPr>
          <p:nvPr/>
        </p:nvSpPr>
        <p:spPr bwMode="auto">
          <a:xfrm>
            <a:off x="3441700" y="3352800"/>
            <a:ext cx="3810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17" name="Rectangle 257"/>
          <p:cNvSpPr>
            <a:spLocks noChangeArrowheads="1"/>
          </p:cNvSpPr>
          <p:nvPr/>
        </p:nvSpPr>
        <p:spPr bwMode="auto">
          <a:xfrm>
            <a:off x="3822700" y="33528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18" name="Rectangle 258"/>
          <p:cNvSpPr>
            <a:spLocks noChangeArrowheads="1"/>
          </p:cNvSpPr>
          <p:nvPr/>
        </p:nvSpPr>
        <p:spPr bwMode="auto">
          <a:xfrm>
            <a:off x="4203700" y="33528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2307" name="Rectangle 259"/>
          <p:cNvSpPr>
            <a:spLocks noChangeArrowheads="1"/>
          </p:cNvSpPr>
          <p:nvPr/>
        </p:nvSpPr>
        <p:spPr bwMode="auto">
          <a:xfrm>
            <a:off x="2286000" y="3352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7" name="Group 285"/>
          <p:cNvGrpSpPr>
            <a:grpSpLocks/>
          </p:cNvGrpSpPr>
          <p:nvPr/>
        </p:nvGrpSpPr>
        <p:grpSpPr bwMode="auto">
          <a:xfrm>
            <a:off x="2667000" y="3352800"/>
            <a:ext cx="1905000" cy="304800"/>
            <a:chOff x="432" y="3456"/>
            <a:chExt cx="1200" cy="192"/>
          </a:xfrm>
        </p:grpSpPr>
        <p:sp>
          <p:nvSpPr>
            <p:cNvPr id="3228" name="Rectangle 278"/>
            <p:cNvSpPr>
              <a:spLocks noChangeArrowheads="1"/>
            </p:cNvSpPr>
            <p:nvPr/>
          </p:nvSpPr>
          <p:spPr bwMode="auto">
            <a:xfrm>
              <a:off x="432" y="345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C</a:t>
              </a:r>
            </a:p>
          </p:txBody>
        </p:sp>
        <p:sp>
          <p:nvSpPr>
            <p:cNvPr id="3229" name="Rectangle 279"/>
            <p:cNvSpPr>
              <a:spLocks noChangeArrowheads="1"/>
            </p:cNvSpPr>
            <p:nvPr/>
          </p:nvSpPr>
          <p:spPr bwMode="auto">
            <a:xfrm>
              <a:off x="672" y="345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H</a:t>
              </a:r>
            </a:p>
          </p:txBody>
        </p:sp>
        <p:sp>
          <p:nvSpPr>
            <p:cNvPr id="3230" name="Rectangle 281"/>
            <p:cNvSpPr>
              <a:spLocks noChangeArrowheads="1"/>
            </p:cNvSpPr>
            <p:nvPr/>
          </p:nvSpPr>
          <p:spPr bwMode="auto">
            <a:xfrm>
              <a:off x="1152" y="345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M</a:t>
              </a:r>
            </a:p>
          </p:txBody>
        </p:sp>
        <p:sp>
          <p:nvSpPr>
            <p:cNvPr id="3231" name="Rectangle 282"/>
            <p:cNvSpPr>
              <a:spLocks noChangeArrowheads="1"/>
            </p:cNvSpPr>
            <p:nvPr/>
          </p:nvSpPr>
          <p:spPr bwMode="auto">
            <a:xfrm>
              <a:off x="1392" y="345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Ẹ</a:t>
              </a:r>
            </a:p>
          </p:txBody>
        </p:sp>
        <p:sp>
          <p:nvSpPr>
            <p:cNvPr id="3232" name="Rectangle 283"/>
            <p:cNvSpPr>
              <a:spLocks noChangeArrowheads="1"/>
            </p:cNvSpPr>
            <p:nvPr/>
          </p:nvSpPr>
          <p:spPr bwMode="auto">
            <a:xfrm>
              <a:off x="912" y="345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A</a:t>
              </a:r>
            </a:p>
          </p:txBody>
        </p:sp>
      </p:grpSp>
      <p:sp>
        <p:nvSpPr>
          <p:cNvPr id="2335" name="Rectangle 287"/>
          <p:cNvSpPr>
            <a:spLocks noChangeArrowheads="1"/>
          </p:cNvSpPr>
          <p:nvPr/>
        </p:nvSpPr>
        <p:spPr bwMode="auto">
          <a:xfrm>
            <a:off x="1066800" y="36576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22" name="Rectangle 288"/>
          <p:cNvSpPr>
            <a:spLocks noChangeArrowheads="1"/>
          </p:cNvSpPr>
          <p:nvPr/>
        </p:nvSpPr>
        <p:spPr bwMode="auto">
          <a:xfrm>
            <a:off x="3441700" y="3657600"/>
            <a:ext cx="3810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23" name="Rectangle 289"/>
          <p:cNvSpPr>
            <a:spLocks noChangeArrowheads="1"/>
          </p:cNvSpPr>
          <p:nvPr/>
        </p:nvSpPr>
        <p:spPr bwMode="auto">
          <a:xfrm>
            <a:off x="1536700" y="36576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24" name="Rectangle 290"/>
          <p:cNvSpPr>
            <a:spLocks noChangeArrowheads="1"/>
          </p:cNvSpPr>
          <p:nvPr/>
        </p:nvSpPr>
        <p:spPr bwMode="auto">
          <a:xfrm>
            <a:off x="1917700" y="36576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25" name="Rectangle 291"/>
          <p:cNvSpPr>
            <a:spLocks noChangeArrowheads="1"/>
          </p:cNvSpPr>
          <p:nvPr/>
        </p:nvSpPr>
        <p:spPr bwMode="auto">
          <a:xfrm>
            <a:off x="2298700" y="36576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26" name="Rectangle 292"/>
          <p:cNvSpPr>
            <a:spLocks noChangeArrowheads="1"/>
          </p:cNvSpPr>
          <p:nvPr/>
        </p:nvSpPr>
        <p:spPr bwMode="auto">
          <a:xfrm>
            <a:off x="2679700" y="36576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27" name="Rectangle 293"/>
          <p:cNvSpPr>
            <a:spLocks noChangeArrowheads="1"/>
          </p:cNvSpPr>
          <p:nvPr/>
        </p:nvSpPr>
        <p:spPr bwMode="auto">
          <a:xfrm>
            <a:off x="3060700" y="36576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grpSp>
        <p:nvGrpSpPr>
          <p:cNvPr id="8" name="Group 302"/>
          <p:cNvGrpSpPr>
            <a:grpSpLocks/>
          </p:cNvGrpSpPr>
          <p:nvPr/>
        </p:nvGrpSpPr>
        <p:grpSpPr bwMode="auto">
          <a:xfrm>
            <a:off x="1536700" y="3644900"/>
            <a:ext cx="2286000" cy="304800"/>
            <a:chOff x="1536" y="3456"/>
            <a:chExt cx="1440" cy="192"/>
          </a:xfrm>
        </p:grpSpPr>
        <p:sp>
          <p:nvSpPr>
            <p:cNvPr id="3222" name="Rectangle 296"/>
            <p:cNvSpPr>
              <a:spLocks noChangeArrowheads="1"/>
            </p:cNvSpPr>
            <p:nvPr/>
          </p:nvSpPr>
          <p:spPr bwMode="auto">
            <a:xfrm>
              <a:off x="1536" y="345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R</a:t>
              </a:r>
            </a:p>
          </p:txBody>
        </p:sp>
        <p:sp>
          <p:nvSpPr>
            <p:cNvPr id="3223" name="Rectangle 297"/>
            <p:cNvSpPr>
              <a:spLocks noChangeArrowheads="1"/>
            </p:cNvSpPr>
            <p:nvPr/>
          </p:nvSpPr>
          <p:spPr bwMode="auto">
            <a:xfrm>
              <a:off x="1776" y="345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A</a:t>
              </a:r>
            </a:p>
          </p:txBody>
        </p:sp>
        <p:sp>
          <p:nvSpPr>
            <p:cNvPr id="3224" name="Rectangle 298"/>
            <p:cNvSpPr>
              <a:spLocks noChangeArrowheads="1"/>
            </p:cNvSpPr>
            <p:nvPr/>
          </p:nvSpPr>
          <p:spPr bwMode="auto">
            <a:xfrm>
              <a:off x="2256" y="345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H</a:t>
              </a:r>
            </a:p>
          </p:txBody>
        </p:sp>
        <p:sp>
          <p:nvSpPr>
            <p:cNvPr id="3225" name="Rectangle 299"/>
            <p:cNvSpPr>
              <a:spLocks noChangeArrowheads="1"/>
            </p:cNvSpPr>
            <p:nvPr/>
          </p:nvSpPr>
          <p:spPr bwMode="auto">
            <a:xfrm>
              <a:off x="2496" y="345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vi-VN" sz="1600" b="1"/>
                <a:t>Ơ</a:t>
              </a:r>
              <a:endParaRPr lang="en-US" sz="1600" b="1"/>
            </a:p>
          </p:txBody>
        </p:sp>
        <p:sp>
          <p:nvSpPr>
            <p:cNvPr id="3226" name="Rectangle 300"/>
            <p:cNvSpPr>
              <a:spLocks noChangeArrowheads="1"/>
            </p:cNvSpPr>
            <p:nvPr/>
          </p:nvSpPr>
          <p:spPr bwMode="auto">
            <a:xfrm>
              <a:off x="2016" y="345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C</a:t>
              </a:r>
            </a:p>
          </p:txBody>
        </p:sp>
        <p:sp>
          <p:nvSpPr>
            <p:cNvPr id="3227" name="Rectangle 301"/>
            <p:cNvSpPr>
              <a:spLocks noChangeArrowheads="1"/>
            </p:cNvSpPr>
            <p:nvPr/>
          </p:nvSpPr>
          <p:spPr bwMode="auto">
            <a:xfrm>
              <a:off x="2736" y="345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I</a:t>
              </a:r>
            </a:p>
          </p:txBody>
        </p:sp>
      </p:grpSp>
      <p:grpSp>
        <p:nvGrpSpPr>
          <p:cNvPr id="3129" name="Group 312"/>
          <p:cNvGrpSpPr>
            <a:grpSpLocks/>
          </p:cNvGrpSpPr>
          <p:nvPr/>
        </p:nvGrpSpPr>
        <p:grpSpPr bwMode="auto">
          <a:xfrm>
            <a:off x="2298700" y="3962400"/>
            <a:ext cx="2667000" cy="304800"/>
            <a:chOff x="3792" y="3600"/>
            <a:chExt cx="1680" cy="192"/>
          </a:xfrm>
        </p:grpSpPr>
        <p:sp>
          <p:nvSpPr>
            <p:cNvPr id="3215" name="Rectangle 133"/>
            <p:cNvSpPr>
              <a:spLocks noChangeArrowheads="1"/>
            </p:cNvSpPr>
            <p:nvPr/>
          </p:nvSpPr>
          <p:spPr bwMode="auto">
            <a:xfrm>
              <a:off x="5232" y="3600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216" name="Rectangle 260"/>
            <p:cNvSpPr>
              <a:spLocks noChangeArrowheads="1"/>
            </p:cNvSpPr>
            <p:nvPr/>
          </p:nvSpPr>
          <p:spPr bwMode="auto">
            <a:xfrm>
              <a:off x="4032" y="3600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217" name="Rectangle 261"/>
            <p:cNvSpPr>
              <a:spLocks noChangeArrowheads="1"/>
            </p:cNvSpPr>
            <p:nvPr/>
          </p:nvSpPr>
          <p:spPr bwMode="auto">
            <a:xfrm>
              <a:off x="4272" y="3600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218" name="Rectangle 262"/>
            <p:cNvSpPr>
              <a:spLocks noChangeArrowheads="1"/>
            </p:cNvSpPr>
            <p:nvPr/>
          </p:nvSpPr>
          <p:spPr bwMode="auto">
            <a:xfrm>
              <a:off x="4512" y="3600"/>
              <a:ext cx="240" cy="192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219" name="Rectangle 263"/>
            <p:cNvSpPr>
              <a:spLocks noChangeArrowheads="1"/>
            </p:cNvSpPr>
            <p:nvPr/>
          </p:nvSpPr>
          <p:spPr bwMode="auto">
            <a:xfrm>
              <a:off x="4752" y="3600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220" name="Rectangle 264"/>
            <p:cNvSpPr>
              <a:spLocks noChangeArrowheads="1"/>
            </p:cNvSpPr>
            <p:nvPr/>
          </p:nvSpPr>
          <p:spPr bwMode="auto">
            <a:xfrm>
              <a:off x="4992" y="3600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221" name="Rectangle 311"/>
            <p:cNvSpPr>
              <a:spLocks noChangeArrowheads="1"/>
            </p:cNvSpPr>
            <p:nvPr/>
          </p:nvSpPr>
          <p:spPr bwMode="auto">
            <a:xfrm>
              <a:off x="3792" y="3600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</p:grpSp>
      <p:sp>
        <p:nvSpPr>
          <p:cNvPr id="2361" name="Rectangle 313"/>
          <p:cNvSpPr>
            <a:spLocks noChangeArrowheads="1"/>
          </p:cNvSpPr>
          <p:nvPr/>
        </p:nvSpPr>
        <p:spPr bwMode="auto">
          <a:xfrm>
            <a:off x="1905000" y="39624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7</a:t>
            </a:r>
          </a:p>
        </p:txBody>
      </p:sp>
      <p:grpSp>
        <p:nvGrpSpPr>
          <p:cNvPr id="10" name="Group 323"/>
          <p:cNvGrpSpPr>
            <a:grpSpLocks/>
          </p:cNvGrpSpPr>
          <p:nvPr/>
        </p:nvGrpSpPr>
        <p:grpSpPr bwMode="auto">
          <a:xfrm>
            <a:off x="2298700" y="3962400"/>
            <a:ext cx="2667000" cy="304800"/>
            <a:chOff x="1632" y="3408"/>
            <a:chExt cx="1680" cy="192"/>
          </a:xfrm>
        </p:grpSpPr>
        <p:sp>
          <p:nvSpPr>
            <p:cNvPr id="3208" name="Rectangle 315"/>
            <p:cNvSpPr>
              <a:spLocks noChangeArrowheads="1"/>
            </p:cNvSpPr>
            <p:nvPr/>
          </p:nvSpPr>
          <p:spPr bwMode="auto">
            <a:xfrm>
              <a:off x="1632" y="340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H</a:t>
              </a:r>
            </a:p>
          </p:txBody>
        </p:sp>
        <p:sp>
          <p:nvSpPr>
            <p:cNvPr id="3209" name="Rectangle 316"/>
            <p:cNvSpPr>
              <a:spLocks noChangeArrowheads="1"/>
            </p:cNvSpPr>
            <p:nvPr/>
          </p:nvSpPr>
          <p:spPr bwMode="auto">
            <a:xfrm>
              <a:off x="1872" y="340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Ọ</a:t>
              </a:r>
            </a:p>
          </p:txBody>
        </p:sp>
        <p:sp>
          <p:nvSpPr>
            <p:cNvPr id="3210" name="Rectangle 317"/>
            <p:cNvSpPr>
              <a:spLocks noChangeArrowheads="1"/>
            </p:cNvSpPr>
            <p:nvPr/>
          </p:nvSpPr>
          <p:spPr bwMode="auto">
            <a:xfrm>
              <a:off x="2352" y="340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G</a:t>
              </a:r>
            </a:p>
          </p:txBody>
        </p:sp>
        <p:sp>
          <p:nvSpPr>
            <p:cNvPr id="3211" name="Rectangle 318"/>
            <p:cNvSpPr>
              <a:spLocks noChangeArrowheads="1"/>
            </p:cNvSpPr>
            <p:nvPr/>
          </p:nvSpPr>
          <p:spPr bwMode="auto">
            <a:xfrm>
              <a:off x="2592" y="340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I</a:t>
              </a:r>
            </a:p>
          </p:txBody>
        </p:sp>
        <p:sp>
          <p:nvSpPr>
            <p:cNvPr id="3212" name="Rectangle 319"/>
            <p:cNvSpPr>
              <a:spLocks noChangeArrowheads="1"/>
            </p:cNvSpPr>
            <p:nvPr/>
          </p:nvSpPr>
          <p:spPr bwMode="auto">
            <a:xfrm>
              <a:off x="2112" y="340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C</a:t>
              </a:r>
            </a:p>
          </p:txBody>
        </p:sp>
        <p:sp>
          <p:nvSpPr>
            <p:cNvPr id="3213" name="Rectangle 320"/>
            <p:cNvSpPr>
              <a:spLocks noChangeArrowheads="1"/>
            </p:cNvSpPr>
            <p:nvPr/>
          </p:nvSpPr>
          <p:spPr bwMode="auto">
            <a:xfrm>
              <a:off x="2832" y="340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Ỏ</a:t>
              </a:r>
            </a:p>
          </p:txBody>
        </p:sp>
        <p:sp>
          <p:nvSpPr>
            <p:cNvPr id="3214" name="Rectangle 321"/>
            <p:cNvSpPr>
              <a:spLocks noChangeArrowheads="1"/>
            </p:cNvSpPr>
            <p:nvPr/>
          </p:nvSpPr>
          <p:spPr bwMode="auto">
            <a:xfrm>
              <a:off x="3072" y="340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I</a:t>
              </a:r>
            </a:p>
          </p:txBody>
        </p:sp>
      </p:grpSp>
      <p:grpSp>
        <p:nvGrpSpPr>
          <p:cNvPr id="3132" name="Group 324"/>
          <p:cNvGrpSpPr>
            <a:grpSpLocks/>
          </p:cNvGrpSpPr>
          <p:nvPr/>
        </p:nvGrpSpPr>
        <p:grpSpPr bwMode="auto">
          <a:xfrm>
            <a:off x="2298700" y="4267200"/>
            <a:ext cx="2667000" cy="304800"/>
            <a:chOff x="3792" y="3600"/>
            <a:chExt cx="1680" cy="192"/>
          </a:xfrm>
        </p:grpSpPr>
        <p:sp>
          <p:nvSpPr>
            <p:cNvPr id="3201" name="Rectangle 325"/>
            <p:cNvSpPr>
              <a:spLocks noChangeArrowheads="1"/>
            </p:cNvSpPr>
            <p:nvPr/>
          </p:nvSpPr>
          <p:spPr bwMode="auto">
            <a:xfrm>
              <a:off x="5232" y="3600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202" name="Rectangle 326"/>
            <p:cNvSpPr>
              <a:spLocks noChangeArrowheads="1"/>
            </p:cNvSpPr>
            <p:nvPr/>
          </p:nvSpPr>
          <p:spPr bwMode="auto">
            <a:xfrm>
              <a:off x="4032" y="3600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203" name="Rectangle 327"/>
            <p:cNvSpPr>
              <a:spLocks noChangeArrowheads="1"/>
            </p:cNvSpPr>
            <p:nvPr/>
          </p:nvSpPr>
          <p:spPr bwMode="auto">
            <a:xfrm>
              <a:off x="4272" y="3600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204" name="Rectangle 328"/>
            <p:cNvSpPr>
              <a:spLocks noChangeArrowheads="1"/>
            </p:cNvSpPr>
            <p:nvPr/>
          </p:nvSpPr>
          <p:spPr bwMode="auto">
            <a:xfrm>
              <a:off x="4512" y="3600"/>
              <a:ext cx="240" cy="192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205" name="Rectangle 329"/>
            <p:cNvSpPr>
              <a:spLocks noChangeArrowheads="1"/>
            </p:cNvSpPr>
            <p:nvPr/>
          </p:nvSpPr>
          <p:spPr bwMode="auto">
            <a:xfrm>
              <a:off x="4752" y="3600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206" name="Rectangle 330"/>
            <p:cNvSpPr>
              <a:spLocks noChangeArrowheads="1"/>
            </p:cNvSpPr>
            <p:nvPr/>
          </p:nvSpPr>
          <p:spPr bwMode="auto">
            <a:xfrm>
              <a:off x="4992" y="3600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207" name="Rectangle 331"/>
            <p:cNvSpPr>
              <a:spLocks noChangeArrowheads="1"/>
            </p:cNvSpPr>
            <p:nvPr/>
          </p:nvSpPr>
          <p:spPr bwMode="auto">
            <a:xfrm>
              <a:off x="3792" y="3600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</p:grpSp>
      <p:sp>
        <p:nvSpPr>
          <p:cNvPr id="2389" name="Rectangle 341"/>
          <p:cNvSpPr>
            <a:spLocks noChangeArrowheads="1"/>
          </p:cNvSpPr>
          <p:nvPr/>
        </p:nvSpPr>
        <p:spPr bwMode="auto">
          <a:xfrm>
            <a:off x="1905000" y="4267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12" name="Group 350"/>
          <p:cNvGrpSpPr>
            <a:grpSpLocks/>
          </p:cNvGrpSpPr>
          <p:nvPr/>
        </p:nvGrpSpPr>
        <p:grpSpPr bwMode="auto">
          <a:xfrm>
            <a:off x="2298700" y="4267200"/>
            <a:ext cx="2667000" cy="304800"/>
            <a:chOff x="3744" y="3504"/>
            <a:chExt cx="1680" cy="192"/>
          </a:xfrm>
        </p:grpSpPr>
        <p:sp>
          <p:nvSpPr>
            <p:cNvPr id="3194" name="Rectangle 343"/>
            <p:cNvSpPr>
              <a:spLocks noChangeArrowheads="1"/>
            </p:cNvSpPr>
            <p:nvPr/>
          </p:nvSpPr>
          <p:spPr bwMode="auto">
            <a:xfrm>
              <a:off x="3744" y="350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L</a:t>
              </a:r>
            </a:p>
          </p:txBody>
        </p:sp>
        <p:sp>
          <p:nvSpPr>
            <p:cNvPr id="3195" name="Rectangle 344"/>
            <p:cNvSpPr>
              <a:spLocks noChangeArrowheads="1"/>
            </p:cNvSpPr>
            <p:nvPr/>
          </p:nvSpPr>
          <p:spPr bwMode="auto">
            <a:xfrm>
              <a:off x="3984" y="350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vi-VN" sz="1600" b="1"/>
                <a:t>Ư</a:t>
              </a:r>
              <a:endParaRPr lang="en-US" sz="1600" b="1"/>
            </a:p>
          </p:txBody>
        </p:sp>
        <p:sp>
          <p:nvSpPr>
            <p:cNvPr id="3196" name="Rectangle 345"/>
            <p:cNvSpPr>
              <a:spLocks noChangeArrowheads="1"/>
            </p:cNvSpPr>
            <p:nvPr/>
          </p:nvSpPr>
          <p:spPr bwMode="auto">
            <a:xfrm>
              <a:off x="4464" y="350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I</a:t>
              </a:r>
            </a:p>
          </p:txBody>
        </p:sp>
        <p:sp>
          <p:nvSpPr>
            <p:cNvPr id="3197" name="Rectangle 346"/>
            <p:cNvSpPr>
              <a:spLocks noChangeArrowheads="1"/>
            </p:cNvSpPr>
            <p:nvPr/>
          </p:nvSpPr>
          <p:spPr bwMode="auto">
            <a:xfrm>
              <a:off x="4704" y="350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H</a:t>
              </a:r>
            </a:p>
          </p:txBody>
        </p:sp>
        <p:sp>
          <p:nvSpPr>
            <p:cNvPr id="3198" name="Rectangle 347"/>
            <p:cNvSpPr>
              <a:spLocks noChangeArrowheads="1"/>
            </p:cNvSpPr>
            <p:nvPr/>
          </p:nvSpPr>
          <p:spPr bwMode="auto">
            <a:xfrm>
              <a:off x="4224" y="350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Ờ</a:t>
              </a:r>
            </a:p>
          </p:txBody>
        </p:sp>
        <p:sp>
          <p:nvSpPr>
            <p:cNvPr id="3199" name="Rectangle 348"/>
            <p:cNvSpPr>
              <a:spLocks noChangeArrowheads="1"/>
            </p:cNvSpPr>
            <p:nvPr/>
          </p:nvSpPr>
          <p:spPr bwMode="auto">
            <a:xfrm>
              <a:off x="4944" y="350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Ọ</a:t>
              </a:r>
            </a:p>
          </p:txBody>
        </p:sp>
        <p:sp>
          <p:nvSpPr>
            <p:cNvPr id="3200" name="Rectangle 349"/>
            <p:cNvSpPr>
              <a:spLocks noChangeArrowheads="1"/>
            </p:cNvSpPr>
            <p:nvPr/>
          </p:nvSpPr>
          <p:spPr bwMode="auto">
            <a:xfrm>
              <a:off x="5184" y="350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C</a:t>
              </a:r>
            </a:p>
          </p:txBody>
        </p:sp>
      </p:grpSp>
      <p:grpSp>
        <p:nvGrpSpPr>
          <p:cNvPr id="3135" name="Group 353"/>
          <p:cNvGrpSpPr>
            <a:grpSpLocks/>
          </p:cNvGrpSpPr>
          <p:nvPr/>
        </p:nvGrpSpPr>
        <p:grpSpPr bwMode="auto">
          <a:xfrm>
            <a:off x="2679700" y="4572000"/>
            <a:ext cx="3048000" cy="304800"/>
            <a:chOff x="1440" y="3456"/>
            <a:chExt cx="1920" cy="192"/>
          </a:xfrm>
        </p:grpSpPr>
        <p:sp>
          <p:nvSpPr>
            <p:cNvPr id="3186" name="Rectangle 354"/>
            <p:cNvSpPr>
              <a:spLocks noChangeArrowheads="1"/>
            </p:cNvSpPr>
            <p:nvPr/>
          </p:nvSpPr>
          <p:spPr bwMode="auto">
            <a:xfrm>
              <a:off x="288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87" name="Rectangle 355"/>
            <p:cNvSpPr>
              <a:spLocks noChangeArrowheads="1"/>
            </p:cNvSpPr>
            <p:nvPr/>
          </p:nvSpPr>
          <p:spPr bwMode="auto">
            <a:xfrm>
              <a:off x="168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88" name="Rectangle 356"/>
            <p:cNvSpPr>
              <a:spLocks noChangeArrowheads="1"/>
            </p:cNvSpPr>
            <p:nvPr/>
          </p:nvSpPr>
          <p:spPr bwMode="auto">
            <a:xfrm>
              <a:off x="1920" y="3456"/>
              <a:ext cx="240" cy="192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89" name="Rectangle 357"/>
            <p:cNvSpPr>
              <a:spLocks noChangeArrowheads="1"/>
            </p:cNvSpPr>
            <p:nvPr/>
          </p:nvSpPr>
          <p:spPr bwMode="auto">
            <a:xfrm>
              <a:off x="216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90" name="Rectangle 358"/>
            <p:cNvSpPr>
              <a:spLocks noChangeArrowheads="1"/>
            </p:cNvSpPr>
            <p:nvPr/>
          </p:nvSpPr>
          <p:spPr bwMode="auto">
            <a:xfrm>
              <a:off x="240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91" name="Rectangle 359"/>
            <p:cNvSpPr>
              <a:spLocks noChangeArrowheads="1"/>
            </p:cNvSpPr>
            <p:nvPr/>
          </p:nvSpPr>
          <p:spPr bwMode="auto">
            <a:xfrm>
              <a:off x="264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92" name="Rectangle 360"/>
            <p:cNvSpPr>
              <a:spLocks noChangeArrowheads="1"/>
            </p:cNvSpPr>
            <p:nvPr/>
          </p:nvSpPr>
          <p:spPr bwMode="auto">
            <a:xfrm>
              <a:off x="144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93" name="Rectangle 361"/>
            <p:cNvSpPr>
              <a:spLocks noChangeArrowheads="1"/>
            </p:cNvSpPr>
            <p:nvPr/>
          </p:nvSpPr>
          <p:spPr bwMode="auto">
            <a:xfrm>
              <a:off x="312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</p:grpSp>
      <p:sp>
        <p:nvSpPr>
          <p:cNvPr id="2410" name="Rectangle 362"/>
          <p:cNvSpPr>
            <a:spLocks noChangeArrowheads="1"/>
          </p:cNvSpPr>
          <p:nvPr/>
        </p:nvSpPr>
        <p:spPr bwMode="auto">
          <a:xfrm>
            <a:off x="2286000" y="4572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14" name="Group 390"/>
          <p:cNvGrpSpPr>
            <a:grpSpLocks/>
          </p:cNvGrpSpPr>
          <p:nvPr/>
        </p:nvGrpSpPr>
        <p:grpSpPr bwMode="auto">
          <a:xfrm>
            <a:off x="2679700" y="4572000"/>
            <a:ext cx="3048000" cy="304800"/>
            <a:chOff x="1688" y="2880"/>
            <a:chExt cx="1920" cy="192"/>
          </a:xfrm>
        </p:grpSpPr>
        <p:sp>
          <p:nvSpPr>
            <p:cNvPr id="3178" name="Rectangle 382"/>
            <p:cNvSpPr>
              <a:spLocks noChangeArrowheads="1"/>
            </p:cNvSpPr>
            <p:nvPr/>
          </p:nvSpPr>
          <p:spPr bwMode="auto">
            <a:xfrm>
              <a:off x="1688" y="288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G</a:t>
              </a:r>
            </a:p>
          </p:txBody>
        </p:sp>
        <p:sp>
          <p:nvSpPr>
            <p:cNvPr id="3179" name="Rectangle 383"/>
            <p:cNvSpPr>
              <a:spLocks noChangeArrowheads="1"/>
            </p:cNvSpPr>
            <p:nvPr/>
          </p:nvSpPr>
          <p:spPr bwMode="auto">
            <a:xfrm>
              <a:off x="1928" y="288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I</a:t>
              </a:r>
            </a:p>
          </p:txBody>
        </p:sp>
        <p:sp>
          <p:nvSpPr>
            <p:cNvPr id="3180" name="Rectangle 384"/>
            <p:cNvSpPr>
              <a:spLocks noChangeArrowheads="1"/>
            </p:cNvSpPr>
            <p:nvPr/>
          </p:nvSpPr>
          <p:spPr bwMode="auto">
            <a:xfrm>
              <a:off x="2408" y="288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N</a:t>
              </a:r>
            </a:p>
          </p:txBody>
        </p:sp>
        <p:sp>
          <p:nvSpPr>
            <p:cNvPr id="3181" name="Rectangle 385"/>
            <p:cNvSpPr>
              <a:spLocks noChangeArrowheads="1"/>
            </p:cNvSpPr>
            <p:nvPr/>
          </p:nvSpPr>
          <p:spPr bwMode="auto">
            <a:xfrm>
              <a:off x="2648" y="288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G</a:t>
              </a:r>
            </a:p>
          </p:txBody>
        </p:sp>
        <p:sp>
          <p:nvSpPr>
            <p:cNvPr id="3182" name="Rectangle 386"/>
            <p:cNvSpPr>
              <a:spLocks noChangeArrowheads="1"/>
            </p:cNvSpPr>
            <p:nvPr/>
          </p:nvSpPr>
          <p:spPr bwMode="auto">
            <a:xfrm>
              <a:off x="2168" y="288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Ả</a:t>
              </a:r>
            </a:p>
          </p:txBody>
        </p:sp>
        <p:sp>
          <p:nvSpPr>
            <p:cNvPr id="3183" name="Rectangle 387"/>
            <p:cNvSpPr>
              <a:spLocks noChangeArrowheads="1"/>
            </p:cNvSpPr>
            <p:nvPr/>
          </p:nvSpPr>
          <p:spPr bwMode="auto">
            <a:xfrm>
              <a:off x="2888" y="288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B</a:t>
              </a:r>
            </a:p>
          </p:txBody>
        </p:sp>
        <p:sp>
          <p:nvSpPr>
            <p:cNvPr id="3184" name="Rectangle 388"/>
            <p:cNvSpPr>
              <a:spLocks noChangeArrowheads="1"/>
            </p:cNvSpPr>
            <p:nvPr/>
          </p:nvSpPr>
          <p:spPr bwMode="auto">
            <a:xfrm>
              <a:off x="3128" y="288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À</a:t>
              </a:r>
            </a:p>
          </p:txBody>
        </p:sp>
        <p:sp>
          <p:nvSpPr>
            <p:cNvPr id="3185" name="Rectangle 389"/>
            <p:cNvSpPr>
              <a:spLocks noChangeArrowheads="1"/>
            </p:cNvSpPr>
            <p:nvPr/>
          </p:nvSpPr>
          <p:spPr bwMode="auto">
            <a:xfrm>
              <a:off x="3368" y="288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I</a:t>
              </a:r>
            </a:p>
          </p:txBody>
        </p:sp>
      </p:grpSp>
      <p:grpSp>
        <p:nvGrpSpPr>
          <p:cNvPr id="3138" name="Group 424"/>
          <p:cNvGrpSpPr>
            <a:grpSpLocks/>
          </p:cNvGrpSpPr>
          <p:nvPr/>
        </p:nvGrpSpPr>
        <p:grpSpPr bwMode="auto">
          <a:xfrm>
            <a:off x="2679700" y="5181600"/>
            <a:ext cx="2286000" cy="304800"/>
            <a:chOff x="1200" y="3456"/>
            <a:chExt cx="1440" cy="192"/>
          </a:xfrm>
        </p:grpSpPr>
        <p:sp>
          <p:nvSpPr>
            <p:cNvPr id="3172" name="Rectangle 335"/>
            <p:cNvSpPr>
              <a:spLocks noChangeArrowheads="1"/>
            </p:cNvSpPr>
            <p:nvPr/>
          </p:nvSpPr>
          <p:spPr bwMode="auto">
            <a:xfrm>
              <a:off x="1680" y="3456"/>
              <a:ext cx="240" cy="192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73" name="Rectangle 336"/>
            <p:cNvSpPr>
              <a:spLocks noChangeArrowheads="1"/>
            </p:cNvSpPr>
            <p:nvPr/>
          </p:nvSpPr>
          <p:spPr bwMode="auto">
            <a:xfrm>
              <a:off x="192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74" name="Rectangle 337"/>
            <p:cNvSpPr>
              <a:spLocks noChangeArrowheads="1"/>
            </p:cNvSpPr>
            <p:nvPr/>
          </p:nvSpPr>
          <p:spPr bwMode="auto">
            <a:xfrm>
              <a:off x="216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75" name="Rectangle 338"/>
            <p:cNvSpPr>
              <a:spLocks noChangeArrowheads="1"/>
            </p:cNvSpPr>
            <p:nvPr/>
          </p:nvSpPr>
          <p:spPr bwMode="auto">
            <a:xfrm>
              <a:off x="240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76" name="Rectangle 340"/>
            <p:cNvSpPr>
              <a:spLocks noChangeArrowheads="1"/>
            </p:cNvSpPr>
            <p:nvPr/>
          </p:nvSpPr>
          <p:spPr bwMode="auto">
            <a:xfrm>
              <a:off x="144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77" name="Rectangle 392"/>
            <p:cNvSpPr>
              <a:spLocks noChangeArrowheads="1"/>
            </p:cNvSpPr>
            <p:nvPr/>
          </p:nvSpPr>
          <p:spPr bwMode="auto">
            <a:xfrm>
              <a:off x="120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139" name="Group 403"/>
          <p:cNvGrpSpPr>
            <a:grpSpLocks/>
          </p:cNvGrpSpPr>
          <p:nvPr/>
        </p:nvGrpSpPr>
        <p:grpSpPr bwMode="auto">
          <a:xfrm>
            <a:off x="2298700" y="4876800"/>
            <a:ext cx="3429000" cy="304800"/>
            <a:chOff x="1200" y="3456"/>
            <a:chExt cx="2160" cy="192"/>
          </a:xfrm>
        </p:grpSpPr>
        <p:sp>
          <p:nvSpPr>
            <p:cNvPr id="3163" name="Rectangle 404"/>
            <p:cNvSpPr>
              <a:spLocks noChangeArrowheads="1"/>
            </p:cNvSpPr>
            <p:nvPr/>
          </p:nvSpPr>
          <p:spPr bwMode="auto">
            <a:xfrm>
              <a:off x="288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64" name="Rectangle 405"/>
            <p:cNvSpPr>
              <a:spLocks noChangeArrowheads="1"/>
            </p:cNvSpPr>
            <p:nvPr/>
          </p:nvSpPr>
          <p:spPr bwMode="auto">
            <a:xfrm>
              <a:off x="168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65" name="Rectangle 406"/>
            <p:cNvSpPr>
              <a:spLocks noChangeArrowheads="1"/>
            </p:cNvSpPr>
            <p:nvPr/>
          </p:nvSpPr>
          <p:spPr bwMode="auto">
            <a:xfrm>
              <a:off x="1920" y="3456"/>
              <a:ext cx="240" cy="192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66" name="Rectangle 407"/>
            <p:cNvSpPr>
              <a:spLocks noChangeArrowheads="1"/>
            </p:cNvSpPr>
            <p:nvPr/>
          </p:nvSpPr>
          <p:spPr bwMode="auto">
            <a:xfrm>
              <a:off x="216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67" name="Rectangle 408"/>
            <p:cNvSpPr>
              <a:spLocks noChangeArrowheads="1"/>
            </p:cNvSpPr>
            <p:nvPr/>
          </p:nvSpPr>
          <p:spPr bwMode="auto">
            <a:xfrm>
              <a:off x="240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68" name="Rectangle 409"/>
            <p:cNvSpPr>
              <a:spLocks noChangeArrowheads="1"/>
            </p:cNvSpPr>
            <p:nvPr/>
          </p:nvSpPr>
          <p:spPr bwMode="auto">
            <a:xfrm>
              <a:off x="264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69" name="Rectangle 410"/>
            <p:cNvSpPr>
              <a:spLocks noChangeArrowheads="1"/>
            </p:cNvSpPr>
            <p:nvPr/>
          </p:nvSpPr>
          <p:spPr bwMode="auto">
            <a:xfrm>
              <a:off x="144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70" name="Rectangle 411"/>
            <p:cNvSpPr>
              <a:spLocks noChangeArrowheads="1"/>
            </p:cNvSpPr>
            <p:nvPr/>
          </p:nvSpPr>
          <p:spPr bwMode="auto">
            <a:xfrm>
              <a:off x="312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71" name="Rectangle 412"/>
            <p:cNvSpPr>
              <a:spLocks noChangeArrowheads="1"/>
            </p:cNvSpPr>
            <p:nvPr/>
          </p:nvSpPr>
          <p:spPr bwMode="auto">
            <a:xfrm>
              <a:off x="120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7" name="Group 423"/>
          <p:cNvGrpSpPr>
            <a:grpSpLocks/>
          </p:cNvGrpSpPr>
          <p:nvPr/>
        </p:nvGrpSpPr>
        <p:grpSpPr bwMode="auto">
          <a:xfrm>
            <a:off x="2222500" y="4876800"/>
            <a:ext cx="3479800" cy="304800"/>
            <a:chOff x="3328" y="2496"/>
            <a:chExt cx="2192" cy="192"/>
          </a:xfrm>
        </p:grpSpPr>
        <p:sp>
          <p:nvSpPr>
            <p:cNvPr id="3154" name="Rectangle 414"/>
            <p:cNvSpPr>
              <a:spLocks noChangeArrowheads="1"/>
            </p:cNvSpPr>
            <p:nvPr/>
          </p:nvSpPr>
          <p:spPr bwMode="auto">
            <a:xfrm>
              <a:off x="3600" y="249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H</a:t>
              </a:r>
            </a:p>
          </p:txBody>
        </p:sp>
        <p:sp>
          <p:nvSpPr>
            <p:cNvPr id="3155" name="Rectangle 415"/>
            <p:cNvSpPr>
              <a:spLocks noChangeArrowheads="1"/>
            </p:cNvSpPr>
            <p:nvPr/>
          </p:nvSpPr>
          <p:spPr bwMode="auto">
            <a:xfrm>
              <a:off x="3840" y="249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Ô</a:t>
              </a:r>
            </a:p>
          </p:txBody>
        </p:sp>
        <p:sp>
          <p:nvSpPr>
            <p:cNvPr id="3156" name="Rectangle 416"/>
            <p:cNvSpPr>
              <a:spLocks noChangeArrowheads="1"/>
            </p:cNvSpPr>
            <p:nvPr/>
          </p:nvSpPr>
          <p:spPr bwMode="auto">
            <a:xfrm>
              <a:off x="4320" y="249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G</a:t>
              </a:r>
            </a:p>
          </p:txBody>
        </p:sp>
        <p:sp>
          <p:nvSpPr>
            <p:cNvPr id="3157" name="Rectangle 417"/>
            <p:cNvSpPr>
              <a:spLocks noChangeArrowheads="1"/>
            </p:cNvSpPr>
            <p:nvPr/>
          </p:nvSpPr>
          <p:spPr bwMode="auto">
            <a:xfrm>
              <a:off x="4560" y="249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M</a:t>
              </a:r>
            </a:p>
          </p:txBody>
        </p:sp>
        <p:sp>
          <p:nvSpPr>
            <p:cNvPr id="3158" name="Rectangle 418"/>
            <p:cNvSpPr>
              <a:spLocks noChangeArrowheads="1"/>
            </p:cNvSpPr>
            <p:nvPr/>
          </p:nvSpPr>
          <p:spPr bwMode="auto">
            <a:xfrm>
              <a:off x="4080" y="249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N</a:t>
              </a:r>
            </a:p>
          </p:txBody>
        </p:sp>
        <p:sp>
          <p:nvSpPr>
            <p:cNvPr id="3159" name="Rectangle 419"/>
            <p:cNvSpPr>
              <a:spLocks noChangeArrowheads="1"/>
            </p:cNvSpPr>
            <p:nvPr/>
          </p:nvSpPr>
          <p:spPr bwMode="auto">
            <a:xfrm>
              <a:off x="4800" y="249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I</a:t>
              </a:r>
            </a:p>
          </p:txBody>
        </p:sp>
        <p:sp>
          <p:nvSpPr>
            <p:cNvPr id="3160" name="Rectangle 420"/>
            <p:cNvSpPr>
              <a:spLocks noChangeArrowheads="1"/>
            </p:cNvSpPr>
            <p:nvPr/>
          </p:nvSpPr>
          <p:spPr bwMode="auto">
            <a:xfrm>
              <a:off x="5040" y="249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N</a:t>
              </a:r>
            </a:p>
          </p:txBody>
        </p:sp>
        <p:sp>
          <p:nvSpPr>
            <p:cNvPr id="3161" name="Rectangle 421"/>
            <p:cNvSpPr>
              <a:spLocks noChangeArrowheads="1"/>
            </p:cNvSpPr>
            <p:nvPr/>
          </p:nvSpPr>
          <p:spPr bwMode="auto">
            <a:xfrm>
              <a:off x="5280" y="249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H</a:t>
              </a:r>
            </a:p>
          </p:txBody>
        </p:sp>
        <p:sp>
          <p:nvSpPr>
            <p:cNvPr id="3162" name="Rectangle 422"/>
            <p:cNvSpPr>
              <a:spLocks noChangeArrowheads="1"/>
            </p:cNvSpPr>
            <p:nvPr/>
          </p:nvSpPr>
          <p:spPr bwMode="auto">
            <a:xfrm>
              <a:off x="3328" y="249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T</a:t>
              </a:r>
            </a:p>
          </p:txBody>
        </p:sp>
      </p:grpSp>
      <p:sp>
        <p:nvSpPr>
          <p:cNvPr id="2473" name="Rectangle 425"/>
          <p:cNvSpPr>
            <a:spLocks noChangeArrowheads="1"/>
          </p:cNvSpPr>
          <p:nvPr/>
        </p:nvSpPr>
        <p:spPr bwMode="auto">
          <a:xfrm>
            <a:off x="2133600" y="51816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11</a:t>
            </a:r>
          </a:p>
        </p:txBody>
      </p:sp>
      <p:grpSp>
        <p:nvGrpSpPr>
          <p:cNvPr id="18" name="Group 427"/>
          <p:cNvGrpSpPr>
            <a:grpSpLocks/>
          </p:cNvGrpSpPr>
          <p:nvPr/>
        </p:nvGrpSpPr>
        <p:grpSpPr bwMode="auto">
          <a:xfrm>
            <a:off x="2667000" y="5181600"/>
            <a:ext cx="2286000" cy="304800"/>
            <a:chOff x="1680" y="3264"/>
            <a:chExt cx="1440" cy="192"/>
          </a:xfrm>
        </p:grpSpPr>
        <p:sp>
          <p:nvSpPr>
            <p:cNvPr id="3148" name="Rectangle 374"/>
            <p:cNvSpPr>
              <a:spLocks noChangeArrowheads="1"/>
            </p:cNvSpPr>
            <p:nvPr/>
          </p:nvSpPr>
          <p:spPr bwMode="auto">
            <a:xfrm>
              <a:off x="1680" y="326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C</a:t>
              </a:r>
            </a:p>
          </p:txBody>
        </p:sp>
        <p:sp>
          <p:nvSpPr>
            <p:cNvPr id="3149" name="Rectangle 375"/>
            <p:cNvSpPr>
              <a:spLocks noChangeArrowheads="1"/>
            </p:cNvSpPr>
            <p:nvPr/>
          </p:nvSpPr>
          <p:spPr bwMode="auto">
            <a:xfrm>
              <a:off x="1920" y="326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Ô</a:t>
              </a:r>
            </a:p>
          </p:txBody>
        </p:sp>
        <p:sp>
          <p:nvSpPr>
            <p:cNvPr id="3150" name="Rectangle 376"/>
            <p:cNvSpPr>
              <a:spLocks noChangeArrowheads="1"/>
            </p:cNvSpPr>
            <p:nvPr/>
          </p:nvSpPr>
          <p:spPr bwMode="auto">
            <a:xfrm>
              <a:off x="2400" y="326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I</a:t>
              </a:r>
            </a:p>
          </p:txBody>
        </p:sp>
        <p:sp>
          <p:nvSpPr>
            <p:cNvPr id="3151" name="Rectangle 377"/>
            <p:cNvSpPr>
              <a:spLocks noChangeArrowheads="1"/>
            </p:cNvSpPr>
            <p:nvPr/>
          </p:nvSpPr>
          <p:spPr bwMode="auto">
            <a:xfrm>
              <a:off x="2640" y="326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Á</a:t>
              </a:r>
            </a:p>
          </p:txBody>
        </p:sp>
        <p:sp>
          <p:nvSpPr>
            <p:cNvPr id="3152" name="Rectangle 378"/>
            <p:cNvSpPr>
              <a:spLocks noChangeArrowheads="1"/>
            </p:cNvSpPr>
            <p:nvPr/>
          </p:nvSpPr>
          <p:spPr bwMode="auto">
            <a:xfrm>
              <a:off x="2160" y="326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G</a:t>
              </a:r>
            </a:p>
          </p:txBody>
        </p:sp>
        <p:sp>
          <p:nvSpPr>
            <p:cNvPr id="3153" name="Rectangle 379"/>
            <p:cNvSpPr>
              <a:spLocks noChangeArrowheads="1"/>
            </p:cNvSpPr>
            <p:nvPr/>
          </p:nvSpPr>
          <p:spPr bwMode="auto">
            <a:xfrm>
              <a:off x="2880" y="326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O</a:t>
              </a:r>
            </a:p>
          </p:txBody>
        </p:sp>
      </p:grpSp>
      <p:sp>
        <p:nvSpPr>
          <p:cNvPr id="2480" name="Text Box 432"/>
          <p:cNvSpPr txBox="1">
            <a:spLocks noChangeArrowheads="1"/>
          </p:cNvSpPr>
          <p:nvPr/>
        </p:nvSpPr>
        <p:spPr bwMode="auto">
          <a:xfrm>
            <a:off x="1676400" y="5715000"/>
            <a:ext cx="556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Ghi lại từ ngữ mới xuất hiện ở cột dọc in </a:t>
            </a:r>
            <a:r>
              <a:rPr lang="vi-VN"/>
              <a:t>đ</a:t>
            </a:r>
            <a:r>
              <a:rPr lang="en-US"/>
              <a:t>ậm :</a:t>
            </a:r>
          </a:p>
        </p:txBody>
      </p:sp>
      <p:sp>
        <p:nvSpPr>
          <p:cNvPr id="2481" name="Text Box 433"/>
          <p:cNvSpPr txBox="1">
            <a:spLocks noChangeArrowheads="1"/>
          </p:cNvSpPr>
          <p:nvPr/>
        </p:nvSpPr>
        <p:spPr bwMode="auto">
          <a:xfrm>
            <a:off x="1676400" y="6096000"/>
            <a:ext cx="556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LỄ KHAI GIẢNG</a:t>
            </a:r>
          </a:p>
        </p:txBody>
      </p:sp>
      <p:pic>
        <p:nvPicPr>
          <p:cNvPr id="2482" name="Picture 434" descr="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76800"/>
            <a:ext cx="13414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6" name="Picture 438" descr="Picture59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324100"/>
            <a:ext cx="45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7" name="AutoShape 43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696200" y="6400800"/>
            <a:ext cx="838200" cy="304800"/>
          </a:xfrm>
          <a:prstGeom prst="curvedDownArrow">
            <a:avLst>
              <a:gd name="adj1" fmla="val 55000"/>
              <a:gd name="adj2" fmla="val 11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0"/>
                  </p:tgtEl>
                </p:cond>
              </p:nextCondLst>
            </p:seq>
          </p:childTnLst>
        </p:cTn>
      </p:par>
    </p:tnLst>
    <p:bldLst>
      <p:bldP spid="2480" grpId="0"/>
      <p:bldP spid="24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dieu hanh 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1447800"/>
            <a:ext cx="5486400" cy="4114800"/>
          </a:xfrm>
          <a:noFill/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362200" y="381000"/>
            <a:ext cx="464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260600" y="660400"/>
            <a:ext cx="434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Diễu hành qua lễ </a:t>
            </a:r>
            <a:r>
              <a:rPr lang="vi-VN" sz="3200">
                <a:solidFill>
                  <a:schemeClr val="bg1"/>
                </a:solidFill>
              </a:rPr>
              <a:t>đ</a:t>
            </a:r>
            <a:r>
              <a:rPr lang="en-US" sz="3200">
                <a:solidFill>
                  <a:schemeClr val="bg1"/>
                </a:solidFill>
              </a:rPr>
              <a:t>ài</a:t>
            </a:r>
          </a:p>
        </p:txBody>
      </p:sp>
      <p:sp>
        <p:nvSpPr>
          <p:cNvPr id="4101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43800" y="6172200"/>
            <a:ext cx="1066800" cy="304800"/>
          </a:xfrm>
          <a:prstGeom prst="curvedUpArrow">
            <a:avLst>
              <a:gd name="adj1" fmla="val 70000"/>
              <a:gd name="adj2" fmla="val 14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6"/>
          <p:cNvSpPr>
            <a:spLocks noChangeShapeType="1"/>
          </p:cNvSpPr>
          <p:nvPr/>
        </p:nvSpPr>
        <p:spPr bwMode="auto">
          <a:xfrm>
            <a:off x="685800" y="1676400"/>
            <a:ext cx="6400800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Line 7"/>
          <p:cNvSpPr>
            <a:spLocks noChangeShapeType="1"/>
          </p:cNvSpPr>
          <p:nvPr/>
        </p:nvSpPr>
        <p:spPr bwMode="auto">
          <a:xfrm>
            <a:off x="1143000" y="762000"/>
            <a:ext cx="0" cy="13716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" name="Line 8"/>
          <p:cNvSpPr>
            <a:spLocks noChangeShapeType="1"/>
          </p:cNvSpPr>
          <p:nvPr/>
        </p:nvSpPr>
        <p:spPr bwMode="auto">
          <a:xfrm>
            <a:off x="1219200" y="762000"/>
            <a:ext cx="0" cy="13716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" name="Line 9"/>
          <p:cNvSpPr>
            <a:spLocks noChangeShapeType="1"/>
          </p:cNvSpPr>
          <p:nvPr/>
        </p:nvSpPr>
        <p:spPr bwMode="auto">
          <a:xfrm>
            <a:off x="685800" y="1752600"/>
            <a:ext cx="6400800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518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Bài</a:t>
            </a:r>
            <a:r>
              <a:rPr lang="en-US" sz="2400" dirty="0"/>
              <a:t> 2: </a:t>
            </a:r>
            <a:r>
              <a:rPr lang="en-US" sz="2400" dirty="0" err="1"/>
              <a:t>Thêm</a:t>
            </a:r>
            <a:r>
              <a:rPr lang="en-US" sz="2400" dirty="0"/>
              <a:t> </a:t>
            </a:r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phẩy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chỗ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1600" dirty="0"/>
              <a:t> :</a:t>
            </a:r>
          </a:p>
        </p:txBody>
      </p:sp>
      <p:pic>
        <p:nvPicPr>
          <p:cNvPr id="20492" name="Picture 12" descr="c_md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648200"/>
            <a:ext cx="5905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" descr="b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352800"/>
            <a:ext cx="5905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15"/>
          <p:cNvSpPr txBox="1">
            <a:spLocks noChangeArrowheads="1"/>
          </p:cNvSpPr>
          <p:nvPr/>
        </p:nvSpPr>
        <p:spPr bwMode="auto">
          <a:xfrm>
            <a:off x="1295400" y="2438400"/>
            <a:ext cx="6324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pic>
        <p:nvPicPr>
          <p:cNvPr id="20496" name="Picture 16" descr="a_md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6200" y="2362200"/>
            <a:ext cx="5905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1968500" y="2400300"/>
            <a:ext cx="594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/>
              <a:t>Ông</a:t>
            </a:r>
            <a:r>
              <a:rPr lang="en-US" sz="2000" b="1" dirty="0"/>
              <a:t> </a:t>
            </a:r>
            <a:r>
              <a:rPr lang="en-US" sz="2000" b="1" dirty="0" err="1"/>
              <a:t>em</a:t>
            </a:r>
            <a:r>
              <a:rPr lang="en-US" sz="2000" b="1" dirty="0"/>
              <a:t>  </a:t>
            </a:r>
            <a:r>
              <a:rPr lang="en-US" sz="2000" b="1" dirty="0" err="1"/>
              <a:t>bố</a:t>
            </a:r>
            <a:r>
              <a:rPr lang="en-US" sz="2000" b="1" dirty="0"/>
              <a:t> </a:t>
            </a:r>
            <a:r>
              <a:rPr lang="en-US" sz="2000" b="1" dirty="0" err="1"/>
              <a:t>em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chú</a:t>
            </a:r>
            <a:r>
              <a:rPr lang="en-US" sz="2000" b="1" dirty="0"/>
              <a:t> </a:t>
            </a:r>
            <a:r>
              <a:rPr lang="en-US" sz="2000" b="1" dirty="0" err="1"/>
              <a:t>em</a:t>
            </a:r>
            <a:r>
              <a:rPr lang="en-US" sz="2000" b="1" dirty="0"/>
              <a:t> </a:t>
            </a:r>
            <a:r>
              <a:rPr lang="vi-VN" sz="2000" b="1" dirty="0"/>
              <a:t>đ</a:t>
            </a:r>
            <a:r>
              <a:rPr lang="en-US" sz="2000" b="1" dirty="0" err="1"/>
              <a:t>ều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 </a:t>
            </a:r>
            <a:r>
              <a:rPr lang="en-US" sz="2000" b="1" dirty="0" err="1"/>
              <a:t>thợ</a:t>
            </a:r>
            <a:r>
              <a:rPr lang="en-US" sz="2000" b="1" dirty="0"/>
              <a:t> </a:t>
            </a:r>
            <a:r>
              <a:rPr lang="en-US" sz="2000" b="1" dirty="0" err="1"/>
              <a:t>mỏ</a:t>
            </a:r>
            <a:r>
              <a:rPr lang="en-US" sz="2000" b="1" dirty="0"/>
              <a:t>.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1981200" y="3263900"/>
            <a:ext cx="594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Các bạn mới </a:t>
            </a:r>
            <a:r>
              <a:rPr lang="vi-VN" sz="2000" b="1"/>
              <a:t>đư</a:t>
            </a:r>
            <a:r>
              <a:rPr lang="en-US" sz="2000" b="1"/>
              <a:t>ợc kết nạp vào Đội </a:t>
            </a:r>
            <a:r>
              <a:rPr lang="vi-VN" sz="2000" b="1"/>
              <a:t>đ</a:t>
            </a:r>
            <a:r>
              <a:rPr lang="en-US" sz="2000" b="1"/>
              <a:t>ều là con ngoan  trò giỏi.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1981200" y="4495800"/>
            <a:ext cx="6172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/>
              <a:t>Nhiệm</a:t>
            </a:r>
            <a:r>
              <a:rPr lang="en-US" sz="2000" b="1" dirty="0"/>
              <a:t> </a:t>
            </a:r>
            <a:r>
              <a:rPr lang="en-US" sz="2000" b="1" dirty="0" err="1"/>
              <a:t>vụ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vi-VN" sz="2000" b="1" dirty="0"/>
              <a:t>đ</a:t>
            </a:r>
            <a:r>
              <a:rPr lang="en-US" sz="2000" b="1" dirty="0" err="1"/>
              <a:t>ội</a:t>
            </a:r>
            <a:r>
              <a:rPr lang="en-US" sz="2000" b="1" dirty="0"/>
              <a:t> </a:t>
            </a:r>
            <a:r>
              <a:rPr lang="en-US" sz="2000" b="1" dirty="0" err="1"/>
              <a:t>viên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 </a:t>
            </a:r>
            <a:r>
              <a:rPr lang="en-US" sz="2000" b="1" dirty="0" err="1"/>
              <a:t>thực</a:t>
            </a:r>
            <a:r>
              <a:rPr lang="en-US" sz="2000" b="1" dirty="0"/>
              <a:t> </a:t>
            </a:r>
            <a:r>
              <a:rPr lang="en-US" sz="2000" b="1" dirty="0" err="1"/>
              <a:t>hiện</a:t>
            </a:r>
            <a:r>
              <a:rPr lang="en-US" sz="2000" b="1" dirty="0"/>
              <a:t> 5 </a:t>
            </a:r>
            <a:r>
              <a:rPr lang="vi-VN" sz="2000" b="1" dirty="0"/>
              <a:t>đ</a:t>
            </a:r>
            <a:r>
              <a:rPr lang="en-US" sz="2000" b="1" dirty="0" err="1"/>
              <a:t>iều</a:t>
            </a:r>
            <a:r>
              <a:rPr lang="en-US" sz="2000" b="1" dirty="0"/>
              <a:t> </a:t>
            </a:r>
            <a:r>
              <a:rPr lang="en-US" sz="2000" b="1" dirty="0" err="1"/>
              <a:t>Bác</a:t>
            </a:r>
            <a:r>
              <a:rPr lang="en-US" sz="2000" b="1" dirty="0"/>
              <a:t> </a:t>
            </a:r>
            <a:r>
              <a:rPr lang="en-US" sz="2000" b="1" dirty="0" err="1"/>
              <a:t>Hồ</a:t>
            </a:r>
            <a:r>
              <a:rPr lang="en-US" sz="2000" b="1" dirty="0"/>
              <a:t> </a:t>
            </a:r>
            <a:r>
              <a:rPr lang="en-US" sz="2000" b="1" dirty="0" err="1"/>
              <a:t>dạy</a:t>
            </a:r>
            <a:r>
              <a:rPr lang="en-US" sz="2000" b="1" dirty="0"/>
              <a:t>  </a:t>
            </a:r>
            <a:r>
              <a:rPr lang="en-US" sz="2000" b="1" dirty="0" err="1"/>
              <a:t>tuân</a:t>
            </a:r>
            <a:r>
              <a:rPr lang="en-US" sz="2000" b="1" dirty="0"/>
              <a:t> </a:t>
            </a:r>
            <a:r>
              <a:rPr lang="en-US" sz="2000" b="1" dirty="0" err="1"/>
              <a:t>theo</a:t>
            </a:r>
            <a:r>
              <a:rPr lang="en-US" sz="2000" b="1" dirty="0"/>
              <a:t> </a:t>
            </a:r>
            <a:r>
              <a:rPr lang="en-US" sz="2000" b="1" dirty="0" err="1"/>
              <a:t>Điều</a:t>
            </a:r>
            <a:r>
              <a:rPr lang="en-US" sz="2000" b="1" dirty="0"/>
              <a:t> </a:t>
            </a:r>
            <a:r>
              <a:rPr lang="en-US" sz="2000" b="1" dirty="0" err="1"/>
              <a:t>lệ</a:t>
            </a:r>
            <a:r>
              <a:rPr lang="en-US" sz="2000" b="1" dirty="0"/>
              <a:t> </a:t>
            </a:r>
            <a:r>
              <a:rPr lang="en-US" sz="2000" b="1" dirty="0" err="1"/>
              <a:t>Đội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giữ</a:t>
            </a:r>
            <a:r>
              <a:rPr lang="en-US" sz="2000" b="1" dirty="0"/>
              <a:t> </a:t>
            </a:r>
            <a:r>
              <a:rPr lang="en-US" sz="2000" b="1" dirty="0" err="1"/>
              <a:t>gìn</a:t>
            </a:r>
            <a:r>
              <a:rPr lang="en-US" sz="2000" b="1" dirty="0"/>
              <a:t> </a:t>
            </a:r>
            <a:r>
              <a:rPr lang="en-US" sz="2000" b="1" dirty="0" err="1"/>
              <a:t>danh</a:t>
            </a:r>
            <a:r>
              <a:rPr lang="en-US" sz="2000" b="1" dirty="0"/>
              <a:t> </a:t>
            </a:r>
            <a:r>
              <a:rPr lang="en-US" sz="2000" b="1" dirty="0" err="1"/>
              <a:t>dự</a:t>
            </a:r>
            <a:r>
              <a:rPr lang="en-US" sz="2000" b="1" dirty="0"/>
              <a:t> </a:t>
            </a:r>
            <a:r>
              <a:rPr lang="en-US" sz="2000" b="1" dirty="0" err="1"/>
              <a:t>Đội</a:t>
            </a:r>
            <a:r>
              <a:rPr lang="en-US" sz="2000" b="1" dirty="0"/>
              <a:t>.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2895600" y="2286000"/>
            <a:ext cx="30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2743200" y="3429000"/>
            <a:ext cx="30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C0FE7A8A-856D-4914-BA2A-F015CDBDB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50" y="4616450"/>
            <a:ext cx="30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20497" grpId="0"/>
      <p:bldP spid="20498" grpId="0"/>
      <p:bldP spid="20499" grpId="0"/>
      <p:bldP spid="20500" grpId="0"/>
      <p:bldP spid="20501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E794C8-5BB4-47E8-98C8-1F5CAE475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sp>
        <p:nvSpPr>
          <p:cNvPr id="28674" name="Rectangle 133124">
            <a:extLst>
              <a:ext uri="{FF2B5EF4-FFF2-40B4-BE49-F238E27FC236}">
                <a16:creationId xmlns:a16="http://schemas.microsoft.com/office/drawing/2014/main" id="{48BFC3D0-D2C5-466B-B507-816A64B86F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1752600"/>
            <a:ext cx="8001000" cy="5410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7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00FF00"/>
              </a:contourClr>
            </a:sp3d>
          </a:bodyPr>
          <a:lstStyle/>
          <a:p>
            <a:pPr algn="ctr"/>
            <a:r>
              <a:rPr lang="pt-BR" sz="3600" b="1" kern="10" dirty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Arial Black" panose="020B0A04020102020204" pitchFamily="34" charset="0"/>
              </a:rPr>
              <a:t>Chúc các em học tốt!</a:t>
            </a:r>
          </a:p>
          <a:p>
            <a:pPr algn="ctr"/>
            <a:endParaRPr lang="en-US" sz="3600" b="1" kern="10" dirty="0">
              <a:ln w="9525">
                <a:round/>
                <a:headEnd/>
                <a:tailEnd/>
              </a:ln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1134&quot;&gt;&lt;object type=&quot;3&quot; unique_id=&quot;11135&quot;&gt;&lt;property id=&quot;20148&quot; value=&quot;5&quot;/&gt;&lt;property id=&quot;20300&quot; value=&quot;Slide 1&quot;/&gt;&lt;property id=&quot;20307&quot; value=&quot;260&quot;/&gt;&lt;/object&gt;&lt;object type=&quot;3&quot; unique_id=&quot;11136&quot;&gt;&lt;property id=&quot;20148&quot; value=&quot;5&quot;/&gt;&lt;property id=&quot;20300&quot; value=&quot;Slide 2&quot;/&gt;&lt;property id=&quot;20307&quot; value=&quot;256&quot;/&gt;&lt;/object&gt;&lt;object type=&quot;3&quot; unique_id=&quot;11137&quot;&gt;&lt;property id=&quot;20148&quot; value=&quot;5&quot;/&gt;&lt;property id=&quot;20300&quot; value=&quot;Slide 3&quot;/&gt;&lt;property id=&quot;20307&quot; value=&quot;258&quot;/&gt;&lt;/object&gt;&lt;object type=&quot;3&quot; unique_id=&quot;11138&quot;&gt;&lt;property id=&quot;20148&quot; value=&quot;5&quot;/&gt;&lt;property id=&quot;20300&quot; value=&quot;Slide 4&quot;/&gt;&lt;property id=&quot;20307&quot; value=&quot;257&quot;/&gt;&lt;/object&gt;&lt;/object&gt;&lt;object type=&quot;8&quot; unique_id=&quot;11144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255</Words>
  <Application>Microsoft Office PowerPoint</Application>
  <PresentationFormat>On-screen Show (4:3)</PresentationFormat>
  <Paragraphs>114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Black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HANH</dc:creator>
  <cp:lastModifiedBy>Admin</cp:lastModifiedBy>
  <cp:revision>16</cp:revision>
  <dcterms:created xsi:type="dcterms:W3CDTF">2008-09-30T03:11:35Z</dcterms:created>
  <dcterms:modified xsi:type="dcterms:W3CDTF">2021-10-08T15:20:02Z</dcterms:modified>
</cp:coreProperties>
</file>