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9" r:id="rId3"/>
    <p:sldId id="304" r:id="rId4"/>
    <p:sldId id="260" r:id="rId5"/>
    <p:sldId id="263" r:id="rId6"/>
    <p:sldId id="262" r:id="rId7"/>
    <p:sldId id="265" r:id="rId8"/>
    <p:sldId id="266" r:id="rId9"/>
    <p:sldId id="261" r:id="rId10"/>
    <p:sldId id="383" r:id="rId11"/>
    <p:sldId id="29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67" r:id="rId20"/>
    <p:sldId id="277" r:id="rId21"/>
    <p:sldId id="303" r:id="rId22"/>
    <p:sldId id="278" r:id="rId23"/>
    <p:sldId id="283" r:id="rId24"/>
    <p:sldId id="382" r:id="rId25"/>
    <p:sldId id="353" r:id="rId26"/>
    <p:sldId id="338" r:id="rId27"/>
    <p:sldId id="341" r:id="rId28"/>
    <p:sldId id="347" r:id="rId29"/>
    <p:sldId id="349" r:id="rId30"/>
    <p:sldId id="344" r:id="rId31"/>
    <p:sldId id="363" r:id="rId32"/>
    <p:sldId id="365" r:id="rId33"/>
    <p:sldId id="364" r:id="rId34"/>
    <p:sldId id="352" r:id="rId35"/>
    <p:sldId id="367" r:id="rId36"/>
    <p:sldId id="368" r:id="rId37"/>
    <p:sldId id="378" r:id="rId38"/>
    <p:sldId id="359" r:id="rId39"/>
    <p:sldId id="379" r:id="rId40"/>
    <p:sldId id="373" r:id="rId41"/>
    <p:sldId id="282" r:id="rId42"/>
    <p:sldId id="384" r:id="rId4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B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51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5E6210-EB40-4D1A-B421-F168ABB45A5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CF3501F7-C95D-43D0-9125-AB43EF7E5E56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gm:t>
    </dgm:pt>
    <dgm:pt modelId="{9B1C385C-DC23-45C7-A0EC-EFCDD062E588}" type="parTrans" cxnId="{EE196AA6-832D-40BD-8661-B61A0B7720B6}">
      <dgm:prSet/>
      <dgm:spPr/>
    </dgm:pt>
    <dgm:pt modelId="{FAC15C75-4B92-4592-9EC6-79F577333CF7}" type="sibTrans" cxnId="{EE196AA6-832D-40BD-8661-B61A0B7720B6}">
      <dgm:prSet/>
      <dgm:spPr/>
    </dgm:pt>
    <dgm:pt modelId="{F392195E-7B8E-471E-96BD-06EF26CAD245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gm:t>
    </dgm:pt>
    <dgm:pt modelId="{D987B9C9-9A60-4991-B1A1-2786C799C9C5}" type="parTrans" cxnId="{FE425086-13BE-4149-8CA3-D121CA7FA23F}">
      <dgm:prSet/>
      <dgm:spPr/>
    </dgm:pt>
    <dgm:pt modelId="{0E1C619C-BEAA-430E-9BDC-E0ADCF1736D7}" type="sibTrans" cxnId="{FE425086-13BE-4149-8CA3-D121CA7FA23F}">
      <dgm:prSet/>
      <dgm:spPr/>
    </dgm:pt>
    <dgm:pt modelId="{E5EA1F63-CA88-40A5-B29A-47EC46C97C73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gm:t>
    </dgm:pt>
    <dgm:pt modelId="{20AA6EDF-4680-403F-A3BB-5926F1033A11}" type="parTrans" cxnId="{27853CDD-883D-4159-A1F6-3CA8C2B07B56}">
      <dgm:prSet/>
      <dgm:spPr/>
    </dgm:pt>
    <dgm:pt modelId="{C0022185-649A-4B68-8800-C1B761CB2F46}" type="sibTrans" cxnId="{27853CDD-883D-4159-A1F6-3CA8C2B07B56}">
      <dgm:prSet/>
      <dgm:spPr/>
    </dgm:pt>
    <dgm:pt modelId="{B8C20CFE-E257-4850-A232-AA10F8ECEC33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gm:t>
    </dgm:pt>
    <dgm:pt modelId="{F53A8726-3AD7-43B6-88CC-E00AF17FFF86}" type="parTrans" cxnId="{9522D1A5-3A1F-4E56-9964-DD828D0F9CB3}">
      <dgm:prSet/>
      <dgm:spPr/>
    </dgm:pt>
    <dgm:pt modelId="{E8271F3F-EAFE-4491-B469-0DE31381750E}" type="sibTrans" cxnId="{9522D1A5-3A1F-4E56-9964-DD828D0F9CB3}">
      <dgm:prSet/>
      <dgm:spPr/>
    </dgm:pt>
    <dgm:pt modelId="{03F04638-FADE-4400-AA40-BE923080F624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gm:t>
    </dgm:pt>
    <dgm:pt modelId="{F40F7514-24CB-428F-B269-74B9CB00ECA0}" type="parTrans" cxnId="{BB23BE12-D8E3-45F5-9DBA-D3F66DF05F26}">
      <dgm:prSet/>
      <dgm:spPr/>
    </dgm:pt>
    <dgm:pt modelId="{F6243F6F-E16D-4E99-8E12-41B33AEE0706}" type="sibTrans" cxnId="{BB23BE12-D8E3-45F5-9DBA-D3F66DF05F26}">
      <dgm:prSet/>
      <dgm:spPr/>
    </dgm:pt>
    <dgm:pt modelId="{EDBA2E7B-ACBD-49AF-BDC2-4867864F5859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gm:t>
    </dgm:pt>
    <dgm:pt modelId="{1D473DFE-EB67-4779-8671-0011BD370762}" type="parTrans" cxnId="{751282D6-CC16-4C9F-BFE7-23ABF6158C54}">
      <dgm:prSet/>
      <dgm:spPr/>
    </dgm:pt>
    <dgm:pt modelId="{387876AA-BDCF-4F6C-B56F-D1E384DC5EEC}" type="sibTrans" cxnId="{751282D6-CC16-4C9F-BFE7-23ABF6158C54}">
      <dgm:prSet/>
      <dgm:spPr/>
    </dgm:pt>
    <dgm:pt modelId="{2DAB3B4C-E921-4348-8DA2-03E40B1A55B5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gm:t>
    </dgm:pt>
    <dgm:pt modelId="{1D083132-59B6-49EA-B820-0395D97F8D00}" type="parTrans" cxnId="{42A3FB10-EC40-403F-8AFE-38E277196B1A}">
      <dgm:prSet/>
      <dgm:spPr/>
    </dgm:pt>
    <dgm:pt modelId="{B6BEDBE9-3562-4840-B5D5-98C4CE1A46C9}" type="sibTrans" cxnId="{42A3FB10-EC40-403F-8AFE-38E277196B1A}">
      <dgm:prSet/>
      <dgm:spPr/>
    </dgm:pt>
    <dgm:pt modelId="{DAFB4D85-19B1-4370-9388-FBAAA07CE4EA}" type="pres">
      <dgm:prSet presAssocID="{BD5E6210-EB40-4D1A-B421-F168ABB45A5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B4C5612-56D2-4806-822B-CA029C0AAEA9}" type="pres">
      <dgm:prSet presAssocID="{CF3501F7-C95D-43D0-9125-AB43EF7E5E56}" presName="hierRoot1" presStyleCnt="0">
        <dgm:presLayoutVars>
          <dgm:hierBranch/>
        </dgm:presLayoutVars>
      </dgm:prSet>
      <dgm:spPr/>
    </dgm:pt>
    <dgm:pt modelId="{B90680D5-8EEE-47B9-996E-1EF458AAD7AE}" type="pres">
      <dgm:prSet presAssocID="{CF3501F7-C95D-43D0-9125-AB43EF7E5E56}" presName="rootComposite1" presStyleCnt="0"/>
      <dgm:spPr/>
    </dgm:pt>
    <dgm:pt modelId="{649BB6F0-96C5-466F-891F-71B118ABE37D}" type="pres">
      <dgm:prSet presAssocID="{CF3501F7-C95D-43D0-9125-AB43EF7E5E56}" presName="rootText1" presStyleLbl="node0" presStyleIdx="0" presStyleCnt="1">
        <dgm:presLayoutVars>
          <dgm:chPref val="3"/>
        </dgm:presLayoutVars>
      </dgm:prSet>
      <dgm:spPr/>
    </dgm:pt>
    <dgm:pt modelId="{4C0BE825-643C-4D9E-AF1E-40127F6BED17}" type="pres">
      <dgm:prSet presAssocID="{CF3501F7-C95D-43D0-9125-AB43EF7E5E56}" presName="rootConnector1" presStyleLbl="node1" presStyleIdx="0" presStyleCnt="0"/>
      <dgm:spPr/>
    </dgm:pt>
    <dgm:pt modelId="{22960CBC-7C62-41A6-8863-7002C4B7A791}" type="pres">
      <dgm:prSet presAssocID="{CF3501F7-C95D-43D0-9125-AB43EF7E5E56}" presName="hierChild2" presStyleCnt="0"/>
      <dgm:spPr/>
    </dgm:pt>
    <dgm:pt modelId="{F10D03EE-C82B-40B5-A89B-06B39CAB4E69}" type="pres">
      <dgm:prSet presAssocID="{D987B9C9-9A60-4991-B1A1-2786C799C9C5}" presName="Name35" presStyleLbl="parChTrans1D2" presStyleIdx="0" presStyleCnt="1"/>
      <dgm:spPr/>
    </dgm:pt>
    <dgm:pt modelId="{3E370306-6E8B-4054-910D-069C25BF38CA}" type="pres">
      <dgm:prSet presAssocID="{F392195E-7B8E-471E-96BD-06EF26CAD245}" presName="hierRoot2" presStyleCnt="0">
        <dgm:presLayoutVars>
          <dgm:hierBranch/>
        </dgm:presLayoutVars>
      </dgm:prSet>
      <dgm:spPr/>
    </dgm:pt>
    <dgm:pt modelId="{DE36DCA1-EFA4-4D3D-955A-C6FE2E6F1BC5}" type="pres">
      <dgm:prSet presAssocID="{F392195E-7B8E-471E-96BD-06EF26CAD245}" presName="rootComposite" presStyleCnt="0"/>
      <dgm:spPr/>
    </dgm:pt>
    <dgm:pt modelId="{57AECCAC-190F-41F4-A289-A2AB6093A021}" type="pres">
      <dgm:prSet presAssocID="{F392195E-7B8E-471E-96BD-06EF26CAD245}" presName="rootText" presStyleLbl="node2" presStyleIdx="0" presStyleCnt="1">
        <dgm:presLayoutVars>
          <dgm:chPref val="3"/>
        </dgm:presLayoutVars>
      </dgm:prSet>
      <dgm:spPr/>
    </dgm:pt>
    <dgm:pt modelId="{1D2B54A7-9CCB-4A18-A797-930241B6C61A}" type="pres">
      <dgm:prSet presAssocID="{F392195E-7B8E-471E-96BD-06EF26CAD245}" presName="rootConnector" presStyleLbl="node2" presStyleIdx="0" presStyleCnt="1"/>
      <dgm:spPr/>
    </dgm:pt>
    <dgm:pt modelId="{5C733EC3-4430-4592-B535-22647035A28D}" type="pres">
      <dgm:prSet presAssocID="{F392195E-7B8E-471E-96BD-06EF26CAD245}" presName="hierChild4" presStyleCnt="0"/>
      <dgm:spPr/>
    </dgm:pt>
    <dgm:pt modelId="{45503131-70EB-44A9-91EA-887D99ED5832}" type="pres">
      <dgm:prSet presAssocID="{20AA6EDF-4680-403F-A3BB-5926F1033A11}" presName="Name35" presStyleLbl="parChTrans1D3" presStyleIdx="0" presStyleCnt="5"/>
      <dgm:spPr/>
    </dgm:pt>
    <dgm:pt modelId="{FE4A941E-82AE-4DDF-B973-8F92E41F5E96}" type="pres">
      <dgm:prSet presAssocID="{E5EA1F63-CA88-40A5-B29A-47EC46C97C73}" presName="hierRoot2" presStyleCnt="0">
        <dgm:presLayoutVars>
          <dgm:hierBranch val="r"/>
        </dgm:presLayoutVars>
      </dgm:prSet>
      <dgm:spPr/>
    </dgm:pt>
    <dgm:pt modelId="{3AB0E745-2619-43E5-BB91-3C14089EE295}" type="pres">
      <dgm:prSet presAssocID="{E5EA1F63-CA88-40A5-B29A-47EC46C97C73}" presName="rootComposite" presStyleCnt="0"/>
      <dgm:spPr/>
    </dgm:pt>
    <dgm:pt modelId="{4F31FB3E-FEE4-4404-81A6-CF4EC6A950B7}" type="pres">
      <dgm:prSet presAssocID="{E5EA1F63-CA88-40A5-B29A-47EC46C97C73}" presName="rootText" presStyleLbl="node3" presStyleIdx="0" presStyleCnt="5">
        <dgm:presLayoutVars>
          <dgm:chPref val="3"/>
        </dgm:presLayoutVars>
      </dgm:prSet>
      <dgm:spPr/>
    </dgm:pt>
    <dgm:pt modelId="{964206AF-E36A-46F1-B77C-08D85A2B19D7}" type="pres">
      <dgm:prSet presAssocID="{E5EA1F63-CA88-40A5-B29A-47EC46C97C73}" presName="rootConnector" presStyleLbl="node3" presStyleIdx="0" presStyleCnt="5"/>
      <dgm:spPr/>
    </dgm:pt>
    <dgm:pt modelId="{11F9B79A-1241-424E-ABCA-B4F3BEF1C0FD}" type="pres">
      <dgm:prSet presAssocID="{E5EA1F63-CA88-40A5-B29A-47EC46C97C73}" presName="hierChild4" presStyleCnt="0"/>
      <dgm:spPr/>
    </dgm:pt>
    <dgm:pt modelId="{7401015E-8C31-4D70-8ACC-B363F4A1FF32}" type="pres">
      <dgm:prSet presAssocID="{E5EA1F63-CA88-40A5-B29A-47EC46C97C73}" presName="hierChild5" presStyleCnt="0"/>
      <dgm:spPr/>
    </dgm:pt>
    <dgm:pt modelId="{BB465026-3954-4DCF-800D-79617A24A18F}" type="pres">
      <dgm:prSet presAssocID="{F53A8726-3AD7-43B6-88CC-E00AF17FFF86}" presName="Name35" presStyleLbl="parChTrans1D3" presStyleIdx="1" presStyleCnt="5"/>
      <dgm:spPr/>
    </dgm:pt>
    <dgm:pt modelId="{C87B225F-2644-4709-A72C-CE94905317B3}" type="pres">
      <dgm:prSet presAssocID="{B8C20CFE-E257-4850-A232-AA10F8ECEC33}" presName="hierRoot2" presStyleCnt="0">
        <dgm:presLayoutVars>
          <dgm:hierBranch val="r"/>
        </dgm:presLayoutVars>
      </dgm:prSet>
      <dgm:spPr/>
    </dgm:pt>
    <dgm:pt modelId="{1890BACA-CDA1-4B0D-8DBF-7C2312267EA3}" type="pres">
      <dgm:prSet presAssocID="{B8C20CFE-E257-4850-A232-AA10F8ECEC33}" presName="rootComposite" presStyleCnt="0"/>
      <dgm:spPr/>
    </dgm:pt>
    <dgm:pt modelId="{0CF11E38-C200-4838-8C2B-EEF46F397A4E}" type="pres">
      <dgm:prSet presAssocID="{B8C20CFE-E257-4850-A232-AA10F8ECEC33}" presName="rootText" presStyleLbl="node3" presStyleIdx="1" presStyleCnt="5">
        <dgm:presLayoutVars>
          <dgm:chPref val="3"/>
        </dgm:presLayoutVars>
      </dgm:prSet>
      <dgm:spPr/>
    </dgm:pt>
    <dgm:pt modelId="{301FA019-023F-471F-B857-101804207F97}" type="pres">
      <dgm:prSet presAssocID="{B8C20CFE-E257-4850-A232-AA10F8ECEC33}" presName="rootConnector" presStyleLbl="node3" presStyleIdx="1" presStyleCnt="5"/>
      <dgm:spPr/>
    </dgm:pt>
    <dgm:pt modelId="{28096D1E-CDD6-4998-8524-0EE29DD6A6F2}" type="pres">
      <dgm:prSet presAssocID="{B8C20CFE-E257-4850-A232-AA10F8ECEC33}" presName="hierChild4" presStyleCnt="0"/>
      <dgm:spPr/>
    </dgm:pt>
    <dgm:pt modelId="{286BF346-6F1D-42C4-9FBE-A49DF307AB91}" type="pres">
      <dgm:prSet presAssocID="{B8C20CFE-E257-4850-A232-AA10F8ECEC33}" presName="hierChild5" presStyleCnt="0"/>
      <dgm:spPr/>
    </dgm:pt>
    <dgm:pt modelId="{314C0D03-CB0A-412C-A09A-5A4AF4D17E97}" type="pres">
      <dgm:prSet presAssocID="{F40F7514-24CB-428F-B269-74B9CB00ECA0}" presName="Name35" presStyleLbl="parChTrans1D3" presStyleIdx="2" presStyleCnt="5"/>
      <dgm:spPr/>
    </dgm:pt>
    <dgm:pt modelId="{7407EBAE-E887-48B3-9FB5-73A27C069A14}" type="pres">
      <dgm:prSet presAssocID="{03F04638-FADE-4400-AA40-BE923080F624}" presName="hierRoot2" presStyleCnt="0">
        <dgm:presLayoutVars>
          <dgm:hierBranch val="r"/>
        </dgm:presLayoutVars>
      </dgm:prSet>
      <dgm:spPr/>
    </dgm:pt>
    <dgm:pt modelId="{6F8CE066-AC07-413F-925C-342467AFF13D}" type="pres">
      <dgm:prSet presAssocID="{03F04638-FADE-4400-AA40-BE923080F624}" presName="rootComposite" presStyleCnt="0"/>
      <dgm:spPr/>
    </dgm:pt>
    <dgm:pt modelId="{B3EBC42B-C878-4FEE-9045-42D936092861}" type="pres">
      <dgm:prSet presAssocID="{03F04638-FADE-4400-AA40-BE923080F624}" presName="rootText" presStyleLbl="node3" presStyleIdx="2" presStyleCnt="5">
        <dgm:presLayoutVars>
          <dgm:chPref val="3"/>
        </dgm:presLayoutVars>
      </dgm:prSet>
      <dgm:spPr/>
    </dgm:pt>
    <dgm:pt modelId="{7A6C1BF8-675A-4EF3-881F-316013AA687B}" type="pres">
      <dgm:prSet presAssocID="{03F04638-FADE-4400-AA40-BE923080F624}" presName="rootConnector" presStyleLbl="node3" presStyleIdx="2" presStyleCnt="5"/>
      <dgm:spPr/>
    </dgm:pt>
    <dgm:pt modelId="{92BEBFD1-08A1-4258-8A9A-0B9C199C1603}" type="pres">
      <dgm:prSet presAssocID="{03F04638-FADE-4400-AA40-BE923080F624}" presName="hierChild4" presStyleCnt="0"/>
      <dgm:spPr/>
    </dgm:pt>
    <dgm:pt modelId="{257FC8BA-532C-4FC7-A562-45C235163DBF}" type="pres">
      <dgm:prSet presAssocID="{03F04638-FADE-4400-AA40-BE923080F624}" presName="hierChild5" presStyleCnt="0"/>
      <dgm:spPr/>
    </dgm:pt>
    <dgm:pt modelId="{13BAE05C-2A04-45C7-B473-0F52D8340C51}" type="pres">
      <dgm:prSet presAssocID="{1D473DFE-EB67-4779-8671-0011BD370762}" presName="Name35" presStyleLbl="parChTrans1D3" presStyleIdx="3" presStyleCnt="5"/>
      <dgm:spPr/>
    </dgm:pt>
    <dgm:pt modelId="{A3CCF3C5-EBC2-4520-8A63-755A6FA0FECB}" type="pres">
      <dgm:prSet presAssocID="{EDBA2E7B-ACBD-49AF-BDC2-4867864F5859}" presName="hierRoot2" presStyleCnt="0">
        <dgm:presLayoutVars>
          <dgm:hierBranch val="r"/>
        </dgm:presLayoutVars>
      </dgm:prSet>
      <dgm:spPr/>
    </dgm:pt>
    <dgm:pt modelId="{A1E7BF32-3738-4B3F-96CB-5C878FE3DC06}" type="pres">
      <dgm:prSet presAssocID="{EDBA2E7B-ACBD-49AF-BDC2-4867864F5859}" presName="rootComposite" presStyleCnt="0"/>
      <dgm:spPr/>
    </dgm:pt>
    <dgm:pt modelId="{22BA0FBC-3491-419F-9E71-C031F76F64F4}" type="pres">
      <dgm:prSet presAssocID="{EDBA2E7B-ACBD-49AF-BDC2-4867864F5859}" presName="rootText" presStyleLbl="node3" presStyleIdx="3" presStyleCnt="5">
        <dgm:presLayoutVars>
          <dgm:chPref val="3"/>
        </dgm:presLayoutVars>
      </dgm:prSet>
      <dgm:spPr/>
    </dgm:pt>
    <dgm:pt modelId="{C89036C6-1D6A-40CF-83CC-A39B926862B3}" type="pres">
      <dgm:prSet presAssocID="{EDBA2E7B-ACBD-49AF-BDC2-4867864F5859}" presName="rootConnector" presStyleLbl="node3" presStyleIdx="3" presStyleCnt="5"/>
      <dgm:spPr/>
    </dgm:pt>
    <dgm:pt modelId="{54F5222B-3E89-4416-BF44-C1681C6CFE58}" type="pres">
      <dgm:prSet presAssocID="{EDBA2E7B-ACBD-49AF-BDC2-4867864F5859}" presName="hierChild4" presStyleCnt="0"/>
      <dgm:spPr/>
    </dgm:pt>
    <dgm:pt modelId="{17207AFA-0779-4245-895F-7CD75CD452AE}" type="pres">
      <dgm:prSet presAssocID="{EDBA2E7B-ACBD-49AF-BDC2-4867864F5859}" presName="hierChild5" presStyleCnt="0"/>
      <dgm:spPr/>
    </dgm:pt>
    <dgm:pt modelId="{0471A6B0-5BB7-4297-BE41-5657E5B02485}" type="pres">
      <dgm:prSet presAssocID="{1D083132-59B6-49EA-B820-0395D97F8D00}" presName="Name35" presStyleLbl="parChTrans1D3" presStyleIdx="4" presStyleCnt="5"/>
      <dgm:spPr/>
    </dgm:pt>
    <dgm:pt modelId="{18A3001A-B1E5-4851-9A13-9BE7921469AC}" type="pres">
      <dgm:prSet presAssocID="{2DAB3B4C-E921-4348-8DA2-03E40B1A55B5}" presName="hierRoot2" presStyleCnt="0">
        <dgm:presLayoutVars>
          <dgm:hierBranch val="r"/>
        </dgm:presLayoutVars>
      </dgm:prSet>
      <dgm:spPr/>
    </dgm:pt>
    <dgm:pt modelId="{DACF8409-DAE7-4319-A2AD-4A9693866EBD}" type="pres">
      <dgm:prSet presAssocID="{2DAB3B4C-E921-4348-8DA2-03E40B1A55B5}" presName="rootComposite" presStyleCnt="0"/>
      <dgm:spPr/>
    </dgm:pt>
    <dgm:pt modelId="{8E9BE480-33FA-4F5F-A411-421EC68167EE}" type="pres">
      <dgm:prSet presAssocID="{2DAB3B4C-E921-4348-8DA2-03E40B1A55B5}" presName="rootText" presStyleLbl="node3" presStyleIdx="4" presStyleCnt="5">
        <dgm:presLayoutVars>
          <dgm:chPref val="3"/>
        </dgm:presLayoutVars>
      </dgm:prSet>
      <dgm:spPr/>
    </dgm:pt>
    <dgm:pt modelId="{1C56064F-10E5-4698-9840-58F992A6A17A}" type="pres">
      <dgm:prSet presAssocID="{2DAB3B4C-E921-4348-8DA2-03E40B1A55B5}" presName="rootConnector" presStyleLbl="node3" presStyleIdx="4" presStyleCnt="5"/>
      <dgm:spPr/>
    </dgm:pt>
    <dgm:pt modelId="{D5E8F9F9-2656-4511-9BA0-6B84658582BE}" type="pres">
      <dgm:prSet presAssocID="{2DAB3B4C-E921-4348-8DA2-03E40B1A55B5}" presName="hierChild4" presStyleCnt="0"/>
      <dgm:spPr/>
    </dgm:pt>
    <dgm:pt modelId="{2EA438FD-256E-4550-82B4-1268EA68B6C6}" type="pres">
      <dgm:prSet presAssocID="{2DAB3B4C-E921-4348-8DA2-03E40B1A55B5}" presName="hierChild5" presStyleCnt="0"/>
      <dgm:spPr/>
    </dgm:pt>
    <dgm:pt modelId="{BCBCF5D6-B212-4033-A9A4-43BF6957BC4B}" type="pres">
      <dgm:prSet presAssocID="{F392195E-7B8E-471E-96BD-06EF26CAD245}" presName="hierChild5" presStyleCnt="0"/>
      <dgm:spPr/>
    </dgm:pt>
    <dgm:pt modelId="{001FC7E0-AD14-4851-83BC-9E15196BAAB2}" type="pres">
      <dgm:prSet presAssocID="{CF3501F7-C95D-43D0-9125-AB43EF7E5E56}" presName="hierChild3" presStyleCnt="0"/>
      <dgm:spPr/>
    </dgm:pt>
  </dgm:ptLst>
  <dgm:cxnLst>
    <dgm:cxn modelId="{42A3FB10-EC40-403F-8AFE-38E277196B1A}" srcId="{F392195E-7B8E-471E-96BD-06EF26CAD245}" destId="{2DAB3B4C-E921-4348-8DA2-03E40B1A55B5}" srcOrd="4" destOrd="0" parTransId="{1D083132-59B6-49EA-B820-0395D97F8D00}" sibTransId="{B6BEDBE9-3562-4840-B5D5-98C4CE1A46C9}"/>
    <dgm:cxn modelId="{1F402012-E117-4E78-9852-A9A5619791CE}" type="presOf" srcId="{2DAB3B4C-E921-4348-8DA2-03E40B1A55B5}" destId="{1C56064F-10E5-4698-9840-58F992A6A17A}" srcOrd="1" destOrd="0" presId="urn:microsoft.com/office/officeart/2005/8/layout/orgChart1"/>
    <dgm:cxn modelId="{BB23BE12-D8E3-45F5-9DBA-D3F66DF05F26}" srcId="{F392195E-7B8E-471E-96BD-06EF26CAD245}" destId="{03F04638-FADE-4400-AA40-BE923080F624}" srcOrd="2" destOrd="0" parTransId="{F40F7514-24CB-428F-B269-74B9CB00ECA0}" sibTransId="{F6243F6F-E16D-4E99-8E12-41B33AEE0706}"/>
    <dgm:cxn modelId="{88A1411E-F9B7-473B-A589-96F55C7C23CE}" type="presOf" srcId="{EDBA2E7B-ACBD-49AF-BDC2-4867864F5859}" destId="{C89036C6-1D6A-40CF-83CC-A39B926862B3}" srcOrd="1" destOrd="0" presId="urn:microsoft.com/office/officeart/2005/8/layout/orgChart1"/>
    <dgm:cxn modelId="{319CFA1E-93E8-481D-9A5A-1E566703CB6D}" type="presOf" srcId="{F392195E-7B8E-471E-96BD-06EF26CAD245}" destId="{1D2B54A7-9CCB-4A18-A797-930241B6C61A}" srcOrd="1" destOrd="0" presId="urn:microsoft.com/office/officeart/2005/8/layout/orgChart1"/>
    <dgm:cxn modelId="{01C1D720-DB0A-4B12-B9F9-576E97BA0E29}" type="presOf" srcId="{03F04638-FADE-4400-AA40-BE923080F624}" destId="{B3EBC42B-C878-4FEE-9045-42D936092861}" srcOrd="0" destOrd="0" presId="urn:microsoft.com/office/officeart/2005/8/layout/orgChart1"/>
    <dgm:cxn modelId="{171B4129-8ADE-4625-8C95-1156AF40C908}" type="presOf" srcId="{B8C20CFE-E257-4850-A232-AA10F8ECEC33}" destId="{0CF11E38-C200-4838-8C2B-EEF46F397A4E}" srcOrd="0" destOrd="0" presId="urn:microsoft.com/office/officeart/2005/8/layout/orgChart1"/>
    <dgm:cxn modelId="{90052E2E-B56C-44A1-9074-0A8058DDBD35}" type="presOf" srcId="{1D473DFE-EB67-4779-8671-0011BD370762}" destId="{13BAE05C-2A04-45C7-B473-0F52D8340C51}" srcOrd="0" destOrd="0" presId="urn:microsoft.com/office/officeart/2005/8/layout/orgChart1"/>
    <dgm:cxn modelId="{BEA21746-B202-4DC7-994A-5CD3033D66C2}" type="presOf" srcId="{B8C20CFE-E257-4850-A232-AA10F8ECEC33}" destId="{301FA019-023F-471F-B857-101804207F97}" srcOrd="1" destOrd="0" presId="urn:microsoft.com/office/officeart/2005/8/layout/orgChart1"/>
    <dgm:cxn modelId="{A5EE8748-9418-4375-9CCA-7DBA0301BB03}" type="presOf" srcId="{CF3501F7-C95D-43D0-9125-AB43EF7E5E56}" destId="{4C0BE825-643C-4D9E-AF1E-40127F6BED17}" srcOrd="1" destOrd="0" presId="urn:microsoft.com/office/officeart/2005/8/layout/orgChart1"/>
    <dgm:cxn modelId="{0DD7B954-9D52-4FF1-8892-89CB45CCEF5E}" type="presOf" srcId="{CF3501F7-C95D-43D0-9125-AB43EF7E5E56}" destId="{649BB6F0-96C5-466F-891F-71B118ABE37D}" srcOrd="0" destOrd="0" presId="urn:microsoft.com/office/officeart/2005/8/layout/orgChart1"/>
    <dgm:cxn modelId="{BE512282-E734-4D9A-8F21-7FA66C52ED9D}" type="presOf" srcId="{20AA6EDF-4680-403F-A3BB-5926F1033A11}" destId="{45503131-70EB-44A9-91EA-887D99ED5832}" srcOrd="0" destOrd="0" presId="urn:microsoft.com/office/officeart/2005/8/layout/orgChart1"/>
    <dgm:cxn modelId="{F773B685-7D2D-47CC-B571-897C56F68A25}" type="presOf" srcId="{BD5E6210-EB40-4D1A-B421-F168ABB45A5D}" destId="{DAFB4D85-19B1-4370-9388-FBAAA07CE4EA}" srcOrd="0" destOrd="0" presId="urn:microsoft.com/office/officeart/2005/8/layout/orgChart1"/>
    <dgm:cxn modelId="{FE425086-13BE-4149-8CA3-D121CA7FA23F}" srcId="{CF3501F7-C95D-43D0-9125-AB43EF7E5E56}" destId="{F392195E-7B8E-471E-96BD-06EF26CAD245}" srcOrd="0" destOrd="0" parTransId="{D987B9C9-9A60-4991-B1A1-2786C799C9C5}" sibTransId="{0E1C619C-BEAA-430E-9BDC-E0ADCF1736D7}"/>
    <dgm:cxn modelId="{F12F958A-A1FD-4C92-8F26-CE8967A83118}" type="presOf" srcId="{F392195E-7B8E-471E-96BD-06EF26CAD245}" destId="{57AECCAC-190F-41F4-A289-A2AB6093A021}" srcOrd="0" destOrd="0" presId="urn:microsoft.com/office/officeart/2005/8/layout/orgChart1"/>
    <dgm:cxn modelId="{BDE36391-D1B0-41D7-9319-F4021737357E}" type="presOf" srcId="{F40F7514-24CB-428F-B269-74B9CB00ECA0}" destId="{314C0D03-CB0A-412C-A09A-5A4AF4D17E97}" srcOrd="0" destOrd="0" presId="urn:microsoft.com/office/officeart/2005/8/layout/orgChart1"/>
    <dgm:cxn modelId="{38CC6B9A-D8A6-4ECD-AB93-EEF348773B98}" type="presOf" srcId="{E5EA1F63-CA88-40A5-B29A-47EC46C97C73}" destId="{4F31FB3E-FEE4-4404-81A6-CF4EC6A950B7}" srcOrd="0" destOrd="0" presId="urn:microsoft.com/office/officeart/2005/8/layout/orgChart1"/>
    <dgm:cxn modelId="{9522D1A5-3A1F-4E56-9964-DD828D0F9CB3}" srcId="{F392195E-7B8E-471E-96BD-06EF26CAD245}" destId="{B8C20CFE-E257-4850-A232-AA10F8ECEC33}" srcOrd="1" destOrd="0" parTransId="{F53A8726-3AD7-43B6-88CC-E00AF17FFF86}" sibTransId="{E8271F3F-EAFE-4491-B469-0DE31381750E}"/>
    <dgm:cxn modelId="{EE196AA6-832D-40BD-8661-B61A0B7720B6}" srcId="{BD5E6210-EB40-4D1A-B421-F168ABB45A5D}" destId="{CF3501F7-C95D-43D0-9125-AB43EF7E5E56}" srcOrd="0" destOrd="0" parTransId="{9B1C385C-DC23-45C7-A0EC-EFCDD062E588}" sibTransId="{FAC15C75-4B92-4592-9EC6-79F577333CF7}"/>
    <dgm:cxn modelId="{9B521DB7-388B-4013-9219-D0C847569B95}" type="presOf" srcId="{D987B9C9-9A60-4991-B1A1-2786C799C9C5}" destId="{F10D03EE-C82B-40B5-A89B-06B39CAB4E69}" srcOrd="0" destOrd="0" presId="urn:microsoft.com/office/officeart/2005/8/layout/orgChart1"/>
    <dgm:cxn modelId="{832CD9BC-B3DA-4B3D-80C1-C0B186056DA8}" type="presOf" srcId="{03F04638-FADE-4400-AA40-BE923080F624}" destId="{7A6C1BF8-675A-4EF3-881F-316013AA687B}" srcOrd="1" destOrd="0" presId="urn:microsoft.com/office/officeart/2005/8/layout/orgChart1"/>
    <dgm:cxn modelId="{5FC18AD5-5BDB-492B-83F0-F2F55E983440}" type="presOf" srcId="{1D083132-59B6-49EA-B820-0395D97F8D00}" destId="{0471A6B0-5BB7-4297-BE41-5657E5B02485}" srcOrd="0" destOrd="0" presId="urn:microsoft.com/office/officeart/2005/8/layout/orgChart1"/>
    <dgm:cxn modelId="{751282D6-CC16-4C9F-BFE7-23ABF6158C54}" srcId="{F392195E-7B8E-471E-96BD-06EF26CAD245}" destId="{EDBA2E7B-ACBD-49AF-BDC2-4867864F5859}" srcOrd="3" destOrd="0" parTransId="{1D473DFE-EB67-4779-8671-0011BD370762}" sibTransId="{387876AA-BDCF-4F6C-B56F-D1E384DC5EEC}"/>
    <dgm:cxn modelId="{83233ED9-9DAE-4483-A0A7-76F292027C75}" type="presOf" srcId="{EDBA2E7B-ACBD-49AF-BDC2-4867864F5859}" destId="{22BA0FBC-3491-419F-9E71-C031F76F64F4}" srcOrd="0" destOrd="0" presId="urn:microsoft.com/office/officeart/2005/8/layout/orgChart1"/>
    <dgm:cxn modelId="{535923DB-89CE-414C-853F-105609003B1B}" type="presOf" srcId="{2DAB3B4C-E921-4348-8DA2-03E40B1A55B5}" destId="{8E9BE480-33FA-4F5F-A411-421EC68167EE}" srcOrd="0" destOrd="0" presId="urn:microsoft.com/office/officeart/2005/8/layout/orgChart1"/>
    <dgm:cxn modelId="{27853CDD-883D-4159-A1F6-3CA8C2B07B56}" srcId="{F392195E-7B8E-471E-96BD-06EF26CAD245}" destId="{E5EA1F63-CA88-40A5-B29A-47EC46C97C73}" srcOrd="0" destOrd="0" parTransId="{20AA6EDF-4680-403F-A3BB-5926F1033A11}" sibTransId="{C0022185-649A-4B68-8800-C1B761CB2F46}"/>
    <dgm:cxn modelId="{75456BEC-5889-4E13-B4E9-269FAFEAA4E4}" type="presOf" srcId="{F53A8726-3AD7-43B6-88CC-E00AF17FFF86}" destId="{BB465026-3954-4DCF-800D-79617A24A18F}" srcOrd="0" destOrd="0" presId="urn:microsoft.com/office/officeart/2005/8/layout/orgChart1"/>
    <dgm:cxn modelId="{FBBB61EF-B55E-4368-ADB7-1BD0BD13AFBA}" type="presOf" srcId="{E5EA1F63-CA88-40A5-B29A-47EC46C97C73}" destId="{964206AF-E36A-46F1-B77C-08D85A2B19D7}" srcOrd="1" destOrd="0" presId="urn:microsoft.com/office/officeart/2005/8/layout/orgChart1"/>
    <dgm:cxn modelId="{DB63CFB8-1E8F-4B2F-8E39-28B333D5D248}" type="presParOf" srcId="{DAFB4D85-19B1-4370-9388-FBAAA07CE4EA}" destId="{4B4C5612-56D2-4806-822B-CA029C0AAEA9}" srcOrd="0" destOrd="0" presId="urn:microsoft.com/office/officeart/2005/8/layout/orgChart1"/>
    <dgm:cxn modelId="{20BE5EFE-1FDA-4C98-A299-30354B7CC9B8}" type="presParOf" srcId="{4B4C5612-56D2-4806-822B-CA029C0AAEA9}" destId="{B90680D5-8EEE-47B9-996E-1EF458AAD7AE}" srcOrd="0" destOrd="0" presId="urn:microsoft.com/office/officeart/2005/8/layout/orgChart1"/>
    <dgm:cxn modelId="{8E144812-8756-47C0-8D4E-5FD3A036F88F}" type="presParOf" srcId="{B90680D5-8EEE-47B9-996E-1EF458AAD7AE}" destId="{649BB6F0-96C5-466F-891F-71B118ABE37D}" srcOrd="0" destOrd="0" presId="urn:microsoft.com/office/officeart/2005/8/layout/orgChart1"/>
    <dgm:cxn modelId="{5AA90905-392F-4BA9-A853-5F5A41C15EAB}" type="presParOf" srcId="{B90680D5-8EEE-47B9-996E-1EF458AAD7AE}" destId="{4C0BE825-643C-4D9E-AF1E-40127F6BED17}" srcOrd="1" destOrd="0" presId="urn:microsoft.com/office/officeart/2005/8/layout/orgChart1"/>
    <dgm:cxn modelId="{C140F1A8-6A4A-48DC-815D-BBCF7CFB1FCD}" type="presParOf" srcId="{4B4C5612-56D2-4806-822B-CA029C0AAEA9}" destId="{22960CBC-7C62-41A6-8863-7002C4B7A791}" srcOrd="1" destOrd="0" presId="urn:microsoft.com/office/officeart/2005/8/layout/orgChart1"/>
    <dgm:cxn modelId="{5E3E37E1-6102-4FDA-A020-D74CFFBCCDC5}" type="presParOf" srcId="{22960CBC-7C62-41A6-8863-7002C4B7A791}" destId="{F10D03EE-C82B-40B5-A89B-06B39CAB4E69}" srcOrd="0" destOrd="0" presId="urn:microsoft.com/office/officeart/2005/8/layout/orgChart1"/>
    <dgm:cxn modelId="{2C609FAF-7D9A-4EA6-BC58-A79E7049D964}" type="presParOf" srcId="{22960CBC-7C62-41A6-8863-7002C4B7A791}" destId="{3E370306-6E8B-4054-910D-069C25BF38CA}" srcOrd="1" destOrd="0" presId="urn:microsoft.com/office/officeart/2005/8/layout/orgChart1"/>
    <dgm:cxn modelId="{0D1C6B75-11DF-4046-AE9D-4BE34148816B}" type="presParOf" srcId="{3E370306-6E8B-4054-910D-069C25BF38CA}" destId="{DE36DCA1-EFA4-4D3D-955A-C6FE2E6F1BC5}" srcOrd="0" destOrd="0" presId="urn:microsoft.com/office/officeart/2005/8/layout/orgChart1"/>
    <dgm:cxn modelId="{55E2E108-5A05-4EBD-8393-B4FB818A5503}" type="presParOf" srcId="{DE36DCA1-EFA4-4D3D-955A-C6FE2E6F1BC5}" destId="{57AECCAC-190F-41F4-A289-A2AB6093A021}" srcOrd="0" destOrd="0" presId="urn:microsoft.com/office/officeart/2005/8/layout/orgChart1"/>
    <dgm:cxn modelId="{B78A007C-D27F-4DB8-BD3B-A175EEACFE8A}" type="presParOf" srcId="{DE36DCA1-EFA4-4D3D-955A-C6FE2E6F1BC5}" destId="{1D2B54A7-9CCB-4A18-A797-930241B6C61A}" srcOrd="1" destOrd="0" presId="urn:microsoft.com/office/officeart/2005/8/layout/orgChart1"/>
    <dgm:cxn modelId="{0F5C1234-CFCD-4462-BB03-E1C036BD9FAF}" type="presParOf" srcId="{3E370306-6E8B-4054-910D-069C25BF38CA}" destId="{5C733EC3-4430-4592-B535-22647035A28D}" srcOrd="1" destOrd="0" presId="urn:microsoft.com/office/officeart/2005/8/layout/orgChart1"/>
    <dgm:cxn modelId="{B14AB753-4003-46B9-BAE1-0506787C5852}" type="presParOf" srcId="{5C733EC3-4430-4592-B535-22647035A28D}" destId="{45503131-70EB-44A9-91EA-887D99ED5832}" srcOrd="0" destOrd="0" presId="urn:microsoft.com/office/officeart/2005/8/layout/orgChart1"/>
    <dgm:cxn modelId="{4F4627E3-E77B-42FF-94AE-F3B5939CE46B}" type="presParOf" srcId="{5C733EC3-4430-4592-B535-22647035A28D}" destId="{FE4A941E-82AE-4DDF-B973-8F92E41F5E96}" srcOrd="1" destOrd="0" presId="urn:microsoft.com/office/officeart/2005/8/layout/orgChart1"/>
    <dgm:cxn modelId="{E766D4EC-B5D4-477E-922B-E6500AF192F6}" type="presParOf" srcId="{FE4A941E-82AE-4DDF-B973-8F92E41F5E96}" destId="{3AB0E745-2619-43E5-BB91-3C14089EE295}" srcOrd="0" destOrd="0" presId="urn:microsoft.com/office/officeart/2005/8/layout/orgChart1"/>
    <dgm:cxn modelId="{A76FB24C-632B-4367-8DD3-4D9F3B484DDE}" type="presParOf" srcId="{3AB0E745-2619-43E5-BB91-3C14089EE295}" destId="{4F31FB3E-FEE4-4404-81A6-CF4EC6A950B7}" srcOrd="0" destOrd="0" presId="urn:microsoft.com/office/officeart/2005/8/layout/orgChart1"/>
    <dgm:cxn modelId="{1942FB32-D308-45D5-B7E0-132F66DE0570}" type="presParOf" srcId="{3AB0E745-2619-43E5-BB91-3C14089EE295}" destId="{964206AF-E36A-46F1-B77C-08D85A2B19D7}" srcOrd="1" destOrd="0" presId="urn:microsoft.com/office/officeart/2005/8/layout/orgChart1"/>
    <dgm:cxn modelId="{EA832D47-97F9-40AB-8006-AD473401A10C}" type="presParOf" srcId="{FE4A941E-82AE-4DDF-B973-8F92E41F5E96}" destId="{11F9B79A-1241-424E-ABCA-B4F3BEF1C0FD}" srcOrd="1" destOrd="0" presId="urn:microsoft.com/office/officeart/2005/8/layout/orgChart1"/>
    <dgm:cxn modelId="{54C6019E-18C4-43F7-A867-4D4434101017}" type="presParOf" srcId="{FE4A941E-82AE-4DDF-B973-8F92E41F5E96}" destId="{7401015E-8C31-4D70-8ACC-B363F4A1FF32}" srcOrd="2" destOrd="0" presId="urn:microsoft.com/office/officeart/2005/8/layout/orgChart1"/>
    <dgm:cxn modelId="{D141117E-512E-42CA-9D50-2A6DEA6FF092}" type="presParOf" srcId="{5C733EC3-4430-4592-B535-22647035A28D}" destId="{BB465026-3954-4DCF-800D-79617A24A18F}" srcOrd="2" destOrd="0" presId="urn:microsoft.com/office/officeart/2005/8/layout/orgChart1"/>
    <dgm:cxn modelId="{3EAADEFF-797F-4413-AE3F-4BEA2B16FBAD}" type="presParOf" srcId="{5C733EC3-4430-4592-B535-22647035A28D}" destId="{C87B225F-2644-4709-A72C-CE94905317B3}" srcOrd="3" destOrd="0" presId="urn:microsoft.com/office/officeart/2005/8/layout/orgChart1"/>
    <dgm:cxn modelId="{36D94428-4FD9-4ECD-BC80-602B6950838C}" type="presParOf" srcId="{C87B225F-2644-4709-A72C-CE94905317B3}" destId="{1890BACA-CDA1-4B0D-8DBF-7C2312267EA3}" srcOrd="0" destOrd="0" presId="urn:microsoft.com/office/officeart/2005/8/layout/orgChart1"/>
    <dgm:cxn modelId="{5BBCA183-8C78-42BE-943B-EFF20C497CBD}" type="presParOf" srcId="{1890BACA-CDA1-4B0D-8DBF-7C2312267EA3}" destId="{0CF11E38-C200-4838-8C2B-EEF46F397A4E}" srcOrd="0" destOrd="0" presId="urn:microsoft.com/office/officeart/2005/8/layout/orgChart1"/>
    <dgm:cxn modelId="{EC60223C-1EC8-4B32-B0BA-C2F5E6FE0DD5}" type="presParOf" srcId="{1890BACA-CDA1-4B0D-8DBF-7C2312267EA3}" destId="{301FA019-023F-471F-B857-101804207F97}" srcOrd="1" destOrd="0" presId="urn:microsoft.com/office/officeart/2005/8/layout/orgChart1"/>
    <dgm:cxn modelId="{70449F28-F673-40C6-B705-3902D028F290}" type="presParOf" srcId="{C87B225F-2644-4709-A72C-CE94905317B3}" destId="{28096D1E-CDD6-4998-8524-0EE29DD6A6F2}" srcOrd="1" destOrd="0" presId="urn:microsoft.com/office/officeart/2005/8/layout/orgChart1"/>
    <dgm:cxn modelId="{343B1317-95E4-4E33-BB5F-A7A517156EE6}" type="presParOf" srcId="{C87B225F-2644-4709-A72C-CE94905317B3}" destId="{286BF346-6F1D-42C4-9FBE-A49DF307AB91}" srcOrd="2" destOrd="0" presId="urn:microsoft.com/office/officeart/2005/8/layout/orgChart1"/>
    <dgm:cxn modelId="{D1E3E632-1310-43EC-9FAA-0E9A27360C84}" type="presParOf" srcId="{5C733EC3-4430-4592-B535-22647035A28D}" destId="{314C0D03-CB0A-412C-A09A-5A4AF4D17E97}" srcOrd="4" destOrd="0" presId="urn:microsoft.com/office/officeart/2005/8/layout/orgChart1"/>
    <dgm:cxn modelId="{6C8DBCDD-B4CA-4470-868A-152497F3F31B}" type="presParOf" srcId="{5C733EC3-4430-4592-B535-22647035A28D}" destId="{7407EBAE-E887-48B3-9FB5-73A27C069A14}" srcOrd="5" destOrd="0" presId="urn:microsoft.com/office/officeart/2005/8/layout/orgChart1"/>
    <dgm:cxn modelId="{57C97235-DC2C-4E27-B9D6-8C4CFFAE18A9}" type="presParOf" srcId="{7407EBAE-E887-48B3-9FB5-73A27C069A14}" destId="{6F8CE066-AC07-413F-925C-342467AFF13D}" srcOrd="0" destOrd="0" presId="urn:microsoft.com/office/officeart/2005/8/layout/orgChart1"/>
    <dgm:cxn modelId="{52F8A2D7-DAD4-4B2C-B8E8-840750FD48FB}" type="presParOf" srcId="{6F8CE066-AC07-413F-925C-342467AFF13D}" destId="{B3EBC42B-C878-4FEE-9045-42D936092861}" srcOrd="0" destOrd="0" presId="urn:microsoft.com/office/officeart/2005/8/layout/orgChart1"/>
    <dgm:cxn modelId="{7CBC2FFD-99E9-4137-8FAC-D9C46C415DA0}" type="presParOf" srcId="{6F8CE066-AC07-413F-925C-342467AFF13D}" destId="{7A6C1BF8-675A-4EF3-881F-316013AA687B}" srcOrd="1" destOrd="0" presId="urn:microsoft.com/office/officeart/2005/8/layout/orgChart1"/>
    <dgm:cxn modelId="{B7EB0C80-8DCB-4954-9971-D93E99304B3F}" type="presParOf" srcId="{7407EBAE-E887-48B3-9FB5-73A27C069A14}" destId="{92BEBFD1-08A1-4258-8A9A-0B9C199C1603}" srcOrd="1" destOrd="0" presId="urn:microsoft.com/office/officeart/2005/8/layout/orgChart1"/>
    <dgm:cxn modelId="{1767FB60-84D7-4FB9-B7EA-9E583F7102A2}" type="presParOf" srcId="{7407EBAE-E887-48B3-9FB5-73A27C069A14}" destId="{257FC8BA-532C-4FC7-A562-45C235163DBF}" srcOrd="2" destOrd="0" presId="urn:microsoft.com/office/officeart/2005/8/layout/orgChart1"/>
    <dgm:cxn modelId="{639ADEF8-0F62-47C4-9230-A5B69ADD5AE2}" type="presParOf" srcId="{5C733EC3-4430-4592-B535-22647035A28D}" destId="{13BAE05C-2A04-45C7-B473-0F52D8340C51}" srcOrd="6" destOrd="0" presId="urn:microsoft.com/office/officeart/2005/8/layout/orgChart1"/>
    <dgm:cxn modelId="{35FD5B6A-0D7F-4458-AB97-40E89CFE99DD}" type="presParOf" srcId="{5C733EC3-4430-4592-B535-22647035A28D}" destId="{A3CCF3C5-EBC2-4520-8A63-755A6FA0FECB}" srcOrd="7" destOrd="0" presId="urn:microsoft.com/office/officeart/2005/8/layout/orgChart1"/>
    <dgm:cxn modelId="{5656547D-9BC4-4CB5-B7D3-CB46E1723332}" type="presParOf" srcId="{A3CCF3C5-EBC2-4520-8A63-755A6FA0FECB}" destId="{A1E7BF32-3738-4B3F-96CB-5C878FE3DC06}" srcOrd="0" destOrd="0" presId="urn:microsoft.com/office/officeart/2005/8/layout/orgChart1"/>
    <dgm:cxn modelId="{76A568A7-B2CE-4792-B2A2-C8ED7093B95D}" type="presParOf" srcId="{A1E7BF32-3738-4B3F-96CB-5C878FE3DC06}" destId="{22BA0FBC-3491-419F-9E71-C031F76F64F4}" srcOrd="0" destOrd="0" presId="urn:microsoft.com/office/officeart/2005/8/layout/orgChart1"/>
    <dgm:cxn modelId="{831D352A-844A-46C6-9275-0D3D91E7CEF2}" type="presParOf" srcId="{A1E7BF32-3738-4B3F-96CB-5C878FE3DC06}" destId="{C89036C6-1D6A-40CF-83CC-A39B926862B3}" srcOrd="1" destOrd="0" presId="urn:microsoft.com/office/officeart/2005/8/layout/orgChart1"/>
    <dgm:cxn modelId="{0C6DF63D-1BD2-4264-8DBC-984CC3EF0E98}" type="presParOf" srcId="{A3CCF3C5-EBC2-4520-8A63-755A6FA0FECB}" destId="{54F5222B-3E89-4416-BF44-C1681C6CFE58}" srcOrd="1" destOrd="0" presId="urn:microsoft.com/office/officeart/2005/8/layout/orgChart1"/>
    <dgm:cxn modelId="{6DFCC560-9CC0-4463-8CDC-F9E97ECA82A4}" type="presParOf" srcId="{A3CCF3C5-EBC2-4520-8A63-755A6FA0FECB}" destId="{17207AFA-0779-4245-895F-7CD75CD452AE}" srcOrd="2" destOrd="0" presId="urn:microsoft.com/office/officeart/2005/8/layout/orgChart1"/>
    <dgm:cxn modelId="{F3DE42B1-5FF0-43AC-96FC-D5608B973986}" type="presParOf" srcId="{5C733EC3-4430-4592-B535-22647035A28D}" destId="{0471A6B0-5BB7-4297-BE41-5657E5B02485}" srcOrd="8" destOrd="0" presId="urn:microsoft.com/office/officeart/2005/8/layout/orgChart1"/>
    <dgm:cxn modelId="{1F1A2EDC-25C1-4768-B20D-2F98CA9A8BC1}" type="presParOf" srcId="{5C733EC3-4430-4592-B535-22647035A28D}" destId="{18A3001A-B1E5-4851-9A13-9BE7921469AC}" srcOrd="9" destOrd="0" presId="urn:microsoft.com/office/officeart/2005/8/layout/orgChart1"/>
    <dgm:cxn modelId="{AE27C9F4-3B2D-49BB-AB61-6541F024F417}" type="presParOf" srcId="{18A3001A-B1E5-4851-9A13-9BE7921469AC}" destId="{DACF8409-DAE7-4319-A2AD-4A9693866EBD}" srcOrd="0" destOrd="0" presId="urn:microsoft.com/office/officeart/2005/8/layout/orgChart1"/>
    <dgm:cxn modelId="{521DCE0E-B3EC-465F-8F9D-C89D769942AE}" type="presParOf" srcId="{DACF8409-DAE7-4319-A2AD-4A9693866EBD}" destId="{8E9BE480-33FA-4F5F-A411-421EC68167EE}" srcOrd="0" destOrd="0" presId="urn:microsoft.com/office/officeart/2005/8/layout/orgChart1"/>
    <dgm:cxn modelId="{A466767F-66DE-45C6-81C1-8B03C1489638}" type="presParOf" srcId="{DACF8409-DAE7-4319-A2AD-4A9693866EBD}" destId="{1C56064F-10E5-4698-9840-58F992A6A17A}" srcOrd="1" destOrd="0" presId="urn:microsoft.com/office/officeart/2005/8/layout/orgChart1"/>
    <dgm:cxn modelId="{726D06C3-1EA4-422F-9A5A-FBD4F1D25C98}" type="presParOf" srcId="{18A3001A-B1E5-4851-9A13-9BE7921469AC}" destId="{D5E8F9F9-2656-4511-9BA0-6B84658582BE}" srcOrd="1" destOrd="0" presId="urn:microsoft.com/office/officeart/2005/8/layout/orgChart1"/>
    <dgm:cxn modelId="{8D52B6A5-7355-499A-9B68-76386282FCCE}" type="presParOf" srcId="{18A3001A-B1E5-4851-9A13-9BE7921469AC}" destId="{2EA438FD-256E-4550-82B4-1268EA68B6C6}" srcOrd="2" destOrd="0" presId="urn:microsoft.com/office/officeart/2005/8/layout/orgChart1"/>
    <dgm:cxn modelId="{1E8873ED-56D6-4870-BCF3-51EFAEB1A88A}" type="presParOf" srcId="{3E370306-6E8B-4054-910D-069C25BF38CA}" destId="{BCBCF5D6-B212-4033-A9A4-43BF6957BC4B}" srcOrd="2" destOrd="0" presId="urn:microsoft.com/office/officeart/2005/8/layout/orgChart1"/>
    <dgm:cxn modelId="{5982DFD2-87F0-44F6-A652-45B18E5E8B38}" type="presParOf" srcId="{4B4C5612-56D2-4806-822B-CA029C0AAEA9}" destId="{001FC7E0-AD14-4851-83BC-9E15196BAAB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6BB0EE-E712-4190-90DC-5E53545930B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081A4A66-8DA8-41E5-B375-D9AF01308A60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gm:t>
    </dgm:pt>
    <dgm:pt modelId="{588498FF-9CA8-423E-AEF9-268D0E1E21C0}" type="parTrans" cxnId="{BB3AC914-485F-47C0-B75F-B3D0E5FE96DA}">
      <dgm:prSet/>
      <dgm:spPr/>
    </dgm:pt>
    <dgm:pt modelId="{AA9F08A9-4689-4CDB-87BB-0B88CEAB8266}" type="sibTrans" cxnId="{BB3AC914-485F-47C0-B75F-B3D0E5FE96DA}">
      <dgm:prSet/>
      <dgm:spPr/>
    </dgm:pt>
    <dgm:pt modelId="{7AAC622D-9D07-4171-8526-0DC4A894CF5F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gm:t>
    </dgm:pt>
    <dgm:pt modelId="{C2FEB8BE-0544-4D23-961F-3A39EDBBBF70}" type="parTrans" cxnId="{C78C9245-D33C-46D1-BBC8-FABEF19F09FD}">
      <dgm:prSet/>
      <dgm:spPr/>
    </dgm:pt>
    <dgm:pt modelId="{8499988D-686B-435C-B260-564F0A16B41A}" type="sibTrans" cxnId="{C78C9245-D33C-46D1-BBC8-FABEF19F09FD}">
      <dgm:prSet/>
      <dgm:spPr/>
    </dgm:pt>
    <dgm:pt modelId="{4C4E6AD6-41B1-4700-BD3A-88668D1BD15D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gm:t>
    </dgm:pt>
    <dgm:pt modelId="{195EEE7A-1AD2-47DF-A3AD-A8B9B92B407B}" type="parTrans" cxnId="{92B85B64-0C07-4526-92B4-3700C9282A83}">
      <dgm:prSet/>
      <dgm:spPr/>
    </dgm:pt>
    <dgm:pt modelId="{BAE3025A-9F5C-48E3-B0A5-527575D08910}" type="sibTrans" cxnId="{92B85B64-0C07-4526-92B4-3700C9282A83}">
      <dgm:prSet/>
      <dgm:spPr/>
    </dgm:pt>
    <dgm:pt modelId="{5D54B771-43A3-4D0F-8F76-8BEAA7A5815A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gm:t>
    </dgm:pt>
    <dgm:pt modelId="{24530D4B-9294-4B6B-AC0F-165955A18B68}" type="parTrans" cxnId="{338BA886-7840-4A7C-8CF4-353EED2513B7}">
      <dgm:prSet/>
      <dgm:spPr/>
    </dgm:pt>
    <dgm:pt modelId="{619D2A54-7666-4372-AD70-FA6D2CE600B2}" type="sibTrans" cxnId="{338BA886-7840-4A7C-8CF4-353EED2513B7}">
      <dgm:prSet/>
      <dgm:spPr/>
    </dgm:pt>
    <dgm:pt modelId="{9973C3E8-CF92-4E30-981F-D6F0B2B9C6F8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gm:t>
    </dgm:pt>
    <dgm:pt modelId="{BA876252-98F1-4D1D-9B1D-D979CA7215AF}" type="parTrans" cxnId="{2B1910BD-AFAB-4700-AAF8-DE4744F0B291}">
      <dgm:prSet/>
      <dgm:spPr/>
    </dgm:pt>
    <dgm:pt modelId="{E9B38B2E-EDE1-4ABD-A26C-2B3716DAB86E}" type="sibTrans" cxnId="{2B1910BD-AFAB-4700-AAF8-DE4744F0B291}">
      <dgm:prSet/>
      <dgm:spPr/>
    </dgm:pt>
    <dgm:pt modelId="{3E1AEEAC-1ADA-49FD-891D-B95C8C8311E1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gm:t>
    </dgm:pt>
    <dgm:pt modelId="{8C3513C4-9322-4632-8716-0B2CB067F7D2}" type="parTrans" cxnId="{9FD89122-E8DF-403F-A29E-1221336F63BA}">
      <dgm:prSet/>
      <dgm:spPr/>
    </dgm:pt>
    <dgm:pt modelId="{B5B7E096-3FE1-474A-877E-68A41820DFA3}" type="sibTrans" cxnId="{9FD89122-E8DF-403F-A29E-1221336F63BA}">
      <dgm:prSet/>
      <dgm:spPr/>
    </dgm:pt>
    <dgm:pt modelId="{57B73D8B-5FE8-4995-A89F-A842C00FF4DA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gm:t>
    </dgm:pt>
    <dgm:pt modelId="{D1757E09-277A-49D2-9C7B-AEC15C5C010C}" type="parTrans" cxnId="{7841B21E-6532-4A55-952F-E0A65155C9BF}">
      <dgm:prSet/>
      <dgm:spPr/>
    </dgm:pt>
    <dgm:pt modelId="{C5C5D7F7-B04D-443F-9FBC-766187020F96}" type="sibTrans" cxnId="{7841B21E-6532-4A55-952F-E0A65155C9BF}">
      <dgm:prSet/>
      <dgm:spPr/>
    </dgm:pt>
    <dgm:pt modelId="{0AD888C6-B7F0-42DE-826F-8D4C8B40D5A5}" type="pres">
      <dgm:prSet presAssocID="{236BB0EE-E712-4190-90DC-5E53545930B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E041C4B-65BE-4ACC-8A47-C4D35834CBF9}" type="pres">
      <dgm:prSet presAssocID="{081A4A66-8DA8-41E5-B375-D9AF01308A60}" presName="hierRoot1" presStyleCnt="0">
        <dgm:presLayoutVars>
          <dgm:hierBranch/>
        </dgm:presLayoutVars>
      </dgm:prSet>
      <dgm:spPr/>
    </dgm:pt>
    <dgm:pt modelId="{22A9ADEE-BA0C-40D3-AD1F-221887A22B34}" type="pres">
      <dgm:prSet presAssocID="{081A4A66-8DA8-41E5-B375-D9AF01308A60}" presName="rootComposite1" presStyleCnt="0"/>
      <dgm:spPr/>
    </dgm:pt>
    <dgm:pt modelId="{F953B387-EACD-4C09-ADFD-4BB31A7C7E35}" type="pres">
      <dgm:prSet presAssocID="{081A4A66-8DA8-41E5-B375-D9AF01308A60}" presName="rootText1" presStyleLbl="node0" presStyleIdx="0" presStyleCnt="1">
        <dgm:presLayoutVars>
          <dgm:chPref val="3"/>
        </dgm:presLayoutVars>
      </dgm:prSet>
      <dgm:spPr/>
    </dgm:pt>
    <dgm:pt modelId="{A574507F-990C-4F45-8BEA-D44CB91A706D}" type="pres">
      <dgm:prSet presAssocID="{081A4A66-8DA8-41E5-B375-D9AF01308A60}" presName="rootConnector1" presStyleLbl="node1" presStyleIdx="0" presStyleCnt="0"/>
      <dgm:spPr/>
    </dgm:pt>
    <dgm:pt modelId="{A72D0341-7919-4356-B51B-63C5027CD16F}" type="pres">
      <dgm:prSet presAssocID="{081A4A66-8DA8-41E5-B375-D9AF01308A60}" presName="hierChild2" presStyleCnt="0"/>
      <dgm:spPr/>
    </dgm:pt>
    <dgm:pt modelId="{C005343E-5746-46B3-895B-D0FAF38637D0}" type="pres">
      <dgm:prSet presAssocID="{C2FEB8BE-0544-4D23-961F-3A39EDBBBF70}" presName="Name35" presStyleLbl="parChTrans1D2" presStyleIdx="0" presStyleCnt="1"/>
      <dgm:spPr/>
    </dgm:pt>
    <dgm:pt modelId="{19BD5A59-E7DF-46C9-B7DE-1B198E5A28FB}" type="pres">
      <dgm:prSet presAssocID="{7AAC622D-9D07-4171-8526-0DC4A894CF5F}" presName="hierRoot2" presStyleCnt="0">
        <dgm:presLayoutVars>
          <dgm:hierBranch/>
        </dgm:presLayoutVars>
      </dgm:prSet>
      <dgm:spPr/>
    </dgm:pt>
    <dgm:pt modelId="{712B7962-AFEE-473A-AAAE-8694FBD33A32}" type="pres">
      <dgm:prSet presAssocID="{7AAC622D-9D07-4171-8526-0DC4A894CF5F}" presName="rootComposite" presStyleCnt="0"/>
      <dgm:spPr/>
    </dgm:pt>
    <dgm:pt modelId="{8DD45D7A-7334-4DCD-A304-B58778390D49}" type="pres">
      <dgm:prSet presAssocID="{7AAC622D-9D07-4171-8526-0DC4A894CF5F}" presName="rootText" presStyleLbl="node2" presStyleIdx="0" presStyleCnt="1">
        <dgm:presLayoutVars>
          <dgm:chPref val="3"/>
        </dgm:presLayoutVars>
      </dgm:prSet>
      <dgm:spPr/>
    </dgm:pt>
    <dgm:pt modelId="{8E4471F5-E07F-4F2B-B201-8DFF3ACE2376}" type="pres">
      <dgm:prSet presAssocID="{7AAC622D-9D07-4171-8526-0DC4A894CF5F}" presName="rootConnector" presStyleLbl="node2" presStyleIdx="0" presStyleCnt="1"/>
      <dgm:spPr/>
    </dgm:pt>
    <dgm:pt modelId="{C1C86726-994A-4DFC-A829-5485CC0CAD4B}" type="pres">
      <dgm:prSet presAssocID="{7AAC622D-9D07-4171-8526-0DC4A894CF5F}" presName="hierChild4" presStyleCnt="0"/>
      <dgm:spPr/>
    </dgm:pt>
    <dgm:pt modelId="{6D86FF2A-6AFF-4800-895E-16E7DFB7776D}" type="pres">
      <dgm:prSet presAssocID="{195EEE7A-1AD2-47DF-A3AD-A8B9B92B407B}" presName="Name35" presStyleLbl="parChTrans1D3" presStyleIdx="0" presStyleCnt="5"/>
      <dgm:spPr/>
    </dgm:pt>
    <dgm:pt modelId="{3339A2CA-5A82-4927-983D-C561BCBBD7AF}" type="pres">
      <dgm:prSet presAssocID="{4C4E6AD6-41B1-4700-BD3A-88668D1BD15D}" presName="hierRoot2" presStyleCnt="0">
        <dgm:presLayoutVars>
          <dgm:hierBranch val="r"/>
        </dgm:presLayoutVars>
      </dgm:prSet>
      <dgm:spPr/>
    </dgm:pt>
    <dgm:pt modelId="{4415B920-DAF4-4724-81C7-40B7A367BDFC}" type="pres">
      <dgm:prSet presAssocID="{4C4E6AD6-41B1-4700-BD3A-88668D1BD15D}" presName="rootComposite" presStyleCnt="0"/>
      <dgm:spPr/>
    </dgm:pt>
    <dgm:pt modelId="{0F0C7771-130B-45D8-B501-2A5626E869AD}" type="pres">
      <dgm:prSet presAssocID="{4C4E6AD6-41B1-4700-BD3A-88668D1BD15D}" presName="rootText" presStyleLbl="node3" presStyleIdx="0" presStyleCnt="5">
        <dgm:presLayoutVars>
          <dgm:chPref val="3"/>
        </dgm:presLayoutVars>
      </dgm:prSet>
      <dgm:spPr/>
    </dgm:pt>
    <dgm:pt modelId="{0EFF7E97-529E-48EC-94D0-70B28FB0839C}" type="pres">
      <dgm:prSet presAssocID="{4C4E6AD6-41B1-4700-BD3A-88668D1BD15D}" presName="rootConnector" presStyleLbl="node3" presStyleIdx="0" presStyleCnt="5"/>
      <dgm:spPr/>
    </dgm:pt>
    <dgm:pt modelId="{C2AD6792-657C-4F12-A6D3-8819BEC2EA68}" type="pres">
      <dgm:prSet presAssocID="{4C4E6AD6-41B1-4700-BD3A-88668D1BD15D}" presName="hierChild4" presStyleCnt="0"/>
      <dgm:spPr/>
    </dgm:pt>
    <dgm:pt modelId="{509EA02C-B6E3-4D9C-878C-30F93B48E04B}" type="pres">
      <dgm:prSet presAssocID="{4C4E6AD6-41B1-4700-BD3A-88668D1BD15D}" presName="hierChild5" presStyleCnt="0"/>
      <dgm:spPr/>
    </dgm:pt>
    <dgm:pt modelId="{4499C67D-6894-492A-AEB9-10D8B0A46317}" type="pres">
      <dgm:prSet presAssocID="{24530D4B-9294-4B6B-AC0F-165955A18B68}" presName="Name35" presStyleLbl="parChTrans1D3" presStyleIdx="1" presStyleCnt="5"/>
      <dgm:spPr/>
    </dgm:pt>
    <dgm:pt modelId="{9ED0086D-99DD-4F8E-97F7-47E01C83C4C6}" type="pres">
      <dgm:prSet presAssocID="{5D54B771-43A3-4D0F-8F76-8BEAA7A5815A}" presName="hierRoot2" presStyleCnt="0">
        <dgm:presLayoutVars>
          <dgm:hierBranch val="r"/>
        </dgm:presLayoutVars>
      </dgm:prSet>
      <dgm:spPr/>
    </dgm:pt>
    <dgm:pt modelId="{F843763F-533E-49EF-94D5-F13B522B0C7E}" type="pres">
      <dgm:prSet presAssocID="{5D54B771-43A3-4D0F-8F76-8BEAA7A5815A}" presName="rootComposite" presStyleCnt="0"/>
      <dgm:spPr/>
    </dgm:pt>
    <dgm:pt modelId="{873CE608-6E4C-4EF1-B519-54E43A8A4F62}" type="pres">
      <dgm:prSet presAssocID="{5D54B771-43A3-4D0F-8F76-8BEAA7A5815A}" presName="rootText" presStyleLbl="node3" presStyleIdx="1" presStyleCnt="5">
        <dgm:presLayoutVars>
          <dgm:chPref val="3"/>
        </dgm:presLayoutVars>
      </dgm:prSet>
      <dgm:spPr/>
    </dgm:pt>
    <dgm:pt modelId="{A816849F-BDCD-4CD1-94DB-4CCFDA68430C}" type="pres">
      <dgm:prSet presAssocID="{5D54B771-43A3-4D0F-8F76-8BEAA7A5815A}" presName="rootConnector" presStyleLbl="node3" presStyleIdx="1" presStyleCnt="5"/>
      <dgm:spPr/>
    </dgm:pt>
    <dgm:pt modelId="{9DB0686C-E4D2-4F9F-945B-A2F615F9AD55}" type="pres">
      <dgm:prSet presAssocID="{5D54B771-43A3-4D0F-8F76-8BEAA7A5815A}" presName="hierChild4" presStyleCnt="0"/>
      <dgm:spPr/>
    </dgm:pt>
    <dgm:pt modelId="{97EEE7BD-6BBD-4F5C-88FF-EB1DDFD080A4}" type="pres">
      <dgm:prSet presAssocID="{5D54B771-43A3-4D0F-8F76-8BEAA7A5815A}" presName="hierChild5" presStyleCnt="0"/>
      <dgm:spPr/>
    </dgm:pt>
    <dgm:pt modelId="{B32B3803-8AE2-425F-8E1E-66203D031E34}" type="pres">
      <dgm:prSet presAssocID="{BA876252-98F1-4D1D-9B1D-D979CA7215AF}" presName="Name35" presStyleLbl="parChTrans1D3" presStyleIdx="2" presStyleCnt="5"/>
      <dgm:spPr/>
    </dgm:pt>
    <dgm:pt modelId="{95F61F44-0994-4442-98F3-D7D05186034E}" type="pres">
      <dgm:prSet presAssocID="{9973C3E8-CF92-4E30-981F-D6F0B2B9C6F8}" presName="hierRoot2" presStyleCnt="0">
        <dgm:presLayoutVars>
          <dgm:hierBranch val="r"/>
        </dgm:presLayoutVars>
      </dgm:prSet>
      <dgm:spPr/>
    </dgm:pt>
    <dgm:pt modelId="{8F6E9206-F9D2-46F7-B0CD-FC957D8494B5}" type="pres">
      <dgm:prSet presAssocID="{9973C3E8-CF92-4E30-981F-D6F0B2B9C6F8}" presName="rootComposite" presStyleCnt="0"/>
      <dgm:spPr/>
    </dgm:pt>
    <dgm:pt modelId="{8A25BA0D-CC85-49EB-8613-F8D76414C9EE}" type="pres">
      <dgm:prSet presAssocID="{9973C3E8-CF92-4E30-981F-D6F0B2B9C6F8}" presName="rootText" presStyleLbl="node3" presStyleIdx="2" presStyleCnt="5">
        <dgm:presLayoutVars>
          <dgm:chPref val="3"/>
        </dgm:presLayoutVars>
      </dgm:prSet>
      <dgm:spPr/>
    </dgm:pt>
    <dgm:pt modelId="{B873ED65-E1B9-4A41-B0C9-D87FF7B2A98D}" type="pres">
      <dgm:prSet presAssocID="{9973C3E8-CF92-4E30-981F-D6F0B2B9C6F8}" presName="rootConnector" presStyleLbl="node3" presStyleIdx="2" presStyleCnt="5"/>
      <dgm:spPr/>
    </dgm:pt>
    <dgm:pt modelId="{F1C52D09-09C9-4304-9248-D2E276EAFCAD}" type="pres">
      <dgm:prSet presAssocID="{9973C3E8-CF92-4E30-981F-D6F0B2B9C6F8}" presName="hierChild4" presStyleCnt="0"/>
      <dgm:spPr/>
    </dgm:pt>
    <dgm:pt modelId="{E91390E6-A64F-4E65-AD01-2F4221385FCB}" type="pres">
      <dgm:prSet presAssocID="{9973C3E8-CF92-4E30-981F-D6F0B2B9C6F8}" presName="hierChild5" presStyleCnt="0"/>
      <dgm:spPr/>
    </dgm:pt>
    <dgm:pt modelId="{970F94CE-CC7A-4704-AEA5-56A68546DE4A}" type="pres">
      <dgm:prSet presAssocID="{8C3513C4-9322-4632-8716-0B2CB067F7D2}" presName="Name35" presStyleLbl="parChTrans1D3" presStyleIdx="3" presStyleCnt="5"/>
      <dgm:spPr/>
    </dgm:pt>
    <dgm:pt modelId="{CEDF844F-9316-40D1-AC25-35419EE5948C}" type="pres">
      <dgm:prSet presAssocID="{3E1AEEAC-1ADA-49FD-891D-B95C8C8311E1}" presName="hierRoot2" presStyleCnt="0">
        <dgm:presLayoutVars>
          <dgm:hierBranch val="r"/>
        </dgm:presLayoutVars>
      </dgm:prSet>
      <dgm:spPr/>
    </dgm:pt>
    <dgm:pt modelId="{A0390D6B-F08C-4BA1-AC38-6392FCE5D7B2}" type="pres">
      <dgm:prSet presAssocID="{3E1AEEAC-1ADA-49FD-891D-B95C8C8311E1}" presName="rootComposite" presStyleCnt="0"/>
      <dgm:spPr/>
    </dgm:pt>
    <dgm:pt modelId="{016EA633-B15E-4E7E-9B18-4365110C5134}" type="pres">
      <dgm:prSet presAssocID="{3E1AEEAC-1ADA-49FD-891D-B95C8C8311E1}" presName="rootText" presStyleLbl="node3" presStyleIdx="3" presStyleCnt="5">
        <dgm:presLayoutVars>
          <dgm:chPref val="3"/>
        </dgm:presLayoutVars>
      </dgm:prSet>
      <dgm:spPr/>
    </dgm:pt>
    <dgm:pt modelId="{638B03BE-69C1-4CE8-AFBF-6A60658D41B5}" type="pres">
      <dgm:prSet presAssocID="{3E1AEEAC-1ADA-49FD-891D-B95C8C8311E1}" presName="rootConnector" presStyleLbl="node3" presStyleIdx="3" presStyleCnt="5"/>
      <dgm:spPr/>
    </dgm:pt>
    <dgm:pt modelId="{A923DD3D-1B86-4CEB-80D4-15AF0F7C08E0}" type="pres">
      <dgm:prSet presAssocID="{3E1AEEAC-1ADA-49FD-891D-B95C8C8311E1}" presName="hierChild4" presStyleCnt="0"/>
      <dgm:spPr/>
    </dgm:pt>
    <dgm:pt modelId="{BA4CFCC5-C8B4-4F91-9D07-5A935DD52781}" type="pres">
      <dgm:prSet presAssocID="{3E1AEEAC-1ADA-49FD-891D-B95C8C8311E1}" presName="hierChild5" presStyleCnt="0"/>
      <dgm:spPr/>
    </dgm:pt>
    <dgm:pt modelId="{96D0C7C9-B470-40FE-BB12-20BB110017E1}" type="pres">
      <dgm:prSet presAssocID="{D1757E09-277A-49D2-9C7B-AEC15C5C010C}" presName="Name35" presStyleLbl="parChTrans1D3" presStyleIdx="4" presStyleCnt="5"/>
      <dgm:spPr/>
    </dgm:pt>
    <dgm:pt modelId="{3F8D9CE1-4698-435E-AB1D-75A6FA32A556}" type="pres">
      <dgm:prSet presAssocID="{57B73D8B-5FE8-4995-A89F-A842C00FF4DA}" presName="hierRoot2" presStyleCnt="0">
        <dgm:presLayoutVars>
          <dgm:hierBranch val="r"/>
        </dgm:presLayoutVars>
      </dgm:prSet>
      <dgm:spPr/>
    </dgm:pt>
    <dgm:pt modelId="{63DD4CDD-4CDC-4637-96C0-56295B86FBE7}" type="pres">
      <dgm:prSet presAssocID="{57B73D8B-5FE8-4995-A89F-A842C00FF4DA}" presName="rootComposite" presStyleCnt="0"/>
      <dgm:spPr/>
    </dgm:pt>
    <dgm:pt modelId="{7861234A-105F-4CDD-9470-E411A25FFDA3}" type="pres">
      <dgm:prSet presAssocID="{57B73D8B-5FE8-4995-A89F-A842C00FF4DA}" presName="rootText" presStyleLbl="node3" presStyleIdx="4" presStyleCnt="5">
        <dgm:presLayoutVars>
          <dgm:chPref val="3"/>
        </dgm:presLayoutVars>
      </dgm:prSet>
      <dgm:spPr/>
    </dgm:pt>
    <dgm:pt modelId="{E00FA2C1-2208-4554-849E-A710CEA94E68}" type="pres">
      <dgm:prSet presAssocID="{57B73D8B-5FE8-4995-A89F-A842C00FF4DA}" presName="rootConnector" presStyleLbl="node3" presStyleIdx="4" presStyleCnt="5"/>
      <dgm:spPr/>
    </dgm:pt>
    <dgm:pt modelId="{66AB79D2-FDA2-41A5-A3D9-46B2741A5CEF}" type="pres">
      <dgm:prSet presAssocID="{57B73D8B-5FE8-4995-A89F-A842C00FF4DA}" presName="hierChild4" presStyleCnt="0"/>
      <dgm:spPr/>
    </dgm:pt>
    <dgm:pt modelId="{E14CD386-3424-4D91-8216-A1402083A1CF}" type="pres">
      <dgm:prSet presAssocID="{57B73D8B-5FE8-4995-A89F-A842C00FF4DA}" presName="hierChild5" presStyleCnt="0"/>
      <dgm:spPr/>
    </dgm:pt>
    <dgm:pt modelId="{D58340D2-7713-43C6-8EF8-FB26FB72AAB0}" type="pres">
      <dgm:prSet presAssocID="{7AAC622D-9D07-4171-8526-0DC4A894CF5F}" presName="hierChild5" presStyleCnt="0"/>
      <dgm:spPr/>
    </dgm:pt>
    <dgm:pt modelId="{D66A7B50-5E16-4255-9942-33A8AFED8ED0}" type="pres">
      <dgm:prSet presAssocID="{081A4A66-8DA8-41E5-B375-D9AF01308A60}" presName="hierChild3" presStyleCnt="0"/>
      <dgm:spPr/>
    </dgm:pt>
  </dgm:ptLst>
  <dgm:cxnLst>
    <dgm:cxn modelId="{97A8D809-CF20-4C09-8654-F9160C6A30FA}" type="presOf" srcId="{5D54B771-43A3-4D0F-8F76-8BEAA7A5815A}" destId="{A816849F-BDCD-4CD1-94DB-4CCFDA68430C}" srcOrd="1" destOrd="0" presId="urn:microsoft.com/office/officeart/2005/8/layout/orgChart1"/>
    <dgm:cxn modelId="{BB3AC914-485F-47C0-B75F-B3D0E5FE96DA}" srcId="{236BB0EE-E712-4190-90DC-5E53545930B9}" destId="{081A4A66-8DA8-41E5-B375-D9AF01308A60}" srcOrd="0" destOrd="0" parTransId="{588498FF-9CA8-423E-AEF9-268D0E1E21C0}" sibTransId="{AA9F08A9-4689-4CDB-87BB-0B88CEAB8266}"/>
    <dgm:cxn modelId="{FA597317-A758-4056-B96A-B20D41B2BEAB}" type="presOf" srcId="{081A4A66-8DA8-41E5-B375-D9AF01308A60}" destId="{A574507F-990C-4F45-8BEA-D44CB91A706D}" srcOrd="1" destOrd="0" presId="urn:microsoft.com/office/officeart/2005/8/layout/orgChart1"/>
    <dgm:cxn modelId="{7841B21E-6532-4A55-952F-E0A65155C9BF}" srcId="{7AAC622D-9D07-4171-8526-0DC4A894CF5F}" destId="{57B73D8B-5FE8-4995-A89F-A842C00FF4DA}" srcOrd="4" destOrd="0" parTransId="{D1757E09-277A-49D2-9C7B-AEC15C5C010C}" sibTransId="{C5C5D7F7-B04D-443F-9FBC-766187020F96}"/>
    <dgm:cxn modelId="{9FD89122-E8DF-403F-A29E-1221336F63BA}" srcId="{7AAC622D-9D07-4171-8526-0DC4A894CF5F}" destId="{3E1AEEAC-1ADA-49FD-891D-B95C8C8311E1}" srcOrd="3" destOrd="0" parTransId="{8C3513C4-9322-4632-8716-0B2CB067F7D2}" sibTransId="{B5B7E096-3FE1-474A-877E-68A41820DFA3}"/>
    <dgm:cxn modelId="{D7BE2C2D-9AF1-47F5-B533-DBA2CD8C6FA3}" type="presOf" srcId="{24530D4B-9294-4B6B-AC0F-165955A18B68}" destId="{4499C67D-6894-492A-AEB9-10D8B0A46317}" srcOrd="0" destOrd="0" presId="urn:microsoft.com/office/officeart/2005/8/layout/orgChart1"/>
    <dgm:cxn modelId="{1E69FE39-A46B-4B69-AEA9-E99D727CB284}" type="presOf" srcId="{4C4E6AD6-41B1-4700-BD3A-88668D1BD15D}" destId="{0EFF7E97-529E-48EC-94D0-70B28FB0839C}" srcOrd="1" destOrd="0" presId="urn:microsoft.com/office/officeart/2005/8/layout/orgChart1"/>
    <dgm:cxn modelId="{3D962B3F-2FAC-4315-9507-210AAE47D9CC}" type="presOf" srcId="{7AAC622D-9D07-4171-8526-0DC4A894CF5F}" destId="{8DD45D7A-7334-4DCD-A304-B58778390D49}" srcOrd="0" destOrd="0" presId="urn:microsoft.com/office/officeart/2005/8/layout/orgChart1"/>
    <dgm:cxn modelId="{5F6C5143-297B-48B8-B0D7-407178D78915}" type="presOf" srcId="{BA876252-98F1-4D1D-9B1D-D979CA7215AF}" destId="{B32B3803-8AE2-425F-8E1E-66203D031E34}" srcOrd="0" destOrd="0" presId="urn:microsoft.com/office/officeart/2005/8/layout/orgChart1"/>
    <dgm:cxn modelId="{9070F343-FCC0-4C44-A5D3-24984EBA5D29}" type="presOf" srcId="{3E1AEEAC-1ADA-49FD-891D-B95C8C8311E1}" destId="{638B03BE-69C1-4CE8-AFBF-6A60658D41B5}" srcOrd="1" destOrd="0" presId="urn:microsoft.com/office/officeart/2005/8/layout/orgChart1"/>
    <dgm:cxn modelId="{92B85B64-0C07-4526-92B4-3700C9282A83}" srcId="{7AAC622D-9D07-4171-8526-0DC4A894CF5F}" destId="{4C4E6AD6-41B1-4700-BD3A-88668D1BD15D}" srcOrd="0" destOrd="0" parTransId="{195EEE7A-1AD2-47DF-A3AD-A8B9B92B407B}" sibTransId="{BAE3025A-9F5C-48E3-B0A5-527575D08910}"/>
    <dgm:cxn modelId="{C78C9245-D33C-46D1-BBC8-FABEF19F09FD}" srcId="{081A4A66-8DA8-41E5-B375-D9AF01308A60}" destId="{7AAC622D-9D07-4171-8526-0DC4A894CF5F}" srcOrd="0" destOrd="0" parTransId="{C2FEB8BE-0544-4D23-961F-3A39EDBBBF70}" sibTransId="{8499988D-686B-435C-B260-564F0A16B41A}"/>
    <dgm:cxn modelId="{DF926F48-9AA6-41E5-8C41-2E58622BC24B}" type="presOf" srcId="{3E1AEEAC-1ADA-49FD-891D-B95C8C8311E1}" destId="{016EA633-B15E-4E7E-9B18-4365110C5134}" srcOrd="0" destOrd="0" presId="urn:microsoft.com/office/officeart/2005/8/layout/orgChart1"/>
    <dgm:cxn modelId="{293A936A-8B97-4F85-9714-9877A5E1E9FC}" type="presOf" srcId="{8C3513C4-9322-4632-8716-0B2CB067F7D2}" destId="{970F94CE-CC7A-4704-AEA5-56A68546DE4A}" srcOrd="0" destOrd="0" presId="urn:microsoft.com/office/officeart/2005/8/layout/orgChart1"/>
    <dgm:cxn modelId="{0C7D686B-0292-460F-B7A1-80875EA178BC}" type="presOf" srcId="{195EEE7A-1AD2-47DF-A3AD-A8B9B92B407B}" destId="{6D86FF2A-6AFF-4800-895E-16E7DFB7776D}" srcOrd="0" destOrd="0" presId="urn:microsoft.com/office/officeart/2005/8/layout/orgChart1"/>
    <dgm:cxn modelId="{6696634D-9A27-4C98-8C52-07F5B0245FDD}" type="presOf" srcId="{9973C3E8-CF92-4E30-981F-D6F0B2B9C6F8}" destId="{8A25BA0D-CC85-49EB-8613-F8D76414C9EE}" srcOrd="0" destOrd="0" presId="urn:microsoft.com/office/officeart/2005/8/layout/orgChart1"/>
    <dgm:cxn modelId="{BC277677-84F9-4DD4-99EE-638059EEAADE}" type="presOf" srcId="{236BB0EE-E712-4190-90DC-5E53545930B9}" destId="{0AD888C6-B7F0-42DE-826F-8D4C8B40D5A5}" srcOrd="0" destOrd="0" presId="urn:microsoft.com/office/officeart/2005/8/layout/orgChart1"/>
    <dgm:cxn modelId="{338BA886-7840-4A7C-8CF4-353EED2513B7}" srcId="{7AAC622D-9D07-4171-8526-0DC4A894CF5F}" destId="{5D54B771-43A3-4D0F-8F76-8BEAA7A5815A}" srcOrd="1" destOrd="0" parTransId="{24530D4B-9294-4B6B-AC0F-165955A18B68}" sibTransId="{619D2A54-7666-4372-AD70-FA6D2CE600B2}"/>
    <dgm:cxn modelId="{CA33189F-9D47-4F40-833D-BF2786437CF2}" type="presOf" srcId="{081A4A66-8DA8-41E5-B375-D9AF01308A60}" destId="{F953B387-EACD-4C09-ADFD-4BB31A7C7E35}" srcOrd="0" destOrd="0" presId="urn:microsoft.com/office/officeart/2005/8/layout/orgChart1"/>
    <dgm:cxn modelId="{53D7F3AA-FE8B-4869-9C1B-D5477381D404}" type="presOf" srcId="{C2FEB8BE-0544-4D23-961F-3A39EDBBBF70}" destId="{C005343E-5746-46B3-895B-D0FAF38637D0}" srcOrd="0" destOrd="0" presId="urn:microsoft.com/office/officeart/2005/8/layout/orgChart1"/>
    <dgm:cxn modelId="{A762EBAD-05F2-46A3-8656-5D3FE99A334E}" type="presOf" srcId="{5D54B771-43A3-4D0F-8F76-8BEAA7A5815A}" destId="{873CE608-6E4C-4EF1-B519-54E43A8A4F62}" srcOrd="0" destOrd="0" presId="urn:microsoft.com/office/officeart/2005/8/layout/orgChart1"/>
    <dgm:cxn modelId="{B73830BA-9C52-4D3A-A524-92C886BDDFEE}" type="presOf" srcId="{57B73D8B-5FE8-4995-A89F-A842C00FF4DA}" destId="{E00FA2C1-2208-4554-849E-A710CEA94E68}" srcOrd="1" destOrd="0" presId="urn:microsoft.com/office/officeart/2005/8/layout/orgChart1"/>
    <dgm:cxn modelId="{E6FE26BB-D93E-4FAE-9D5F-DE15FFEA4BE6}" type="presOf" srcId="{57B73D8B-5FE8-4995-A89F-A842C00FF4DA}" destId="{7861234A-105F-4CDD-9470-E411A25FFDA3}" srcOrd="0" destOrd="0" presId="urn:microsoft.com/office/officeart/2005/8/layout/orgChart1"/>
    <dgm:cxn modelId="{2B1910BD-AFAB-4700-AAF8-DE4744F0B291}" srcId="{7AAC622D-9D07-4171-8526-0DC4A894CF5F}" destId="{9973C3E8-CF92-4E30-981F-D6F0B2B9C6F8}" srcOrd="2" destOrd="0" parTransId="{BA876252-98F1-4D1D-9B1D-D979CA7215AF}" sibTransId="{E9B38B2E-EDE1-4ABD-A26C-2B3716DAB86E}"/>
    <dgm:cxn modelId="{35F70FC1-07A4-4EE0-B450-B2C94FFD1FF5}" type="presOf" srcId="{D1757E09-277A-49D2-9C7B-AEC15C5C010C}" destId="{96D0C7C9-B470-40FE-BB12-20BB110017E1}" srcOrd="0" destOrd="0" presId="urn:microsoft.com/office/officeart/2005/8/layout/orgChart1"/>
    <dgm:cxn modelId="{7F4D00CD-DEBE-4B87-A7F4-FE0AA1ECFCB6}" type="presOf" srcId="{4C4E6AD6-41B1-4700-BD3A-88668D1BD15D}" destId="{0F0C7771-130B-45D8-B501-2A5626E869AD}" srcOrd="0" destOrd="0" presId="urn:microsoft.com/office/officeart/2005/8/layout/orgChart1"/>
    <dgm:cxn modelId="{23A295CF-14C0-4B11-85C5-BB0A4EC628F7}" type="presOf" srcId="{9973C3E8-CF92-4E30-981F-D6F0B2B9C6F8}" destId="{B873ED65-E1B9-4A41-B0C9-D87FF7B2A98D}" srcOrd="1" destOrd="0" presId="urn:microsoft.com/office/officeart/2005/8/layout/orgChart1"/>
    <dgm:cxn modelId="{20B2FEE2-F141-44E8-854E-9568314BC781}" type="presOf" srcId="{7AAC622D-9D07-4171-8526-0DC4A894CF5F}" destId="{8E4471F5-E07F-4F2B-B201-8DFF3ACE2376}" srcOrd="1" destOrd="0" presId="urn:microsoft.com/office/officeart/2005/8/layout/orgChart1"/>
    <dgm:cxn modelId="{BFB467E0-2190-492A-A195-479F807A28F4}" type="presParOf" srcId="{0AD888C6-B7F0-42DE-826F-8D4C8B40D5A5}" destId="{0E041C4B-65BE-4ACC-8A47-C4D35834CBF9}" srcOrd="0" destOrd="0" presId="urn:microsoft.com/office/officeart/2005/8/layout/orgChart1"/>
    <dgm:cxn modelId="{04EDBEA1-95C4-4068-8E37-F318649B16F3}" type="presParOf" srcId="{0E041C4B-65BE-4ACC-8A47-C4D35834CBF9}" destId="{22A9ADEE-BA0C-40D3-AD1F-221887A22B34}" srcOrd="0" destOrd="0" presId="urn:microsoft.com/office/officeart/2005/8/layout/orgChart1"/>
    <dgm:cxn modelId="{5EED0D26-49C1-40CC-B624-E6F9F34ABF8B}" type="presParOf" srcId="{22A9ADEE-BA0C-40D3-AD1F-221887A22B34}" destId="{F953B387-EACD-4C09-ADFD-4BB31A7C7E35}" srcOrd="0" destOrd="0" presId="urn:microsoft.com/office/officeart/2005/8/layout/orgChart1"/>
    <dgm:cxn modelId="{8BD7DBE7-C7F3-415F-A62D-B41609EBBC35}" type="presParOf" srcId="{22A9ADEE-BA0C-40D3-AD1F-221887A22B34}" destId="{A574507F-990C-4F45-8BEA-D44CB91A706D}" srcOrd="1" destOrd="0" presId="urn:microsoft.com/office/officeart/2005/8/layout/orgChart1"/>
    <dgm:cxn modelId="{096A67E3-FE4E-4DB1-9D5E-04799AAF2605}" type="presParOf" srcId="{0E041C4B-65BE-4ACC-8A47-C4D35834CBF9}" destId="{A72D0341-7919-4356-B51B-63C5027CD16F}" srcOrd="1" destOrd="0" presId="urn:microsoft.com/office/officeart/2005/8/layout/orgChart1"/>
    <dgm:cxn modelId="{F465CA4B-6261-411F-9D74-42594687B041}" type="presParOf" srcId="{A72D0341-7919-4356-B51B-63C5027CD16F}" destId="{C005343E-5746-46B3-895B-D0FAF38637D0}" srcOrd="0" destOrd="0" presId="urn:microsoft.com/office/officeart/2005/8/layout/orgChart1"/>
    <dgm:cxn modelId="{01F0EB78-7018-41FB-988D-D0EF9F4675A4}" type="presParOf" srcId="{A72D0341-7919-4356-B51B-63C5027CD16F}" destId="{19BD5A59-E7DF-46C9-B7DE-1B198E5A28FB}" srcOrd="1" destOrd="0" presId="urn:microsoft.com/office/officeart/2005/8/layout/orgChart1"/>
    <dgm:cxn modelId="{D7BD6B58-7AEA-4496-A26D-C9C9F0EB75ED}" type="presParOf" srcId="{19BD5A59-E7DF-46C9-B7DE-1B198E5A28FB}" destId="{712B7962-AFEE-473A-AAAE-8694FBD33A32}" srcOrd="0" destOrd="0" presId="urn:microsoft.com/office/officeart/2005/8/layout/orgChart1"/>
    <dgm:cxn modelId="{69FF93A4-B721-45DA-A679-655048844CDB}" type="presParOf" srcId="{712B7962-AFEE-473A-AAAE-8694FBD33A32}" destId="{8DD45D7A-7334-4DCD-A304-B58778390D49}" srcOrd="0" destOrd="0" presId="urn:microsoft.com/office/officeart/2005/8/layout/orgChart1"/>
    <dgm:cxn modelId="{AC09553E-BCF2-405B-8DE7-BFEC22D1779F}" type="presParOf" srcId="{712B7962-AFEE-473A-AAAE-8694FBD33A32}" destId="{8E4471F5-E07F-4F2B-B201-8DFF3ACE2376}" srcOrd="1" destOrd="0" presId="urn:microsoft.com/office/officeart/2005/8/layout/orgChart1"/>
    <dgm:cxn modelId="{501113B9-4ECD-48FD-9FF7-3011D5EA56FD}" type="presParOf" srcId="{19BD5A59-E7DF-46C9-B7DE-1B198E5A28FB}" destId="{C1C86726-994A-4DFC-A829-5485CC0CAD4B}" srcOrd="1" destOrd="0" presId="urn:microsoft.com/office/officeart/2005/8/layout/orgChart1"/>
    <dgm:cxn modelId="{95D62CA9-D062-492D-A646-41378EB02187}" type="presParOf" srcId="{C1C86726-994A-4DFC-A829-5485CC0CAD4B}" destId="{6D86FF2A-6AFF-4800-895E-16E7DFB7776D}" srcOrd="0" destOrd="0" presId="urn:microsoft.com/office/officeart/2005/8/layout/orgChart1"/>
    <dgm:cxn modelId="{04B3EB84-E1EA-4BD0-963C-385D86227FE1}" type="presParOf" srcId="{C1C86726-994A-4DFC-A829-5485CC0CAD4B}" destId="{3339A2CA-5A82-4927-983D-C561BCBBD7AF}" srcOrd="1" destOrd="0" presId="urn:microsoft.com/office/officeart/2005/8/layout/orgChart1"/>
    <dgm:cxn modelId="{D27A3EE6-86EF-4F74-9EB9-491DCC780F1B}" type="presParOf" srcId="{3339A2CA-5A82-4927-983D-C561BCBBD7AF}" destId="{4415B920-DAF4-4724-81C7-40B7A367BDFC}" srcOrd="0" destOrd="0" presId="urn:microsoft.com/office/officeart/2005/8/layout/orgChart1"/>
    <dgm:cxn modelId="{BBCE14ED-20CD-4487-BA50-E5E5CB0761FE}" type="presParOf" srcId="{4415B920-DAF4-4724-81C7-40B7A367BDFC}" destId="{0F0C7771-130B-45D8-B501-2A5626E869AD}" srcOrd="0" destOrd="0" presId="urn:microsoft.com/office/officeart/2005/8/layout/orgChart1"/>
    <dgm:cxn modelId="{3187056B-D9F6-46EF-8D64-3C648C77E8E1}" type="presParOf" srcId="{4415B920-DAF4-4724-81C7-40B7A367BDFC}" destId="{0EFF7E97-529E-48EC-94D0-70B28FB0839C}" srcOrd="1" destOrd="0" presId="urn:microsoft.com/office/officeart/2005/8/layout/orgChart1"/>
    <dgm:cxn modelId="{44CF8B63-C360-43DD-BBFB-C1C0DDCFEC51}" type="presParOf" srcId="{3339A2CA-5A82-4927-983D-C561BCBBD7AF}" destId="{C2AD6792-657C-4F12-A6D3-8819BEC2EA68}" srcOrd="1" destOrd="0" presId="urn:microsoft.com/office/officeart/2005/8/layout/orgChart1"/>
    <dgm:cxn modelId="{84A550D7-2AB6-4877-9605-29AD12594F63}" type="presParOf" srcId="{3339A2CA-5A82-4927-983D-C561BCBBD7AF}" destId="{509EA02C-B6E3-4D9C-878C-30F93B48E04B}" srcOrd="2" destOrd="0" presId="urn:microsoft.com/office/officeart/2005/8/layout/orgChart1"/>
    <dgm:cxn modelId="{6BDF0C99-3074-4EE7-9975-95D7F701F27C}" type="presParOf" srcId="{C1C86726-994A-4DFC-A829-5485CC0CAD4B}" destId="{4499C67D-6894-492A-AEB9-10D8B0A46317}" srcOrd="2" destOrd="0" presId="urn:microsoft.com/office/officeart/2005/8/layout/orgChart1"/>
    <dgm:cxn modelId="{94B0E58C-AD5D-4678-A17B-F10DBD6658CF}" type="presParOf" srcId="{C1C86726-994A-4DFC-A829-5485CC0CAD4B}" destId="{9ED0086D-99DD-4F8E-97F7-47E01C83C4C6}" srcOrd="3" destOrd="0" presId="urn:microsoft.com/office/officeart/2005/8/layout/orgChart1"/>
    <dgm:cxn modelId="{5B3BFE4E-8861-478C-A150-859502E57C90}" type="presParOf" srcId="{9ED0086D-99DD-4F8E-97F7-47E01C83C4C6}" destId="{F843763F-533E-49EF-94D5-F13B522B0C7E}" srcOrd="0" destOrd="0" presId="urn:microsoft.com/office/officeart/2005/8/layout/orgChart1"/>
    <dgm:cxn modelId="{08BD3D54-8EAF-440F-B0F4-5678F4AB6F2C}" type="presParOf" srcId="{F843763F-533E-49EF-94D5-F13B522B0C7E}" destId="{873CE608-6E4C-4EF1-B519-54E43A8A4F62}" srcOrd="0" destOrd="0" presId="urn:microsoft.com/office/officeart/2005/8/layout/orgChart1"/>
    <dgm:cxn modelId="{E735DAB4-4CED-458F-BA92-1D01010E0DC7}" type="presParOf" srcId="{F843763F-533E-49EF-94D5-F13B522B0C7E}" destId="{A816849F-BDCD-4CD1-94DB-4CCFDA68430C}" srcOrd="1" destOrd="0" presId="urn:microsoft.com/office/officeart/2005/8/layout/orgChart1"/>
    <dgm:cxn modelId="{AB973439-A1CE-4D6A-A10E-B86CCE374FB8}" type="presParOf" srcId="{9ED0086D-99DD-4F8E-97F7-47E01C83C4C6}" destId="{9DB0686C-E4D2-4F9F-945B-A2F615F9AD55}" srcOrd="1" destOrd="0" presId="urn:microsoft.com/office/officeart/2005/8/layout/orgChart1"/>
    <dgm:cxn modelId="{978FB57B-D393-4C47-BA24-06B27306D43B}" type="presParOf" srcId="{9ED0086D-99DD-4F8E-97F7-47E01C83C4C6}" destId="{97EEE7BD-6BBD-4F5C-88FF-EB1DDFD080A4}" srcOrd="2" destOrd="0" presId="urn:microsoft.com/office/officeart/2005/8/layout/orgChart1"/>
    <dgm:cxn modelId="{27697D8C-54E2-4A35-B468-819FA06F082E}" type="presParOf" srcId="{C1C86726-994A-4DFC-A829-5485CC0CAD4B}" destId="{B32B3803-8AE2-425F-8E1E-66203D031E34}" srcOrd="4" destOrd="0" presId="urn:microsoft.com/office/officeart/2005/8/layout/orgChart1"/>
    <dgm:cxn modelId="{90AACFE3-39FE-43F7-83CC-6F2A955B7696}" type="presParOf" srcId="{C1C86726-994A-4DFC-A829-5485CC0CAD4B}" destId="{95F61F44-0994-4442-98F3-D7D05186034E}" srcOrd="5" destOrd="0" presId="urn:microsoft.com/office/officeart/2005/8/layout/orgChart1"/>
    <dgm:cxn modelId="{D3276F9D-E015-4EED-9C45-A1BB7DDDC3D8}" type="presParOf" srcId="{95F61F44-0994-4442-98F3-D7D05186034E}" destId="{8F6E9206-F9D2-46F7-B0CD-FC957D8494B5}" srcOrd="0" destOrd="0" presId="urn:microsoft.com/office/officeart/2005/8/layout/orgChart1"/>
    <dgm:cxn modelId="{BAC18EBF-F197-44E1-BD7B-88BC390A70B3}" type="presParOf" srcId="{8F6E9206-F9D2-46F7-B0CD-FC957D8494B5}" destId="{8A25BA0D-CC85-49EB-8613-F8D76414C9EE}" srcOrd="0" destOrd="0" presId="urn:microsoft.com/office/officeart/2005/8/layout/orgChart1"/>
    <dgm:cxn modelId="{33437262-3C49-4F4A-8907-8CC0D2BE3F73}" type="presParOf" srcId="{8F6E9206-F9D2-46F7-B0CD-FC957D8494B5}" destId="{B873ED65-E1B9-4A41-B0C9-D87FF7B2A98D}" srcOrd="1" destOrd="0" presId="urn:microsoft.com/office/officeart/2005/8/layout/orgChart1"/>
    <dgm:cxn modelId="{4DB506FC-DC1E-4AD0-95EF-39CC1511D62F}" type="presParOf" srcId="{95F61F44-0994-4442-98F3-D7D05186034E}" destId="{F1C52D09-09C9-4304-9248-D2E276EAFCAD}" srcOrd="1" destOrd="0" presId="urn:microsoft.com/office/officeart/2005/8/layout/orgChart1"/>
    <dgm:cxn modelId="{522A3509-5AD3-4A9C-92F5-CA3A2D3E981A}" type="presParOf" srcId="{95F61F44-0994-4442-98F3-D7D05186034E}" destId="{E91390E6-A64F-4E65-AD01-2F4221385FCB}" srcOrd="2" destOrd="0" presId="urn:microsoft.com/office/officeart/2005/8/layout/orgChart1"/>
    <dgm:cxn modelId="{1EF7C3F8-5B59-4BBE-B716-D9955E6951C0}" type="presParOf" srcId="{C1C86726-994A-4DFC-A829-5485CC0CAD4B}" destId="{970F94CE-CC7A-4704-AEA5-56A68546DE4A}" srcOrd="6" destOrd="0" presId="urn:microsoft.com/office/officeart/2005/8/layout/orgChart1"/>
    <dgm:cxn modelId="{E1ED21B2-7DF2-4353-ADD4-92A60805DE1C}" type="presParOf" srcId="{C1C86726-994A-4DFC-A829-5485CC0CAD4B}" destId="{CEDF844F-9316-40D1-AC25-35419EE5948C}" srcOrd="7" destOrd="0" presId="urn:microsoft.com/office/officeart/2005/8/layout/orgChart1"/>
    <dgm:cxn modelId="{8AAC5C58-AF50-42F8-A855-B157ED5FB3C1}" type="presParOf" srcId="{CEDF844F-9316-40D1-AC25-35419EE5948C}" destId="{A0390D6B-F08C-4BA1-AC38-6392FCE5D7B2}" srcOrd="0" destOrd="0" presId="urn:microsoft.com/office/officeart/2005/8/layout/orgChart1"/>
    <dgm:cxn modelId="{02FE2DA8-4BB6-4B56-AA8E-0D6122D82410}" type="presParOf" srcId="{A0390D6B-F08C-4BA1-AC38-6392FCE5D7B2}" destId="{016EA633-B15E-4E7E-9B18-4365110C5134}" srcOrd="0" destOrd="0" presId="urn:microsoft.com/office/officeart/2005/8/layout/orgChart1"/>
    <dgm:cxn modelId="{1E3DD237-A9D4-4387-AE90-D2DF6C7432E2}" type="presParOf" srcId="{A0390D6B-F08C-4BA1-AC38-6392FCE5D7B2}" destId="{638B03BE-69C1-4CE8-AFBF-6A60658D41B5}" srcOrd="1" destOrd="0" presId="urn:microsoft.com/office/officeart/2005/8/layout/orgChart1"/>
    <dgm:cxn modelId="{987F7944-C744-4D4B-A97E-065DC387B731}" type="presParOf" srcId="{CEDF844F-9316-40D1-AC25-35419EE5948C}" destId="{A923DD3D-1B86-4CEB-80D4-15AF0F7C08E0}" srcOrd="1" destOrd="0" presId="urn:microsoft.com/office/officeart/2005/8/layout/orgChart1"/>
    <dgm:cxn modelId="{AA2A31D5-8010-4C37-A0FC-7E5F2A4AEDAD}" type="presParOf" srcId="{CEDF844F-9316-40D1-AC25-35419EE5948C}" destId="{BA4CFCC5-C8B4-4F91-9D07-5A935DD52781}" srcOrd="2" destOrd="0" presId="urn:microsoft.com/office/officeart/2005/8/layout/orgChart1"/>
    <dgm:cxn modelId="{5808B2B5-7796-4D6F-8614-6F2C17F4EA7F}" type="presParOf" srcId="{C1C86726-994A-4DFC-A829-5485CC0CAD4B}" destId="{96D0C7C9-B470-40FE-BB12-20BB110017E1}" srcOrd="8" destOrd="0" presId="urn:microsoft.com/office/officeart/2005/8/layout/orgChart1"/>
    <dgm:cxn modelId="{E698515E-300F-41FB-8F6B-54D3041B5DC7}" type="presParOf" srcId="{C1C86726-994A-4DFC-A829-5485CC0CAD4B}" destId="{3F8D9CE1-4698-435E-AB1D-75A6FA32A556}" srcOrd="9" destOrd="0" presId="urn:microsoft.com/office/officeart/2005/8/layout/orgChart1"/>
    <dgm:cxn modelId="{842CA8FB-B43D-4A3F-87D0-8C2BF368AF45}" type="presParOf" srcId="{3F8D9CE1-4698-435E-AB1D-75A6FA32A556}" destId="{63DD4CDD-4CDC-4637-96C0-56295B86FBE7}" srcOrd="0" destOrd="0" presId="urn:microsoft.com/office/officeart/2005/8/layout/orgChart1"/>
    <dgm:cxn modelId="{24453DD9-2092-4DB4-952F-36ABECEC3C10}" type="presParOf" srcId="{63DD4CDD-4CDC-4637-96C0-56295B86FBE7}" destId="{7861234A-105F-4CDD-9470-E411A25FFDA3}" srcOrd="0" destOrd="0" presId="urn:microsoft.com/office/officeart/2005/8/layout/orgChart1"/>
    <dgm:cxn modelId="{915AC896-14B5-4A8C-A211-793B4D0C102A}" type="presParOf" srcId="{63DD4CDD-4CDC-4637-96C0-56295B86FBE7}" destId="{E00FA2C1-2208-4554-849E-A710CEA94E68}" srcOrd="1" destOrd="0" presId="urn:microsoft.com/office/officeart/2005/8/layout/orgChart1"/>
    <dgm:cxn modelId="{95D8910E-DDF8-47BA-BCF3-6EF16921F696}" type="presParOf" srcId="{3F8D9CE1-4698-435E-AB1D-75A6FA32A556}" destId="{66AB79D2-FDA2-41A5-A3D9-46B2741A5CEF}" srcOrd="1" destOrd="0" presId="urn:microsoft.com/office/officeart/2005/8/layout/orgChart1"/>
    <dgm:cxn modelId="{4F554DCF-D8E9-4239-969B-1D3A790B2131}" type="presParOf" srcId="{3F8D9CE1-4698-435E-AB1D-75A6FA32A556}" destId="{E14CD386-3424-4D91-8216-A1402083A1CF}" srcOrd="2" destOrd="0" presId="urn:microsoft.com/office/officeart/2005/8/layout/orgChart1"/>
    <dgm:cxn modelId="{A857C7A5-A63D-46BA-88BE-6DED3111EDEE}" type="presParOf" srcId="{19BD5A59-E7DF-46C9-B7DE-1B198E5A28FB}" destId="{D58340D2-7713-43C6-8EF8-FB26FB72AAB0}" srcOrd="2" destOrd="0" presId="urn:microsoft.com/office/officeart/2005/8/layout/orgChart1"/>
    <dgm:cxn modelId="{E50CE6CF-53E9-4EA5-BDAC-FF75CDF2BD6C}" type="presParOf" srcId="{0E041C4B-65BE-4ACC-8A47-C4D35834CBF9}" destId="{D66A7B50-5E16-4255-9942-33A8AFED8ED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71A6B0-5BB7-4297-BE41-5657E5B02485}">
      <dsp:nvSpPr>
        <dsp:cNvPr id="0" name=""/>
        <dsp:cNvSpPr/>
      </dsp:nvSpPr>
      <dsp:spPr>
        <a:xfrm>
          <a:off x="4152899" y="2308960"/>
          <a:ext cx="3441198" cy="298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308"/>
              </a:lnTo>
              <a:lnTo>
                <a:pt x="3441198" y="149308"/>
              </a:lnTo>
              <a:lnTo>
                <a:pt x="3441198" y="2986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AE05C-2A04-45C7-B473-0F52D8340C51}">
      <dsp:nvSpPr>
        <dsp:cNvPr id="0" name=""/>
        <dsp:cNvSpPr/>
      </dsp:nvSpPr>
      <dsp:spPr>
        <a:xfrm>
          <a:off x="4152899" y="2308960"/>
          <a:ext cx="1720599" cy="298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308"/>
              </a:lnTo>
              <a:lnTo>
                <a:pt x="1720599" y="149308"/>
              </a:lnTo>
              <a:lnTo>
                <a:pt x="1720599" y="2986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4C0D03-CB0A-412C-A09A-5A4AF4D17E97}">
      <dsp:nvSpPr>
        <dsp:cNvPr id="0" name=""/>
        <dsp:cNvSpPr/>
      </dsp:nvSpPr>
      <dsp:spPr>
        <a:xfrm>
          <a:off x="4107179" y="2308960"/>
          <a:ext cx="91440" cy="2986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86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465026-3954-4DCF-800D-79617A24A18F}">
      <dsp:nvSpPr>
        <dsp:cNvPr id="0" name=""/>
        <dsp:cNvSpPr/>
      </dsp:nvSpPr>
      <dsp:spPr>
        <a:xfrm>
          <a:off x="2432300" y="2308960"/>
          <a:ext cx="1720599" cy="298616"/>
        </a:xfrm>
        <a:custGeom>
          <a:avLst/>
          <a:gdLst/>
          <a:ahLst/>
          <a:cxnLst/>
          <a:rect l="0" t="0" r="0" b="0"/>
          <a:pathLst>
            <a:path>
              <a:moveTo>
                <a:pt x="1720599" y="0"/>
              </a:moveTo>
              <a:lnTo>
                <a:pt x="1720599" y="149308"/>
              </a:lnTo>
              <a:lnTo>
                <a:pt x="0" y="149308"/>
              </a:lnTo>
              <a:lnTo>
                <a:pt x="0" y="2986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503131-70EB-44A9-91EA-887D99ED5832}">
      <dsp:nvSpPr>
        <dsp:cNvPr id="0" name=""/>
        <dsp:cNvSpPr/>
      </dsp:nvSpPr>
      <dsp:spPr>
        <a:xfrm>
          <a:off x="711701" y="2308960"/>
          <a:ext cx="3441198" cy="298616"/>
        </a:xfrm>
        <a:custGeom>
          <a:avLst/>
          <a:gdLst/>
          <a:ahLst/>
          <a:cxnLst/>
          <a:rect l="0" t="0" r="0" b="0"/>
          <a:pathLst>
            <a:path>
              <a:moveTo>
                <a:pt x="3441198" y="0"/>
              </a:moveTo>
              <a:lnTo>
                <a:pt x="3441198" y="149308"/>
              </a:lnTo>
              <a:lnTo>
                <a:pt x="0" y="149308"/>
              </a:lnTo>
              <a:lnTo>
                <a:pt x="0" y="2986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0D03EE-C82B-40B5-A89B-06B39CAB4E69}">
      <dsp:nvSpPr>
        <dsp:cNvPr id="0" name=""/>
        <dsp:cNvSpPr/>
      </dsp:nvSpPr>
      <dsp:spPr>
        <a:xfrm>
          <a:off x="4107179" y="1299352"/>
          <a:ext cx="91440" cy="2986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86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9BB6F0-96C5-466F-891F-71B118ABE37D}">
      <dsp:nvSpPr>
        <dsp:cNvPr id="0" name=""/>
        <dsp:cNvSpPr/>
      </dsp:nvSpPr>
      <dsp:spPr>
        <a:xfrm>
          <a:off x="3441908" y="588360"/>
          <a:ext cx="1421982" cy="710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46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sp:txBody>
      <dsp:txXfrm>
        <a:off x="3441908" y="588360"/>
        <a:ext cx="1421982" cy="710991"/>
      </dsp:txXfrm>
    </dsp:sp>
    <dsp:sp modelId="{57AECCAC-190F-41F4-A289-A2AB6093A021}">
      <dsp:nvSpPr>
        <dsp:cNvPr id="0" name=""/>
        <dsp:cNvSpPr/>
      </dsp:nvSpPr>
      <dsp:spPr>
        <a:xfrm>
          <a:off x="3441908" y="1597968"/>
          <a:ext cx="1421982" cy="710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46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sp:txBody>
      <dsp:txXfrm>
        <a:off x="3441908" y="1597968"/>
        <a:ext cx="1421982" cy="710991"/>
      </dsp:txXfrm>
    </dsp:sp>
    <dsp:sp modelId="{4F31FB3E-FEE4-4404-81A6-CF4EC6A950B7}">
      <dsp:nvSpPr>
        <dsp:cNvPr id="0" name=""/>
        <dsp:cNvSpPr/>
      </dsp:nvSpPr>
      <dsp:spPr>
        <a:xfrm>
          <a:off x="709" y="2607576"/>
          <a:ext cx="1421982" cy="710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46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sp:txBody>
      <dsp:txXfrm>
        <a:off x="709" y="2607576"/>
        <a:ext cx="1421982" cy="710991"/>
      </dsp:txXfrm>
    </dsp:sp>
    <dsp:sp modelId="{0CF11E38-C200-4838-8C2B-EEF46F397A4E}">
      <dsp:nvSpPr>
        <dsp:cNvPr id="0" name=""/>
        <dsp:cNvSpPr/>
      </dsp:nvSpPr>
      <dsp:spPr>
        <a:xfrm>
          <a:off x="1721309" y="2607576"/>
          <a:ext cx="1421982" cy="710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46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sp:txBody>
      <dsp:txXfrm>
        <a:off x="1721309" y="2607576"/>
        <a:ext cx="1421982" cy="710991"/>
      </dsp:txXfrm>
    </dsp:sp>
    <dsp:sp modelId="{B3EBC42B-C878-4FEE-9045-42D936092861}">
      <dsp:nvSpPr>
        <dsp:cNvPr id="0" name=""/>
        <dsp:cNvSpPr/>
      </dsp:nvSpPr>
      <dsp:spPr>
        <a:xfrm>
          <a:off x="3441908" y="2607576"/>
          <a:ext cx="1421982" cy="710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46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sp:txBody>
      <dsp:txXfrm>
        <a:off x="3441908" y="2607576"/>
        <a:ext cx="1421982" cy="710991"/>
      </dsp:txXfrm>
    </dsp:sp>
    <dsp:sp modelId="{22BA0FBC-3491-419F-9E71-C031F76F64F4}">
      <dsp:nvSpPr>
        <dsp:cNvPr id="0" name=""/>
        <dsp:cNvSpPr/>
      </dsp:nvSpPr>
      <dsp:spPr>
        <a:xfrm>
          <a:off x="5162507" y="2607576"/>
          <a:ext cx="1421982" cy="710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46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sp:txBody>
      <dsp:txXfrm>
        <a:off x="5162507" y="2607576"/>
        <a:ext cx="1421982" cy="710991"/>
      </dsp:txXfrm>
    </dsp:sp>
    <dsp:sp modelId="{8E9BE480-33FA-4F5F-A411-421EC68167EE}">
      <dsp:nvSpPr>
        <dsp:cNvPr id="0" name=""/>
        <dsp:cNvSpPr/>
      </dsp:nvSpPr>
      <dsp:spPr>
        <a:xfrm>
          <a:off x="6883107" y="2607576"/>
          <a:ext cx="1421982" cy="710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46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sp:txBody>
      <dsp:txXfrm>
        <a:off x="6883107" y="2607576"/>
        <a:ext cx="1421982" cy="7109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0C7C9-B470-40FE-BB12-20BB110017E1}">
      <dsp:nvSpPr>
        <dsp:cNvPr id="0" name=""/>
        <dsp:cNvSpPr/>
      </dsp:nvSpPr>
      <dsp:spPr>
        <a:xfrm>
          <a:off x="4191000" y="2135277"/>
          <a:ext cx="3472769" cy="3013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678"/>
              </a:lnTo>
              <a:lnTo>
                <a:pt x="3472769" y="150678"/>
              </a:lnTo>
              <a:lnTo>
                <a:pt x="3472769" y="30135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F94CE-CC7A-4704-AEA5-56A68546DE4A}">
      <dsp:nvSpPr>
        <dsp:cNvPr id="0" name=""/>
        <dsp:cNvSpPr/>
      </dsp:nvSpPr>
      <dsp:spPr>
        <a:xfrm>
          <a:off x="4191000" y="2135277"/>
          <a:ext cx="1736384" cy="3013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678"/>
              </a:lnTo>
              <a:lnTo>
                <a:pt x="1736384" y="150678"/>
              </a:lnTo>
              <a:lnTo>
                <a:pt x="1736384" y="30135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B3803-8AE2-425F-8E1E-66203D031E34}">
      <dsp:nvSpPr>
        <dsp:cNvPr id="0" name=""/>
        <dsp:cNvSpPr/>
      </dsp:nvSpPr>
      <dsp:spPr>
        <a:xfrm>
          <a:off x="4145280" y="2135277"/>
          <a:ext cx="91440" cy="3013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135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9C67D-6894-492A-AEB9-10D8B0A46317}">
      <dsp:nvSpPr>
        <dsp:cNvPr id="0" name=""/>
        <dsp:cNvSpPr/>
      </dsp:nvSpPr>
      <dsp:spPr>
        <a:xfrm>
          <a:off x="2454615" y="2135277"/>
          <a:ext cx="1736384" cy="301356"/>
        </a:xfrm>
        <a:custGeom>
          <a:avLst/>
          <a:gdLst/>
          <a:ahLst/>
          <a:cxnLst/>
          <a:rect l="0" t="0" r="0" b="0"/>
          <a:pathLst>
            <a:path>
              <a:moveTo>
                <a:pt x="1736384" y="0"/>
              </a:moveTo>
              <a:lnTo>
                <a:pt x="1736384" y="150678"/>
              </a:lnTo>
              <a:lnTo>
                <a:pt x="0" y="150678"/>
              </a:lnTo>
              <a:lnTo>
                <a:pt x="0" y="30135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6FF2A-6AFF-4800-895E-16E7DFB7776D}">
      <dsp:nvSpPr>
        <dsp:cNvPr id="0" name=""/>
        <dsp:cNvSpPr/>
      </dsp:nvSpPr>
      <dsp:spPr>
        <a:xfrm>
          <a:off x="718230" y="2135277"/>
          <a:ext cx="3472769" cy="301356"/>
        </a:xfrm>
        <a:custGeom>
          <a:avLst/>
          <a:gdLst/>
          <a:ahLst/>
          <a:cxnLst/>
          <a:rect l="0" t="0" r="0" b="0"/>
          <a:pathLst>
            <a:path>
              <a:moveTo>
                <a:pt x="3472769" y="0"/>
              </a:moveTo>
              <a:lnTo>
                <a:pt x="3472769" y="150678"/>
              </a:lnTo>
              <a:lnTo>
                <a:pt x="0" y="150678"/>
              </a:lnTo>
              <a:lnTo>
                <a:pt x="0" y="30135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05343E-5746-46B3-895B-D0FAF38637D0}">
      <dsp:nvSpPr>
        <dsp:cNvPr id="0" name=""/>
        <dsp:cNvSpPr/>
      </dsp:nvSpPr>
      <dsp:spPr>
        <a:xfrm>
          <a:off x="4145280" y="1116407"/>
          <a:ext cx="91440" cy="3013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13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3B387-EACD-4C09-ADFD-4BB31A7C7E35}">
      <dsp:nvSpPr>
        <dsp:cNvPr id="0" name=""/>
        <dsp:cNvSpPr/>
      </dsp:nvSpPr>
      <dsp:spPr>
        <a:xfrm>
          <a:off x="3473485" y="398892"/>
          <a:ext cx="1435028" cy="7175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46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sp:txBody>
      <dsp:txXfrm>
        <a:off x="3473485" y="398892"/>
        <a:ext cx="1435028" cy="717514"/>
      </dsp:txXfrm>
    </dsp:sp>
    <dsp:sp modelId="{8DD45D7A-7334-4DCD-A304-B58778390D49}">
      <dsp:nvSpPr>
        <dsp:cNvPr id="0" name=""/>
        <dsp:cNvSpPr/>
      </dsp:nvSpPr>
      <dsp:spPr>
        <a:xfrm>
          <a:off x="3473485" y="1417763"/>
          <a:ext cx="1435028" cy="7175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46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sp:txBody>
      <dsp:txXfrm>
        <a:off x="3473485" y="1417763"/>
        <a:ext cx="1435028" cy="717514"/>
      </dsp:txXfrm>
    </dsp:sp>
    <dsp:sp modelId="{0F0C7771-130B-45D8-B501-2A5626E869AD}">
      <dsp:nvSpPr>
        <dsp:cNvPr id="0" name=""/>
        <dsp:cNvSpPr/>
      </dsp:nvSpPr>
      <dsp:spPr>
        <a:xfrm>
          <a:off x="716" y="2436633"/>
          <a:ext cx="1435028" cy="7175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46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sp:txBody>
      <dsp:txXfrm>
        <a:off x="716" y="2436633"/>
        <a:ext cx="1435028" cy="717514"/>
      </dsp:txXfrm>
    </dsp:sp>
    <dsp:sp modelId="{873CE608-6E4C-4EF1-B519-54E43A8A4F62}">
      <dsp:nvSpPr>
        <dsp:cNvPr id="0" name=""/>
        <dsp:cNvSpPr/>
      </dsp:nvSpPr>
      <dsp:spPr>
        <a:xfrm>
          <a:off x="1737100" y="2436633"/>
          <a:ext cx="1435028" cy="7175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46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sp:txBody>
      <dsp:txXfrm>
        <a:off x="1737100" y="2436633"/>
        <a:ext cx="1435028" cy="717514"/>
      </dsp:txXfrm>
    </dsp:sp>
    <dsp:sp modelId="{8A25BA0D-CC85-49EB-8613-F8D76414C9EE}">
      <dsp:nvSpPr>
        <dsp:cNvPr id="0" name=""/>
        <dsp:cNvSpPr/>
      </dsp:nvSpPr>
      <dsp:spPr>
        <a:xfrm>
          <a:off x="3473485" y="2436633"/>
          <a:ext cx="1435028" cy="7175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46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sp:txBody>
      <dsp:txXfrm>
        <a:off x="3473485" y="2436633"/>
        <a:ext cx="1435028" cy="717514"/>
      </dsp:txXfrm>
    </dsp:sp>
    <dsp:sp modelId="{016EA633-B15E-4E7E-9B18-4365110C5134}">
      <dsp:nvSpPr>
        <dsp:cNvPr id="0" name=""/>
        <dsp:cNvSpPr/>
      </dsp:nvSpPr>
      <dsp:spPr>
        <a:xfrm>
          <a:off x="5209870" y="2436633"/>
          <a:ext cx="1435028" cy="7175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46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sp:txBody>
      <dsp:txXfrm>
        <a:off x="5209870" y="2436633"/>
        <a:ext cx="1435028" cy="717514"/>
      </dsp:txXfrm>
    </dsp:sp>
    <dsp:sp modelId="{7861234A-105F-4CDD-9470-E411A25FFDA3}">
      <dsp:nvSpPr>
        <dsp:cNvPr id="0" name=""/>
        <dsp:cNvSpPr/>
      </dsp:nvSpPr>
      <dsp:spPr>
        <a:xfrm>
          <a:off x="6946255" y="2436633"/>
          <a:ext cx="1435028" cy="7175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4600" b="0" i="0" u="none" strike="noStrike" kern="1200" cap="none" normalizeH="0" baseline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endParaRPr>
        </a:p>
      </dsp:txBody>
      <dsp:txXfrm>
        <a:off x="6946255" y="2436633"/>
        <a:ext cx="1435028" cy="717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52833-A430-48FA-8560-CE67BD56A41A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DD574-B3A6-4239-8BDD-C08260076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3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ED5D5A2-A13B-40E9-A1A5-D0F53ABE35F1}" type="slidenum">
              <a:rPr lang="en-US">
                <a:solidFill>
                  <a:srgbClr val="000000"/>
                </a:solidFill>
                <a:latin typeface="Calibri" pitchFamily="34" charset="0"/>
              </a:rPr>
              <a:pPr/>
              <a:t>2</a:t>
            </a:fld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05BB-13C4-402B-A120-DF893D878EBB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0713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0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8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85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90C1F-58B6-44DF-9D3C-16A76F462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19268"/>
      </p:ext>
    </p:extLst>
  </p:cSld>
  <p:clrMapOvr>
    <a:masterClrMapping/>
  </p:clrMapOvr>
  <p:transition spd="med" advTm="319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075"/>
            <a:ext cx="8229600" cy="10382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8750"/>
            <a:ext cx="40386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28750"/>
            <a:ext cx="40386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028950"/>
            <a:ext cx="40386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D2D697E-8CF7-40C3-A698-9D52D2A52C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A050640-82D5-49ED-BECA-9F7352BAB4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E8B0207-19D5-4856-A6CD-B81E787134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DC71D-224C-41CE-B937-A65A8BFBA6F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94350281"/>
      </p:ext>
    </p:extLst>
  </p:cSld>
  <p:clrMapOvr>
    <a:masterClrMapping/>
  </p:clrMapOvr>
  <p:transition spd="slow">
    <p:split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07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9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82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5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71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74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5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8280-D203-4133-8120-19D6218B40B4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2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F8280-D203-4133-8120-19D6218B40B4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787A7-B8DC-47F8-AEB4-744DB9CC6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2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4.jpeg"/><Relationship Id="rId7" Type="http://schemas.openxmlformats.org/officeDocument/2006/relationships/image" Target="../media/image3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Chuong">
            <a:extLst>
              <a:ext uri="{FF2B5EF4-FFF2-40B4-BE49-F238E27FC236}">
                <a16:creationId xmlns:a16="http://schemas.microsoft.com/office/drawing/2014/main" id="{F637A827-AC1C-4212-86CE-DF61A39264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64068">
            <a:off x="3962400" y="3431232"/>
            <a:ext cx="1143000" cy="84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1" descr="butterfly5">
            <a:extLst>
              <a:ext uri="{FF2B5EF4-FFF2-40B4-BE49-F238E27FC236}">
                <a16:creationId xmlns:a16="http://schemas.microsoft.com/office/drawing/2014/main" id="{7FC8842F-869B-4E00-9DE4-6C2253A18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38394" y="3143003"/>
            <a:ext cx="61882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2" descr="butterfly5">
            <a:extLst>
              <a:ext uri="{FF2B5EF4-FFF2-40B4-BE49-F238E27FC236}">
                <a16:creationId xmlns:a16="http://schemas.microsoft.com/office/drawing/2014/main" id="{9D8BF2A7-52B4-46ED-8607-564C6074E6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3040559"/>
            <a:ext cx="838200" cy="58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5" descr="butterfly5">
            <a:extLst>
              <a:ext uri="{FF2B5EF4-FFF2-40B4-BE49-F238E27FC236}">
                <a16:creationId xmlns:a16="http://schemas.microsoft.com/office/drawing/2014/main" id="{E87E01DF-CE64-40C8-9C4F-1164CEB264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21544"/>
            <a:ext cx="838200" cy="58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6" descr="butterfly5">
            <a:extLst>
              <a:ext uri="{FF2B5EF4-FFF2-40B4-BE49-F238E27FC236}">
                <a16:creationId xmlns:a16="http://schemas.microsoft.com/office/drawing/2014/main" id="{04B0B820-AC87-4B03-8139-EB330F83AD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00281" y="817712"/>
            <a:ext cx="61882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1" name="Group 11">
            <a:extLst>
              <a:ext uri="{FF2B5EF4-FFF2-40B4-BE49-F238E27FC236}">
                <a16:creationId xmlns:a16="http://schemas.microsoft.com/office/drawing/2014/main" id="{8124D530-DCC4-4E2B-A9F8-1A69E6D0233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4521994"/>
            <a:ext cx="8458200" cy="581323"/>
            <a:chOff x="-48" y="3888"/>
            <a:chExt cx="5808" cy="621"/>
          </a:xfrm>
        </p:grpSpPr>
        <p:pic>
          <p:nvPicPr>
            <p:cNvPr id="11276" name="Picture 12" descr="FLOWRBOX">
              <a:extLst>
                <a:ext uri="{FF2B5EF4-FFF2-40B4-BE49-F238E27FC236}">
                  <a16:creationId xmlns:a16="http://schemas.microsoft.com/office/drawing/2014/main" id="{F66EF2A0-A798-47C2-A506-DA6BA3CD5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Picture 13" descr="FLOWRBOX">
              <a:extLst>
                <a:ext uri="{FF2B5EF4-FFF2-40B4-BE49-F238E27FC236}">
                  <a16:creationId xmlns:a16="http://schemas.microsoft.com/office/drawing/2014/main" id="{EC688404-ADD3-427C-89E0-3B38CF8A2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14" descr="FLOWRBOX">
              <a:extLst>
                <a:ext uri="{FF2B5EF4-FFF2-40B4-BE49-F238E27FC236}">
                  <a16:creationId xmlns:a16="http://schemas.microsoft.com/office/drawing/2014/main" id="{514FEBEC-BDAC-407B-A370-5EFB7784B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9" name="Picture 15" descr="FLOWRBOX">
              <a:extLst>
                <a:ext uri="{FF2B5EF4-FFF2-40B4-BE49-F238E27FC236}">
                  <a16:creationId xmlns:a16="http://schemas.microsoft.com/office/drawing/2014/main" id="{C1B9EE2B-B539-445C-A063-2D6D1BBD0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0" name="Picture 16" descr="FLOWRBOX">
              <a:extLst>
                <a:ext uri="{FF2B5EF4-FFF2-40B4-BE49-F238E27FC236}">
                  <a16:creationId xmlns:a16="http://schemas.microsoft.com/office/drawing/2014/main" id="{6507984F-310B-49B7-A8F2-BD9787E33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1" name="Picture 17" descr="FLOWRBOX">
              <a:extLst>
                <a:ext uri="{FF2B5EF4-FFF2-40B4-BE49-F238E27FC236}">
                  <a16:creationId xmlns:a16="http://schemas.microsoft.com/office/drawing/2014/main" id="{F256F855-CFC6-43EB-AC24-15BDC64A68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88"/>
              <a:ext cx="1008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WordArt 18">
            <a:extLst>
              <a:ext uri="{FF2B5EF4-FFF2-40B4-BE49-F238E27FC236}">
                <a16:creationId xmlns:a16="http://schemas.microsoft.com/office/drawing/2014/main" id="{1F49E0CA-690C-40CB-AB2A-B1BB0C5F43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2159198"/>
            <a:ext cx="4095750" cy="1162646"/>
          </a:xfrm>
          <a:prstGeom prst="rect">
            <a:avLst/>
          </a:prstGeom>
        </p:spPr>
        <p:txBody>
          <a:bodyPr wrap="none" lIns="90881" tIns="45440" rIns="90881" bIns="45440" numCol="1" fromWordArt="1">
            <a:prstTxWarp prst="textChevron">
              <a:avLst>
                <a:gd name="adj" fmla="val 25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9500" b="1" kern="1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MÔN: </a:t>
            </a:r>
            <a:r>
              <a:rPr lang="en-US" sz="9500" b="1" kern="1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Tự</a:t>
            </a:r>
            <a:r>
              <a:rPr lang="en-US" sz="9500" b="1" kern="1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9500" b="1" kern="1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nhiên</a:t>
            </a:r>
            <a:r>
              <a:rPr lang="en-US" sz="9500" b="1" kern="1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9500" b="1" kern="1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9500" b="1" kern="1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9500" b="1" kern="1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Xã</a:t>
            </a:r>
            <a:r>
              <a:rPr lang="en-US" sz="9500" b="1" kern="1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9500" b="1" kern="1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hội</a:t>
            </a:r>
            <a:endParaRPr lang="en-US" sz="9500" b="1" kern="1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4" name="WordArt 5" descr="anh-tran-tri-blogger-blogspot_anh-dong-nen-blog_Namkna-blogspot-com_20 (1)">
            <a:extLst>
              <a:ext uri="{FF2B5EF4-FFF2-40B4-BE49-F238E27FC236}">
                <a16:creationId xmlns:a16="http://schemas.microsoft.com/office/drawing/2014/main" id="{F235E6A8-3B93-423B-B48D-026E4F6997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850" y="1351743"/>
            <a:ext cx="6972300" cy="769954"/>
          </a:xfrm>
          <a:prstGeom prst="rect">
            <a:avLst/>
          </a:prstGeom>
        </p:spPr>
        <p:txBody>
          <a:bodyPr wrap="none" lIns="90866" tIns="45433" rIns="90866" bIns="4543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400" b="1" kern="10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CHÀO </a:t>
            </a:r>
            <a:r>
              <a:rPr lang="en-US" sz="4400" b="1" kern="1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MỪNG </a:t>
            </a:r>
            <a:r>
              <a:rPr lang="en-US" sz="4400" b="1" kern="1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các</a:t>
            </a:r>
            <a:r>
              <a:rPr lang="en-US" sz="4400" b="1" kern="1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 con </a:t>
            </a:r>
            <a:r>
              <a:rPr lang="en-US" sz="4400" b="1" kern="1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đến</a:t>
            </a:r>
            <a:r>
              <a:rPr lang="en-US" sz="4400" b="1" kern="1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 </a:t>
            </a:r>
            <a:r>
              <a:rPr lang="en-US" sz="4400" b="1" kern="1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với</a:t>
            </a:r>
            <a:r>
              <a:rPr lang="en-US" sz="4400" b="1" kern="1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 </a:t>
            </a:r>
            <a:r>
              <a:rPr lang="en-US" sz="4400" b="1" kern="1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tiết</a:t>
            </a:r>
            <a:r>
              <a:rPr lang="en-US" sz="4400" b="1" kern="1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 </a:t>
            </a:r>
            <a:r>
              <a:rPr lang="en-US" sz="4400" b="1" kern="1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  <a:cs typeface="Times New Roman"/>
              </a:rPr>
              <a:t>học</a:t>
            </a:r>
            <a:endParaRPr lang="en-US" sz="4400" b="1" kern="1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Cambria" panose="02040503050406030204" pitchFamily="18" charset="0"/>
              <a:cs typeface="Times New Roman"/>
            </a:endParaRPr>
          </a:p>
        </p:txBody>
      </p:sp>
      <p:sp>
        <p:nvSpPr>
          <p:cNvPr id="11275" name="TextBox 5">
            <a:extLst>
              <a:ext uri="{FF2B5EF4-FFF2-40B4-BE49-F238E27FC236}">
                <a16:creationId xmlns:a16="http://schemas.microsoft.com/office/drawing/2014/main" id="{C6735D6D-7D4F-4054-B7EB-9829617D1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980" y="297485"/>
            <a:ext cx="5849938" cy="40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66" tIns="45433" rIns="90866" bIns="45433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TRƯỜNG TIỂU HỌC LÊ QUÝ ĐÔN</a:t>
            </a:r>
          </a:p>
        </p:txBody>
      </p:sp>
    </p:spTree>
    <p:extLst>
      <p:ext uri="{BB962C8B-B14F-4D97-AF65-F5344CB8AC3E}">
        <p14:creationId xmlns:p14="http://schemas.microsoft.com/office/powerpoint/2010/main" val="225164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DD375-AE99-444A-9871-714380398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9F50A83-38A5-4E23-AEC0-7641AD1B8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114550"/>
            <a:ext cx="8305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 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mỗi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gia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đình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lứa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tuổi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khác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nhau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như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ông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bà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, cha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,…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hệ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gia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đình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.   </a:t>
            </a:r>
            <a:endParaRPr lang="en-US" sz="2800" b="0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492113"/>
      </p:ext>
    </p:extLst>
  </p:cSld>
  <p:clrMapOvr>
    <a:masterClrMapping/>
  </p:clrMapOvr>
  <p:transition spd="med" advTm="3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0B2F5-7AE0-48ED-8931-03872ED34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2583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66D97C-806B-413A-83C0-5E16622F3F35}"/>
              </a:ext>
            </a:extLst>
          </p:cNvPr>
          <p:cNvSpPr/>
          <p:nvPr/>
        </p:nvSpPr>
        <p:spPr>
          <a:xfrm>
            <a:off x="914400" y="1581150"/>
            <a:ext cx="76200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>
              <a:spcBef>
                <a:spcPts val="1200"/>
              </a:spcBef>
              <a:defRPr/>
            </a:pPr>
            <a:r>
              <a:rPr lang="en-US" sz="40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b="1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22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19000">
        <p:circle/>
      </p:transition>
    </mc:Choice>
    <mc:Fallback xmlns="">
      <p:transition spd="slow" advTm="31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85800" y="4196775"/>
            <a:ext cx="830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3200" b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 đình Minh có mấy người, gồm những ai?</a:t>
            </a:r>
          </a:p>
        </p:txBody>
      </p:sp>
      <p:pic>
        <p:nvPicPr>
          <p:cNvPr id="22539" name="Picture 14" descr="giadinh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3" y="2648564"/>
            <a:ext cx="2108000" cy="13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513321" y="19437"/>
            <a:ext cx="4623908" cy="3975050"/>
            <a:chOff x="2513321" y="19437"/>
            <a:chExt cx="4623908" cy="3975050"/>
          </a:xfrm>
        </p:grpSpPr>
        <p:pic>
          <p:nvPicPr>
            <p:cNvPr id="22535" name="Picture 10" descr="giadinh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321" y="19437"/>
              <a:ext cx="2108000" cy="1337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11" descr="giadinh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966" y="19437"/>
              <a:ext cx="2108000" cy="1332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12" descr="giadinh_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583" y="1322982"/>
              <a:ext cx="2108000" cy="1328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13" descr="giadinh_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29" y="1322982"/>
              <a:ext cx="2108000" cy="1339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15" descr="giadinh_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589" y="2650259"/>
              <a:ext cx="2108000" cy="1344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-19792" y="1899099"/>
            <a:ext cx="25017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Gia đình Minh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9328" y="3994487"/>
            <a:ext cx="891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3000" b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Hãy xếp các thành viên trong gia đình bạn Minh theo thứ tự từ người nhiều tuổi nhất đến người ít tuổi nhất.</a:t>
            </a:r>
          </a:p>
        </p:txBody>
      </p:sp>
    </p:spTree>
    <p:extLst>
      <p:ext uri="{BB962C8B-B14F-4D97-AF65-F5344CB8AC3E}">
        <p14:creationId xmlns:p14="http://schemas.microsoft.com/office/powerpoint/2010/main" val="21759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3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151188" y="895351"/>
            <a:ext cx="3798888" cy="990600"/>
            <a:chOff x="1255" y="1124"/>
            <a:chExt cx="2393" cy="832"/>
          </a:xfrm>
        </p:grpSpPr>
        <p:sp>
          <p:nvSpPr>
            <p:cNvPr id="23568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255" y="1124"/>
              <a:ext cx="122" cy="83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50"/>
                  </a:solidFill>
                  <a:latin typeface="Harrington"/>
                </a:rPr>
                <a:t>}</a:t>
              </a:r>
            </a:p>
          </p:txBody>
        </p:sp>
        <p:sp>
          <p:nvSpPr>
            <p:cNvPr id="23569" name="Text Box 11"/>
            <p:cNvSpPr txBox="1">
              <a:spLocks noChangeArrowheads="1"/>
            </p:cNvSpPr>
            <p:nvPr/>
          </p:nvSpPr>
          <p:spPr bwMode="auto">
            <a:xfrm>
              <a:off x="1440" y="1324"/>
              <a:ext cx="2208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00B050"/>
                  </a:solidFill>
                  <a:latin typeface="Times New Roman" pitchFamily="18" charset="0"/>
                </a:rPr>
                <a:t>Ông bà Minh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151186" y="2114550"/>
            <a:ext cx="3886200" cy="990600"/>
            <a:chOff x="1248" y="2422"/>
            <a:chExt cx="2448" cy="832"/>
          </a:xfrm>
        </p:grpSpPr>
        <p:sp>
          <p:nvSpPr>
            <p:cNvPr id="23566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1248" y="2422"/>
              <a:ext cx="122" cy="83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50"/>
                  </a:solidFill>
                  <a:latin typeface="Harrington"/>
                </a:rPr>
                <a:t>}</a:t>
              </a:r>
            </a:p>
          </p:txBody>
        </p:sp>
        <p:sp>
          <p:nvSpPr>
            <p:cNvPr id="23567" name="Text Box 14"/>
            <p:cNvSpPr txBox="1">
              <a:spLocks noChangeArrowheads="1"/>
            </p:cNvSpPr>
            <p:nvPr/>
          </p:nvSpPr>
          <p:spPr bwMode="auto">
            <a:xfrm>
              <a:off x="1488" y="2571"/>
              <a:ext cx="2208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00B050"/>
                  </a:solidFill>
                  <a:latin typeface="Times New Roman" pitchFamily="18" charset="0"/>
                </a:rPr>
                <a:t>Bố mẹ Minh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151077" y="3352419"/>
            <a:ext cx="3843448" cy="1048131"/>
            <a:chOff x="1265" y="3729"/>
            <a:chExt cx="2431" cy="917"/>
          </a:xfrm>
        </p:grpSpPr>
        <p:sp>
          <p:nvSpPr>
            <p:cNvPr id="23564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1265" y="3729"/>
              <a:ext cx="127" cy="91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B050"/>
                  </a:solidFill>
                  <a:latin typeface="Harrington"/>
                </a:rPr>
                <a:t>}</a:t>
              </a:r>
            </a:p>
          </p:txBody>
        </p:sp>
        <p:sp>
          <p:nvSpPr>
            <p:cNvPr id="23565" name="Text Box 17"/>
            <p:cNvSpPr txBox="1">
              <a:spLocks noChangeArrowheads="1"/>
            </p:cNvSpPr>
            <p:nvPr/>
          </p:nvSpPr>
          <p:spPr bwMode="auto">
            <a:xfrm>
              <a:off x="1488" y="3846"/>
              <a:ext cx="2208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00B050"/>
                  </a:solidFill>
                  <a:latin typeface="Times New Roman" pitchFamily="18" charset="0"/>
                </a:rPr>
                <a:t>Minh và em</a:t>
              </a:r>
            </a:p>
          </p:txBody>
        </p:sp>
      </p:grpSp>
      <p:sp>
        <p:nvSpPr>
          <p:cNvPr id="146450" name="Text Box 18"/>
          <p:cNvSpPr txBox="1">
            <a:spLocks noChangeArrowheads="1"/>
          </p:cNvSpPr>
          <p:nvPr/>
        </p:nvSpPr>
        <p:spPr bwMode="auto">
          <a:xfrm>
            <a:off x="5791200" y="1129904"/>
            <a:ext cx="434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sym typeface="Wingdings 3" pitchFamily="18" charset="2"/>
              </a:rPr>
              <a:t> Thế hệ thứ nhất</a:t>
            </a:r>
          </a:p>
        </p:txBody>
      </p:sp>
      <p:sp>
        <p:nvSpPr>
          <p:cNvPr id="146451" name="Text Box 19"/>
          <p:cNvSpPr txBox="1">
            <a:spLocks noChangeArrowheads="1"/>
          </p:cNvSpPr>
          <p:nvPr/>
        </p:nvSpPr>
        <p:spPr bwMode="auto">
          <a:xfrm>
            <a:off x="5818187" y="2291775"/>
            <a:ext cx="4392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sym typeface="Wingdings 3" pitchFamily="18" charset="2"/>
              </a:rPr>
              <a:t> Thế hệ thứ hai</a:t>
            </a:r>
          </a:p>
        </p:txBody>
      </p:sp>
      <p:sp>
        <p:nvSpPr>
          <p:cNvPr id="146452" name="Text Box 20"/>
          <p:cNvSpPr txBox="1">
            <a:spLocks noChangeArrowheads="1"/>
          </p:cNvSpPr>
          <p:nvPr/>
        </p:nvSpPr>
        <p:spPr bwMode="auto">
          <a:xfrm>
            <a:off x="5730875" y="3486150"/>
            <a:ext cx="4479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sym typeface="Wingdings 3" pitchFamily="18" charset="2"/>
              </a:rPr>
              <a:t> Thế hệ thứ ba</a:t>
            </a:r>
          </a:p>
        </p:txBody>
      </p:sp>
      <p:sp>
        <p:nvSpPr>
          <p:cNvPr id="146455" name="AutoShape 23"/>
          <p:cNvSpPr>
            <a:spLocks noChangeArrowheads="1"/>
          </p:cNvSpPr>
          <p:nvPr/>
        </p:nvSpPr>
        <p:spPr bwMode="auto">
          <a:xfrm>
            <a:off x="76200" y="133350"/>
            <a:ext cx="2971800" cy="514350"/>
          </a:xfrm>
          <a:prstGeom prst="triangle">
            <a:avLst>
              <a:gd name="adj" fmla="val 50000"/>
            </a:avLst>
          </a:prstGeom>
          <a:solidFill>
            <a:srgbClr val="CC33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57200" y="455295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Gia đình Minh</a:t>
            </a:r>
          </a:p>
        </p:txBody>
      </p:sp>
      <p:pic>
        <p:nvPicPr>
          <p:cNvPr id="25" name="Hình ảnh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8175"/>
            <a:ext cx="2971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370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4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6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50" grpId="0"/>
      <p:bldP spid="146451" grpId="0"/>
      <p:bldP spid="146452" grpId="0"/>
      <p:bldP spid="146455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1041976"/>
            <a:ext cx="3733800" cy="3714690"/>
            <a:chOff x="3230" y="816"/>
            <a:chExt cx="1963" cy="1761"/>
          </a:xfrm>
        </p:grpSpPr>
        <p:pic>
          <p:nvPicPr>
            <p:cNvPr id="2458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" y="816"/>
              <a:ext cx="1963" cy="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4" descr="GiaDinh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4167"/>
            <a:stretch>
              <a:fillRect/>
            </a:stretch>
          </p:blipFill>
          <p:spPr bwMode="auto">
            <a:xfrm>
              <a:off x="3330" y="873"/>
              <a:ext cx="1776" cy="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1752600" y="2857500"/>
            <a:ext cx="2971800" cy="8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eaLnBrk="1" hangingPunct="1"/>
            <a:endParaRPr lang="en-US" sz="4400">
              <a:solidFill>
                <a:srgbClr val="0000FF"/>
              </a:solidFill>
              <a:latin typeface="VNI-Ariston" pitchFamily="2" charset="0"/>
            </a:endParaRP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762000" y="4572000"/>
            <a:ext cx="167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>
              <a:latin typeface="Arial" pitchFamily="34" charset="0"/>
            </a:endParaRPr>
          </a:p>
        </p:txBody>
      </p:sp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838200" y="463933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Gia đình Lan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3886200" y="1809750"/>
            <a:ext cx="3162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3333CC"/>
                </a:solidFill>
                <a:latin typeface="Times New Roman" pitchFamily="18" charset="0"/>
              </a:rPr>
              <a:t>Bố mẹ Lan 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3962401" y="3314700"/>
            <a:ext cx="3490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3333CC"/>
                </a:solidFill>
                <a:latin typeface="Times New Roman" pitchFamily="18" charset="0"/>
              </a:rPr>
              <a:t>Lan và em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5791200" y="1828800"/>
            <a:ext cx="350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Wingdings 3" pitchFamily="18" charset="2"/>
              </a:rPr>
              <a:t> Thế hệ thứ nhất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81001" y="-19050"/>
            <a:ext cx="8263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 đình Lan có mấy thế hệ cùng chung sống?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81000" y="457201"/>
            <a:ext cx="53655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 thế hệ gồm có những ai ?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5791200" y="3314700"/>
            <a:ext cx="327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Wingdings 3" pitchFamily="18" charset="2"/>
              </a:rPr>
              <a:t> Thế hệ thứ hai</a:t>
            </a:r>
          </a:p>
        </p:txBody>
      </p:sp>
    </p:spTree>
    <p:extLst>
      <p:ext uri="{BB962C8B-B14F-4D97-AF65-F5344CB8AC3E}">
        <p14:creationId xmlns:p14="http://schemas.microsoft.com/office/powerpoint/2010/main" val="36862049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1" grpId="0"/>
      <p:bldP spid="24" grpId="0"/>
      <p:bldP spid="27" grpId="0"/>
      <p:bldP spid="29" grpId="0"/>
      <p:bldP spid="31" grpId="0"/>
      <p:bldP spid="3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4748644" y="133350"/>
            <a:ext cx="4242955" cy="4297906"/>
            <a:chOff x="3230" y="816"/>
            <a:chExt cx="1963" cy="1761"/>
          </a:xfrm>
        </p:grpSpPr>
        <p:pic>
          <p:nvPicPr>
            <p:cNvPr id="25612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" y="816"/>
              <a:ext cx="1963" cy="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GiaDinh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4167"/>
            <a:stretch>
              <a:fillRect/>
            </a:stretch>
          </p:blipFill>
          <p:spPr bwMode="auto">
            <a:xfrm>
              <a:off x="3330" y="873"/>
              <a:ext cx="1776" cy="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03" name="Group 9"/>
          <p:cNvGrpSpPr>
            <a:grpSpLocks/>
          </p:cNvGrpSpPr>
          <p:nvPr/>
        </p:nvGrpSpPr>
        <p:grpSpPr bwMode="auto">
          <a:xfrm>
            <a:off x="304800" y="133350"/>
            <a:ext cx="4114800" cy="4353580"/>
            <a:chOff x="672" y="816"/>
            <a:chExt cx="1632" cy="2345"/>
          </a:xfrm>
        </p:grpSpPr>
        <p:pic>
          <p:nvPicPr>
            <p:cNvPr id="25606" name="Picture 10" descr="giadinh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" y="816"/>
              <a:ext cx="739" cy="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7" name="Picture 11" descr="giadinh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" y="816"/>
              <a:ext cx="739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12" descr="giadinh_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" y="1585"/>
              <a:ext cx="739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13" descr="giadinh_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585"/>
              <a:ext cx="739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Picture 14" descr="giadinh_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367"/>
              <a:ext cx="739" cy="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15" descr="giadinh_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9" y="2368"/>
              <a:ext cx="739" cy="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4" name="Text Box 17"/>
          <p:cNvSpPr txBox="1">
            <a:spLocks noChangeArrowheads="1"/>
          </p:cNvSpPr>
          <p:nvPr/>
        </p:nvSpPr>
        <p:spPr bwMode="auto">
          <a:xfrm>
            <a:off x="5486400" y="448693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Gia đình Lan</a:t>
            </a:r>
          </a:p>
        </p:txBody>
      </p:sp>
      <p:sp>
        <p:nvSpPr>
          <p:cNvPr id="25605" name="Text Box 17"/>
          <p:cNvSpPr txBox="1">
            <a:spLocks noChangeArrowheads="1"/>
          </p:cNvSpPr>
          <p:nvPr/>
        </p:nvSpPr>
        <p:spPr bwMode="auto">
          <a:xfrm>
            <a:off x="990600" y="448693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Gia đình Minh</a:t>
            </a:r>
          </a:p>
        </p:txBody>
      </p:sp>
    </p:spTree>
    <p:extLst>
      <p:ext uri="{BB962C8B-B14F-4D97-AF65-F5344CB8AC3E}">
        <p14:creationId xmlns:p14="http://schemas.microsoft.com/office/powerpoint/2010/main" val="88664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43475" y="0"/>
            <a:ext cx="4200525" cy="2057400"/>
            <a:chOff x="3230" y="816"/>
            <a:chExt cx="1963" cy="1761"/>
          </a:xfrm>
        </p:grpSpPr>
        <p:pic>
          <p:nvPicPr>
            <p:cNvPr id="2666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" y="816"/>
              <a:ext cx="1963" cy="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4" name="Picture 4" descr="GiaDinh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4167"/>
            <a:stretch>
              <a:fillRect/>
            </a:stretch>
          </p:blipFill>
          <p:spPr bwMode="auto">
            <a:xfrm>
              <a:off x="3330" y="873"/>
              <a:ext cx="1776" cy="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752600" y="2857500"/>
            <a:ext cx="2971800" cy="8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eaLnBrk="1" hangingPunct="1"/>
            <a:endParaRPr lang="en-US" sz="4400">
              <a:solidFill>
                <a:srgbClr val="0000FF"/>
              </a:solidFill>
              <a:latin typeface="VNI-Ariston" pitchFamily="2" charset="0"/>
            </a:endParaRP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762000" y="4572000"/>
            <a:ext cx="167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>
              <a:latin typeface="Arial" pitchFamily="34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28600" y="0"/>
            <a:ext cx="4495800" cy="2114550"/>
            <a:chOff x="36" y="816"/>
            <a:chExt cx="1723" cy="1776"/>
          </a:xfrm>
        </p:grpSpPr>
        <p:pic>
          <p:nvPicPr>
            <p:cNvPr id="2665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816"/>
              <a:ext cx="1723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56" name="Group 9"/>
            <p:cNvGrpSpPr>
              <a:grpSpLocks/>
            </p:cNvGrpSpPr>
            <p:nvPr/>
          </p:nvGrpSpPr>
          <p:grpSpPr bwMode="auto">
            <a:xfrm>
              <a:off x="432" y="1063"/>
              <a:ext cx="960" cy="1385"/>
              <a:chOff x="672" y="816"/>
              <a:chExt cx="1632" cy="2345"/>
            </a:xfrm>
          </p:grpSpPr>
          <p:pic>
            <p:nvPicPr>
              <p:cNvPr id="26657" name="Picture 10" descr="giadinh_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" y="816"/>
                <a:ext cx="739" cy="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8" name="Picture 11" descr="giadinh_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0" y="816"/>
                <a:ext cx="739" cy="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9" name="Picture 12" descr="giadinh_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" y="1585"/>
                <a:ext cx="739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0" name="Picture 13" descr="giadinh_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5" y="1585"/>
                <a:ext cx="739" cy="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1" name="Picture 14" descr="giadinh_6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2367"/>
                <a:ext cx="739" cy="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2" name="Picture 15" descr="giadinh_5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9" y="2368"/>
                <a:ext cx="739" cy="7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1066800" y="211455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B050"/>
                </a:solidFill>
                <a:latin typeface="Times New Roman" pitchFamily="18" charset="0"/>
              </a:rPr>
              <a:t>Gia đình 3 thế hệ</a:t>
            </a: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5791200" y="2135982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Gia đình 2 thế hệ</a:t>
            </a:r>
          </a:p>
        </p:txBody>
      </p:sp>
      <p:sp>
        <p:nvSpPr>
          <p:cNvPr id="24596" name="AutoShape 20"/>
          <p:cNvSpPr>
            <a:spLocks noChangeArrowheads="1"/>
          </p:cNvSpPr>
          <p:nvPr/>
        </p:nvSpPr>
        <p:spPr bwMode="auto">
          <a:xfrm>
            <a:off x="2470149" y="2724150"/>
            <a:ext cx="1797051" cy="509588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473075" y="3527287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 hệ 2</a:t>
            </a:r>
          </a:p>
        </p:txBody>
      </p:sp>
      <p:sp>
        <p:nvSpPr>
          <p:cNvPr id="24599" name="Text Box 23"/>
          <p:cNvSpPr txBox="1">
            <a:spLocks noChangeArrowheads="1"/>
          </p:cNvSpPr>
          <p:nvPr/>
        </p:nvSpPr>
        <p:spPr bwMode="auto">
          <a:xfrm>
            <a:off x="473075" y="4334530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 hệ 3</a:t>
            </a:r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>
            <a:off x="2011363" y="3028950"/>
            <a:ext cx="4572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1" name="Text Box 25"/>
          <p:cNvSpPr txBox="1">
            <a:spLocks noChangeArrowheads="1"/>
          </p:cNvSpPr>
          <p:nvPr/>
        </p:nvSpPr>
        <p:spPr bwMode="auto">
          <a:xfrm>
            <a:off x="2667000" y="2724150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Ông bà</a:t>
            </a:r>
          </a:p>
        </p:txBody>
      </p:sp>
      <p:sp>
        <p:nvSpPr>
          <p:cNvPr id="24602" name="Line 26"/>
          <p:cNvSpPr>
            <a:spLocks noChangeShapeType="1"/>
          </p:cNvSpPr>
          <p:nvPr/>
        </p:nvSpPr>
        <p:spPr bwMode="auto">
          <a:xfrm>
            <a:off x="2057400" y="3793331"/>
            <a:ext cx="4572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3" name="Line 27"/>
          <p:cNvSpPr>
            <a:spLocks noChangeShapeType="1"/>
          </p:cNvSpPr>
          <p:nvPr/>
        </p:nvSpPr>
        <p:spPr bwMode="auto">
          <a:xfrm>
            <a:off x="2057400" y="4591050"/>
            <a:ext cx="4572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4" name="AutoShape 28"/>
          <p:cNvSpPr>
            <a:spLocks noChangeArrowheads="1"/>
          </p:cNvSpPr>
          <p:nvPr/>
        </p:nvSpPr>
        <p:spPr bwMode="auto">
          <a:xfrm>
            <a:off x="2511424" y="3555206"/>
            <a:ext cx="1755775" cy="4714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605" name="AutoShape 29"/>
          <p:cNvSpPr>
            <a:spLocks noChangeArrowheads="1"/>
          </p:cNvSpPr>
          <p:nvPr/>
        </p:nvSpPr>
        <p:spPr bwMode="auto">
          <a:xfrm>
            <a:off x="2495549" y="4352270"/>
            <a:ext cx="1771649" cy="4953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607" name="Line 31"/>
          <p:cNvSpPr>
            <a:spLocks noChangeShapeType="1"/>
          </p:cNvSpPr>
          <p:nvPr/>
        </p:nvSpPr>
        <p:spPr bwMode="auto">
          <a:xfrm>
            <a:off x="3292477" y="3224213"/>
            <a:ext cx="0" cy="329803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8" name="Line 32"/>
          <p:cNvSpPr>
            <a:spLocks noChangeShapeType="1"/>
          </p:cNvSpPr>
          <p:nvPr/>
        </p:nvSpPr>
        <p:spPr bwMode="auto">
          <a:xfrm flipH="1">
            <a:off x="3276600" y="4050506"/>
            <a:ext cx="6350" cy="301764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9" name="Text Box 33"/>
          <p:cNvSpPr txBox="1">
            <a:spLocks noChangeArrowheads="1"/>
          </p:cNvSpPr>
          <p:nvPr/>
        </p:nvSpPr>
        <p:spPr bwMode="auto">
          <a:xfrm>
            <a:off x="4648200" y="2724150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 hệ 1</a:t>
            </a:r>
          </a:p>
        </p:txBody>
      </p:sp>
      <p:sp>
        <p:nvSpPr>
          <p:cNvPr id="24610" name="Text Box 34"/>
          <p:cNvSpPr txBox="1">
            <a:spLocks noChangeArrowheads="1"/>
          </p:cNvSpPr>
          <p:nvPr/>
        </p:nvSpPr>
        <p:spPr bwMode="auto">
          <a:xfrm>
            <a:off x="4679950" y="3572530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 hệ 2</a:t>
            </a:r>
          </a:p>
        </p:txBody>
      </p:sp>
      <p:sp>
        <p:nvSpPr>
          <p:cNvPr id="24612" name="Line 36"/>
          <p:cNvSpPr>
            <a:spLocks noChangeShapeType="1"/>
          </p:cNvSpPr>
          <p:nvPr/>
        </p:nvSpPr>
        <p:spPr bwMode="auto">
          <a:xfrm>
            <a:off x="6188075" y="3028950"/>
            <a:ext cx="4572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4" name="Line 38"/>
          <p:cNvSpPr>
            <a:spLocks noChangeShapeType="1"/>
          </p:cNvSpPr>
          <p:nvPr/>
        </p:nvSpPr>
        <p:spPr bwMode="auto">
          <a:xfrm>
            <a:off x="6248400" y="3867150"/>
            <a:ext cx="4572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6" name="AutoShape 40"/>
          <p:cNvSpPr>
            <a:spLocks noChangeArrowheads="1"/>
          </p:cNvSpPr>
          <p:nvPr/>
        </p:nvSpPr>
        <p:spPr bwMode="auto">
          <a:xfrm>
            <a:off x="6718299" y="3543300"/>
            <a:ext cx="1739899" cy="507206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618" name="AutoShape 42"/>
          <p:cNvSpPr>
            <a:spLocks noChangeArrowheads="1"/>
          </p:cNvSpPr>
          <p:nvPr/>
        </p:nvSpPr>
        <p:spPr bwMode="auto">
          <a:xfrm>
            <a:off x="6657974" y="2724150"/>
            <a:ext cx="1800225" cy="52322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619" name="Line 43"/>
          <p:cNvSpPr>
            <a:spLocks noChangeShapeType="1"/>
          </p:cNvSpPr>
          <p:nvPr/>
        </p:nvSpPr>
        <p:spPr bwMode="auto">
          <a:xfrm>
            <a:off x="7439025" y="3200400"/>
            <a:ext cx="0" cy="3429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2743200" y="3543300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Bố mẹ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2667000" y="432435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Con cái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6934200" y="2724150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Bố mẹ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6858000" y="3557588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Con cái</a:t>
            </a:r>
          </a:p>
        </p:txBody>
      </p:sp>
      <p:sp>
        <p:nvSpPr>
          <p:cNvPr id="24628" name="Text Box 52"/>
          <p:cNvSpPr txBox="1">
            <a:spLocks noChangeArrowheads="1"/>
          </p:cNvSpPr>
          <p:nvPr/>
        </p:nvSpPr>
        <p:spPr bwMode="auto">
          <a:xfrm>
            <a:off x="457200" y="2724150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 hệ 1</a:t>
            </a:r>
          </a:p>
        </p:txBody>
      </p:sp>
    </p:spTree>
    <p:extLst>
      <p:ext uri="{BB962C8B-B14F-4D97-AF65-F5344CB8AC3E}">
        <p14:creationId xmlns:p14="http://schemas.microsoft.com/office/powerpoint/2010/main" val="148602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245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245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4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4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24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2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24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24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24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2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2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24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  <p:bldP spid="24594" grpId="0"/>
      <p:bldP spid="24595" grpId="0"/>
      <p:bldP spid="24596" grpId="0" animBg="1"/>
      <p:bldP spid="24598" grpId="0"/>
      <p:bldP spid="24599" grpId="0"/>
      <p:bldP spid="24600" grpId="0" animBg="1"/>
      <p:bldP spid="24601" grpId="0"/>
      <p:bldP spid="24602" grpId="0" animBg="1"/>
      <p:bldP spid="24603" grpId="0" animBg="1"/>
      <p:bldP spid="24604" grpId="0" animBg="1"/>
      <p:bldP spid="24605" grpId="0" animBg="1"/>
      <p:bldP spid="24607" grpId="0" animBg="1"/>
      <p:bldP spid="24608" grpId="0" animBg="1"/>
      <p:bldP spid="24609" grpId="0"/>
      <p:bldP spid="24610" grpId="0"/>
      <p:bldP spid="24612" grpId="0" animBg="1"/>
      <p:bldP spid="24614" grpId="0" animBg="1"/>
      <p:bldP spid="24616" grpId="0" animBg="1"/>
      <p:bldP spid="24618" grpId="0" animBg="1"/>
      <p:bldP spid="24619" grpId="0" animBg="1"/>
      <p:bldP spid="24620" grpId="0"/>
      <p:bldP spid="24621" grpId="0"/>
      <p:bldP spid="24622" grpId="0"/>
      <p:bldP spid="24623" grpId="0"/>
      <p:bldP spid="246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ợ chồng trẻ quản lý tài chí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50"/>
            <a:ext cx="4612057" cy="395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21718" y="3953530"/>
            <a:ext cx="28488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800" i="1">
                <a:solidFill>
                  <a:srgbClr val="05BB0E"/>
                </a:solidFill>
                <a:latin typeface="Times New Roman" pitchFamily="18" charset="0"/>
                <a:cs typeface="Times New Roman" pitchFamily="18" charset="0"/>
              </a:rPr>
              <a:t>Gia đình 1 thế hệ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" y="4486930"/>
            <a:ext cx="90717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sz="2800" b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 đình chỉ có vợ và chồng cùng chung sống, </a:t>
            </a:r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 có con</a:t>
            </a:r>
            <a:r>
              <a:rPr lang="en-US" sz="2800" b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597"/>
            <a:ext cx="4229099" cy="395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52400" y="1371600"/>
            <a:ext cx="4267200" cy="1885950"/>
            <a:chOff x="228600" y="990600"/>
            <a:chExt cx="4267200" cy="188595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228600" y="990600"/>
              <a:ext cx="4267200" cy="1885950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304800" y="1356123"/>
              <a:ext cx="4191000" cy="584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GIA ĐÌNH 1 THẾ HỆ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1524000" y="2000250"/>
              <a:ext cx="1676400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algn="ctr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Vợ chồng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15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3751" r="6500"/>
          <a:stretch>
            <a:fillRect/>
          </a:stretch>
        </p:blipFill>
        <p:spPr>
          <a:xfrm>
            <a:off x="0" y="1191"/>
            <a:ext cx="4800600" cy="4094559"/>
          </a:xfrm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85158" y="4095750"/>
            <a:ext cx="28488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đình 4 thế hệ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152400" y="4552950"/>
            <a:ext cx="94388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sz="2800" b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 đình gồm có cụ, ông bà, bố mẹ và các con cùng chung sống.</a:t>
            </a:r>
          </a:p>
        </p:txBody>
      </p:sp>
      <p:pic>
        <p:nvPicPr>
          <p:cNvPr id="4098" name="Picture 2" descr="CHỤP ẢNH GIA ĐÌNH NHIỀU THẾ HỆ - BOLD STUD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148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04800" y="1276350"/>
            <a:ext cx="4267200" cy="1885950"/>
            <a:chOff x="4724400" y="2971800"/>
            <a:chExt cx="4267200" cy="1885950"/>
          </a:xfrm>
        </p:grpSpPr>
        <p:sp>
          <p:nvSpPr>
            <p:cNvPr id="8" name="AutoShape 20"/>
            <p:cNvSpPr>
              <a:spLocks noChangeArrowheads="1"/>
            </p:cNvSpPr>
            <p:nvPr/>
          </p:nvSpPr>
          <p:spPr bwMode="auto">
            <a:xfrm>
              <a:off x="4724400" y="2971800"/>
              <a:ext cx="4267200" cy="188595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4800600" y="3206175"/>
              <a:ext cx="4191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GIA ĐÌNH 4 THẾ HỆ</a:t>
              </a:r>
            </a:p>
          </p:txBody>
        </p:sp>
        <p:sp>
          <p:nvSpPr>
            <p:cNvPr id="10" name="Text Box 28"/>
            <p:cNvSpPr txBox="1">
              <a:spLocks noChangeArrowheads="1"/>
            </p:cNvSpPr>
            <p:nvPr/>
          </p:nvSpPr>
          <p:spPr bwMode="auto">
            <a:xfrm>
              <a:off x="4832350" y="4011217"/>
              <a:ext cx="609600" cy="4616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Cụ</a:t>
              </a:r>
            </a:p>
          </p:txBody>
        </p:sp>
        <p:sp>
          <p:nvSpPr>
            <p:cNvPr id="11" name="Text Box 29"/>
            <p:cNvSpPr txBox="1">
              <a:spLocks noChangeArrowheads="1"/>
            </p:cNvSpPr>
            <p:nvPr/>
          </p:nvSpPr>
          <p:spPr bwMode="auto">
            <a:xfrm>
              <a:off x="5835650" y="3862388"/>
              <a:ext cx="838200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Ông bà</a:t>
              </a:r>
            </a:p>
          </p:txBody>
        </p: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7054850" y="3850481"/>
              <a:ext cx="762000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Bố mẹ</a:t>
              </a:r>
            </a:p>
          </p:txBody>
        </p:sp>
        <p:sp>
          <p:nvSpPr>
            <p:cNvPr id="13" name="Text Box 31"/>
            <p:cNvSpPr txBox="1">
              <a:spLocks noChangeArrowheads="1"/>
            </p:cNvSpPr>
            <p:nvPr/>
          </p:nvSpPr>
          <p:spPr bwMode="auto">
            <a:xfrm>
              <a:off x="8131175" y="3829050"/>
              <a:ext cx="762000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Con cái</a:t>
              </a:r>
            </a:p>
          </p:txBody>
        </p:sp>
        <p:sp>
          <p:nvSpPr>
            <p:cNvPr id="14" name="Line 36"/>
            <p:cNvSpPr>
              <a:spLocks noChangeShapeType="1"/>
            </p:cNvSpPr>
            <p:nvPr/>
          </p:nvSpPr>
          <p:spPr bwMode="auto">
            <a:xfrm>
              <a:off x="5457825" y="4171950"/>
              <a:ext cx="381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37"/>
            <p:cNvSpPr>
              <a:spLocks noChangeShapeType="1"/>
            </p:cNvSpPr>
            <p:nvPr/>
          </p:nvSpPr>
          <p:spPr bwMode="auto">
            <a:xfrm>
              <a:off x="6661150" y="4171950"/>
              <a:ext cx="381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8"/>
            <p:cNvSpPr>
              <a:spLocks noChangeShapeType="1"/>
            </p:cNvSpPr>
            <p:nvPr/>
          </p:nvSpPr>
          <p:spPr bwMode="auto">
            <a:xfrm>
              <a:off x="7816850" y="4171950"/>
              <a:ext cx="30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01389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57EEFE-F074-4ABD-95E8-D423DC5F1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A8B1C90-0AB7-40BD-B589-0A6B69BC7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61950"/>
            <a:ext cx="83820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 typeface="Arial" pitchFamily="34" charset="0"/>
              <a:buNone/>
            </a:pPr>
            <a:endParaRPr lang="en-US" sz="3000" i="1" u="sng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  <a:p>
            <a:pPr algn="just">
              <a:spcBef>
                <a:spcPct val="50000"/>
              </a:spcBef>
              <a:buFont typeface="Arial" pitchFamily="34" charset="0"/>
              <a:buNone/>
            </a:pP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Mỗi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gia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đình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thể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1, 2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hoặc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nhiều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thế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hệ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cùng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chung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sống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. Gia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đình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1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thế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hệ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là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gia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đình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chỉ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vợ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chồng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chưa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con. Gia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đình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2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thế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hệ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là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gia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đình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gồm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bố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mẹ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con. Gia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đình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nhiều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thế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hệ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ngoài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bố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mẹ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con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cái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thì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còn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thêm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ông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bà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0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cụ</a:t>
            </a:r>
            <a:r>
              <a:rPr lang="en-US" sz="3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474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1"/>
          <p:cNvGrpSpPr>
            <a:grpSpLocks/>
          </p:cNvGrpSpPr>
          <p:nvPr/>
        </p:nvGrpSpPr>
        <p:grpSpPr bwMode="auto">
          <a:xfrm>
            <a:off x="1015604" y="975122"/>
            <a:ext cx="6436519" cy="3308747"/>
            <a:chOff x="341926" y="208486"/>
            <a:chExt cx="11441759" cy="5883467"/>
          </a:xfrm>
        </p:grpSpPr>
        <p:pic>
          <p:nvPicPr>
            <p:cNvPr id="5140" name="1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1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1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3" name="1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1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03" y="960835"/>
            <a:ext cx="1241822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1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04" y="3289697"/>
            <a:ext cx="1302544" cy="71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1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69" y="1841897"/>
            <a:ext cx="1420416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1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60" y="3043238"/>
            <a:ext cx="176926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1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85" y="1725217"/>
            <a:ext cx="490538" cy="48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1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72" y="1670447"/>
            <a:ext cx="2571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1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19" y="1972866"/>
            <a:ext cx="57983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1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69" y="954882"/>
            <a:ext cx="503635" cy="56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1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23" y="927497"/>
            <a:ext cx="545306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1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69" y="998935"/>
            <a:ext cx="432197" cy="49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14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984648"/>
            <a:ext cx="432197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14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04" r="-11008"/>
          <a:stretch>
            <a:fillRect/>
          </a:stretch>
        </p:blipFill>
        <p:spPr bwMode="auto">
          <a:xfrm>
            <a:off x="2153841" y="1102519"/>
            <a:ext cx="685800" cy="32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654" y="1527573"/>
            <a:ext cx="3264694" cy="19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2938"/>
            <a:ext cx="1625204" cy="98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44" y="3034904"/>
            <a:ext cx="3264694" cy="19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682477" y="1914272"/>
            <a:ext cx="4023123" cy="962278"/>
          </a:xfrm>
          <a:prstGeom prst="rect">
            <a:avLst/>
          </a:prstGeom>
          <a:noFill/>
        </p:spPr>
        <p:txBody>
          <a:bodyPr wrap="square" lIns="38571" tIns="19286" rIns="38571" bIns="19286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zh-CN" sz="6000" b="1">
                <a:solidFill>
                  <a:srgbClr val="79C245"/>
                </a:solidFill>
                <a:latin typeface="Montserrat ExtraBold"/>
                <a:ea typeface="Microsoft YaHei" pitchFamily="34" charset="-122"/>
                <a:sym typeface="Microsoft YaHei" pitchFamily="34" charset="-122"/>
              </a:rPr>
              <a:t>Khởi động</a:t>
            </a:r>
            <a:endParaRPr lang="zh-CN" altLang="en-US" sz="6000" b="1">
              <a:solidFill>
                <a:srgbClr val="79C245"/>
              </a:solidFill>
              <a:latin typeface="Montserrat ExtraBold"/>
              <a:ea typeface="Microsoft YaHei" pitchFamily="34" charset="-122"/>
              <a:sym typeface="Microsoft YaHei" pitchFamily="3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642937"/>
            <a:ext cx="2450306" cy="149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07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9E864-B1A2-4006-A673-0947210A9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39044"/>
          </a:xfrm>
          <a:prstGeom prst="rect">
            <a:avLst/>
          </a:prstGeom>
        </p:spPr>
      </p:pic>
      <p:sp>
        <p:nvSpPr>
          <p:cNvPr id="6" name="WordArt 4">
            <a:extLst>
              <a:ext uri="{FF2B5EF4-FFF2-40B4-BE49-F238E27FC236}">
                <a16:creationId xmlns:a16="http://schemas.microsoft.com/office/drawing/2014/main" id="{548A1C35-537C-483E-B19E-A9D356D417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500" y="1015221"/>
            <a:ext cx="7239000" cy="1962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rgbClr val="FF0000"/>
                </a:solidFill>
                <a:latin typeface="Times New Roman"/>
                <a:cs typeface="Times New Roman"/>
              </a:rPr>
              <a:t>Mời bạn đến thăm gia đình tôi</a:t>
            </a:r>
            <a:endParaRPr lang="en-US" sz="3600" kern="1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B79829-EED4-414F-BF75-178A4146F972}"/>
              </a:ext>
            </a:extLst>
          </p:cNvPr>
          <p:cNvSpPr/>
          <p:nvPr/>
        </p:nvSpPr>
        <p:spPr>
          <a:xfrm>
            <a:off x="190500" y="302066"/>
            <a:ext cx="8763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4000" dirty="0">
              <a:ln w="1143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67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71450"/>
            <a:ext cx="87630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80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2800" dirty="0" err="1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Lâm</a:t>
            </a:r>
            <a:endParaRPr lang="en-US" sz="280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669B42-952C-43A1-95C9-FED56E8132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42950"/>
            <a:ext cx="6324600" cy="4229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3799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123950"/>
            <a:ext cx="2895600" cy="190821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36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36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Phùng</a:t>
            </a:r>
            <a:r>
              <a:rPr lang="en-US" sz="3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61FA0-E2A5-48E4-B84A-CB0999B63E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9575"/>
            <a:ext cx="3857625" cy="43243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8065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1343025"/>
            <a:ext cx="7543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…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9" descr="Untitled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" y="1323975"/>
            <a:ext cx="8763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2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3">
            <a:extLst>
              <a:ext uri="{FF2B5EF4-FFF2-40B4-BE49-F238E27FC236}">
                <a16:creationId xmlns:a16="http://schemas.microsoft.com/office/drawing/2014/main" id="{9C526DA8-F893-413C-8CA6-D08BFFFFBD5F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273248"/>
            <a:ext cx="8763000" cy="4597004"/>
            <a:chOff x="-1000762" y="365151"/>
            <a:chExt cx="10204133" cy="6129212"/>
          </a:xfrm>
        </p:grpSpPr>
        <p:pic>
          <p:nvPicPr>
            <p:cNvPr id="6149" name="Picture 2" descr="bordes decorativos infantiles - Cerca amb Google:">
              <a:extLst>
                <a:ext uri="{FF2B5EF4-FFF2-40B4-BE49-F238E27FC236}">
                  <a16:creationId xmlns:a16="http://schemas.microsoft.com/office/drawing/2014/main" id="{67C20E2E-75D8-403F-849B-5EAFD06D6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0762" y="365151"/>
              <a:ext cx="10204133" cy="6129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50" name="Group 8">
              <a:extLst>
                <a:ext uri="{FF2B5EF4-FFF2-40B4-BE49-F238E27FC236}">
                  <a16:creationId xmlns:a16="http://schemas.microsoft.com/office/drawing/2014/main" id="{4392AD4B-331C-4272-9171-655729E400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4283" y="2382587"/>
              <a:ext cx="5600700" cy="3325925"/>
              <a:chOff x="1501983" y="2622048"/>
              <a:chExt cx="5600700" cy="3326246"/>
            </a:xfrm>
          </p:grpSpPr>
          <p:sp>
            <p:nvSpPr>
              <p:cNvPr id="6152" name="WordArt 7">
                <a:extLst>
                  <a:ext uri="{FF2B5EF4-FFF2-40B4-BE49-F238E27FC236}">
                    <a16:creationId xmlns:a16="http://schemas.microsoft.com/office/drawing/2014/main" id="{05FE6CF6-2C96-4F12-9BED-22F32B900C95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1501983" y="2622048"/>
                <a:ext cx="5600700" cy="224073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49745"/>
                  </a:avLst>
                </a:prstTxWarp>
              </a:bodyPr>
              <a:lstStyle/>
              <a:p>
                <a:pPr algn="ctr"/>
                <a:r>
                  <a:rPr lang="en-US" sz="2100" b="1" kern="10" dirty="0">
                    <a:ln w="1270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solidFill>
                      <a:srgbClr val="C00000"/>
                    </a:solidFill>
                    <a:effectLst>
                      <a:outerShdw dist="45791" dir="2021404" algn="ctr" rotWithShape="0">
                        <a:srgbClr val="808080">
                          <a:alpha val="79999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 NỘI</a:t>
                </a:r>
              </a:p>
              <a:p>
                <a:pPr algn="ctr"/>
                <a:r>
                  <a:rPr lang="en-US" sz="2100" b="1" kern="10" dirty="0">
                    <a:ln w="12700">
                      <a:solidFill>
                        <a:srgbClr val="333399"/>
                      </a:solidFill>
                      <a:round/>
                      <a:headEnd/>
                      <a:tailEnd/>
                    </a:ln>
                    <a:solidFill>
                      <a:srgbClr val="C00000"/>
                    </a:solidFill>
                    <a:effectLst>
                      <a:outerShdw dist="45791" dir="2021404" algn="ctr" rotWithShape="0">
                        <a:srgbClr val="808080">
                          <a:alpha val="79999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 NGOẠI</a:t>
                </a:r>
              </a:p>
            </p:txBody>
          </p:sp>
          <p:sp>
            <p:nvSpPr>
              <p:cNvPr id="6153" name="WordArt 7">
                <a:extLst>
                  <a:ext uri="{FF2B5EF4-FFF2-40B4-BE49-F238E27FC236}">
                    <a16:creationId xmlns:a16="http://schemas.microsoft.com/office/drawing/2014/main" id="{8FF0A070-CF23-4F70-98D4-2FCCD93A8E93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4302333" y="5516494"/>
                <a:ext cx="2667000" cy="4318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lang="en-US" sz="1200" b="1" kern="10">
                  <a:ln w="12700">
                    <a:solidFill>
                      <a:srgbClr val="333399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45791" dir="2021404" algn="ctr" rotWithShape="0">
                      <a:srgbClr val="80808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extLst>
              <a:ext uri="{FF2B5EF4-FFF2-40B4-BE49-F238E27FC236}">
                <a16:creationId xmlns:a16="http://schemas.microsoft.com/office/drawing/2014/main" id="{5ACD2708-9C97-402F-BACC-509488D60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742950"/>
            <a:ext cx="4000500" cy="2914650"/>
          </a:xfrm>
          <a:prstGeom prst="cloudCallout">
            <a:avLst>
              <a:gd name="adj1" fmla="val 76704"/>
              <a:gd name="adj2" fmla="val 4767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vi-VN" altLang="vi-VN" sz="1800"/>
          </a:p>
        </p:txBody>
      </p:sp>
      <p:sp>
        <p:nvSpPr>
          <p:cNvPr id="168963" name="Text Box 3">
            <a:extLst>
              <a:ext uri="{FF2B5EF4-FFF2-40B4-BE49-F238E27FC236}">
                <a16:creationId xmlns:a16="http://schemas.microsoft.com/office/drawing/2014/main" id="{436A64EC-6E3C-4554-B980-2DA336D98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428750"/>
            <a:ext cx="32385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400" b="1" dirty="0">
                <a:solidFill>
                  <a:srgbClr val="003300"/>
                </a:solidFill>
              </a:rPr>
              <a:t> </a:t>
            </a:r>
            <a:r>
              <a:rPr lang="en-US" altLang="vi-VN" sz="2400" b="1" dirty="0">
                <a:solidFill>
                  <a:srgbClr val="FF0000"/>
                </a:solidFill>
              </a:rPr>
              <a:t>Quan </a:t>
            </a:r>
            <a:r>
              <a:rPr lang="en-US" altLang="vi-VN" sz="2400" b="1" dirty="0" err="1">
                <a:solidFill>
                  <a:srgbClr val="FF0000"/>
                </a:solidFill>
              </a:rPr>
              <a:t>s¸t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tranh</a:t>
            </a:r>
            <a:r>
              <a:rPr lang="en-US" altLang="vi-VN" sz="2400" b="1" dirty="0">
                <a:solidFill>
                  <a:srgbClr val="FF0000"/>
                </a:solidFill>
              </a:rPr>
              <a:t> vµ tr¶ </a:t>
            </a:r>
            <a:r>
              <a:rPr lang="en-US" altLang="vi-VN" sz="2400" b="1" dirty="0" err="1">
                <a:solidFill>
                  <a:srgbClr val="FF0000"/>
                </a:solidFill>
              </a:rPr>
              <a:t>lêi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c©u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hái</a:t>
            </a:r>
            <a:endParaRPr lang="en-US" altLang="vi-VN" sz="1800" dirty="0">
              <a:solidFill>
                <a:srgbClr val="003300"/>
              </a:solidFill>
            </a:endParaRPr>
          </a:p>
        </p:txBody>
      </p:sp>
      <p:sp>
        <p:nvSpPr>
          <p:cNvPr id="168964" name="Text Box 4">
            <a:extLst>
              <a:ext uri="{FF2B5EF4-FFF2-40B4-BE49-F238E27FC236}">
                <a16:creationId xmlns:a16="http://schemas.microsoft.com/office/drawing/2014/main" id="{3E19E1E5-1294-4D78-AE94-10886A8EB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3771900"/>
            <a:ext cx="6286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400" b="1">
                <a:solidFill>
                  <a:srgbClr val="000000"/>
                </a:solidFill>
              </a:rPr>
              <a:t>H·y ®äc tªn c¸c b¹n trong tranh?</a:t>
            </a:r>
            <a:r>
              <a:rPr lang="en-US" altLang="vi-VN" sz="240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8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4" descr="Ho noi ho ngoai1">
            <a:extLst>
              <a:ext uri="{FF2B5EF4-FFF2-40B4-BE49-F238E27FC236}">
                <a16:creationId xmlns:a16="http://schemas.microsoft.com/office/drawing/2014/main" id="{97072D04-F032-49A5-9DD4-D06F7C8DA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2848"/>
            <a:ext cx="6915150" cy="507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>
            <a:extLst>
              <a:ext uri="{FF2B5EF4-FFF2-40B4-BE49-F238E27FC236}">
                <a16:creationId xmlns:a16="http://schemas.microsoft.com/office/drawing/2014/main" id="{3AF7A8D0-C392-4349-A954-C60DF4D62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1428750"/>
            <a:ext cx="55816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400" dirty="0">
                <a:solidFill>
                  <a:srgbClr val="003300"/>
                </a:solidFill>
              </a:rPr>
              <a:t>1.H­ư¬ng vµ </a:t>
            </a:r>
            <a:r>
              <a:rPr lang="en-US" altLang="vi-VN" sz="2400" dirty="0" err="1">
                <a:solidFill>
                  <a:srgbClr val="003300"/>
                </a:solidFill>
              </a:rPr>
              <a:t>Hång</a:t>
            </a:r>
            <a:r>
              <a:rPr lang="en-US" altLang="vi-VN" sz="2400" dirty="0">
                <a:solidFill>
                  <a:srgbClr val="003300"/>
                </a:solidFill>
              </a:rPr>
              <a:t> ®· </a:t>
            </a:r>
            <a:r>
              <a:rPr lang="en-US" altLang="vi-VN" sz="2400" dirty="0" err="1">
                <a:solidFill>
                  <a:srgbClr val="003300"/>
                </a:solidFill>
              </a:rPr>
              <a:t>cho</a:t>
            </a:r>
            <a:r>
              <a:rPr lang="en-US" altLang="vi-VN" sz="2400" dirty="0">
                <a:solidFill>
                  <a:srgbClr val="003300"/>
                </a:solidFill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</a:rPr>
              <a:t>c¸c</a:t>
            </a:r>
            <a:r>
              <a:rPr lang="en-US" altLang="vi-VN" sz="2400" dirty="0">
                <a:solidFill>
                  <a:srgbClr val="003300"/>
                </a:solidFill>
              </a:rPr>
              <a:t> b¹n </a:t>
            </a:r>
            <a:r>
              <a:rPr lang="en-US" altLang="vi-VN" sz="2400" dirty="0" err="1">
                <a:solidFill>
                  <a:srgbClr val="003300"/>
                </a:solidFill>
              </a:rPr>
              <a:t>xem</a:t>
            </a:r>
            <a:r>
              <a:rPr lang="en-US" altLang="vi-VN" sz="2400" dirty="0">
                <a:solidFill>
                  <a:srgbClr val="003300"/>
                </a:solidFill>
              </a:rPr>
              <a:t> ¶</a:t>
            </a:r>
            <a:r>
              <a:rPr lang="en-US" altLang="vi-VN" sz="2400" dirty="0" err="1">
                <a:solidFill>
                  <a:srgbClr val="003300"/>
                </a:solidFill>
              </a:rPr>
              <a:t>nh</a:t>
            </a:r>
            <a:r>
              <a:rPr lang="en-US" altLang="vi-VN" sz="2400" dirty="0">
                <a:solidFill>
                  <a:srgbClr val="003300"/>
                </a:solidFill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</a:rPr>
              <a:t>nh÷ng</a:t>
            </a:r>
            <a:r>
              <a:rPr lang="en-US" altLang="vi-VN" sz="2400" dirty="0">
                <a:solidFill>
                  <a:srgbClr val="003300"/>
                </a:solidFill>
              </a:rPr>
              <a:t> ai? ¤ng bµ ngo¹i ®· </a:t>
            </a:r>
            <a:r>
              <a:rPr lang="en-US" altLang="vi-VN" sz="2400" dirty="0" err="1">
                <a:solidFill>
                  <a:srgbClr val="003300"/>
                </a:solidFill>
              </a:rPr>
              <a:t>sinh</a:t>
            </a:r>
            <a:r>
              <a:rPr lang="en-US" altLang="vi-VN" sz="2400" dirty="0">
                <a:solidFill>
                  <a:srgbClr val="003300"/>
                </a:solidFill>
              </a:rPr>
              <a:t> ra ai </a:t>
            </a:r>
            <a:r>
              <a:rPr lang="en-US" altLang="vi-VN" sz="2400" dirty="0" err="1">
                <a:solidFill>
                  <a:srgbClr val="003300"/>
                </a:solidFill>
              </a:rPr>
              <a:t>trong</a:t>
            </a:r>
            <a:r>
              <a:rPr lang="en-US" altLang="vi-VN" sz="2400" dirty="0">
                <a:solidFill>
                  <a:srgbClr val="003300"/>
                </a:solidFill>
              </a:rPr>
              <a:t> ¶</a:t>
            </a:r>
            <a:r>
              <a:rPr lang="en-US" altLang="vi-VN" sz="2400" dirty="0" err="1">
                <a:solidFill>
                  <a:srgbClr val="003300"/>
                </a:solidFill>
              </a:rPr>
              <a:t>nh</a:t>
            </a:r>
            <a:r>
              <a:rPr lang="en-US" altLang="vi-VN" sz="2400" dirty="0">
                <a:solidFill>
                  <a:srgbClr val="003300"/>
                </a:solidFill>
              </a:rPr>
              <a:t>?</a:t>
            </a:r>
          </a:p>
        </p:txBody>
      </p:sp>
      <p:grpSp>
        <p:nvGrpSpPr>
          <p:cNvPr id="151555" name="Group 3">
            <a:extLst>
              <a:ext uri="{FF2B5EF4-FFF2-40B4-BE49-F238E27FC236}">
                <a16:creationId xmlns:a16="http://schemas.microsoft.com/office/drawing/2014/main" id="{C460A1B3-46A6-4FCB-8D55-FE4AF6F16E54}"/>
              </a:ext>
            </a:extLst>
          </p:cNvPr>
          <p:cNvGrpSpPr>
            <a:grpSpLocks/>
          </p:cNvGrpSpPr>
          <p:nvPr/>
        </p:nvGrpSpPr>
        <p:grpSpPr bwMode="auto">
          <a:xfrm>
            <a:off x="1314450" y="1371600"/>
            <a:ext cx="1485900" cy="1143000"/>
            <a:chOff x="1152" y="432"/>
            <a:chExt cx="1008" cy="960"/>
          </a:xfrm>
        </p:grpSpPr>
        <p:sp>
          <p:nvSpPr>
            <p:cNvPr id="11274" name="Oval 4">
              <a:extLst>
                <a:ext uri="{FF2B5EF4-FFF2-40B4-BE49-F238E27FC236}">
                  <a16:creationId xmlns:a16="http://schemas.microsoft.com/office/drawing/2014/main" id="{CCB671FD-A8F4-4D91-91E3-9E70FC587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432"/>
              <a:ext cx="1008" cy="960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 sz="1350"/>
            </a:p>
          </p:txBody>
        </p:sp>
        <p:sp>
          <p:nvSpPr>
            <p:cNvPr id="11275" name="Text Box 5">
              <a:extLst>
                <a:ext uri="{FF2B5EF4-FFF2-40B4-BE49-F238E27FC236}">
                  <a16:creationId xmlns:a16="http://schemas.microsoft.com/office/drawing/2014/main" id="{9F0437E3-514E-4E1D-8A2C-7CE5F98C38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602"/>
              <a:ext cx="480" cy="601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vi-VN" sz="4050">
                  <a:solidFill>
                    <a:srgbClr val="FF0000"/>
                  </a:solidFill>
                  <a:sym typeface="Marlett" pitchFamily="2" charset="2"/>
                </a:rPr>
                <a:t></a:t>
              </a:r>
              <a:endParaRPr lang="en-US" altLang="vi-VN" sz="4050">
                <a:solidFill>
                  <a:srgbClr val="FF0000"/>
                </a:solidFill>
              </a:endParaRPr>
            </a:p>
          </p:txBody>
        </p:sp>
      </p:grpSp>
      <p:sp>
        <p:nvSpPr>
          <p:cNvPr id="11268" name="Text Box 6">
            <a:extLst>
              <a:ext uri="{FF2B5EF4-FFF2-40B4-BE49-F238E27FC236}">
                <a16:creationId xmlns:a16="http://schemas.microsoft.com/office/drawing/2014/main" id="{FECF6A4D-FB12-42AD-90CC-0194997104DB}"/>
              </a:ext>
            </a:extLst>
          </p:cNvPr>
          <p:cNvSpPr txBox="1">
            <a:spLocks noChangeArrowheads="1"/>
          </p:cNvSpPr>
          <p:nvPr/>
        </p:nvSpPr>
        <p:spPr bwMode="auto">
          <a:xfrm rot="47486">
            <a:off x="4229100" y="1129785"/>
            <a:ext cx="40576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vi-VN" altLang="vi-VN" sz="1800"/>
          </a:p>
        </p:txBody>
      </p:sp>
      <p:sp>
        <p:nvSpPr>
          <p:cNvPr id="151559" name="Text Box 7">
            <a:extLst>
              <a:ext uri="{FF2B5EF4-FFF2-40B4-BE49-F238E27FC236}">
                <a16:creationId xmlns:a16="http://schemas.microsoft.com/office/drawing/2014/main" id="{D35E18F8-96F5-46BC-A47B-0789E451F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285750"/>
            <a:ext cx="3829050" cy="9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400" u="sng" dirty="0" err="1">
                <a:solidFill>
                  <a:srgbClr val="FF0000"/>
                </a:solidFill>
              </a:rPr>
              <a:t>B­ưíc</a:t>
            </a:r>
            <a:r>
              <a:rPr lang="en-US" altLang="vi-VN" sz="2400" u="sng" dirty="0">
                <a:solidFill>
                  <a:srgbClr val="FF0000"/>
                </a:solidFill>
              </a:rPr>
              <a:t> 1</a:t>
            </a:r>
            <a:r>
              <a:rPr lang="en-US" altLang="vi-VN" sz="2400" dirty="0">
                <a:solidFill>
                  <a:srgbClr val="FF0000"/>
                </a:solidFill>
              </a:rPr>
              <a:t>: </a:t>
            </a:r>
            <a:r>
              <a:rPr lang="en-US" altLang="vi-VN" sz="2400" dirty="0" err="1">
                <a:solidFill>
                  <a:srgbClr val="FF0000"/>
                </a:solidFill>
              </a:rPr>
              <a:t>Th¶o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luËn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nhãm</a:t>
            </a:r>
            <a:r>
              <a:rPr lang="en-US" altLang="vi-VN" sz="2400" dirty="0">
                <a:solidFill>
                  <a:srgbClr val="FF0000"/>
                </a:solidFill>
              </a:rPr>
              <a:t> ®«</a:t>
            </a:r>
            <a:r>
              <a:rPr lang="en-US" altLang="vi-VN" sz="2400" dirty="0" err="1">
                <a:solidFill>
                  <a:srgbClr val="FF0000"/>
                </a:solidFill>
              </a:rPr>
              <a:t>i</a:t>
            </a:r>
            <a:r>
              <a:rPr lang="en-US" altLang="vi-VN" sz="2400" dirty="0">
                <a:solidFill>
                  <a:srgbClr val="FF0000"/>
                </a:solidFill>
              </a:rPr>
              <a:t>: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vi-VN" sz="2100" dirty="0">
              <a:solidFill>
                <a:srgbClr val="000000"/>
              </a:solidFill>
            </a:endParaRPr>
          </a:p>
        </p:txBody>
      </p:sp>
      <p:pic>
        <p:nvPicPr>
          <p:cNvPr id="151560" name="Picture 8" descr="pe03166_">
            <a:extLst>
              <a:ext uri="{FF2B5EF4-FFF2-40B4-BE49-F238E27FC236}">
                <a16:creationId xmlns:a16="http://schemas.microsoft.com/office/drawing/2014/main" id="{C3720DA7-A4F7-485E-9CE4-F015DFC0C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4300"/>
            <a:ext cx="18288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12">
            <a:extLst>
              <a:ext uri="{FF2B5EF4-FFF2-40B4-BE49-F238E27FC236}">
                <a16:creationId xmlns:a16="http://schemas.microsoft.com/office/drawing/2014/main" id="{986021C7-A99C-45E4-B687-93815AD02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1833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vi-VN" altLang="vi-VN" sz="1800" i="1">
              <a:solidFill>
                <a:srgbClr val="000000"/>
              </a:solidFill>
            </a:endParaRPr>
          </a:p>
        </p:txBody>
      </p:sp>
      <p:sp>
        <p:nvSpPr>
          <p:cNvPr id="151565" name="Text Box 13">
            <a:extLst>
              <a:ext uri="{FF2B5EF4-FFF2-40B4-BE49-F238E27FC236}">
                <a16:creationId xmlns:a16="http://schemas.microsoft.com/office/drawing/2014/main" id="{EE44327A-8946-4ACF-90C4-0D92B0DD3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2743200"/>
            <a:ext cx="54673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400" dirty="0">
                <a:solidFill>
                  <a:srgbClr val="000000"/>
                </a:solidFill>
              </a:rPr>
              <a:t>2.Quang vµ </a:t>
            </a:r>
            <a:r>
              <a:rPr lang="en-US" altLang="vi-VN" sz="2400" dirty="0" err="1">
                <a:solidFill>
                  <a:srgbClr val="000000"/>
                </a:solidFill>
              </a:rPr>
              <a:t>Thuû</a:t>
            </a:r>
            <a:r>
              <a:rPr lang="en-US" altLang="vi-VN" sz="2400" dirty="0">
                <a:solidFill>
                  <a:srgbClr val="000000"/>
                </a:solidFill>
              </a:rPr>
              <a:t> ®· </a:t>
            </a:r>
            <a:r>
              <a:rPr lang="en-US" altLang="vi-VN" sz="2400" dirty="0" err="1">
                <a:solidFill>
                  <a:srgbClr val="000000"/>
                </a:solidFill>
              </a:rPr>
              <a:t>cho</a:t>
            </a:r>
            <a:r>
              <a:rPr lang="en-US" altLang="vi-VN" sz="2400" dirty="0">
                <a:solidFill>
                  <a:srgbClr val="000000"/>
                </a:solidFill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</a:rPr>
              <a:t>c¸c</a:t>
            </a:r>
            <a:r>
              <a:rPr lang="en-US" altLang="vi-VN" sz="2400" dirty="0">
                <a:solidFill>
                  <a:srgbClr val="000000"/>
                </a:solidFill>
              </a:rPr>
              <a:t> b¹n </a:t>
            </a:r>
            <a:r>
              <a:rPr lang="en-US" altLang="vi-VN" sz="2400" dirty="0" err="1">
                <a:solidFill>
                  <a:srgbClr val="000000"/>
                </a:solidFill>
              </a:rPr>
              <a:t>xem</a:t>
            </a:r>
            <a:r>
              <a:rPr lang="en-US" altLang="vi-VN" sz="2400" dirty="0">
                <a:solidFill>
                  <a:srgbClr val="000000"/>
                </a:solidFill>
              </a:rPr>
              <a:t> ¶</a:t>
            </a:r>
            <a:r>
              <a:rPr lang="en-US" altLang="vi-VN" sz="2400" dirty="0" err="1">
                <a:solidFill>
                  <a:srgbClr val="000000"/>
                </a:solidFill>
              </a:rPr>
              <a:t>nh</a:t>
            </a:r>
            <a:r>
              <a:rPr lang="en-US" altLang="vi-VN" sz="2400" dirty="0">
                <a:solidFill>
                  <a:srgbClr val="000000"/>
                </a:solidFill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</a:rPr>
              <a:t>nh÷ng</a:t>
            </a:r>
            <a:r>
              <a:rPr lang="en-US" altLang="vi-VN" sz="2400" dirty="0">
                <a:solidFill>
                  <a:srgbClr val="000000"/>
                </a:solidFill>
              </a:rPr>
              <a:t> ai? ¤ng bµ </a:t>
            </a:r>
            <a:r>
              <a:rPr lang="en-US" altLang="vi-VN" sz="2400" dirty="0" err="1">
                <a:solidFill>
                  <a:srgbClr val="000000"/>
                </a:solidFill>
              </a:rPr>
              <a:t>néi</a:t>
            </a:r>
            <a:r>
              <a:rPr lang="en-US" altLang="vi-VN" sz="2400" dirty="0">
                <a:solidFill>
                  <a:srgbClr val="000000"/>
                </a:solidFill>
              </a:rPr>
              <a:t> ®· </a:t>
            </a:r>
            <a:r>
              <a:rPr lang="en-US" altLang="vi-VN" sz="2400" dirty="0" err="1">
                <a:solidFill>
                  <a:srgbClr val="000000"/>
                </a:solidFill>
              </a:rPr>
              <a:t>sinh</a:t>
            </a:r>
            <a:r>
              <a:rPr lang="en-US" altLang="vi-VN" sz="2400" dirty="0">
                <a:solidFill>
                  <a:srgbClr val="000000"/>
                </a:solidFill>
              </a:rPr>
              <a:t> ra ai </a:t>
            </a:r>
            <a:r>
              <a:rPr lang="en-US" altLang="vi-VN" sz="2400" dirty="0" err="1">
                <a:solidFill>
                  <a:srgbClr val="000000"/>
                </a:solidFill>
              </a:rPr>
              <a:t>trong</a:t>
            </a:r>
            <a:r>
              <a:rPr lang="en-US" altLang="vi-VN" sz="2400" dirty="0">
                <a:solidFill>
                  <a:srgbClr val="000000"/>
                </a:solidFill>
              </a:rPr>
              <a:t> ¶</a:t>
            </a:r>
            <a:r>
              <a:rPr lang="en-US" altLang="vi-VN" sz="2400" dirty="0" err="1">
                <a:solidFill>
                  <a:srgbClr val="000000"/>
                </a:solidFill>
              </a:rPr>
              <a:t>nh</a:t>
            </a:r>
            <a:r>
              <a:rPr lang="en-US" altLang="vi-VN" sz="24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51568" name="Text Box 16">
            <a:extLst>
              <a:ext uri="{FF2B5EF4-FFF2-40B4-BE49-F238E27FC236}">
                <a16:creationId xmlns:a16="http://schemas.microsoft.com/office/drawing/2014/main" id="{4908F2E8-C246-460C-9E0F-D35E4076A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3886200"/>
            <a:ext cx="5257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700" u="sng">
                <a:solidFill>
                  <a:srgbClr val="FF0000"/>
                </a:solidFill>
              </a:rPr>
              <a:t>B­ưíc 2</a:t>
            </a:r>
            <a:r>
              <a:rPr lang="en-US" altLang="vi-VN" sz="2700">
                <a:solidFill>
                  <a:srgbClr val="FF0000"/>
                </a:solidFill>
              </a:rPr>
              <a:t>: Lµm viÖc c¶ líp                       Mêi ®¹i diÖn c¸c nhãm tr×nh bµy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5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1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1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1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1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4" grpId="0"/>
      <p:bldP spid="151559" grpId="0"/>
      <p:bldP spid="15156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6" name="Picture 4" descr="Ho noi ho ngoai1">
            <a:extLst>
              <a:ext uri="{FF2B5EF4-FFF2-40B4-BE49-F238E27FC236}">
                <a16:creationId xmlns:a16="http://schemas.microsoft.com/office/drawing/2014/main" id="{410087C8-293A-434D-BBC6-4E1739BB4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04775"/>
            <a:ext cx="6858000" cy="526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>
            <a:extLst>
              <a:ext uri="{FF2B5EF4-FFF2-40B4-BE49-F238E27FC236}">
                <a16:creationId xmlns:a16="http://schemas.microsoft.com/office/drawing/2014/main" id="{248E9F7E-8C93-4BC3-A263-71372D862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657350"/>
            <a:ext cx="520065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3300">
                <a:solidFill>
                  <a:srgbClr val="FF0000"/>
                </a:solidFill>
              </a:rPr>
              <a:t>1.Hä néi gåm nh÷ng ai?</a:t>
            </a:r>
          </a:p>
        </p:txBody>
      </p:sp>
      <p:grpSp>
        <p:nvGrpSpPr>
          <p:cNvPr id="164867" name="Group 3">
            <a:extLst>
              <a:ext uri="{FF2B5EF4-FFF2-40B4-BE49-F238E27FC236}">
                <a16:creationId xmlns:a16="http://schemas.microsoft.com/office/drawing/2014/main" id="{8564EF74-B46A-44A4-B2D0-DB8A9E3A8BD7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085850"/>
            <a:ext cx="1600200" cy="1543050"/>
            <a:chOff x="1152" y="432"/>
            <a:chExt cx="1008" cy="960"/>
          </a:xfrm>
        </p:grpSpPr>
        <p:sp>
          <p:nvSpPr>
            <p:cNvPr id="13322" name="Oval 4">
              <a:extLst>
                <a:ext uri="{FF2B5EF4-FFF2-40B4-BE49-F238E27FC236}">
                  <a16:creationId xmlns:a16="http://schemas.microsoft.com/office/drawing/2014/main" id="{79F2D2C3-4146-4C9F-9426-335F2AEE1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432"/>
              <a:ext cx="1008" cy="960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 sz="1350"/>
            </a:p>
          </p:txBody>
        </p:sp>
        <p:sp>
          <p:nvSpPr>
            <p:cNvPr id="13323" name="Text Box 5">
              <a:extLst>
                <a:ext uri="{FF2B5EF4-FFF2-40B4-BE49-F238E27FC236}">
                  <a16:creationId xmlns:a16="http://schemas.microsoft.com/office/drawing/2014/main" id="{B511E83D-5CEF-461F-85B2-FA5AD4A47E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602"/>
              <a:ext cx="480" cy="445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vi-VN" sz="4050">
                  <a:solidFill>
                    <a:srgbClr val="FF0000"/>
                  </a:solidFill>
                  <a:sym typeface="Marlett" pitchFamily="2" charset="2"/>
                </a:rPr>
                <a:t></a:t>
              </a:r>
              <a:endParaRPr lang="en-US" altLang="vi-VN" sz="4050">
                <a:solidFill>
                  <a:srgbClr val="FF0000"/>
                </a:solidFill>
              </a:endParaRPr>
            </a:p>
          </p:txBody>
        </p:sp>
      </p:grpSp>
      <p:sp>
        <p:nvSpPr>
          <p:cNvPr id="13316" name="Text Box 6">
            <a:extLst>
              <a:ext uri="{FF2B5EF4-FFF2-40B4-BE49-F238E27FC236}">
                <a16:creationId xmlns:a16="http://schemas.microsoft.com/office/drawing/2014/main" id="{3F206DC4-0D90-4CBC-994B-0EFA0500D6DD}"/>
              </a:ext>
            </a:extLst>
          </p:cNvPr>
          <p:cNvSpPr txBox="1">
            <a:spLocks noChangeArrowheads="1"/>
          </p:cNvSpPr>
          <p:nvPr/>
        </p:nvSpPr>
        <p:spPr bwMode="auto">
          <a:xfrm rot="47486">
            <a:off x="4229100" y="1129785"/>
            <a:ext cx="40576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vi-VN" altLang="vi-VN" sz="1800"/>
          </a:p>
        </p:txBody>
      </p:sp>
      <p:sp>
        <p:nvSpPr>
          <p:cNvPr id="164871" name="Text Box 7">
            <a:extLst>
              <a:ext uri="{FF2B5EF4-FFF2-40B4-BE49-F238E27FC236}">
                <a16:creationId xmlns:a16="http://schemas.microsoft.com/office/drawing/2014/main" id="{701D99B2-F80D-4407-AA05-4ED0FBB6F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85750"/>
            <a:ext cx="3943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400" b="1" u="sng">
                <a:solidFill>
                  <a:srgbClr val="000000"/>
                </a:solidFill>
              </a:rPr>
              <a:t>B­íc 1</a:t>
            </a:r>
            <a:r>
              <a:rPr lang="en-US" altLang="vi-VN" sz="2400" b="1">
                <a:solidFill>
                  <a:srgbClr val="000000"/>
                </a:solidFill>
              </a:rPr>
              <a:t>: Th¶o luËn nhãm </a:t>
            </a:r>
          </a:p>
        </p:txBody>
      </p:sp>
      <p:pic>
        <p:nvPicPr>
          <p:cNvPr id="164872" name="Picture 8" descr="pe03166_">
            <a:extLst>
              <a:ext uri="{FF2B5EF4-FFF2-40B4-BE49-F238E27FC236}">
                <a16:creationId xmlns:a16="http://schemas.microsoft.com/office/drawing/2014/main" id="{8F0283F7-9D0B-4F35-86E0-BB1AF2E1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0"/>
            <a:ext cx="18288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12">
            <a:extLst>
              <a:ext uri="{FF2B5EF4-FFF2-40B4-BE49-F238E27FC236}">
                <a16:creationId xmlns:a16="http://schemas.microsoft.com/office/drawing/2014/main" id="{3DFC2ADA-C7E9-4F6F-9D33-76373976A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1833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vi-VN" altLang="vi-VN" sz="1800" i="1">
              <a:solidFill>
                <a:srgbClr val="000000"/>
              </a:solidFill>
            </a:endParaRPr>
          </a:p>
        </p:txBody>
      </p:sp>
      <p:sp>
        <p:nvSpPr>
          <p:cNvPr id="164877" name="Text Box 13">
            <a:extLst>
              <a:ext uri="{FF2B5EF4-FFF2-40B4-BE49-F238E27FC236}">
                <a16:creationId xmlns:a16="http://schemas.microsoft.com/office/drawing/2014/main" id="{9B84F99B-FE2A-416F-A54E-E6C990B12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2343151"/>
            <a:ext cx="56578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3600">
                <a:solidFill>
                  <a:srgbClr val="FF0000"/>
                </a:solidFill>
              </a:rPr>
              <a:t>     </a:t>
            </a:r>
            <a:r>
              <a:rPr lang="en-US" altLang="vi-VN" sz="3300">
                <a:solidFill>
                  <a:srgbClr val="FF0000"/>
                </a:solidFill>
              </a:rPr>
              <a:t>2.Hä ngo¹i gåm nh÷ng ai?</a:t>
            </a:r>
          </a:p>
        </p:txBody>
      </p:sp>
      <p:sp>
        <p:nvSpPr>
          <p:cNvPr id="164880" name="Text Box 16">
            <a:extLst>
              <a:ext uri="{FF2B5EF4-FFF2-40B4-BE49-F238E27FC236}">
                <a16:creationId xmlns:a16="http://schemas.microsoft.com/office/drawing/2014/main" id="{A72CE1EF-F850-4980-AAAC-00F13316E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143250"/>
            <a:ext cx="4286250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400" b="1" u="sng">
                <a:solidFill>
                  <a:srgbClr val="080808"/>
                </a:solidFill>
              </a:rPr>
              <a:t>B­íc 2</a:t>
            </a:r>
            <a:r>
              <a:rPr lang="en-US" altLang="vi-VN" sz="2400" b="1">
                <a:solidFill>
                  <a:srgbClr val="080808"/>
                </a:solidFill>
              </a:rPr>
              <a:t>:</a:t>
            </a:r>
            <a:r>
              <a:rPr lang="en-US" altLang="vi-VN" sz="2700" b="1">
                <a:solidFill>
                  <a:srgbClr val="080808"/>
                </a:solidFill>
              </a:rPr>
              <a:t> </a:t>
            </a:r>
            <a:r>
              <a:rPr lang="en-US" altLang="vi-VN" sz="2400" b="1">
                <a:solidFill>
                  <a:srgbClr val="000000"/>
                </a:solidFill>
              </a:rPr>
              <a:t>Lµm viÖc c¶ líp                                                                                               B¸o c¸o kÕt qu¶</a:t>
            </a:r>
            <a:r>
              <a:rPr lang="en-US" altLang="vi-VN" sz="2700">
                <a:solidFill>
                  <a:srgbClr val="080808"/>
                </a:solidFill>
              </a:rPr>
              <a:t>     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vi-VN" sz="2700">
              <a:solidFill>
                <a:srgbClr val="08080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4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164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4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4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/>
      <p:bldP spid="164871" grpId="0"/>
      <p:bldP spid="1648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ướng Dẫn 3 Bước Kết Nối Micro Karaoke Không Dây Với Sound Card K10">
            <a:extLst>
              <a:ext uri="{FF2B5EF4-FFF2-40B4-BE49-F238E27FC236}">
                <a16:creationId xmlns:a16="http://schemas.microsoft.com/office/drawing/2014/main" id="{C62D392E-B05C-4F88-AC48-7584E906D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-200247"/>
            <a:ext cx="6553201" cy="554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LIP CA NHA THUONG NHAU">
            <a:hlinkClick r:id="" action="ppaction://media"/>
            <a:extLst>
              <a:ext uri="{FF2B5EF4-FFF2-40B4-BE49-F238E27FC236}">
                <a16:creationId xmlns:a16="http://schemas.microsoft.com/office/drawing/2014/main" id="{396E5C60-F497-4B34-B184-5F737D1047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0332" y="361950"/>
            <a:ext cx="617220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7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>
            <a:extLst>
              <a:ext uri="{FF2B5EF4-FFF2-40B4-BE49-F238E27FC236}">
                <a16:creationId xmlns:a16="http://schemas.microsoft.com/office/drawing/2014/main" id="{D8B72700-C8A5-4F13-B0BA-F76A241D6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964" y="3676273"/>
            <a:ext cx="6858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400" dirty="0" err="1">
                <a:solidFill>
                  <a:srgbClr val="000000"/>
                </a:solidFill>
              </a:rPr>
              <a:t>Mçi</a:t>
            </a:r>
            <a:r>
              <a:rPr lang="en-US" altLang="vi-VN" sz="2400" dirty="0">
                <a:solidFill>
                  <a:srgbClr val="000000"/>
                </a:solidFill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</a:rPr>
              <a:t>em</a:t>
            </a:r>
            <a:r>
              <a:rPr lang="en-US" altLang="vi-VN" sz="2400" dirty="0">
                <a:solidFill>
                  <a:srgbClr val="000000"/>
                </a:solidFill>
              </a:rPr>
              <a:t> ®</a:t>
            </a:r>
            <a:r>
              <a:rPr lang="en-US" altLang="vi-VN" sz="2400" dirty="0" err="1">
                <a:solidFill>
                  <a:srgbClr val="000000"/>
                </a:solidFill>
              </a:rPr>
              <a:t>ư­îc</a:t>
            </a:r>
            <a:r>
              <a:rPr lang="en-US" altLang="vi-VN" sz="2400" dirty="0">
                <a:solidFill>
                  <a:srgbClr val="000000"/>
                </a:solidFill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</a:rPr>
              <a:t>viÕt</a:t>
            </a:r>
            <a:r>
              <a:rPr lang="en-US" altLang="vi-VN" sz="2400" dirty="0">
                <a:solidFill>
                  <a:srgbClr val="000000"/>
                </a:solidFill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</a:rPr>
              <a:t>trong</a:t>
            </a:r>
            <a:r>
              <a:rPr lang="en-US" altLang="vi-VN" sz="2400" dirty="0">
                <a:solidFill>
                  <a:srgbClr val="000000"/>
                </a:solidFill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</a:rPr>
              <a:t>hä</a:t>
            </a:r>
            <a:r>
              <a:rPr lang="en-US" altLang="vi-VN" sz="2400" dirty="0">
                <a:solidFill>
                  <a:srgbClr val="000000"/>
                </a:solidFill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</a:rPr>
              <a:t>néi</a:t>
            </a:r>
            <a:r>
              <a:rPr lang="en-US" altLang="vi-VN" sz="2400" dirty="0">
                <a:solidFill>
                  <a:srgbClr val="000000"/>
                </a:solidFill>
              </a:rPr>
              <a:t>, hay </a:t>
            </a:r>
            <a:r>
              <a:rPr lang="en-US" altLang="vi-VN" sz="2400" dirty="0" err="1">
                <a:solidFill>
                  <a:srgbClr val="000000"/>
                </a:solidFill>
              </a:rPr>
              <a:t>hä</a:t>
            </a:r>
            <a:r>
              <a:rPr lang="en-US" altLang="vi-VN" sz="2400" dirty="0">
                <a:solidFill>
                  <a:srgbClr val="000000"/>
                </a:solidFill>
              </a:rPr>
              <a:t> ngo¹i </a:t>
            </a:r>
            <a:r>
              <a:rPr lang="en-US" altLang="vi-VN" sz="2400" dirty="0" err="1">
                <a:solidFill>
                  <a:srgbClr val="000000"/>
                </a:solidFill>
              </a:rPr>
              <a:t>theo</a:t>
            </a:r>
            <a:r>
              <a:rPr lang="en-US" altLang="vi-VN" sz="2400" dirty="0">
                <a:solidFill>
                  <a:srgbClr val="000000"/>
                </a:solidFill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</a:rPr>
              <a:t>hiÖu</a:t>
            </a:r>
            <a:r>
              <a:rPr lang="en-US" altLang="vi-VN" sz="2400" dirty="0">
                <a:solidFill>
                  <a:srgbClr val="000000"/>
                </a:solidFill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</a:rPr>
              <a:t>lÖnh</a:t>
            </a:r>
            <a:r>
              <a:rPr lang="en-US" altLang="vi-VN" sz="2400" dirty="0">
                <a:solidFill>
                  <a:srgbClr val="000000"/>
                </a:solidFill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</a:rPr>
              <a:t>cña</a:t>
            </a:r>
            <a:r>
              <a:rPr lang="en-US" altLang="vi-VN" sz="2400" dirty="0">
                <a:solidFill>
                  <a:srgbClr val="000000"/>
                </a:solidFill>
              </a:rPr>
              <a:t> c« </a:t>
            </a:r>
            <a:r>
              <a:rPr lang="en-US" altLang="vi-VN" sz="2400" dirty="0" err="1">
                <a:solidFill>
                  <a:srgbClr val="000000"/>
                </a:solidFill>
              </a:rPr>
              <a:t>trong</a:t>
            </a:r>
            <a:r>
              <a:rPr lang="en-US" altLang="vi-VN" sz="2400" dirty="0">
                <a:solidFill>
                  <a:srgbClr val="000000"/>
                </a:solidFill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400" dirty="0">
                <a:solidFill>
                  <a:srgbClr val="000000"/>
                </a:solidFill>
              </a:rPr>
              <a:t> </a:t>
            </a:r>
            <a:r>
              <a:rPr lang="en-US" altLang="vi-VN" sz="2400" dirty="0" err="1">
                <a:solidFill>
                  <a:srgbClr val="000000"/>
                </a:solidFill>
              </a:rPr>
              <a:t>th</a:t>
            </a:r>
            <a:r>
              <a:rPr lang="en-US" altLang="vi-VN" sz="2400" dirty="0">
                <a:solidFill>
                  <a:srgbClr val="000000"/>
                </a:solidFill>
              </a:rPr>
              <a:t>× </a:t>
            </a:r>
            <a:r>
              <a:rPr lang="en-US" altLang="vi-VN" sz="2400" dirty="0" err="1">
                <a:solidFill>
                  <a:srgbClr val="000000"/>
                </a:solidFill>
              </a:rPr>
              <a:t>b</a:t>
            </a:r>
            <a:r>
              <a:rPr lang="en-US" alt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</a:t>
            </a:r>
            <a:r>
              <a:rPr lang="en-US" altLang="vi-VN" sz="2400" dirty="0">
                <a:solidFill>
                  <a:srgbClr val="000000"/>
                </a:solidFill>
              </a:rPr>
              <a:t> ®ã th¾ng.</a:t>
            </a:r>
          </a:p>
        </p:txBody>
      </p:sp>
      <p:sp>
        <p:nvSpPr>
          <p:cNvPr id="14339" name="Text Box 4">
            <a:extLst>
              <a:ext uri="{FF2B5EF4-FFF2-40B4-BE49-F238E27FC236}">
                <a16:creationId xmlns:a16="http://schemas.microsoft.com/office/drawing/2014/main" id="{965DD398-FBF0-486C-9AC0-C30D93FAB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971550"/>
            <a:ext cx="4686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vi-VN" altLang="vi-VN" sz="1800"/>
          </a:p>
        </p:txBody>
      </p:sp>
      <p:pic>
        <p:nvPicPr>
          <p:cNvPr id="155653" name="Picture 5" descr="Trochoi">
            <a:extLst>
              <a:ext uri="{FF2B5EF4-FFF2-40B4-BE49-F238E27FC236}">
                <a16:creationId xmlns:a16="http://schemas.microsoft.com/office/drawing/2014/main" id="{6614848D-8D35-45EE-A191-C2EE7CDC55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69" y="0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4" name="Picture 6" descr="!danc_cl">
            <a:extLst>
              <a:ext uri="{FF2B5EF4-FFF2-40B4-BE49-F238E27FC236}">
                <a16:creationId xmlns:a16="http://schemas.microsoft.com/office/drawing/2014/main" id="{58932C90-5633-4FE0-9076-182C7765B4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24" y="1484419"/>
            <a:ext cx="1737122" cy="239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6" name="Picture 8" descr="!danc_cl">
            <a:extLst>
              <a:ext uri="{FF2B5EF4-FFF2-40B4-BE49-F238E27FC236}">
                <a16:creationId xmlns:a16="http://schemas.microsoft.com/office/drawing/2014/main" id="{7E3FB1C3-9157-4500-8210-ED9D7573DB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1" y="1553765"/>
            <a:ext cx="2099072" cy="20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9">
            <a:extLst>
              <a:ext uri="{FF2B5EF4-FFF2-40B4-BE49-F238E27FC236}">
                <a16:creationId xmlns:a16="http://schemas.microsoft.com/office/drawing/2014/main" id="{6CD39FAB-CF0B-42AC-B66E-003CA3CDD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2571750"/>
            <a:ext cx="39433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vi-VN" altLang="vi-VN" sz="1800"/>
          </a:p>
        </p:txBody>
      </p:sp>
      <p:sp>
        <p:nvSpPr>
          <p:cNvPr id="155658" name="WordArt 10">
            <a:extLst>
              <a:ext uri="{FF2B5EF4-FFF2-40B4-BE49-F238E27FC236}">
                <a16:creationId xmlns:a16="http://schemas.microsoft.com/office/drawing/2014/main" id="{0004DFD2-E33F-4F39-81B3-F2616062B5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59598">
            <a:off x="2622948" y="2511029"/>
            <a:ext cx="3777853" cy="74056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27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</a:rPr>
              <a:t>Luật</a:t>
            </a: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</a:rPr>
              <a:t> </a:t>
            </a:r>
            <a:r>
              <a:rPr lang="en-US" sz="27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</a:rPr>
              <a:t>chơi</a:t>
            </a:r>
            <a:endParaRPr lang="en-US" sz="27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100000" scaled="1"/>
              </a:gradFill>
            </a:endParaRPr>
          </a:p>
        </p:txBody>
      </p:sp>
      <p:sp>
        <p:nvSpPr>
          <p:cNvPr id="155660" name="WordArt 12">
            <a:extLst>
              <a:ext uri="{FF2B5EF4-FFF2-40B4-BE49-F238E27FC236}">
                <a16:creationId xmlns:a16="http://schemas.microsoft.com/office/drawing/2014/main" id="{B10A8ACA-8386-458D-A077-5FF3E4D73F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59598">
            <a:off x="2586037" y="1257300"/>
            <a:ext cx="3777854" cy="74056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00FFFF"/>
              </a:contourClr>
            </a:sp3d>
          </a:bodyPr>
          <a:lstStyle/>
          <a:p>
            <a:pPr algn="ctr"/>
            <a:r>
              <a:rPr lang="en-US" sz="2700" kern="10" dirty="0" err="1">
                <a:ln w="9525">
                  <a:round/>
                  <a:headEnd/>
                  <a:tailEnd/>
                </a:ln>
                <a:solidFill>
                  <a:srgbClr val="00FFFF"/>
                </a:solidFill>
              </a:rPr>
              <a:t>Viết</a:t>
            </a:r>
            <a:r>
              <a:rPr lang="en-US" sz="2700" kern="10" dirty="0">
                <a:ln w="9525">
                  <a:round/>
                  <a:headEnd/>
                  <a:tailEnd/>
                </a:ln>
                <a:solidFill>
                  <a:srgbClr val="00FFFF"/>
                </a:solidFill>
              </a:rPr>
              <a:t> </a:t>
            </a:r>
            <a:r>
              <a:rPr lang="en-US" sz="2700" kern="10" dirty="0" err="1">
                <a:ln w="9525">
                  <a:round/>
                  <a:headEnd/>
                  <a:tailEnd/>
                </a:ln>
                <a:solidFill>
                  <a:srgbClr val="00FFFF"/>
                </a:solidFill>
              </a:rPr>
              <a:t>nhanh</a:t>
            </a:r>
            <a:r>
              <a:rPr lang="en-US" sz="2700" kern="10" dirty="0">
                <a:ln w="9525">
                  <a:round/>
                  <a:headEnd/>
                  <a:tailEnd/>
                </a:ln>
                <a:solidFill>
                  <a:srgbClr val="00FFFF"/>
                </a:solidFill>
              </a:rPr>
              <a:t>, </a:t>
            </a:r>
            <a:r>
              <a:rPr lang="en-US" sz="2700" kern="10" dirty="0" err="1">
                <a:ln w="9525">
                  <a:round/>
                  <a:headEnd/>
                  <a:tailEnd/>
                </a:ln>
                <a:solidFill>
                  <a:srgbClr val="00FFFF"/>
                </a:solidFill>
              </a:rPr>
              <a:t>viết</a:t>
            </a:r>
            <a:r>
              <a:rPr lang="en-US" sz="2700" kern="10" dirty="0">
                <a:ln w="9525">
                  <a:round/>
                  <a:headEnd/>
                  <a:tailEnd/>
                </a:ln>
                <a:solidFill>
                  <a:srgbClr val="00FFFF"/>
                </a:solidFill>
              </a:rPr>
              <a:t> </a:t>
            </a:r>
            <a:r>
              <a:rPr lang="en-US" sz="2700" kern="10" dirty="0" err="1">
                <a:ln w="9525">
                  <a:round/>
                  <a:headEnd/>
                  <a:tailEnd/>
                </a:ln>
                <a:solidFill>
                  <a:srgbClr val="00FFFF"/>
                </a:solidFill>
              </a:rPr>
              <a:t>đúng</a:t>
            </a:r>
            <a:endParaRPr lang="en-US" sz="2700" kern="10" dirty="0">
              <a:ln w="9525">
                <a:round/>
                <a:headEnd/>
                <a:tailEnd/>
              </a:ln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5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5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5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3298" name="Object 2">
            <a:extLst>
              <a:ext uri="{FF2B5EF4-FFF2-40B4-BE49-F238E27FC236}">
                <a16:creationId xmlns:a16="http://schemas.microsoft.com/office/drawing/2014/main" id="{48F225A1-8B21-4525-B6EE-653FC39E2287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2971800" y="326232"/>
          <a:ext cx="2800350" cy="2321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046538" imgH="3352800" progId="MS_ClipArt_Gallery.2">
                  <p:embed/>
                </p:oleObj>
              </mc:Choice>
              <mc:Fallback>
                <p:oleObj name="Clip" r:id="rId2" imgW="4046538" imgH="3352800" progId="MS_ClipArt_Gallery.2">
                  <p:embed/>
                  <p:pic>
                    <p:nvPicPr>
                      <p:cNvPr id="183298" name="Object 2">
                        <a:extLst>
                          <a:ext uri="{FF2B5EF4-FFF2-40B4-BE49-F238E27FC236}">
                            <a16:creationId xmlns:a16="http://schemas.microsoft.com/office/drawing/2014/main" id="{48F225A1-8B21-4525-B6EE-653FC39E22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26232"/>
                        <a:ext cx="2800350" cy="23217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299" name="WordArt 3">
            <a:extLst>
              <a:ext uri="{FF2B5EF4-FFF2-40B4-BE49-F238E27FC236}">
                <a16:creationId xmlns:a16="http://schemas.microsoft.com/office/drawing/2014/main" id="{31635B9A-27BB-4F99-B968-AF27702CC6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73596" y="3028950"/>
            <a:ext cx="49149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a-DK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Tỏng kết trò chơi</a:t>
            </a:r>
            <a:endParaRPr lang="en-US" sz="27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sp>
        <p:nvSpPr>
          <p:cNvPr id="15364" name="Text Box 7">
            <a:extLst>
              <a:ext uri="{FF2B5EF4-FFF2-40B4-BE49-F238E27FC236}">
                <a16:creationId xmlns:a16="http://schemas.microsoft.com/office/drawing/2014/main" id="{B5459E49-D9E1-437C-A63A-6695D9944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1833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vi-VN" altLang="vi-VN" sz="1800" i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roup 65">
            <a:extLst>
              <a:ext uri="{FF2B5EF4-FFF2-40B4-BE49-F238E27FC236}">
                <a16:creationId xmlns:a16="http://schemas.microsoft.com/office/drawing/2014/main" id="{7C3D24B3-145E-4D47-99E1-4E52CCDF5EA6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-476250"/>
            <a:ext cx="8305800" cy="5257800"/>
            <a:chOff x="288" y="184"/>
            <a:chExt cx="5184" cy="3176"/>
          </a:xfrm>
        </p:grpSpPr>
        <p:sp>
          <p:nvSpPr>
            <p:cNvPr id="1050" name="AutoShape 41">
              <a:extLst>
                <a:ext uri="{FF2B5EF4-FFF2-40B4-BE49-F238E27FC236}">
                  <a16:creationId xmlns:a16="http://schemas.microsoft.com/office/drawing/2014/main" id="{B640778A-DF6F-40EF-AF61-E00E34752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768"/>
              <a:ext cx="960" cy="59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 sz="1350"/>
            </a:p>
          </p:txBody>
        </p:sp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A2868E65-08F9-4BE1-A35C-E2191228E4AA}"/>
                </a:ext>
              </a:extLst>
            </p:cNvPr>
            <p:cNvGraphicFramePr/>
            <p:nvPr/>
          </p:nvGraphicFramePr>
          <p:xfrm>
            <a:off x="288" y="184"/>
            <a:ext cx="5184" cy="23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51" name="Line 60">
              <a:extLst>
                <a:ext uri="{FF2B5EF4-FFF2-40B4-BE49-F238E27FC236}">
                  <a16:creationId xmlns:a16="http://schemas.microsoft.com/office/drawing/2014/main" id="{67ECFDA4-874C-47B5-A6A4-0F4B8089CD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2208"/>
              <a:ext cx="1728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2" name="Line 61">
              <a:extLst>
                <a:ext uri="{FF2B5EF4-FFF2-40B4-BE49-F238E27FC236}">
                  <a16:creationId xmlns:a16="http://schemas.microsoft.com/office/drawing/2014/main" id="{7F1D7B9D-CE6C-47BF-9267-3D4D4CC2B2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12" y="2208"/>
              <a:ext cx="1728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3" name="Line 62">
              <a:extLst>
                <a:ext uri="{FF2B5EF4-FFF2-40B4-BE49-F238E27FC236}">
                  <a16:creationId xmlns:a16="http://schemas.microsoft.com/office/drawing/2014/main" id="{4E204678-EA0D-4552-AA59-3265B9C7E6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208"/>
              <a:ext cx="528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4" name="Line 63">
              <a:extLst>
                <a:ext uri="{FF2B5EF4-FFF2-40B4-BE49-F238E27FC236}">
                  <a16:creationId xmlns:a16="http://schemas.microsoft.com/office/drawing/2014/main" id="{0E6D3EB0-52EB-41E2-B4AB-4AA9D935A1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0" y="2208"/>
              <a:ext cx="590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55" name="Line 64">
              <a:extLst>
                <a:ext uri="{FF2B5EF4-FFF2-40B4-BE49-F238E27FC236}">
                  <a16:creationId xmlns:a16="http://schemas.microsoft.com/office/drawing/2014/main" id="{8C7327C5-BF36-4351-9523-D3E8A4FF0B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208"/>
              <a:ext cx="0" cy="57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186434" name="Text Box 66">
            <a:extLst>
              <a:ext uri="{FF2B5EF4-FFF2-40B4-BE49-F238E27FC236}">
                <a16:creationId xmlns:a16="http://schemas.microsoft.com/office/drawing/2014/main" id="{B7BE9246-E8C7-46A0-8AE4-A7A679BE8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813" y="231545"/>
            <a:ext cx="120015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NỘI</a:t>
            </a:r>
          </a:p>
        </p:txBody>
      </p:sp>
      <p:sp>
        <p:nvSpPr>
          <p:cNvPr id="186435" name="Text Box 67">
            <a:extLst>
              <a:ext uri="{FF2B5EF4-FFF2-40B4-BE49-F238E27FC236}">
                <a16:creationId xmlns:a16="http://schemas.microsoft.com/office/drawing/2014/main" id="{6D22996C-D912-4930-99EE-1C7445221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116" y="1104096"/>
            <a:ext cx="10858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 dirty="0">
                <a:solidFill>
                  <a:srgbClr val="FF0000"/>
                </a:solidFill>
              </a:rPr>
              <a:t>¤ng bµ </a:t>
            </a:r>
            <a:r>
              <a:rPr lang="en-US" altLang="vi-VN" sz="2100" b="1" dirty="0" err="1">
                <a:solidFill>
                  <a:srgbClr val="FF0000"/>
                </a:solidFill>
              </a:rPr>
              <a:t>néi</a:t>
            </a:r>
            <a:endParaRPr lang="en-US" altLang="vi-VN" sz="2100" b="1" dirty="0">
              <a:solidFill>
                <a:srgbClr val="FF0000"/>
              </a:solidFill>
            </a:endParaRPr>
          </a:p>
        </p:txBody>
      </p:sp>
      <p:sp>
        <p:nvSpPr>
          <p:cNvPr id="186436" name="Text Box 68">
            <a:extLst>
              <a:ext uri="{FF2B5EF4-FFF2-40B4-BE49-F238E27FC236}">
                <a16:creationId xmlns:a16="http://schemas.microsoft.com/office/drawing/2014/main" id="{A066A4D6-9C3A-40B8-846D-AAA5FD8AF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0" y="2252240"/>
            <a:ext cx="10287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 dirty="0">
                <a:solidFill>
                  <a:schemeClr val="bg1"/>
                </a:solidFill>
              </a:rPr>
              <a:t>BỐ</a:t>
            </a:r>
          </a:p>
        </p:txBody>
      </p:sp>
      <p:sp>
        <p:nvSpPr>
          <p:cNvPr id="186437" name="Text Box 69">
            <a:extLst>
              <a:ext uri="{FF2B5EF4-FFF2-40B4-BE49-F238E27FC236}">
                <a16:creationId xmlns:a16="http://schemas.microsoft.com/office/drawing/2014/main" id="{6DAA0A7B-FE95-4310-AA14-BD7E761E0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2270552"/>
            <a:ext cx="15430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 dirty="0" err="1">
                <a:solidFill>
                  <a:srgbClr val="FF0000"/>
                </a:solidFill>
              </a:rPr>
              <a:t>B¸c</a:t>
            </a:r>
            <a:r>
              <a:rPr lang="en-US" altLang="vi-VN" sz="2100" b="1" dirty="0">
                <a:solidFill>
                  <a:srgbClr val="FF0000"/>
                </a:solidFill>
              </a:rPr>
              <a:t> (</a:t>
            </a:r>
            <a:r>
              <a:rPr lang="en-US" altLang="vi-VN" sz="2100" b="1" dirty="0" err="1">
                <a:solidFill>
                  <a:srgbClr val="FF0000"/>
                </a:solidFill>
              </a:rPr>
              <a:t>trai</a:t>
            </a:r>
            <a:r>
              <a:rPr lang="en-US" altLang="vi-VN" sz="21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86438" name="Text Box 70">
            <a:extLst>
              <a:ext uri="{FF2B5EF4-FFF2-40B4-BE49-F238E27FC236}">
                <a16:creationId xmlns:a16="http://schemas.microsoft.com/office/drawing/2014/main" id="{262E5280-8CE5-4D4A-9AB9-3FCBC8189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7406" y="2252240"/>
            <a:ext cx="5143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 dirty="0">
                <a:solidFill>
                  <a:srgbClr val="FF0000"/>
                </a:solidFill>
              </a:rPr>
              <a:t>C«</a:t>
            </a:r>
          </a:p>
        </p:txBody>
      </p:sp>
      <p:sp>
        <p:nvSpPr>
          <p:cNvPr id="186439" name="Text Box 71">
            <a:extLst>
              <a:ext uri="{FF2B5EF4-FFF2-40B4-BE49-F238E27FC236}">
                <a16:creationId xmlns:a16="http://schemas.microsoft.com/office/drawing/2014/main" id="{FF3E734F-1887-4268-A262-CB26C5898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25" y="2255932"/>
            <a:ext cx="6858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 dirty="0" err="1">
                <a:solidFill>
                  <a:srgbClr val="FF0000"/>
                </a:solidFill>
              </a:rPr>
              <a:t>Chó</a:t>
            </a:r>
            <a:endParaRPr lang="en-US" altLang="vi-VN" sz="2100" b="1" dirty="0">
              <a:solidFill>
                <a:srgbClr val="FF0000"/>
              </a:solidFill>
            </a:endParaRPr>
          </a:p>
        </p:txBody>
      </p:sp>
      <p:sp>
        <p:nvSpPr>
          <p:cNvPr id="186440" name="Text Box 72">
            <a:extLst>
              <a:ext uri="{FF2B5EF4-FFF2-40B4-BE49-F238E27FC236}">
                <a16:creationId xmlns:a16="http://schemas.microsoft.com/office/drawing/2014/main" id="{247B00A5-1E65-4E0B-9075-EE98C1BE4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116" y="3935440"/>
            <a:ext cx="12001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 dirty="0" err="1">
                <a:solidFill>
                  <a:srgbClr val="FF0000"/>
                </a:solidFill>
              </a:rPr>
              <a:t>C¸c</a:t>
            </a:r>
            <a:r>
              <a:rPr lang="en-US" altLang="vi-VN" sz="2100" b="1" dirty="0">
                <a:solidFill>
                  <a:srgbClr val="FF0000"/>
                </a:solidFill>
              </a:rPr>
              <a:t> con </a:t>
            </a:r>
            <a:r>
              <a:rPr lang="en-US" altLang="vi-VN" sz="2100" b="1" dirty="0" err="1">
                <a:solidFill>
                  <a:srgbClr val="FF0000"/>
                </a:solidFill>
              </a:rPr>
              <a:t>cña</a:t>
            </a:r>
            <a:r>
              <a:rPr lang="en-US" altLang="vi-VN" sz="2100" b="1" dirty="0">
                <a:solidFill>
                  <a:srgbClr val="FF0000"/>
                </a:solidFill>
              </a:rPr>
              <a:t> </a:t>
            </a:r>
            <a:r>
              <a:rPr lang="en-US" altLang="vi-VN" sz="2100" b="1" dirty="0" err="1">
                <a:solidFill>
                  <a:srgbClr val="FF0000"/>
                </a:solidFill>
              </a:rPr>
              <a:t>hä</a:t>
            </a:r>
            <a:r>
              <a:rPr lang="en-US" altLang="vi-VN" sz="21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6441" name="Text Box 73">
            <a:extLst>
              <a:ext uri="{FF2B5EF4-FFF2-40B4-BE49-F238E27FC236}">
                <a16:creationId xmlns:a16="http://schemas.microsoft.com/office/drawing/2014/main" id="{762AE39C-C9C9-4D1F-84BB-4938D99CF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019" y="2270552"/>
            <a:ext cx="12001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 dirty="0" err="1">
                <a:solidFill>
                  <a:srgbClr val="FF0000"/>
                </a:solidFill>
              </a:rPr>
              <a:t>B¸c</a:t>
            </a:r>
            <a:r>
              <a:rPr lang="en-US" altLang="vi-VN" sz="2100" b="1" dirty="0">
                <a:solidFill>
                  <a:srgbClr val="FF0000"/>
                </a:solidFill>
              </a:rPr>
              <a:t> (</a:t>
            </a:r>
            <a:r>
              <a:rPr lang="en-US" altLang="vi-VN" sz="2100" b="1" dirty="0" err="1">
                <a:solidFill>
                  <a:srgbClr val="FF0000"/>
                </a:solidFill>
              </a:rPr>
              <a:t>g¸i</a:t>
            </a:r>
            <a:r>
              <a:rPr lang="en-US" altLang="vi-VN" sz="2100" b="1" dirty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6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6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6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6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6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6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6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6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6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6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6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6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6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6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6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6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6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6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6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6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6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6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6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6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6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6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6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6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6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6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6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6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434" grpId="0"/>
      <p:bldP spid="186435" grpId="0"/>
      <p:bldP spid="186436" grpId="0"/>
      <p:bldP spid="186437" grpId="0"/>
      <p:bldP spid="186438" grpId="0"/>
      <p:bldP spid="186439" grpId="0"/>
      <p:bldP spid="186440" grpId="0"/>
      <p:bldP spid="1864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5" name="Group 76">
            <a:extLst>
              <a:ext uri="{FF2B5EF4-FFF2-40B4-BE49-F238E27FC236}">
                <a16:creationId xmlns:a16="http://schemas.microsoft.com/office/drawing/2014/main" id="{A78AD800-3FA0-4801-A5B8-A59133E4ADEF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0"/>
            <a:ext cx="8382000" cy="4781550"/>
            <a:chOff x="288" y="184"/>
            <a:chExt cx="5184" cy="3176"/>
          </a:xfrm>
        </p:grpSpPr>
        <p:sp>
          <p:nvSpPr>
            <p:cNvPr id="2075" name="AutoShape 77">
              <a:extLst>
                <a:ext uri="{FF2B5EF4-FFF2-40B4-BE49-F238E27FC236}">
                  <a16:creationId xmlns:a16="http://schemas.microsoft.com/office/drawing/2014/main" id="{B6CABCC1-7814-485D-8180-55F626BED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768"/>
              <a:ext cx="960" cy="59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 sz="1350"/>
            </a:p>
          </p:txBody>
        </p:sp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66B25D5B-2588-483E-A0BD-C332619FDA86}"/>
                </a:ext>
              </a:extLst>
            </p:cNvPr>
            <p:cNvGraphicFramePr/>
            <p:nvPr/>
          </p:nvGraphicFramePr>
          <p:xfrm>
            <a:off x="288" y="184"/>
            <a:ext cx="5184" cy="23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076" name="Line 93">
              <a:extLst>
                <a:ext uri="{FF2B5EF4-FFF2-40B4-BE49-F238E27FC236}">
                  <a16:creationId xmlns:a16="http://schemas.microsoft.com/office/drawing/2014/main" id="{783C6FDC-BA77-4A56-8CF3-09D29B1ADA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" y="2277"/>
              <a:ext cx="1641" cy="7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77" name="Line 94">
              <a:extLst>
                <a:ext uri="{FF2B5EF4-FFF2-40B4-BE49-F238E27FC236}">
                  <a16:creationId xmlns:a16="http://schemas.microsoft.com/office/drawing/2014/main" id="{F48D37CF-7008-4B0B-B3EA-648807CBD3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12" y="2256"/>
              <a:ext cx="1824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78" name="Line 95">
              <a:extLst>
                <a:ext uri="{FF2B5EF4-FFF2-40B4-BE49-F238E27FC236}">
                  <a16:creationId xmlns:a16="http://schemas.microsoft.com/office/drawing/2014/main" id="{F5C04C1C-7DB9-479A-9E25-6DD38327F4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277"/>
              <a:ext cx="528" cy="5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79" name="Line 96">
              <a:extLst>
                <a:ext uri="{FF2B5EF4-FFF2-40B4-BE49-F238E27FC236}">
                  <a16:creationId xmlns:a16="http://schemas.microsoft.com/office/drawing/2014/main" id="{8BA61C40-C347-474E-B295-A747DAA163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0" y="2256"/>
              <a:ext cx="557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80" name="Line 97">
              <a:extLst>
                <a:ext uri="{FF2B5EF4-FFF2-40B4-BE49-F238E27FC236}">
                  <a16:creationId xmlns:a16="http://schemas.microsoft.com/office/drawing/2014/main" id="{B1D273D2-EAC7-4292-9284-7A1E17FB47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256"/>
              <a:ext cx="0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2066" name="Text Box 98">
            <a:extLst>
              <a:ext uri="{FF2B5EF4-FFF2-40B4-BE49-F238E27FC236}">
                <a16:creationId xmlns:a16="http://schemas.microsoft.com/office/drawing/2014/main" id="{D214C7B9-3AA9-46DB-924C-ECA3DA859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857250"/>
            <a:ext cx="10858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vi-VN" altLang="vi-VN" sz="1350"/>
          </a:p>
        </p:txBody>
      </p:sp>
      <p:sp>
        <p:nvSpPr>
          <p:cNvPr id="184419" name="Text Box 99">
            <a:extLst>
              <a:ext uri="{FF2B5EF4-FFF2-40B4-BE49-F238E27FC236}">
                <a16:creationId xmlns:a16="http://schemas.microsoft.com/office/drawing/2014/main" id="{DDB6DDFE-79A5-4F56-B818-5743E0319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261" y="513792"/>
            <a:ext cx="1543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NGOẠI</a:t>
            </a:r>
          </a:p>
        </p:txBody>
      </p:sp>
      <p:sp>
        <p:nvSpPr>
          <p:cNvPr id="184420" name="Text Box 100">
            <a:extLst>
              <a:ext uri="{FF2B5EF4-FFF2-40B4-BE49-F238E27FC236}">
                <a16:creationId xmlns:a16="http://schemas.microsoft.com/office/drawing/2014/main" id="{09566D43-E8A0-473C-A27C-C68A715CE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0" y="1396916"/>
            <a:ext cx="14859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 dirty="0">
                <a:solidFill>
                  <a:srgbClr val="FF0000"/>
                </a:solidFill>
              </a:rPr>
              <a:t>¤ng bµ ngo¹i</a:t>
            </a:r>
          </a:p>
        </p:txBody>
      </p:sp>
      <p:sp>
        <p:nvSpPr>
          <p:cNvPr id="184421" name="Text Box 101">
            <a:extLst>
              <a:ext uri="{FF2B5EF4-FFF2-40B4-BE49-F238E27FC236}">
                <a16:creationId xmlns:a16="http://schemas.microsoft.com/office/drawing/2014/main" id="{CAE8379D-A660-457F-BDCC-550A11ECD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261" y="2520885"/>
            <a:ext cx="14859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</a:p>
        </p:txBody>
      </p:sp>
      <p:sp>
        <p:nvSpPr>
          <p:cNvPr id="184422" name="Text Box 102">
            <a:extLst>
              <a:ext uri="{FF2B5EF4-FFF2-40B4-BE49-F238E27FC236}">
                <a16:creationId xmlns:a16="http://schemas.microsoft.com/office/drawing/2014/main" id="{3D504BAA-2DF7-4764-B6CD-5580298F8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04" y="2571750"/>
            <a:ext cx="14859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 dirty="0" err="1">
                <a:solidFill>
                  <a:srgbClr val="FF0000"/>
                </a:solidFill>
              </a:rPr>
              <a:t>B¸c</a:t>
            </a:r>
            <a:r>
              <a:rPr lang="en-US" altLang="vi-VN" sz="2100" b="1" dirty="0">
                <a:solidFill>
                  <a:srgbClr val="FF0000"/>
                </a:solidFill>
              </a:rPr>
              <a:t> (</a:t>
            </a:r>
            <a:r>
              <a:rPr lang="en-US" altLang="vi-VN" sz="2100" b="1" dirty="0" err="1">
                <a:solidFill>
                  <a:srgbClr val="FF0000"/>
                </a:solidFill>
              </a:rPr>
              <a:t>trai</a:t>
            </a:r>
            <a:r>
              <a:rPr lang="en-US" altLang="vi-VN" sz="21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84423" name="Text Box 103">
            <a:extLst>
              <a:ext uri="{FF2B5EF4-FFF2-40B4-BE49-F238E27FC236}">
                <a16:creationId xmlns:a16="http://schemas.microsoft.com/office/drawing/2014/main" id="{70447B7E-0597-4B73-95B1-A846B7AAA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687" y="2571750"/>
            <a:ext cx="14859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 dirty="0" err="1">
                <a:solidFill>
                  <a:srgbClr val="FF0000"/>
                </a:solidFill>
              </a:rPr>
              <a:t>B¸c</a:t>
            </a:r>
            <a:r>
              <a:rPr lang="en-US" altLang="vi-VN" sz="2100" b="1" dirty="0">
                <a:solidFill>
                  <a:srgbClr val="FF0000"/>
                </a:solidFill>
              </a:rPr>
              <a:t> (</a:t>
            </a:r>
            <a:r>
              <a:rPr lang="en-US" altLang="vi-VN" sz="2100" b="1" dirty="0" err="1">
                <a:solidFill>
                  <a:srgbClr val="FF0000"/>
                </a:solidFill>
              </a:rPr>
              <a:t>g¸i</a:t>
            </a:r>
            <a:r>
              <a:rPr lang="en-US" altLang="vi-VN" sz="21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84424" name="Text Box 104">
            <a:extLst>
              <a:ext uri="{FF2B5EF4-FFF2-40B4-BE49-F238E27FC236}">
                <a16:creationId xmlns:a16="http://schemas.microsoft.com/office/drawing/2014/main" id="{E8B3B135-0C18-43B0-A2DD-03FF5E38A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44" y="2527584"/>
            <a:ext cx="14859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 dirty="0" err="1">
                <a:solidFill>
                  <a:srgbClr val="FF0000"/>
                </a:solidFill>
              </a:rPr>
              <a:t>CËu</a:t>
            </a:r>
            <a:endParaRPr lang="en-US" altLang="vi-VN" sz="2100" b="1" dirty="0">
              <a:solidFill>
                <a:srgbClr val="FF0000"/>
              </a:solidFill>
            </a:endParaRPr>
          </a:p>
        </p:txBody>
      </p:sp>
      <p:sp>
        <p:nvSpPr>
          <p:cNvPr id="184425" name="Text Box 105">
            <a:extLst>
              <a:ext uri="{FF2B5EF4-FFF2-40B4-BE49-F238E27FC236}">
                <a16:creationId xmlns:a16="http://schemas.microsoft.com/office/drawing/2014/main" id="{3C710EFB-0168-4DA1-8A78-F3E68A525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817" y="2527584"/>
            <a:ext cx="14859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 dirty="0">
                <a:solidFill>
                  <a:srgbClr val="FF0000"/>
                </a:solidFill>
              </a:rPr>
              <a:t>D×</a:t>
            </a:r>
          </a:p>
        </p:txBody>
      </p:sp>
      <p:sp>
        <p:nvSpPr>
          <p:cNvPr id="184426" name="Text Box 106">
            <a:extLst>
              <a:ext uri="{FF2B5EF4-FFF2-40B4-BE49-F238E27FC236}">
                <a16:creationId xmlns:a16="http://schemas.microsoft.com/office/drawing/2014/main" id="{B38E25FE-B7B7-4613-9A6F-7387DDAEF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199" y="3938346"/>
            <a:ext cx="14859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 dirty="0" err="1">
                <a:solidFill>
                  <a:srgbClr val="FF0000"/>
                </a:solidFill>
              </a:rPr>
              <a:t>C¸c</a:t>
            </a:r>
            <a:r>
              <a:rPr lang="en-US" altLang="vi-VN" sz="2100" b="1" dirty="0">
                <a:solidFill>
                  <a:srgbClr val="FF0000"/>
                </a:solidFill>
              </a:rPr>
              <a:t> con </a:t>
            </a:r>
            <a:r>
              <a:rPr lang="en-US" altLang="vi-VN" sz="2100" b="1" dirty="0" err="1">
                <a:solidFill>
                  <a:srgbClr val="FF0000"/>
                </a:solidFill>
              </a:rPr>
              <a:t>cña</a:t>
            </a:r>
            <a:r>
              <a:rPr lang="en-US" altLang="vi-VN" sz="2100" b="1" dirty="0">
                <a:solidFill>
                  <a:srgbClr val="FF0000"/>
                </a:solidFill>
              </a:rPr>
              <a:t> </a:t>
            </a:r>
            <a:r>
              <a:rPr lang="en-US" altLang="vi-VN" sz="2100" b="1" dirty="0" err="1">
                <a:solidFill>
                  <a:srgbClr val="FF0000"/>
                </a:solidFill>
              </a:rPr>
              <a:t>hä</a:t>
            </a:r>
            <a:endParaRPr lang="en-US" altLang="vi-VN" sz="21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4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4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4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4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4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4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4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4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4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4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4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4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4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4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9" grpId="0"/>
      <p:bldP spid="184420" grpId="0"/>
      <p:bldP spid="184421" grpId="0"/>
      <p:bldP spid="184422" grpId="0"/>
      <p:bldP spid="184423" grpId="0"/>
      <p:bldP spid="184425" grpId="0"/>
      <p:bldP spid="1844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FDA1469E-1354-4BD9-AE16-7727643EEA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172200" cy="6286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u="sng" dirty="0" err="1">
                <a:solidFill>
                  <a:schemeClr val="accent2"/>
                </a:solidFill>
                <a:latin typeface=".VnTimeH" panose="020B7200000000000000" pitchFamily="34" charset="0"/>
              </a:rPr>
              <a:t>KÕt</a:t>
            </a:r>
            <a:r>
              <a:rPr lang="en-US" u="sng" dirty="0">
                <a:solidFill>
                  <a:schemeClr val="accent2"/>
                </a:solidFill>
                <a:latin typeface=".VnTimeH" panose="020B7200000000000000" pitchFamily="34" charset="0"/>
              </a:rPr>
              <a:t> </a:t>
            </a:r>
            <a:r>
              <a:rPr lang="en-US" u="sng" dirty="0" err="1">
                <a:solidFill>
                  <a:schemeClr val="accent2"/>
                </a:solidFill>
                <a:latin typeface=".VnTimeH" panose="020B7200000000000000" pitchFamily="34" charset="0"/>
              </a:rPr>
              <a:t>luËn</a:t>
            </a:r>
            <a:r>
              <a:rPr lang="en-US" dirty="0">
                <a:latin typeface=".VnTimeH" panose="020B7200000000000000" pitchFamily="34" charset="0"/>
              </a:rPr>
              <a:t>:</a:t>
            </a:r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48A3997B-EB8C-4D37-8DB2-76B2FDC8C7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257300"/>
            <a:ext cx="8077200" cy="1485900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7940" name="Rectangle 4">
            <a:extLst>
              <a:ext uri="{FF2B5EF4-FFF2-40B4-BE49-F238E27FC236}">
                <a16:creationId xmlns:a16="http://schemas.microsoft.com/office/drawing/2014/main" id="{71761F6C-DC74-4E32-8751-C76B11AD4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930" y="2952750"/>
            <a:ext cx="7848600" cy="14859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sz="3000" dirty="0">
                <a:solidFill>
                  <a:srgbClr val="FF0066"/>
                </a:solidFill>
              </a:rPr>
              <a:t>¤ng bµ </a:t>
            </a:r>
            <a:r>
              <a:rPr lang="en-US" sz="3000" dirty="0" err="1">
                <a:solidFill>
                  <a:srgbClr val="FF0066"/>
                </a:solidFill>
              </a:rPr>
              <a:t>sinh</a:t>
            </a:r>
            <a:r>
              <a:rPr lang="en-US" sz="3000" dirty="0">
                <a:solidFill>
                  <a:srgbClr val="FF0066"/>
                </a:solidFill>
              </a:rPr>
              <a:t> ra </a:t>
            </a:r>
            <a:r>
              <a:rPr lang="en-US" sz="3000" b="1" dirty="0" err="1">
                <a:solidFill>
                  <a:srgbClr val="002060"/>
                </a:solidFill>
              </a:rPr>
              <a:t>mÑ</a:t>
            </a:r>
            <a:r>
              <a:rPr lang="en-US" sz="3000" dirty="0">
                <a:solidFill>
                  <a:srgbClr val="FF0066"/>
                </a:solidFill>
              </a:rPr>
              <a:t> vµ </a:t>
            </a:r>
            <a:r>
              <a:rPr lang="en-US" sz="3000" dirty="0" err="1">
                <a:solidFill>
                  <a:srgbClr val="FF0066"/>
                </a:solidFill>
              </a:rPr>
              <a:t>c¸c</a:t>
            </a:r>
            <a:r>
              <a:rPr lang="en-US" sz="3000" dirty="0">
                <a:solidFill>
                  <a:srgbClr val="FF0066"/>
                </a:solidFill>
              </a:rPr>
              <a:t> </a:t>
            </a:r>
            <a:r>
              <a:rPr lang="en-US" sz="3000" dirty="0" err="1">
                <a:solidFill>
                  <a:srgbClr val="FF0066"/>
                </a:solidFill>
              </a:rPr>
              <a:t>anh</a:t>
            </a:r>
            <a:r>
              <a:rPr lang="en-US" sz="3000" dirty="0">
                <a:solidFill>
                  <a:srgbClr val="FF0066"/>
                </a:solidFill>
              </a:rPr>
              <a:t>, </a:t>
            </a:r>
            <a:r>
              <a:rPr lang="en-US" sz="3000" dirty="0" err="1">
                <a:solidFill>
                  <a:srgbClr val="FF0066"/>
                </a:solidFill>
              </a:rPr>
              <a:t>chÞ</a:t>
            </a:r>
            <a:r>
              <a:rPr lang="en-US" sz="3000" dirty="0">
                <a:solidFill>
                  <a:srgbClr val="FF0066"/>
                </a:solidFill>
              </a:rPr>
              <a:t> </a:t>
            </a:r>
            <a:r>
              <a:rPr lang="en-US" sz="3000" dirty="0" err="1">
                <a:solidFill>
                  <a:srgbClr val="FF0066"/>
                </a:solidFill>
              </a:rPr>
              <a:t>em</a:t>
            </a:r>
            <a:r>
              <a:rPr lang="en-US" sz="3000" dirty="0">
                <a:solidFill>
                  <a:srgbClr val="FF0066"/>
                </a:solidFill>
              </a:rPr>
              <a:t> </a:t>
            </a:r>
            <a:r>
              <a:rPr lang="en-US" sz="3000" dirty="0" err="1">
                <a:solidFill>
                  <a:srgbClr val="FF0066"/>
                </a:solidFill>
              </a:rPr>
              <a:t>ruét</a:t>
            </a:r>
            <a:r>
              <a:rPr lang="en-US" sz="3000" dirty="0">
                <a:solidFill>
                  <a:srgbClr val="FF0066"/>
                </a:solidFill>
              </a:rPr>
              <a:t> </a:t>
            </a:r>
            <a:r>
              <a:rPr lang="en-US" sz="3000" dirty="0" err="1">
                <a:solidFill>
                  <a:srgbClr val="FF0066"/>
                </a:solidFill>
              </a:rPr>
              <a:t>cña</a:t>
            </a:r>
            <a:r>
              <a:rPr lang="en-US" sz="3000" dirty="0">
                <a:solidFill>
                  <a:srgbClr val="FF0066"/>
                </a:solidFill>
              </a:rPr>
              <a:t> </a:t>
            </a:r>
            <a:r>
              <a:rPr lang="en-US" sz="3000" dirty="0" err="1">
                <a:solidFill>
                  <a:srgbClr val="FF0066"/>
                </a:solidFill>
              </a:rPr>
              <a:t>mÑ</a:t>
            </a:r>
            <a:r>
              <a:rPr lang="en-US" sz="3000" dirty="0">
                <a:solidFill>
                  <a:srgbClr val="FF0066"/>
                </a:solidFill>
              </a:rPr>
              <a:t> </a:t>
            </a:r>
            <a:r>
              <a:rPr lang="en-US" sz="3000" dirty="0" err="1">
                <a:solidFill>
                  <a:srgbClr val="FF0066"/>
                </a:solidFill>
              </a:rPr>
              <a:t>cïng</a:t>
            </a:r>
            <a:r>
              <a:rPr lang="en-US" sz="3000" dirty="0">
                <a:solidFill>
                  <a:srgbClr val="FF0066"/>
                </a:solidFill>
              </a:rPr>
              <a:t> </a:t>
            </a:r>
            <a:r>
              <a:rPr lang="en-US" sz="3000" dirty="0" err="1">
                <a:solidFill>
                  <a:srgbClr val="FF0066"/>
                </a:solidFill>
              </a:rPr>
              <a:t>víi</a:t>
            </a:r>
            <a:r>
              <a:rPr lang="en-US" sz="3000" dirty="0">
                <a:solidFill>
                  <a:srgbClr val="FF0066"/>
                </a:solidFill>
              </a:rPr>
              <a:t> </a:t>
            </a:r>
            <a:r>
              <a:rPr lang="en-US" sz="3000" dirty="0" err="1">
                <a:solidFill>
                  <a:srgbClr val="FF0066"/>
                </a:solidFill>
              </a:rPr>
              <a:t>c¸c</a:t>
            </a:r>
            <a:r>
              <a:rPr lang="en-US" sz="3000" dirty="0">
                <a:solidFill>
                  <a:srgbClr val="FF0066"/>
                </a:solidFill>
              </a:rPr>
              <a:t> con </a:t>
            </a:r>
            <a:r>
              <a:rPr lang="en-US" sz="3000" dirty="0" err="1">
                <a:solidFill>
                  <a:srgbClr val="FF0066"/>
                </a:solidFill>
              </a:rPr>
              <a:t>cña</a:t>
            </a:r>
            <a:r>
              <a:rPr lang="en-US" sz="3000" dirty="0">
                <a:solidFill>
                  <a:srgbClr val="FF0066"/>
                </a:solidFill>
              </a:rPr>
              <a:t> </a:t>
            </a:r>
            <a:r>
              <a:rPr lang="en-US" sz="3000" dirty="0" err="1">
                <a:solidFill>
                  <a:srgbClr val="FF0066"/>
                </a:solidFill>
              </a:rPr>
              <a:t>hä</a:t>
            </a:r>
            <a:r>
              <a:rPr lang="en-US" sz="3000" dirty="0">
                <a:solidFill>
                  <a:srgbClr val="FF0066"/>
                </a:solidFill>
              </a:rPr>
              <a:t> lµ </a:t>
            </a:r>
            <a:r>
              <a:rPr lang="en-US" sz="3000" dirty="0" err="1">
                <a:solidFill>
                  <a:srgbClr val="FF0066"/>
                </a:solidFill>
              </a:rPr>
              <a:t>nh÷ng</a:t>
            </a:r>
            <a:r>
              <a:rPr lang="en-US" sz="3000" dirty="0">
                <a:solidFill>
                  <a:srgbClr val="FF0066"/>
                </a:solidFill>
              </a:rPr>
              <a:t> </a:t>
            </a:r>
            <a:r>
              <a:rPr lang="en-US" sz="3000" dirty="0" err="1">
                <a:solidFill>
                  <a:srgbClr val="FF0066"/>
                </a:solidFill>
              </a:rPr>
              <a:t>ng­ưêi</a:t>
            </a:r>
            <a:r>
              <a:rPr lang="en-US" sz="3000" dirty="0">
                <a:solidFill>
                  <a:srgbClr val="FF0066"/>
                </a:solidFill>
              </a:rPr>
              <a:t> </a:t>
            </a:r>
            <a:r>
              <a:rPr lang="en-US" sz="3000" dirty="0" err="1">
                <a:solidFill>
                  <a:srgbClr val="FF0066"/>
                </a:solidFill>
              </a:rPr>
              <a:t>thuéc</a:t>
            </a:r>
            <a:r>
              <a:rPr lang="en-US" sz="3000" dirty="0">
                <a:solidFill>
                  <a:srgbClr val="FF0066"/>
                </a:solidFill>
              </a:rPr>
              <a:t> </a:t>
            </a:r>
            <a:r>
              <a:rPr lang="en-US" sz="3000" dirty="0" err="1">
                <a:solidFill>
                  <a:srgbClr val="FF0066"/>
                </a:solidFill>
              </a:rPr>
              <a:t>hä</a:t>
            </a:r>
            <a:r>
              <a:rPr lang="en-US" sz="3000" dirty="0">
                <a:solidFill>
                  <a:srgbClr val="FF0066"/>
                </a:solidFill>
              </a:rPr>
              <a:t> ngo¹i.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8" grpId="0"/>
      <p:bldP spid="16794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0" name="Rectangle 4">
            <a:extLst>
              <a:ext uri="{FF2B5EF4-FFF2-40B4-BE49-F238E27FC236}">
                <a16:creationId xmlns:a16="http://schemas.microsoft.com/office/drawing/2014/main" id="{EA7A61C4-9AF1-4BB5-BF26-0CEF37544E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3050" y="114300"/>
            <a:ext cx="6686550" cy="12573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8421" name="Picture 5" descr="Ho noi ho ngoai">
            <a:extLst>
              <a:ext uri="{FF2B5EF4-FFF2-40B4-BE49-F238E27FC236}">
                <a16:creationId xmlns:a16="http://schemas.microsoft.com/office/drawing/2014/main" id="{D7061911-145B-4562-A05F-32B70A40A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0"/>
            <a:ext cx="4629150" cy="31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MCj03984290000[1]">
            <a:extLst>
              <a:ext uri="{FF2B5EF4-FFF2-40B4-BE49-F238E27FC236}">
                <a16:creationId xmlns:a16="http://schemas.microsoft.com/office/drawing/2014/main" id="{93ADC02E-341C-45CE-AE01-F2D277B21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29100"/>
            <a:ext cx="3371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MCj03984290000[1]">
            <a:extLst>
              <a:ext uri="{FF2B5EF4-FFF2-40B4-BE49-F238E27FC236}">
                <a16:creationId xmlns:a16="http://schemas.microsoft.com/office/drawing/2014/main" id="{D387E599-A22B-465A-B7C9-749B33BA5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4229100"/>
            <a:ext cx="3371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MCj03984290000[1]">
            <a:extLst>
              <a:ext uri="{FF2B5EF4-FFF2-40B4-BE49-F238E27FC236}">
                <a16:creationId xmlns:a16="http://schemas.microsoft.com/office/drawing/2014/main" id="{0F3953D2-E20D-4A40-B82B-5BA615963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29100"/>
            <a:ext cx="3371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4">
            <a:extLst>
              <a:ext uri="{FF2B5EF4-FFF2-40B4-BE49-F238E27FC236}">
                <a16:creationId xmlns:a16="http://schemas.microsoft.com/office/drawing/2014/main" id="{53A4C920-F319-44E3-9F0A-C444BA6FAEF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72000" y="4171950"/>
            <a:ext cx="3429000" cy="971550"/>
            <a:chOff x="2880" y="3504"/>
            <a:chExt cx="2880" cy="816"/>
          </a:xfrm>
        </p:grpSpPr>
        <p:sp>
          <p:nvSpPr>
            <p:cNvPr id="18440" name="AutoShape 5">
              <a:extLst>
                <a:ext uri="{FF2B5EF4-FFF2-40B4-BE49-F238E27FC236}">
                  <a16:creationId xmlns:a16="http://schemas.microsoft.com/office/drawing/2014/main" id="{568F97DD-2328-4458-ABCC-820156C50B6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80" y="3504"/>
              <a:ext cx="28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41" name="Freeform 6">
              <a:extLst>
                <a:ext uri="{FF2B5EF4-FFF2-40B4-BE49-F238E27FC236}">
                  <a16:creationId xmlns:a16="http://schemas.microsoft.com/office/drawing/2014/main" id="{A60A76BA-C556-4FA4-9AAF-A16CBD9C8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" y="3638"/>
              <a:ext cx="325" cy="560"/>
            </a:xfrm>
            <a:custGeom>
              <a:avLst/>
              <a:gdLst>
                <a:gd name="T0" fmla="*/ 0 w 651"/>
                <a:gd name="T1" fmla="*/ 115 h 1119"/>
                <a:gd name="T2" fmla="*/ 4 w 651"/>
                <a:gd name="T3" fmla="*/ 114 h 1119"/>
                <a:gd name="T4" fmla="*/ 9 w 651"/>
                <a:gd name="T5" fmla="*/ 107 h 1119"/>
                <a:gd name="T6" fmla="*/ 9 w 651"/>
                <a:gd name="T7" fmla="*/ 101 h 1119"/>
                <a:gd name="T8" fmla="*/ 5 w 651"/>
                <a:gd name="T9" fmla="*/ 97 h 1119"/>
                <a:gd name="T10" fmla="*/ 7 w 651"/>
                <a:gd name="T11" fmla="*/ 88 h 1119"/>
                <a:gd name="T12" fmla="*/ 19 w 651"/>
                <a:gd name="T13" fmla="*/ 87 h 1119"/>
                <a:gd name="T14" fmla="*/ 12 w 651"/>
                <a:gd name="T15" fmla="*/ 81 h 1119"/>
                <a:gd name="T16" fmla="*/ 15 w 651"/>
                <a:gd name="T17" fmla="*/ 73 h 1119"/>
                <a:gd name="T18" fmla="*/ 17 w 651"/>
                <a:gd name="T19" fmla="*/ 70 h 1119"/>
                <a:gd name="T20" fmla="*/ 32 w 651"/>
                <a:gd name="T21" fmla="*/ 63 h 1119"/>
                <a:gd name="T22" fmla="*/ 24 w 651"/>
                <a:gd name="T23" fmla="*/ 61 h 1119"/>
                <a:gd name="T24" fmla="*/ 22 w 651"/>
                <a:gd name="T25" fmla="*/ 52 h 1119"/>
                <a:gd name="T26" fmla="*/ 31 w 651"/>
                <a:gd name="T27" fmla="*/ 50 h 1119"/>
                <a:gd name="T28" fmla="*/ 28 w 651"/>
                <a:gd name="T29" fmla="*/ 44 h 1119"/>
                <a:gd name="T30" fmla="*/ 31 w 651"/>
                <a:gd name="T31" fmla="*/ 41 h 1119"/>
                <a:gd name="T32" fmla="*/ 35 w 651"/>
                <a:gd name="T33" fmla="*/ 39 h 1119"/>
                <a:gd name="T34" fmla="*/ 29 w 651"/>
                <a:gd name="T35" fmla="*/ 32 h 1119"/>
                <a:gd name="T36" fmla="*/ 30 w 651"/>
                <a:gd name="T37" fmla="*/ 24 h 1119"/>
                <a:gd name="T38" fmla="*/ 39 w 651"/>
                <a:gd name="T39" fmla="*/ 21 h 1119"/>
                <a:gd name="T40" fmla="*/ 43 w 651"/>
                <a:gd name="T41" fmla="*/ 17 h 1119"/>
                <a:gd name="T42" fmla="*/ 39 w 651"/>
                <a:gd name="T43" fmla="*/ 12 h 1119"/>
                <a:gd name="T44" fmla="*/ 44 w 651"/>
                <a:gd name="T45" fmla="*/ 12 h 1119"/>
                <a:gd name="T46" fmla="*/ 48 w 651"/>
                <a:gd name="T47" fmla="*/ 7 h 1119"/>
                <a:gd name="T48" fmla="*/ 53 w 651"/>
                <a:gd name="T49" fmla="*/ 0 h 1119"/>
                <a:gd name="T50" fmla="*/ 53 w 651"/>
                <a:gd name="T51" fmla="*/ 14 h 1119"/>
                <a:gd name="T52" fmla="*/ 57 w 651"/>
                <a:gd name="T53" fmla="*/ 17 h 1119"/>
                <a:gd name="T54" fmla="*/ 54 w 651"/>
                <a:gd name="T55" fmla="*/ 21 h 1119"/>
                <a:gd name="T56" fmla="*/ 65 w 651"/>
                <a:gd name="T57" fmla="*/ 29 h 1119"/>
                <a:gd name="T58" fmla="*/ 59 w 651"/>
                <a:gd name="T59" fmla="*/ 34 h 1119"/>
                <a:gd name="T60" fmla="*/ 57 w 651"/>
                <a:gd name="T61" fmla="*/ 38 h 1119"/>
                <a:gd name="T62" fmla="*/ 54 w 651"/>
                <a:gd name="T63" fmla="*/ 44 h 1119"/>
                <a:gd name="T64" fmla="*/ 61 w 651"/>
                <a:gd name="T65" fmla="*/ 50 h 1119"/>
                <a:gd name="T66" fmla="*/ 66 w 651"/>
                <a:gd name="T67" fmla="*/ 53 h 1119"/>
                <a:gd name="T68" fmla="*/ 67 w 651"/>
                <a:gd name="T69" fmla="*/ 57 h 1119"/>
                <a:gd name="T70" fmla="*/ 62 w 651"/>
                <a:gd name="T71" fmla="*/ 63 h 1119"/>
                <a:gd name="T72" fmla="*/ 56 w 651"/>
                <a:gd name="T73" fmla="*/ 64 h 1119"/>
                <a:gd name="T74" fmla="*/ 64 w 651"/>
                <a:gd name="T75" fmla="*/ 73 h 1119"/>
                <a:gd name="T76" fmla="*/ 71 w 651"/>
                <a:gd name="T77" fmla="*/ 73 h 1119"/>
                <a:gd name="T78" fmla="*/ 70 w 651"/>
                <a:gd name="T79" fmla="*/ 78 h 1119"/>
                <a:gd name="T80" fmla="*/ 69 w 651"/>
                <a:gd name="T81" fmla="*/ 82 h 1119"/>
                <a:gd name="T82" fmla="*/ 63 w 651"/>
                <a:gd name="T83" fmla="*/ 85 h 1119"/>
                <a:gd name="T84" fmla="*/ 75 w 651"/>
                <a:gd name="T85" fmla="*/ 88 h 1119"/>
                <a:gd name="T86" fmla="*/ 71 w 651"/>
                <a:gd name="T87" fmla="*/ 95 h 1119"/>
                <a:gd name="T88" fmla="*/ 61 w 651"/>
                <a:gd name="T89" fmla="*/ 100 h 1119"/>
                <a:gd name="T90" fmla="*/ 69 w 651"/>
                <a:gd name="T91" fmla="*/ 107 h 1119"/>
                <a:gd name="T92" fmla="*/ 75 w 651"/>
                <a:gd name="T93" fmla="*/ 112 h 1119"/>
                <a:gd name="T94" fmla="*/ 81 w 651"/>
                <a:gd name="T95" fmla="*/ 114 h 1119"/>
                <a:gd name="T96" fmla="*/ 78 w 651"/>
                <a:gd name="T97" fmla="*/ 122 h 1119"/>
                <a:gd name="T98" fmla="*/ 69 w 651"/>
                <a:gd name="T99" fmla="*/ 127 h 1119"/>
                <a:gd name="T100" fmla="*/ 61 w 651"/>
                <a:gd name="T101" fmla="*/ 134 h 1119"/>
                <a:gd name="T102" fmla="*/ 60 w 651"/>
                <a:gd name="T103" fmla="*/ 138 h 1119"/>
                <a:gd name="T104" fmla="*/ 49 w 651"/>
                <a:gd name="T105" fmla="*/ 139 h 1119"/>
                <a:gd name="T106" fmla="*/ 29 w 651"/>
                <a:gd name="T107" fmla="*/ 134 h 1119"/>
                <a:gd name="T108" fmla="*/ 6 w 651"/>
                <a:gd name="T109" fmla="*/ 131 h 1119"/>
                <a:gd name="T110" fmla="*/ 0 w 651"/>
                <a:gd name="T111" fmla="*/ 129 h 1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51" h="1119">
                  <a:moveTo>
                    <a:pt x="3" y="1028"/>
                  </a:moveTo>
                  <a:lnTo>
                    <a:pt x="59" y="986"/>
                  </a:lnTo>
                  <a:lnTo>
                    <a:pt x="37" y="971"/>
                  </a:lnTo>
                  <a:lnTo>
                    <a:pt x="22" y="955"/>
                  </a:lnTo>
                  <a:lnTo>
                    <a:pt x="12" y="940"/>
                  </a:lnTo>
                  <a:lnTo>
                    <a:pt x="5" y="927"/>
                  </a:lnTo>
                  <a:lnTo>
                    <a:pt x="1" y="917"/>
                  </a:lnTo>
                  <a:lnTo>
                    <a:pt x="0" y="907"/>
                  </a:lnTo>
                  <a:lnTo>
                    <a:pt x="0" y="901"/>
                  </a:lnTo>
                  <a:lnTo>
                    <a:pt x="0" y="899"/>
                  </a:lnTo>
                  <a:lnTo>
                    <a:pt x="11" y="907"/>
                  </a:lnTo>
                  <a:lnTo>
                    <a:pt x="21" y="911"/>
                  </a:lnTo>
                  <a:lnTo>
                    <a:pt x="30" y="911"/>
                  </a:lnTo>
                  <a:lnTo>
                    <a:pt x="37" y="910"/>
                  </a:lnTo>
                  <a:lnTo>
                    <a:pt x="44" y="907"/>
                  </a:lnTo>
                  <a:lnTo>
                    <a:pt x="49" y="904"/>
                  </a:lnTo>
                  <a:lnTo>
                    <a:pt x="52" y="902"/>
                  </a:lnTo>
                  <a:lnTo>
                    <a:pt x="54" y="901"/>
                  </a:lnTo>
                  <a:lnTo>
                    <a:pt x="32" y="883"/>
                  </a:lnTo>
                  <a:lnTo>
                    <a:pt x="59" y="865"/>
                  </a:lnTo>
                  <a:lnTo>
                    <a:pt x="77" y="849"/>
                  </a:lnTo>
                  <a:lnTo>
                    <a:pt x="87" y="836"/>
                  </a:lnTo>
                  <a:lnTo>
                    <a:pt x="91" y="826"/>
                  </a:lnTo>
                  <a:lnTo>
                    <a:pt x="90" y="817"/>
                  </a:lnTo>
                  <a:lnTo>
                    <a:pt x="87" y="811"/>
                  </a:lnTo>
                  <a:lnTo>
                    <a:pt x="84" y="808"/>
                  </a:lnTo>
                  <a:lnTo>
                    <a:pt x="83" y="807"/>
                  </a:lnTo>
                  <a:lnTo>
                    <a:pt x="72" y="804"/>
                  </a:lnTo>
                  <a:lnTo>
                    <a:pt x="64" y="799"/>
                  </a:lnTo>
                  <a:lnTo>
                    <a:pt x="57" y="795"/>
                  </a:lnTo>
                  <a:lnTo>
                    <a:pt x="51" y="788"/>
                  </a:lnTo>
                  <a:lnTo>
                    <a:pt x="48" y="782"/>
                  </a:lnTo>
                  <a:lnTo>
                    <a:pt x="45" y="776"/>
                  </a:lnTo>
                  <a:lnTo>
                    <a:pt x="43" y="773"/>
                  </a:lnTo>
                  <a:lnTo>
                    <a:pt x="43" y="772"/>
                  </a:lnTo>
                  <a:lnTo>
                    <a:pt x="108" y="757"/>
                  </a:lnTo>
                  <a:lnTo>
                    <a:pt x="92" y="748"/>
                  </a:lnTo>
                  <a:lnTo>
                    <a:pt x="79" y="738"/>
                  </a:lnTo>
                  <a:lnTo>
                    <a:pt x="71" y="726"/>
                  </a:lnTo>
                  <a:lnTo>
                    <a:pt x="65" y="716"/>
                  </a:lnTo>
                  <a:lnTo>
                    <a:pt x="63" y="706"/>
                  </a:lnTo>
                  <a:lnTo>
                    <a:pt x="61" y="697"/>
                  </a:lnTo>
                  <a:lnTo>
                    <a:pt x="61" y="691"/>
                  </a:lnTo>
                  <a:lnTo>
                    <a:pt x="61" y="689"/>
                  </a:lnTo>
                  <a:lnTo>
                    <a:pt x="83" y="703"/>
                  </a:lnTo>
                  <a:lnTo>
                    <a:pt x="105" y="707"/>
                  </a:lnTo>
                  <a:lnTo>
                    <a:pt x="124" y="706"/>
                  </a:lnTo>
                  <a:lnTo>
                    <a:pt x="141" y="698"/>
                  </a:lnTo>
                  <a:lnTo>
                    <a:pt x="152" y="689"/>
                  </a:lnTo>
                  <a:lnTo>
                    <a:pt x="157" y="679"/>
                  </a:lnTo>
                  <a:lnTo>
                    <a:pt x="156" y="669"/>
                  </a:lnTo>
                  <a:lnTo>
                    <a:pt x="144" y="663"/>
                  </a:lnTo>
                  <a:lnTo>
                    <a:pt x="128" y="659"/>
                  </a:lnTo>
                  <a:lnTo>
                    <a:pt x="116" y="654"/>
                  </a:lnTo>
                  <a:lnTo>
                    <a:pt x="107" y="650"/>
                  </a:lnTo>
                  <a:lnTo>
                    <a:pt x="101" y="645"/>
                  </a:lnTo>
                  <a:lnTo>
                    <a:pt x="98" y="642"/>
                  </a:lnTo>
                  <a:lnTo>
                    <a:pt x="97" y="639"/>
                  </a:lnTo>
                  <a:lnTo>
                    <a:pt x="95" y="638"/>
                  </a:lnTo>
                  <a:lnTo>
                    <a:pt x="148" y="609"/>
                  </a:lnTo>
                  <a:lnTo>
                    <a:pt x="135" y="594"/>
                  </a:lnTo>
                  <a:lnTo>
                    <a:pt x="126" y="582"/>
                  </a:lnTo>
                  <a:lnTo>
                    <a:pt x="118" y="572"/>
                  </a:lnTo>
                  <a:lnTo>
                    <a:pt x="111" y="565"/>
                  </a:lnTo>
                  <a:lnTo>
                    <a:pt x="106" y="559"/>
                  </a:lnTo>
                  <a:lnTo>
                    <a:pt x="104" y="554"/>
                  </a:lnTo>
                  <a:lnTo>
                    <a:pt x="101" y="553"/>
                  </a:lnTo>
                  <a:lnTo>
                    <a:pt x="101" y="551"/>
                  </a:lnTo>
                  <a:lnTo>
                    <a:pt x="136" y="560"/>
                  </a:lnTo>
                  <a:lnTo>
                    <a:pt x="167" y="559"/>
                  </a:lnTo>
                  <a:lnTo>
                    <a:pt x="194" y="551"/>
                  </a:lnTo>
                  <a:lnTo>
                    <a:pt x="217" y="540"/>
                  </a:lnTo>
                  <a:lnTo>
                    <a:pt x="236" y="525"/>
                  </a:lnTo>
                  <a:lnTo>
                    <a:pt x="250" y="512"/>
                  </a:lnTo>
                  <a:lnTo>
                    <a:pt x="258" y="503"/>
                  </a:lnTo>
                  <a:lnTo>
                    <a:pt x="262" y="499"/>
                  </a:lnTo>
                  <a:lnTo>
                    <a:pt x="246" y="500"/>
                  </a:lnTo>
                  <a:lnTo>
                    <a:pt x="234" y="499"/>
                  </a:lnTo>
                  <a:lnTo>
                    <a:pt x="222" y="497"/>
                  </a:lnTo>
                  <a:lnTo>
                    <a:pt x="213" y="493"/>
                  </a:lnTo>
                  <a:lnTo>
                    <a:pt x="206" y="488"/>
                  </a:lnTo>
                  <a:lnTo>
                    <a:pt x="200" y="484"/>
                  </a:lnTo>
                  <a:lnTo>
                    <a:pt x="196" y="481"/>
                  </a:lnTo>
                  <a:lnTo>
                    <a:pt x="195" y="479"/>
                  </a:lnTo>
                  <a:lnTo>
                    <a:pt x="231" y="462"/>
                  </a:lnTo>
                  <a:lnTo>
                    <a:pt x="213" y="453"/>
                  </a:lnTo>
                  <a:lnTo>
                    <a:pt x="199" y="443"/>
                  </a:lnTo>
                  <a:lnTo>
                    <a:pt x="188" y="433"/>
                  </a:lnTo>
                  <a:lnTo>
                    <a:pt x="181" y="422"/>
                  </a:lnTo>
                  <a:lnTo>
                    <a:pt x="177" y="413"/>
                  </a:lnTo>
                  <a:lnTo>
                    <a:pt x="174" y="406"/>
                  </a:lnTo>
                  <a:lnTo>
                    <a:pt x="173" y="402"/>
                  </a:lnTo>
                  <a:lnTo>
                    <a:pt x="173" y="400"/>
                  </a:lnTo>
                  <a:lnTo>
                    <a:pt x="201" y="405"/>
                  </a:lnTo>
                  <a:lnTo>
                    <a:pt x="222" y="405"/>
                  </a:lnTo>
                  <a:lnTo>
                    <a:pt x="238" y="400"/>
                  </a:lnTo>
                  <a:lnTo>
                    <a:pt x="250" y="394"/>
                  </a:lnTo>
                  <a:lnTo>
                    <a:pt x="258" y="387"/>
                  </a:lnTo>
                  <a:lnTo>
                    <a:pt x="263" y="381"/>
                  </a:lnTo>
                  <a:lnTo>
                    <a:pt x="265" y="375"/>
                  </a:lnTo>
                  <a:lnTo>
                    <a:pt x="266" y="374"/>
                  </a:lnTo>
                  <a:lnTo>
                    <a:pt x="249" y="368"/>
                  </a:lnTo>
                  <a:lnTo>
                    <a:pt x="235" y="359"/>
                  </a:lnTo>
                  <a:lnTo>
                    <a:pt x="226" y="349"/>
                  </a:lnTo>
                  <a:lnTo>
                    <a:pt x="220" y="339"/>
                  </a:lnTo>
                  <a:lnTo>
                    <a:pt x="216" y="328"/>
                  </a:lnTo>
                  <a:lnTo>
                    <a:pt x="214" y="320"/>
                  </a:lnTo>
                  <a:lnTo>
                    <a:pt x="214" y="314"/>
                  </a:lnTo>
                  <a:lnTo>
                    <a:pt x="214" y="312"/>
                  </a:lnTo>
                  <a:lnTo>
                    <a:pt x="234" y="322"/>
                  </a:lnTo>
                  <a:lnTo>
                    <a:pt x="251" y="328"/>
                  </a:lnTo>
                  <a:lnTo>
                    <a:pt x="265" y="328"/>
                  </a:lnTo>
                  <a:lnTo>
                    <a:pt x="277" y="325"/>
                  </a:lnTo>
                  <a:lnTo>
                    <a:pt x="285" y="320"/>
                  </a:lnTo>
                  <a:lnTo>
                    <a:pt x="292" y="315"/>
                  </a:lnTo>
                  <a:lnTo>
                    <a:pt x="295" y="311"/>
                  </a:lnTo>
                  <a:lnTo>
                    <a:pt x="296" y="309"/>
                  </a:lnTo>
                  <a:lnTo>
                    <a:pt x="281" y="306"/>
                  </a:lnTo>
                  <a:lnTo>
                    <a:pt x="270" y="299"/>
                  </a:lnTo>
                  <a:lnTo>
                    <a:pt x="259" y="290"/>
                  </a:lnTo>
                  <a:lnTo>
                    <a:pt x="252" y="280"/>
                  </a:lnTo>
                  <a:lnTo>
                    <a:pt x="246" y="270"/>
                  </a:lnTo>
                  <a:lnTo>
                    <a:pt x="242" y="262"/>
                  </a:lnTo>
                  <a:lnTo>
                    <a:pt x="241" y="256"/>
                  </a:lnTo>
                  <a:lnTo>
                    <a:pt x="239" y="253"/>
                  </a:lnTo>
                  <a:lnTo>
                    <a:pt x="292" y="252"/>
                  </a:lnTo>
                  <a:lnTo>
                    <a:pt x="280" y="246"/>
                  </a:lnTo>
                  <a:lnTo>
                    <a:pt x="270" y="237"/>
                  </a:lnTo>
                  <a:lnTo>
                    <a:pt x="260" y="226"/>
                  </a:lnTo>
                  <a:lnTo>
                    <a:pt x="253" y="214"/>
                  </a:lnTo>
                  <a:lnTo>
                    <a:pt x="248" y="202"/>
                  </a:lnTo>
                  <a:lnTo>
                    <a:pt x="244" y="192"/>
                  </a:lnTo>
                  <a:lnTo>
                    <a:pt x="242" y="186"/>
                  </a:lnTo>
                  <a:lnTo>
                    <a:pt x="241" y="183"/>
                  </a:lnTo>
                  <a:lnTo>
                    <a:pt x="256" y="186"/>
                  </a:lnTo>
                  <a:lnTo>
                    <a:pt x="271" y="184"/>
                  </a:lnTo>
                  <a:lnTo>
                    <a:pt x="285" y="182"/>
                  </a:lnTo>
                  <a:lnTo>
                    <a:pt x="299" y="176"/>
                  </a:lnTo>
                  <a:lnTo>
                    <a:pt x="313" y="167"/>
                  </a:lnTo>
                  <a:lnTo>
                    <a:pt x="325" y="157"/>
                  </a:lnTo>
                  <a:lnTo>
                    <a:pt x="338" y="143"/>
                  </a:lnTo>
                  <a:lnTo>
                    <a:pt x="350" y="130"/>
                  </a:lnTo>
                  <a:lnTo>
                    <a:pt x="350" y="129"/>
                  </a:lnTo>
                  <a:lnTo>
                    <a:pt x="351" y="129"/>
                  </a:lnTo>
                  <a:lnTo>
                    <a:pt x="342" y="127"/>
                  </a:lnTo>
                  <a:lnTo>
                    <a:pt x="334" y="124"/>
                  </a:lnTo>
                  <a:lnTo>
                    <a:pt x="328" y="118"/>
                  </a:lnTo>
                  <a:lnTo>
                    <a:pt x="323" y="113"/>
                  </a:lnTo>
                  <a:lnTo>
                    <a:pt x="320" y="107"/>
                  </a:lnTo>
                  <a:lnTo>
                    <a:pt x="317" y="101"/>
                  </a:lnTo>
                  <a:lnTo>
                    <a:pt x="316" y="96"/>
                  </a:lnTo>
                  <a:lnTo>
                    <a:pt x="316" y="95"/>
                  </a:lnTo>
                  <a:lnTo>
                    <a:pt x="327" y="96"/>
                  </a:lnTo>
                  <a:lnTo>
                    <a:pt x="335" y="96"/>
                  </a:lnTo>
                  <a:lnTo>
                    <a:pt x="342" y="96"/>
                  </a:lnTo>
                  <a:lnTo>
                    <a:pt x="347" y="95"/>
                  </a:lnTo>
                  <a:lnTo>
                    <a:pt x="352" y="94"/>
                  </a:lnTo>
                  <a:lnTo>
                    <a:pt x="356" y="91"/>
                  </a:lnTo>
                  <a:lnTo>
                    <a:pt x="359" y="88"/>
                  </a:lnTo>
                  <a:lnTo>
                    <a:pt x="363" y="83"/>
                  </a:lnTo>
                  <a:lnTo>
                    <a:pt x="367" y="77"/>
                  </a:lnTo>
                  <a:lnTo>
                    <a:pt x="371" y="71"/>
                  </a:lnTo>
                  <a:lnTo>
                    <a:pt x="375" y="64"/>
                  </a:lnTo>
                  <a:lnTo>
                    <a:pt x="381" y="55"/>
                  </a:lnTo>
                  <a:lnTo>
                    <a:pt x="386" y="49"/>
                  </a:lnTo>
                  <a:lnTo>
                    <a:pt x="390" y="44"/>
                  </a:lnTo>
                  <a:lnTo>
                    <a:pt x="395" y="36"/>
                  </a:lnTo>
                  <a:lnTo>
                    <a:pt x="401" y="30"/>
                  </a:lnTo>
                  <a:lnTo>
                    <a:pt x="407" y="23"/>
                  </a:lnTo>
                  <a:lnTo>
                    <a:pt x="414" y="16"/>
                  </a:lnTo>
                  <a:lnTo>
                    <a:pt x="421" y="8"/>
                  </a:lnTo>
                  <a:lnTo>
                    <a:pt x="428" y="0"/>
                  </a:lnTo>
                  <a:lnTo>
                    <a:pt x="431" y="10"/>
                  </a:lnTo>
                  <a:lnTo>
                    <a:pt x="426" y="23"/>
                  </a:lnTo>
                  <a:lnTo>
                    <a:pt x="422" y="47"/>
                  </a:lnTo>
                  <a:lnTo>
                    <a:pt x="418" y="88"/>
                  </a:lnTo>
                  <a:lnTo>
                    <a:pt x="419" y="94"/>
                  </a:lnTo>
                  <a:lnTo>
                    <a:pt x="421" y="101"/>
                  </a:lnTo>
                  <a:lnTo>
                    <a:pt x="424" y="107"/>
                  </a:lnTo>
                  <a:lnTo>
                    <a:pt x="429" y="113"/>
                  </a:lnTo>
                  <a:lnTo>
                    <a:pt x="436" y="117"/>
                  </a:lnTo>
                  <a:lnTo>
                    <a:pt x="443" y="121"/>
                  </a:lnTo>
                  <a:lnTo>
                    <a:pt x="451" y="124"/>
                  </a:lnTo>
                  <a:lnTo>
                    <a:pt x="460" y="126"/>
                  </a:lnTo>
                  <a:lnTo>
                    <a:pt x="460" y="127"/>
                  </a:lnTo>
                  <a:lnTo>
                    <a:pt x="458" y="132"/>
                  </a:lnTo>
                  <a:lnTo>
                    <a:pt x="456" y="136"/>
                  </a:lnTo>
                  <a:lnTo>
                    <a:pt x="451" y="142"/>
                  </a:lnTo>
                  <a:lnTo>
                    <a:pt x="446" y="148"/>
                  </a:lnTo>
                  <a:lnTo>
                    <a:pt x="439" y="151"/>
                  </a:lnTo>
                  <a:lnTo>
                    <a:pt x="431" y="154"/>
                  </a:lnTo>
                  <a:lnTo>
                    <a:pt x="422" y="152"/>
                  </a:lnTo>
                  <a:lnTo>
                    <a:pt x="432" y="168"/>
                  </a:lnTo>
                  <a:lnTo>
                    <a:pt x="443" y="183"/>
                  </a:lnTo>
                  <a:lnTo>
                    <a:pt x="454" y="196"/>
                  </a:lnTo>
                  <a:lnTo>
                    <a:pt x="466" y="208"/>
                  </a:lnTo>
                  <a:lnTo>
                    <a:pt x="480" y="217"/>
                  </a:lnTo>
                  <a:lnTo>
                    <a:pt x="494" y="224"/>
                  </a:lnTo>
                  <a:lnTo>
                    <a:pt x="508" y="227"/>
                  </a:lnTo>
                  <a:lnTo>
                    <a:pt x="524" y="227"/>
                  </a:lnTo>
                  <a:lnTo>
                    <a:pt x="523" y="229"/>
                  </a:lnTo>
                  <a:lnTo>
                    <a:pt x="519" y="233"/>
                  </a:lnTo>
                  <a:lnTo>
                    <a:pt x="515" y="239"/>
                  </a:lnTo>
                  <a:lnTo>
                    <a:pt x="508" y="246"/>
                  </a:lnTo>
                  <a:lnTo>
                    <a:pt x="500" y="253"/>
                  </a:lnTo>
                  <a:lnTo>
                    <a:pt x="490" y="259"/>
                  </a:lnTo>
                  <a:lnTo>
                    <a:pt x="479" y="265"/>
                  </a:lnTo>
                  <a:lnTo>
                    <a:pt x="467" y="267"/>
                  </a:lnTo>
                  <a:lnTo>
                    <a:pt x="492" y="283"/>
                  </a:lnTo>
                  <a:lnTo>
                    <a:pt x="490" y="284"/>
                  </a:lnTo>
                  <a:lnTo>
                    <a:pt x="487" y="287"/>
                  </a:lnTo>
                  <a:lnTo>
                    <a:pt x="480" y="293"/>
                  </a:lnTo>
                  <a:lnTo>
                    <a:pt x="472" y="298"/>
                  </a:lnTo>
                  <a:lnTo>
                    <a:pt x="462" y="303"/>
                  </a:lnTo>
                  <a:lnTo>
                    <a:pt x="450" y="306"/>
                  </a:lnTo>
                  <a:lnTo>
                    <a:pt x="436" y="309"/>
                  </a:lnTo>
                  <a:lnTo>
                    <a:pt x="421" y="308"/>
                  </a:lnTo>
                  <a:lnTo>
                    <a:pt x="422" y="311"/>
                  </a:lnTo>
                  <a:lnTo>
                    <a:pt x="424" y="320"/>
                  </a:lnTo>
                  <a:lnTo>
                    <a:pt x="430" y="333"/>
                  </a:lnTo>
                  <a:lnTo>
                    <a:pt x="438" y="346"/>
                  </a:lnTo>
                  <a:lnTo>
                    <a:pt x="449" y="358"/>
                  </a:lnTo>
                  <a:lnTo>
                    <a:pt x="462" y="366"/>
                  </a:lnTo>
                  <a:lnTo>
                    <a:pt x="480" y="369"/>
                  </a:lnTo>
                  <a:lnTo>
                    <a:pt x="501" y="365"/>
                  </a:lnTo>
                  <a:lnTo>
                    <a:pt x="501" y="369"/>
                  </a:lnTo>
                  <a:lnTo>
                    <a:pt x="500" y="381"/>
                  </a:lnTo>
                  <a:lnTo>
                    <a:pt x="495" y="393"/>
                  </a:lnTo>
                  <a:lnTo>
                    <a:pt x="483" y="399"/>
                  </a:lnTo>
                  <a:lnTo>
                    <a:pt x="486" y="400"/>
                  </a:lnTo>
                  <a:lnTo>
                    <a:pt x="490" y="403"/>
                  </a:lnTo>
                  <a:lnTo>
                    <a:pt x="497" y="409"/>
                  </a:lnTo>
                  <a:lnTo>
                    <a:pt x="508" y="413"/>
                  </a:lnTo>
                  <a:lnTo>
                    <a:pt x="518" y="416"/>
                  </a:lnTo>
                  <a:lnTo>
                    <a:pt x="531" y="418"/>
                  </a:lnTo>
                  <a:lnTo>
                    <a:pt x="543" y="416"/>
                  </a:lnTo>
                  <a:lnTo>
                    <a:pt x="555" y="411"/>
                  </a:lnTo>
                  <a:lnTo>
                    <a:pt x="555" y="413"/>
                  </a:lnTo>
                  <a:lnTo>
                    <a:pt x="553" y="419"/>
                  </a:lnTo>
                  <a:lnTo>
                    <a:pt x="551" y="428"/>
                  </a:lnTo>
                  <a:lnTo>
                    <a:pt x="545" y="438"/>
                  </a:lnTo>
                  <a:lnTo>
                    <a:pt x="536" y="449"/>
                  </a:lnTo>
                  <a:lnTo>
                    <a:pt x="522" y="459"/>
                  </a:lnTo>
                  <a:lnTo>
                    <a:pt x="504" y="468"/>
                  </a:lnTo>
                  <a:lnTo>
                    <a:pt x="481" y="474"/>
                  </a:lnTo>
                  <a:lnTo>
                    <a:pt x="514" y="497"/>
                  </a:lnTo>
                  <a:lnTo>
                    <a:pt x="512" y="499"/>
                  </a:lnTo>
                  <a:lnTo>
                    <a:pt x="508" y="500"/>
                  </a:lnTo>
                  <a:lnTo>
                    <a:pt x="500" y="503"/>
                  </a:lnTo>
                  <a:lnTo>
                    <a:pt x="492" y="506"/>
                  </a:lnTo>
                  <a:lnTo>
                    <a:pt x="481" y="507"/>
                  </a:lnTo>
                  <a:lnTo>
                    <a:pt x="469" y="509"/>
                  </a:lnTo>
                  <a:lnTo>
                    <a:pt x="457" y="507"/>
                  </a:lnTo>
                  <a:lnTo>
                    <a:pt x="445" y="503"/>
                  </a:lnTo>
                  <a:lnTo>
                    <a:pt x="446" y="506"/>
                  </a:lnTo>
                  <a:lnTo>
                    <a:pt x="449" y="512"/>
                  </a:lnTo>
                  <a:lnTo>
                    <a:pt x="453" y="522"/>
                  </a:lnTo>
                  <a:lnTo>
                    <a:pt x="461" y="532"/>
                  </a:lnTo>
                  <a:lnTo>
                    <a:pt x="472" y="544"/>
                  </a:lnTo>
                  <a:lnTo>
                    <a:pt x="487" y="553"/>
                  </a:lnTo>
                  <a:lnTo>
                    <a:pt x="505" y="560"/>
                  </a:lnTo>
                  <a:lnTo>
                    <a:pt x="530" y="563"/>
                  </a:lnTo>
                  <a:lnTo>
                    <a:pt x="517" y="582"/>
                  </a:lnTo>
                  <a:lnTo>
                    <a:pt x="518" y="582"/>
                  </a:lnTo>
                  <a:lnTo>
                    <a:pt x="523" y="584"/>
                  </a:lnTo>
                  <a:lnTo>
                    <a:pt x="530" y="585"/>
                  </a:lnTo>
                  <a:lnTo>
                    <a:pt x="539" y="587"/>
                  </a:lnTo>
                  <a:lnTo>
                    <a:pt x="550" y="588"/>
                  </a:lnTo>
                  <a:lnTo>
                    <a:pt x="561" y="587"/>
                  </a:lnTo>
                  <a:lnTo>
                    <a:pt x="572" y="584"/>
                  </a:lnTo>
                  <a:lnTo>
                    <a:pt x="583" y="578"/>
                  </a:lnTo>
                  <a:lnTo>
                    <a:pt x="583" y="579"/>
                  </a:lnTo>
                  <a:lnTo>
                    <a:pt x="582" y="585"/>
                  </a:lnTo>
                  <a:lnTo>
                    <a:pt x="580" y="592"/>
                  </a:lnTo>
                  <a:lnTo>
                    <a:pt x="576" y="601"/>
                  </a:lnTo>
                  <a:lnTo>
                    <a:pt x="570" y="610"/>
                  </a:lnTo>
                  <a:lnTo>
                    <a:pt x="561" y="619"/>
                  </a:lnTo>
                  <a:lnTo>
                    <a:pt x="548" y="625"/>
                  </a:lnTo>
                  <a:lnTo>
                    <a:pt x="531" y="628"/>
                  </a:lnTo>
                  <a:lnTo>
                    <a:pt x="560" y="645"/>
                  </a:lnTo>
                  <a:lnTo>
                    <a:pt x="560" y="647"/>
                  </a:lnTo>
                  <a:lnTo>
                    <a:pt x="559" y="648"/>
                  </a:lnTo>
                  <a:lnTo>
                    <a:pt x="558" y="651"/>
                  </a:lnTo>
                  <a:lnTo>
                    <a:pt x="554" y="654"/>
                  </a:lnTo>
                  <a:lnTo>
                    <a:pt x="550" y="656"/>
                  </a:lnTo>
                  <a:lnTo>
                    <a:pt x="541" y="659"/>
                  </a:lnTo>
                  <a:lnTo>
                    <a:pt x="531" y="659"/>
                  </a:lnTo>
                  <a:lnTo>
                    <a:pt x="516" y="659"/>
                  </a:lnTo>
                  <a:lnTo>
                    <a:pt x="504" y="660"/>
                  </a:lnTo>
                  <a:lnTo>
                    <a:pt x="502" y="667"/>
                  </a:lnTo>
                  <a:lnTo>
                    <a:pt x="507" y="678"/>
                  </a:lnTo>
                  <a:lnTo>
                    <a:pt x="518" y="688"/>
                  </a:lnTo>
                  <a:lnTo>
                    <a:pt x="536" y="698"/>
                  </a:lnTo>
                  <a:lnTo>
                    <a:pt x="557" y="704"/>
                  </a:lnTo>
                  <a:lnTo>
                    <a:pt x="579" y="704"/>
                  </a:lnTo>
                  <a:lnTo>
                    <a:pt x="603" y="695"/>
                  </a:lnTo>
                  <a:lnTo>
                    <a:pt x="603" y="697"/>
                  </a:lnTo>
                  <a:lnTo>
                    <a:pt x="602" y="701"/>
                  </a:lnTo>
                  <a:lnTo>
                    <a:pt x="600" y="707"/>
                  </a:lnTo>
                  <a:lnTo>
                    <a:pt x="595" y="714"/>
                  </a:lnTo>
                  <a:lnTo>
                    <a:pt x="589" y="722"/>
                  </a:lnTo>
                  <a:lnTo>
                    <a:pt x="579" y="729"/>
                  </a:lnTo>
                  <a:lnTo>
                    <a:pt x="566" y="736"/>
                  </a:lnTo>
                  <a:lnTo>
                    <a:pt x="548" y="741"/>
                  </a:lnTo>
                  <a:lnTo>
                    <a:pt x="573" y="760"/>
                  </a:lnTo>
                  <a:lnTo>
                    <a:pt x="572" y="763"/>
                  </a:lnTo>
                  <a:lnTo>
                    <a:pt x="566" y="769"/>
                  </a:lnTo>
                  <a:lnTo>
                    <a:pt x="558" y="776"/>
                  </a:lnTo>
                  <a:lnTo>
                    <a:pt x="546" y="785"/>
                  </a:lnTo>
                  <a:lnTo>
                    <a:pt x="531" y="792"/>
                  </a:lnTo>
                  <a:lnTo>
                    <a:pt x="511" y="795"/>
                  </a:lnTo>
                  <a:lnTo>
                    <a:pt x="488" y="794"/>
                  </a:lnTo>
                  <a:lnTo>
                    <a:pt x="460" y="786"/>
                  </a:lnTo>
                  <a:lnTo>
                    <a:pt x="464" y="791"/>
                  </a:lnTo>
                  <a:lnTo>
                    <a:pt x="472" y="799"/>
                  </a:lnTo>
                  <a:lnTo>
                    <a:pt x="486" y="813"/>
                  </a:lnTo>
                  <a:lnTo>
                    <a:pt x="504" y="827"/>
                  </a:lnTo>
                  <a:lnTo>
                    <a:pt x="526" y="841"/>
                  </a:lnTo>
                  <a:lnTo>
                    <a:pt x="552" y="851"/>
                  </a:lnTo>
                  <a:lnTo>
                    <a:pt x="580" y="855"/>
                  </a:lnTo>
                  <a:lnTo>
                    <a:pt x="611" y="852"/>
                  </a:lnTo>
                  <a:lnTo>
                    <a:pt x="577" y="887"/>
                  </a:lnTo>
                  <a:lnTo>
                    <a:pt x="580" y="889"/>
                  </a:lnTo>
                  <a:lnTo>
                    <a:pt x="584" y="890"/>
                  </a:lnTo>
                  <a:lnTo>
                    <a:pt x="593" y="893"/>
                  </a:lnTo>
                  <a:lnTo>
                    <a:pt x="602" y="896"/>
                  </a:lnTo>
                  <a:lnTo>
                    <a:pt x="613" y="898"/>
                  </a:lnTo>
                  <a:lnTo>
                    <a:pt x="626" y="898"/>
                  </a:lnTo>
                  <a:lnTo>
                    <a:pt x="639" y="896"/>
                  </a:lnTo>
                  <a:lnTo>
                    <a:pt x="651" y="890"/>
                  </a:lnTo>
                  <a:lnTo>
                    <a:pt x="651" y="892"/>
                  </a:lnTo>
                  <a:lnTo>
                    <a:pt x="651" y="898"/>
                  </a:lnTo>
                  <a:lnTo>
                    <a:pt x="648" y="905"/>
                  </a:lnTo>
                  <a:lnTo>
                    <a:pt x="646" y="914"/>
                  </a:lnTo>
                  <a:lnTo>
                    <a:pt x="640" y="924"/>
                  </a:lnTo>
                  <a:lnTo>
                    <a:pt x="632" y="933"/>
                  </a:lnTo>
                  <a:lnTo>
                    <a:pt x="619" y="940"/>
                  </a:lnTo>
                  <a:lnTo>
                    <a:pt x="603" y="946"/>
                  </a:lnTo>
                  <a:lnTo>
                    <a:pt x="632" y="973"/>
                  </a:lnTo>
                  <a:lnTo>
                    <a:pt x="631" y="974"/>
                  </a:lnTo>
                  <a:lnTo>
                    <a:pt x="627" y="980"/>
                  </a:lnTo>
                  <a:lnTo>
                    <a:pt x="622" y="987"/>
                  </a:lnTo>
                  <a:lnTo>
                    <a:pt x="613" y="996"/>
                  </a:lnTo>
                  <a:lnTo>
                    <a:pt x="603" y="1003"/>
                  </a:lnTo>
                  <a:lnTo>
                    <a:pt x="591" y="1009"/>
                  </a:lnTo>
                  <a:lnTo>
                    <a:pt x="576" y="1012"/>
                  </a:lnTo>
                  <a:lnTo>
                    <a:pt x="559" y="1011"/>
                  </a:lnTo>
                  <a:lnTo>
                    <a:pt x="580" y="1047"/>
                  </a:lnTo>
                  <a:lnTo>
                    <a:pt x="576" y="1049"/>
                  </a:lnTo>
                  <a:lnTo>
                    <a:pt x="568" y="1053"/>
                  </a:lnTo>
                  <a:lnTo>
                    <a:pt x="554" y="1058"/>
                  </a:lnTo>
                  <a:lnTo>
                    <a:pt x="537" y="1064"/>
                  </a:lnTo>
                  <a:lnTo>
                    <a:pt x="516" y="1068"/>
                  </a:lnTo>
                  <a:lnTo>
                    <a:pt x="495" y="1071"/>
                  </a:lnTo>
                  <a:lnTo>
                    <a:pt x="472" y="1069"/>
                  </a:lnTo>
                  <a:lnTo>
                    <a:pt x="450" y="1065"/>
                  </a:lnTo>
                  <a:lnTo>
                    <a:pt x="452" y="1068"/>
                  </a:lnTo>
                  <a:lnTo>
                    <a:pt x="457" y="1074"/>
                  </a:lnTo>
                  <a:lnTo>
                    <a:pt x="465" y="1081"/>
                  </a:lnTo>
                  <a:lnTo>
                    <a:pt x="473" y="1090"/>
                  </a:lnTo>
                  <a:lnTo>
                    <a:pt x="481" y="1099"/>
                  </a:lnTo>
                  <a:lnTo>
                    <a:pt x="489" y="1106"/>
                  </a:lnTo>
                  <a:lnTo>
                    <a:pt x="494" y="1112"/>
                  </a:lnTo>
                  <a:lnTo>
                    <a:pt x="496" y="1115"/>
                  </a:lnTo>
                  <a:lnTo>
                    <a:pt x="467" y="1118"/>
                  </a:lnTo>
                  <a:lnTo>
                    <a:pt x="440" y="1119"/>
                  </a:lnTo>
                  <a:lnTo>
                    <a:pt x="417" y="1116"/>
                  </a:lnTo>
                  <a:lnTo>
                    <a:pt x="395" y="1112"/>
                  </a:lnTo>
                  <a:lnTo>
                    <a:pt x="374" y="1106"/>
                  </a:lnTo>
                  <a:lnTo>
                    <a:pt x="353" y="1099"/>
                  </a:lnTo>
                  <a:lnTo>
                    <a:pt x="334" y="1090"/>
                  </a:lnTo>
                  <a:lnTo>
                    <a:pt x="313" y="1083"/>
                  </a:lnTo>
                  <a:lnTo>
                    <a:pt x="289" y="1077"/>
                  </a:lnTo>
                  <a:lnTo>
                    <a:pt x="265" y="1072"/>
                  </a:lnTo>
                  <a:lnTo>
                    <a:pt x="238" y="1069"/>
                  </a:lnTo>
                  <a:lnTo>
                    <a:pt x="208" y="1068"/>
                  </a:lnTo>
                  <a:lnTo>
                    <a:pt x="173" y="1071"/>
                  </a:lnTo>
                  <a:lnTo>
                    <a:pt x="134" y="1078"/>
                  </a:lnTo>
                  <a:lnTo>
                    <a:pt x="90" y="1089"/>
                  </a:lnTo>
                  <a:lnTo>
                    <a:pt x="40" y="1105"/>
                  </a:lnTo>
                  <a:lnTo>
                    <a:pt x="73" y="1046"/>
                  </a:lnTo>
                  <a:lnTo>
                    <a:pt x="55" y="1046"/>
                  </a:lnTo>
                  <a:lnTo>
                    <a:pt x="40" y="1045"/>
                  </a:lnTo>
                  <a:lnTo>
                    <a:pt x="27" y="1042"/>
                  </a:lnTo>
                  <a:lnTo>
                    <a:pt x="18" y="1037"/>
                  </a:lnTo>
                  <a:lnTo>
                    <a:pt x="11" y="1034"/>
                  </a:lnTo>
                  <a:lnTo>
                    <a:pt x="6" y="1031"/>
                  </a:lnTo>
                  <a:lnTo>
                    <a:pt x="4" y="1030"/>
                  </a:lnTo>
                  <a:lnTo>
                    <a:pt x="3" y="1028"/>
                  </a:lnTo>
                  <a:close/>
                </a:path>
              </a:pathLst>
            </a:custGeom>
            <a:solidFill>
              <a:srgbClr val="42A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42" name="Freeform 7">
              <a:extLst>
                <a:ext uri="{FF2B5EF4-FFF2-40B4-BE49-F238E27FC236}">
                  <a16:creationId xmlns:a16="http://schemas.microsoft.com/office/drawing/2014/main" id="{7F1CD703-3C2D-42D2-A20A-7AAA9D086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3577"/>
              <a:ext cx="367" cy="604"/>
            </a:xfrm>
            <a:custGeom>
              <a:avLst/>
              <a:gdLst>
                <a:gd name="T0" fmla="*/ 92 w 734"/>
                <a:gd name="T1" fmla="*/ 121 h 1208"/>
                <a:gd name="T2" fmla="*/ 87 w 734"/>
                <a:gd name="T3" fmla="*/ 121 h 1208"/>
                <a:gd name="T4" fmla="*/ 82 w 734"/>
                <a:gd name="T5" fmla="*/ 113 h 1208"/>
                <a:gd name="T6" fmla="*/ 83 w 734"/>
                <a:gd name="T7" fmla="*/ 107 h 1208"/>
                <a:gd name="T8" fmla="*/ 87 w 734"/>
                <a:gd name="T9" fmla="*/ 102 h 1208"/>
                <a:gd name="T10" fmla="*/ 86 w 734"/>
                <a:gd name="T11" fmla="*/ 92 h 1208"/>
                <a:gd name="T12" fmla="*/ 73 w 734"/>
                <a:gd name="T13" fmla="*/ 92 h 1208"/>
                <a:gd name="T14" fmla="*/ 80 w 734"/>
                <a:gd name="T15" fmla="*/ 85 h 1208"/>
                <a:gd name="T16" fmla="*/ 78 w 734"/>
                <a:gd name="T17" fmla="*/ 77 h 1208"/>
                <a:gd name="T18" fmla="*/ 76 w 734"/>
                <a:gd name="T19" fmla="*/ 74 h 1208"/>
                <a:gd name="T20" fmla="*/ 59 w 734"/>
                <a:gd name="T21" fmla="*/ 67 h 1208"/>
                <a:gd name="T22" fmla="*/ 69 w 734"/>
                <a:gd name="T23" fmla="*/ 64 h 1208"/>
                <a:gd name="T24" fmla="*/ 72 w 734"/>
                <a:gd name="T25" fmla="*/ 55 h 1208"/>
                <a:gd name="T26" fmla="*/ 62 w 734"/>
                <a:gd name="T27" fmla="*/ 53 h 1208"/>
                <a:gd name="T28" fmla="*/ 66 w 734"/>
                <a:gd name="T29" fmla="*/ 46 h 1208"/>
                <a:gd name="T30" fmla="*/ 62 w 734"/>
                <a:gd name="T31" fmla="*/ 44 h 1208"/>
                <a:gd name="T32" fmla="*/ 58 w 734"/>
                <a:gd name="T33" fmla="*/ 41 h 1208"/>
                <a:gd name="T34" fmla="*/ 65 w 734"/>
                <a:gd name="T35" fmla="*/ 33 h 1208"/>
                <a:gd name="T36" fmla="*/ 65 w 734"/>
                <a:gd name="T37" fmla="*/ 25 h 1208"/>
                <a:gd name="T38" fmla="*/ 55 w 734"/>
                <a:gd name="T39" fmla="*/ 22 h 1208"/>
                <a:gd name="T40" fmla="*/ 50 w 734"/>
                <a:gd name="T41" fmla="*/ 17 h 1208"/>
                <a:gd name="T42" fmla="*/ 55 w 734"/>
                <a:gd name="T43" fmla="*/ 13 h 1208"/>
                <a:gd name="T44" fmla="*/ 50 w 734"/>
                <a:gd name="T45" fmla="*/ 12 h 1208"/>
                <a:gd name="T46" fmla="*/ 46 w 734"/>
                <a:gd name="T47" fmla="*/ 7 h 1208"/>
                <a:gd name="T48" fmla="*/ 41 w 734"/>
                <a:gd name="T49" fmla="*/ 0 h 1208"/>
                <a:gd name="T50" fmla="*/ 40 w 734"/>
                <a:gd name="T51" fmla="*/ 15 h 1208"/>
                <a:gd name="T52" fmla="*/ 35 w 734"/>
                <a:gd name="T53" fmla="*/ 18 h 1208"/>
                <a:gd name="T54" fmla="*/ 38 w 734"/>
                <a:gd name="T55" fmla="*/ 23 h 1208"/>
                <a:gd name="T56" fmla="*/ 25 w 734"/>
                <a:gd name="T57" fmla="*/ 32 h 1208"/>
                <a:gd name="T58" fmla="*/ 31 w 734"/>
                <a:gd name="T59" fmla="*/ 36 h 1208"/>
                <a:gd name="T60" fmla="*/ 33 w 734"/>
                <a:gd name="T61" fmla="*/ 42 h 1208"/>
                <a:gd name="T62" fmla="*/ 36 w 734"/>
                <a:gd name="T63" fmla="*/ 47 h 1208"/>
                <a:gd name="T64" fmla="*/ 27 w 734"/>
                <a:gd name="T65" fmla="*/ 54 h 1208"/>
                <a:gd name="T66" fmla="*/ 22 w 734"/>
                <a:gd name="T67" fmla="*/ 57 h 1208"/>
                <a:gd name="T68" fmla="*/ 21 w 734"/>
                <a:gd name="T69" fmla="*/ 61 h 1208"/>
                <a:gd name="T70" fmla="*/ 26 w 734"/>
                <a:gd name="T71" fmla="*/ 69 h 1208"/>
                <a:gd name="T72" fmla="*/ 33 w 734"/>
                <a:gd name="T73" fmla="*/ 70 h 1208"/>
                <a:gd name="T74" fmla="*/ 22 w 734"/>
                <a:gd name="T75" fmla="*/ 79 h 1208"/>
                <a:gd name="T76" fmla="*/ 15 w 734"/>
                <a:gd name="T77" fmla="*/ 80 h 1208"/>
                <a:gd name="T78" fmla="*/ 16 w 734"/>
                <a:gd name="T79" fmla="*/ 85 h 1208"/>
                <a:gd name="T80" fmla="*/ 16 w 734"/>
                <a:gd name="T81" fmla="*/ 89 h 1208"/>
                <a:gd name="T82" fmla="*/ 23 w 734"/>
                <a:gd name="T83" fmla="*/ 92 h 1208"/>
                <a:gd name="T84" fmla="*/ 9 w 734"/>
                <a:gd name="T85" fmla="*/ 96 h 1208"/>
                <a:gd name="T86" fmla="*/ 13 w 734"/>
                <a:gd name="T87" fmla="*/ 104 h 1208"/>
                <a:gd name="T88" fmla="*/ 25 w 734"/>
                <a:gd name="T89" fmla="*/ 108 h 1208"/>
                <a:gd name="T90" fmla="*/ 15 w 734"/>
                <a:gd name="T91" fmla="*/ 116 h 1208"/>
                <a:gd name="T92" fmla="*/ 7 w 734"/>
                <a:gd name="T93" fmla="*/ 122 h 1208"/>
                <a:gd name="T94" fmla="*/ 1 w 734"/>
                <a:gd name="T95" fmla="*/ 124 h 1208"/>
                <a:gd name="T96" fmla="*/ 2 w 734"/>
                <a:gd name="T97" fmla="*/ 133 h 1208"/>
                <a:gd name="T98" fmla="*/ 12 w 734"/>
                <a:gd name="T99" fmla="*/ 137 h 1208"/>
                <a:gd name="T100" fmla="*/ 21 w 734"/>
                <a:gd name="T101" fmla="*/ 145 h 1208"/>
                <a:gd name="T102" fmla="*/ 22 w 734"/>
                <a:gd name="T103" fmla="*/ 149 h 1208"/>
                <a:gd name="T104" fmla="*/ 34 w 734"/>
                <a:gd name="T105" fmla="*/ 150 h 1208"/>
                <a:gd name="T106" fmla="*/ 57 w 734"/>
                <a:gd name="T107" fmla="*/ 143 h 1208"/>
                <a:gd name="T108" fmla="*/ 83 w 734"/>
                <a:gd name="T109" fmla="*/ 139 h 1208"/>
                <a:gd name="T110" fmla="*/ 91 w 734"/>
                <a:gd name="T111" fmla="*/ 137 h 12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34" h="1208">
                  <a:moveTo>
                    <a:pt x="721" y="1089"/>
                  </a:moveTo>
                  <a:lnTo>
                    <a:pt x="661" y="1045"/>
                  </a:lnTo>
                  <a:lnTo>
                    <a:pt x="686" y="1027"/>
                  </a:lnTo>
                  <a:lnTo>
                    <a:pt x="705" y="1009"/>
                  </a:lnTo>
                  <a:lnTo>
                    <a:pt x="718" y="993"/>
                  </a:lnTo>
                  <a:lnTo>
                    <a:pt x="727" y="979"/>
                  </a:lnTo>
                  <a:lnTo>
                    <a:pt x="732" y="967"/>
                  </a:lnTo>
                  <a:lnTo>
                    <a:pt x="734" y="958"/>
                  </a:lnTo>
                  <a:lnTo>
                    <a:pt x="734" y="951"/>
                  </a:lnTo>
                  <a:lnTo>
                    <a:pt x="734" y="949"/>
                  </a:lnTo>
                  <a:lnTo>
                    <a:pt x="721" y="958"/>
                  </a:lnTo>
                  <a:lnTo>
                    <a:pt x="710" y="963"/>
                  </a:lnTo>
                  <a:lnTo>
                    <a:pt x="699" y="964"/>
                  </a:lnTo>
                  <a:lnTo>
                    <a:pt x="691" y="963"/>
                  </a:lnTo>
                  <a:lnTo>
                    <a:pt x="684" y="960"/>
                  </a:lnTo>
                  <a:lnTo>
                    <a:pt x="678" y="957"/>
                  </a:lnTo>
                  <a:lnTo>
                    <a:pt x="675" y="955"/>
                  </a:lnTo>
                  <a:lnTo>
                    <a:pt x="674" y="954"/>
                  </a:lnTo>
                  <a:lnTo>
                    <a:pt x="700" y="933"/>
                  </a:lnTo>
                  <a:lnTo>
                    <a:pt x="670" y="916"/>
                  </a:lnTo>
                  <a:lnTo>
                    <a:pt x="652" y="899"/>
                  </a:lnTo>
                  <a:lnTo>
                    <a:pt x="641" y="885"/>
                  </a:lnTo>
                  <a:lnTo>
                    <a:pt x="638" y="873"/>
                  </a:lnTo>
                  <a:lnTo>
                    <a:pt x="639" y="864"/>
                  </a:lnTo>
                  <a:lnTo>
                    <a:pt x="642" y="858"/>
                  </a:lnTo>
                  <a:lnTo>
                    <a:pt x="646" y="854"/>
                  </a:lnTo>
                  <a:lnTo>
                    <a:pt x="648" y="852"/>
                  </a:lnTo>
                  <a:lnTo>
                    <a:pt x="660" y="850"/>
                  </a:lnTo>
                  <a:lnTo>
                    <a:pt x="670" y="845"/>
                  </a:lnTo>
                  <a:lnTo>
                    <a:pt x="678" y="838"/>
                  </a:lnTo>
                  <a:lnTo>
                    <a:pt x="685" y="830"/>
                  </a:lnTo>
                  <a:lnTo>
                    <a:pt x="690" y="825"/>
                  </a:lnTo>
                  <a:lnTo>
                    <a:pt x="693" y="819"/>
                  </a:lnTo>
                  <a:lnTo>
                    <a:pt x="694" y="814"/>
                  </a:lnTo>
                  <a:lnTo>
                    <a:pt x="696" y="813"/>
                  </a:lnTo>
                  <a:lnTo>
                    <a:pt x="624" y="800"/>
                  </a:lnTo>
                  <a:lnTo>
                    <a:pt x="643" y="789"/>
                  </a:lnTo>
                  <a:lnTo>
                    <a:pt x="657" y="778"/>
                  </a:lnTo>
                  <a:lnTo>
                    <a:pt x="668" y="766"/>
                  </a:lnTo>
                  <a:lnTo>
                    <a:pt x="675" y="754"/>
                  </a:lnTo>
                  <a:lnTo>
                    <a:pt x="678" y="744"/>
                  </a:lnTo>
                  <a:lnTo>
                    <a:pt x="681" y="735"/>
                  </a:lnTo>
                  <a:lnTo>
                    <a:pt x="682" y="728"/>
                  </a:lnTo>
                  <a:lnTo>
                    <a:pt x="682" y="726"/>
                  </a:lnTo>
                  <a:lnTo>
                    <a:pt x="656" y="741"/>
                  </a:lnTo>
                  <a:lnTo>
                    <a:pt x="631" y="747"/>
                  </a:lnTo>
                  <a:lnTo>
                    <a:pt x="609" y="745"/>
                  </a:lnTo>
                  <a:lnTo>
                    <a:pt x="591" y="739"/>
                  </a:lnTo>
                  <a:lnTo>
                    <a:pt x="578" y="729"/>
                  </a:lnTo>
                  <a:lnTo>
                    <a:pt x="574" y="719"/>
                  </a:lnTo>
                  <a:lnTo>
                    <a:pt x="577" y="707"/>
                  </a:lnTo>
                  <a:lnTo>
                    <a:pt x="590" y="700"/>
                  </a:lnTo>
                  <a:lnTo>
                    <a:pt x="609" y="694"/>
                  </a:lnTo>
                  <a:lnTo>
                    <a:pt x="622" y="688"/>
                  </a:lnTo>
                  <a:lnTo>
                    <a:pt x="633" y="684"/>
                  </a:lnTo>
                  <a:lnTo>
                    <a:pt x="640" y="679"/>
                  </a:lnTo>
                  <a:lnTo>
                    <a:pt x="643" y="676"/>
                  </a:lnTo>
                  <a:lnTo>
                    <a:pt x="646" y="673"/>
                  </a:lnTo>
                  <a:lnTo>
                    <a:pt x="647" y="672"/>
                  </a:lnTo>
                  <a:lnTo>
                    <a:pt x="591" y="643"/>
                  </a:lnTo>
                  <a:lnTo>
                    <a:pt x="606" y="626"/>
                  </a:lnTo>
                  <a:lnTo>
                    <a:pt x="618" y="613"/>
                  </a:lnTo>
                  <a:lnTo>
                    <a:pt x="627" y="601"/>
                  </a:lnTo>
                  <a:lnTo>
                    <a:pt x="635" y="593"/>
                  </a:lnTo>
                  <a:lnTo>
                    <a:pt x="641" y="587"/>
                  </a:lnTo>
                  <a:lnTo>
                    <a:pt x="645" y="582"/>
                  </a:lnTo>
                  <a:lnTo>
                    <a:pt x="646" y="579"/>
                  </a:lnTo>
                  <a:lnTo>
                    <a:pt x="647" y="578"/>
                  </a:lnTo>
                  <a:lnTo>
                    <a:pt x="607" y="590"/>
                  </a:lnTo>
                  <a:lnTo>
                    <a:pt x="573" y="590"/>
                  </a:lnTo>
                  <a:lnTo>
                    <a:pt x="541" y="584"/>
                  </a:lnTo>
                  <a:lnTo>
                    <a:pt x="517" y="571"/>
                  </a:lnTo>
                  <a:lnTo>
                    <a:pt x="496" y="557"/>
                  </a:lnTo>
                  <a:lnTo>
                    <a:pt x="481" y="544"/>
                  </a:lnTo>
                  <a:lnTo>
                    <a:pt x="473" y="534"/>
                  </a:lnTo>
                  <a:lnTo>
                    <a:pt x="469" y="530"/>
                  </a:lnTo>
                  <a:lnTo>
                    <a:pt x="487" y="531"/>
                  </a:lnTo>
                  <a:lnTo>
                    <a:pt x="502" y="530"/>
                  </a:lnTo>
                  <a:lnTo>
                    <a:pt x="514" y="525"/>
                  </a:lnTo>
                  <a:lnTo>
                    <a:pt x="526" y="521"/>
                  </a:lnTo>
                  <a:lnTo>
                    <a:pt x="535" y="515"/>
                  </a:lnTo>
                  <a:lnTo>
                    <a:pt x="541" y="510"/>
                  </a:lnTo>
                  <a:lnTo>
                    <a:pt x="546" y="508"/>
                  </a:lnTo>
                  <a:lnTo>
                    <a:pt x="547" y="506"/>
                  </a:lnTo>
                  <a:lnTo>
                    <a:pt x="507" y="488"/>
                  </a:lnTo>
                  <a:lnTo>
                    <a:pt x="530" y="478"/>
                  </a:lnTo>
                  <a:lnTo>
                    <a:pt x="546" y="466"/>
                  </a:lnTo>
                  <a:lnTo>
                    <a:pt x="559" y="455"/>
                  </a:lnTo>
                  <a:lnTo>
                    <a:pt x="567" y="443"/>
                  </a:lnTo>
                  <a:lnTo>
                    <a:pt x="573" y="434"/>
                  </a:lnTo>
                  <a:lnTo>
                    <a:pt x="576" y="427"/>
                  </a:lnTo>
                  <a:lnTo>
                    <a:pt x="577" y="421"/>
                  </a:lnTo>
                  <a:lnTo>
                    <a:pt x="577" y="420"/>
                  </a:lnTo>
                  <a:lnTo>
                    <a:pt x="546" y="425"/>
                  </a:lnTo>
                  <a:lnTo>
                    <a:pt x="521" y="425"/>
                  </a:lnTo>
                  <a:lnTo>
                    <a:pt x="504" y="422"/>
                  </a:lnTo>
                  <a:lnTo>
                    <a:pt x="491" y="417"/>
                  </a:lnTo>
                  <a:lnTo>
                    <a:pt x="482" y="409"/>
                  </a:lnTo>
                  <a:lnTo>
                    <a:pt x="477" y="403"/>
                  </a:lnTo>
                  <a:lnTo>
                    <a:pt x="475" y="397"/>
                  </a:lnTo>
                  <a:lnTo>
                    <a:pt x="474" y="396"/>
                  </a:lnTo>
                  <a:lnTo>
                    <a:pt x="495" y="389"/>
                  </a:lnTo>
                  <a:lnTo>
                    <a:pt x="511" y="378"/>
                  </a:lnTo>
                  <a:lnTo>
                    <a:pt x="523" y="367"/>
                  </a:lnTo>
                  <a:lnTo>
                    <a:pt x="531" y="355"/>
                  </a:lnTo>
                  <a:lnTo>
                    <a:pt x="535" y="345"/>
                  </a:lnTo>
                  <a:lnTo>
                    <a:pt x="538" y="336"/>
                  </a:lnTo>
                  <a:lnTo>
                    <a:pt x="539" y="330"/>
                  </a:lnTo>
                  <a:lnTo>
                    <a:pt x="539" y="327"/>
                  </a:lnTo>
                  <a:lnTo>
                    <a:pt x="516" y="339"/>
                  </a:lnTo>
                  <a:lnTo>
                    <a:pt x="496" y="345"/>
                  </a:lnTo>
                  <a:lnTo>
                    <a:pt x="480" y="345"/>
                  </a:lnTo>
                  <a:lnTo>
                    <a:pt x="467" y="342"/>
                  </a:lnTo>
                  <a:lnTo>
                    <a:pt x="458" y="337"/>
                  </a:lnTo>
                  <a:lnTo>
                    <a:pt x="451" y="331"/>
                  </a:lnTo>
                  <a:lnTo>
                    <a:pt x="447" y="327"/>
                  </a:lnTo>
                  <a:lnTo>
                    <a:pt x="446" y="326"/>
                  </a:lnTo>
                  <a:lnTo>
                    <a:pt x="463" y="323"/>
                  </a:lnTo>
                  <a:lnTo>
                    <a:pt x="477" y="315"/>
                  </a:lnTo>
                  <a:lnTo>
                    <a:pt x="489" y="305"/>
                  </a:lnTo>
                  <a:lnTo>
                    <a:pt x="498" y="293"/>
                  </a:lnTo>
                  <a:lnTo>
                    <a:pt x="505" y="283"/>
                  </a:lnTo>
                  <a:lnTo>
                    <a:pt x="511" y="273"/>
                  </a:lnTo>
                  <a:lnTo>
                    <a:pt x="513" y="267"/>
                  </a:lnTo>
                  <a:lnTo>
                    <a:pt x="514" y="264"/>
                  </a:lnTo>
                  <a:lnTo>
                    <a:pt x="455" y="264"/>
                  </a:lnTo>
                  <a:lnTo>
                    <a:pt x="469" y="258"/>
                  </a:lnTo>
                  <a:lnTo>
                    <a:pt x="482" y="248"/>
                  </a:lnTo>
                  <a:lnTo>
                    <a:pt x="492" y="236"/>
                  </a:lnTo>
                  <a:lnTo>
                    <a:pt x="502" y="223"/>
                  </a:lnTo>
                  <a:lnTo>
                    <a:pt x="509" y="210"/>
                  </a:lnTo>
                  <a:lnTo>
                    <a:pt x="513" y="198"/>
                  </a:lnTo>
                  <a:lnTo>
                    <a:pt x="517" y="191"/>
                  </a:lnTo>
                  <a:lnTo>
                    <a:pt x="518" y="188"/>
                  </a:lnTo>
                  <a:lnTo>
                    <a:pt x="501" y="191"/>
                  </a:lnTo>
                  <a:lnTo>
                    <a:pt x="484" y="192"/>
                  </a:lnTo>
                  <a:lnTo>
                    <a:pt x="468" y="188"/>
                  </a:lnTo>
                  <a:lnTo>
                    <a:pt x="453" y="182"/>
                  </a:lnTo>
                  <a:lnTo>
                    <a:pt x="438" y="174"/>
                  </a:lnTo>
                  <a:lnTo>
                    <a:pt x="424" y="163"/>
                  </a:lnTo>
                  <a:lnTo>
                    <a:pt x="411" y="151"/>
                  </a:lnTo>
                  <a:lnTo>
                    <a:pt x="398" y="136"/>
                  </a:lnTo>
                  <a:lnTo>
                    <a:pt x="398" y="135"/>
                  </a:lnTo>
                  <a:lnTo>
                    <a:pt x="409" y="133"/>
                  </a:lnTo>
                  <a:lnTo>
                    <a:pt x="418" y="129"/>
                  </a:lnTo>
                  <a:lnTo>
                    <a:pt x="425" y="123"/>
                  </a:lnTo>
                  <a:lnTo>
                    <a:pt x="431" y="116"/>
                  </a:lnTo>
                  <a:lnTo>
                    <a:pt x="435" y="108"/>
                  </a:lnTo>
                  <a:lnTo>
                    <a:pt x="438" y="102"/>
                  </a:lnTo>
                  <a:lnTo>
                    <a:pt x="440" y="98"/>
                  </a:lnTo>
                  <a:lnTo>
                    <a:pt x="440" y="97"/>
                  </a:lnTo>
                  <a:lnTo>
                    <a:pt x="429" y="98"/>
                  </a:lnTo>
                  <a:lnTo>
                    <a:pt x="418" y="100"/>
                  </a:lnTo>
                  <a:lnTo>
                    <a:pt x="410" y="100"/>
                  </a:lnTo>
                  <a:lnTo>
                    <a:pt x="404" y="98"/>
                  </a:lnTo>
                  <a:lnTo>
                    <a:pt x="398" y="97"/>
                  </a:lnTo>
                  <a:lnTo>
                    <a:pt x="395" y="94"/>
                  </a:lnTo>
                  <a:lnTo>
                    <a:pt x="391" y="91"/>
                  </a:lnTo>
                  <a:lnTo>
                    <a:pt x="388" y="86"/>
                  </a:lnTo>
                  <a:lnTo>
                    <a:pt x="384" y="80"/>
                  </a:lnTo>
                  <a:lnTo>
                    <a:pt x="381" y="73"/>
                  </a:lnTo>
                  <a:lnTo>
                    <a:pt x="375" y="66"/>
                  </a:lnTo>
                  <a:lnTo>
                    <a:pt x="369" y="57"/>
                  </a:lnTo>
                  <a:lnTo>
                    <a:pt x="365" y="51"/>
                  </a:lnTo>
                  <a:lnTo>
                    <a:pt x="360" y="45"/>
                  </a:lnTo>
                  <a:lnTo>
                    <a:pt x="354" y="38"/>
                  </a:lnTo>
                  <a:lnTo>
                    <a:pt x="350" y="31"/>
                  </a:lnTo>
                  <a:lnTo>
                    <a:pt x="343" y="23"/>
                  </a:lnTo>
                  <a:lnTo>
                    <a:pt x="337" y="16"/>
                  </a:lnTo>
                  <a:lnTo>
                    <a:pt x="330" y="9"/>
                  </a:lnTo>
                  <a:lnTo>
                    <a:pt x="322" y="0"/>
                  </a:lnTo>
                  <a:lnTo>
                    <a:pt x="317" y="12"/>
                  </a:lnTo>
                  <a:lnTo>
                    <a:pt x="320" y="26"/>
                  </a:lnTo>
                  <a:lnTo>
                    <a:pt x="325" y="51"/>
                  </a:lnTo>
                  <a:lnTo>
                    <a:pt x="325" y="94"/>
                  </a:lnTo>
                  <a:lnTo>
                    <a:pt x="324" y="101"/>
                  </a:lnTo>
                  <a:lnTo>
                    <a:pt x="322" y="107"/>
                  </a:lnTo>
                  <a:lnTo>
                    <a:pt x="317" y="114"/>
                  </a:lnTo>
                  <a:lnTo>
                    <a:pt x="311" y="122"/>
                  </a:lnTo>
                  <a:lnTo>
                    <a:pt x="304" y="127"/>
                  </a:lnTo>
                  <a:lnTo>
                    <a:pt x="296" y="132"/>
                  </a:lnTo>
                  <a:lnTo>
                    <a:pt x="286" y="136"/>
                  </a:lnTo>
                  <a:lnTo>
                    <a:pt x="275" y="138"/>
                  </a:lnTo>
                  <a:lnTo>
                    <a:pt x="275" y="139"/>
                  </a:lnTo>
                  <a:lnTo>
                    <a:pt x="278" y="144"/>
                  </a:lnTo>
                  <a:lnTo>
                    <a:pt x="280" y="148"/>
                  </a:lnTo>
                  <a:lnTo>
                    <a:pt x="284" y="154"/>
                  </a:lnTo>
                  <a:lnTo>
                    <a:pt x="289" y="160"/>
                  </a:lnTo>
                  <a:lnTo>
                    <a:pt x="297" y="164"/>
                  </a:lnTo>
                  <a:lnTo>
                    <a:pt x="305" y="166"/>
                  </a:lnTo>
                  <a:lnTo>
                    <a:pt x="317" y="164"/>
                  </a:lnTo>
                  <a:lnTo>
                    <a:pt x="304" y="182"/>
                  </a:lnTo>
                  <a:lnTo>
                    <a:pt x="290" y="198"/>
                  </a:lnTo>
                  <a:lnTo>
                    <a:pt x="276" y="213"/>
                  </a:lnTo>
                  <a:lnTo>
                    <a:pt x="261" y="226"/>
                  </a:lnTo>
                  <a:lnTo>
                    <a:pt x="246" y="236"/>
                  </a:lnTo>
                  <a:lnTo>
                    <a:pt x="230" y="243"/>
                  </a:lnTo>
                  <a:lnTo>
                    <a:pt x="212" y="248"/>
                  </a:lnTo>
                  <a:lnTo>
                    <a:pt x="195" y="249"/>
                  </a:lnTo>
                  <a:lnTo>
                    <a:pt x="196" y="251"/>
                  </a:lnTo>
                  <a:lnTo>
                    <a:pt x="200" y="255"/>
                  </a:lnTo>
                  <a:lnTo>
                    <a:pt x="204" y="262"/>
                  </a:lnTo>
                  <a:lnTo>
                    <a:pt x="211" y="268"/>
                  </a:lnTo>
                  <a:lnTo>
                    <a:pt x="219" y="276"/>
                  </a:lnTo>
                  <a:lnTo>
                    <a:pt x="230" y="283"/>
                  </a:lnTo>
                  <a:lnTo>
                    <a:pt x="243" y="287"/>
                  </a:lnTo>
                  <a:lnTo>
                    <a:pt x="257" y="289"/>
                  </a:lnTo>
                  <a:lnTo>
                    <a:pt x="226" y="308"/>
                  </a:lnTo>
                  <a:lnTo>
                    <a:pt x="228" y="309"/>
                  </a:lnTo>
                  <a:lnTo>
                    <a:pt x="232" y="312"/>
                  </a:lnTo>
                  <a:lnTo>
                    <a:pt x="238" y="318"/>
                  </a:lnTo>
                  <a:lnTo>
                    <a:pt x="247" y="323"/>
                  </a:lnTo>
                  <a:lnTo>
                    <a:pt x="259" y="329"/>
                  </a:lnTo>
                  <a:lnTo>
                    <a:pt x="273" y="331"/>
                  </a:lnTo>
                  <a:lnTo>
                    <a:pt x="288" y="333"/>
                  </a:lnTo>
                  <a:lnTo>
                    <a:pt x="305" y="331"/>
                  </a:lnTo>
                  <a:lnTo>
                    <a:pt x="304" y="336"/>
                  </a:lnTo>
                  <a:lnTo>
                    <a:pt x="300" y="345"/>
                  </a:lnTo>
                  <a:lnTo>
                    <a:pt x="293" y="358"/>
                  </a:lnTo>
                  <a:lnTo>
                    <a:pt x="283" y="373"/>
                  </a:lnTo>
                  <a:lnTo>
                    <a:pt x="271" y="387"/>
                  </a:lnTo>
                  <a:lnTo>
                    <a:pt x="254" y="396"/>
                  </a:lnTo>
                  <a:lnTo>
                    <a:pt x="235" y="400"/>
                  </a:lnTo>
                  <a:lnTo>
                    <a:pt x="211" y="396"/>
                  </a:lnTo>
                  <a:lnTo>
                    <a:pt x="211" y="402"/>
                  </a:lnTo>
                  <a:lnTo>
                    <a:pt x="211" y="414"/>
                  </a:lnTo>
                  <a:lnTo>
                    <a:pt x="216" y="427"/>
                  </a:lnTo>
                  <a:lnTo>
                    <a:pt x="228" y="433"/>
                  </a:lnTo>
                  <a:lnTo>
                    <a:pt x="225" y="434"/>
                  </a:lnTo>
                  <a:lnTo>
                    <a:pt x="219" y="439"/>
                  </a:lnTo>
                  <a:lnTo>
                    <a:pt x="210" y="444"/>
                  </a:lnTo>
                  <a:lnTo>
                    <a:pt x="200" y="449"/>
                  </a:lnTo>
                  <a:lnTo>
                    <a:pt x="187" y="455"/>
                  </a:lnTo>
                  <a:lnTo>
                    <a:pt x="173" y="456"/>
                  </a:lnTo>
                  <a:lnTo>
                    <a:pt x="159" y="455"/>
                  </a:lnTo>
                  <a:lnTo>
                    <a:pt x="145" y="449"/>
                  </a:lnTo>
                  <a:lnTo>
                    <a:pt x="145" y="452"/>
                  </a:lnTo>
                  <a:lnTo>
                    <a:pt x="146" y="458"/>
                  </a:lnTo>
                  <a:lnTo>
                    <a:pt x="150" y="466"/>
                  </a:lnTo>
                  <a:lnTo>
                    <a:pt x="156" y="478"/>
                  </a:lnTo>
                  <a:lnTo>
                    <a:pt x="165" y="488"/>
                  </a:lnTo>
                  <a:lnTo>
                    <a:pt x="180" y="499"/>
                  </a:lnTo>
                  <a:lnTo>
                    <a:pt x="200" y="508"/>
                  </a:lnTo>
                  <a:lnTo>
                    <a:pt x="225" y="512"/>
                  </a:lnTo>
                  <a:lnTo>
                    <a:pt x="186" y="540"/>
                  </a:lnTo>
                  <a:lnTo>
                    <a:pt x="188" y="541"/>
                  </a:lnTo>
                  <a:lnTo>
                    <a:pt x="193" y="543"/>
                  </a:lnTo>
                  <a:lnTo>
                    <a:pt x="201" y="546"/>
                  </a:lnTo>
                  <a:lnTo>
                    <a:pt x="210" y="547"/>
                  </a:lnTo>
                  <a:lnTo>
                    <a:pt x="222" y="549"/>
                  </a:lnTo>
                  <a:lnTo>
                    <a:pt x="236" y="549"/>
                  </a:lnTo>
                  <a:lnTo>
                    <a:pt x="248" y="547"/>
                  </a:lnTo>
                  <a:lnTo>
                    <a:pt x="262" y="543"/>
                  </a:lnTo>
                  <a:lnTo>
                    <a:pt x="261" y="546"/>
                  </a:lnTo>
                  <a:lnTo>
                    <a:pt x="258" y="553"/>
                  </a:lnTo>
                  <a:lnTo>
                    <a:pt x="252" y="563"/>
                  </a:lnTo>
                  <a:lnTo>
                    <a:pt x="243" y="575"/>
                  </a:lnTo>
                  <a:lnTo>
                    <a:pt x="230" y="588"/>
                  </a:lnTo>
                  <a:lnTo>
                    <a:pt x="212" y="599"/>
                  </a:lnTo>
                  <a:lnTo>
                    <a:pt x="190" y="606"/>
                  </a:lnTo>
                  <a:lnTo>
                    <a:pt x="163" y="610"/>
                  </a:lnTo>
                  <a:lnTo>
                    <a:pt x="175" y="632"/>
                  </a:lnTo>
                  <a:lnTo>
                    <a:pt x="173" y="632"/>
                  </a:lnTo>
                  <a:lnTo>
                    <a:pt x="168" y="635"/>
                  </a:lnTo>
                  <a:lnTo>
                    <a:pt x="160" y="637"/>
                  </a:lnTo>
                  <a:lnTo>
                    <a:pt x="150" y="638"/>
                  </a:lnTo>
                  <a:lnTo>
                    <a:pt x="138" y="640"/>
                  </a:lnTo>
                  <a:lnTo>
                    <a:pt x="125" y="638"/>
                  </a:lnTo>
                  <a:lnTo>
                    <a:pt x="113" y="635"/>
                  </a:lnTo>
                  <a:lnTo>
                    <a:pt x="100" y="631"/>
                  </a:lnTo>
                  <a:lnTo>
                    <a:pt x="100" y="632"/>
                  </a:lnTo>
                  <a:lnTo>
                    <a:pt x="100" y="638"/>
                  </a:lnTo>
                  <a:lnTo>
                    <a:pt x="102" y="647"/>
                  </a:lnTo>
                  <a:lnTo>
                    <a:pt x="106" y="656"/>
                  </a:lnTo>
                  <a:lnTo>
                    <a:pt x="113" y="665"/>
                  </a:lnTo>
                  <a:lnTo>
                    <a:pt x="122" y="673"/>
                  </a:lnTo>
                  <a:lnTo>
                    <a:pt x="137" y="679"/>
                  </a:lnTo>
                  <a:lnTo>
                    <a:pt x="156" y="682"/>
                  </a:lnTo>
                  <a:lnTo>
                    <a:pt x="122" y="703"/>
                  </a:lnTo>
                  <a:lnTo>
                    <a:pt x="122" y="704"/>
                  </a:lnTo>
                  <a:lnTo>
                    <a:pt x="123" y="706"/>
                  </a:lnTo>
                  <a:lnTo>
                    <a:pt x="124" y="709"/>
                  </a:lnTo>
                  <a:lnTo>
                    <a:pt x="128" y="710"/>
                  </a:lnTo>
                  <a:lnTo>
                    <a:pt x="133" y="713"/>
                  </a:lnTo>
                  <a:lnTo>
                    <a:pt x="142" y="714"/>
                  </a:lnTo>
                  <a:lnTo>
                    <a:pt x="154" y="716"/>
                  </a:lnTo>
                  <a:lnTo>
                    <a:pt x="171" y="714"/>
                  </a:lnTo>
                  <a:lnTo>
                    <a:pt x="183" y="716"/>
                  </a:lnTo>
                  <a:lnTo>
                    <a:pt x="186" y="723"/>
                  </a:lnTo>
                  <a:lnTo>
                    <a:pt x="179" y="734"/>
                  </a:lnTo>
                  <a:lnTo>
                    <a:pt x="165" y="747"/>
                  </a:lnTo>
                  <a:lnTo>
                    <a:pt x="145" y="757"/>
                  </a:lnTo>
                  <a:lnTo>
                    <a:pt x="122" y="764"/>
                  </a:lnTo>
                  <a:lnTo>
                    <a:pt x="95" y="764"/>
                  </a:lnTo>
                  <a:lnTo>
                    <a:pt x="70" y="757"/>
                  </a:lnTo>
                  <a:lnTo>
                    <a:pt x="70" y="759"/>
                  </a:lnTo>
                  <a:lnTo>
                    <a:pt x="71" y="763"/>
                  </a:lnTo>
                  <a:lnTo>
                    <a:pt x="73" y="769"/>
                  </a:lnTo>
                  <a:lnTo>
                    <a:pt x="77" y="778"/>
                  </a:lnTo>
                  <a:lnTo>
                    <a:pt x="84" y="785"/>
                  </a:lnTo>
                  <a:lnTo>
                    <a:pt x="94" y="792"/>
                  </a:lnTo>
                  <a:lnTo>
                    <a:pt x="108" y="798"/>
                  </a:lnTo>
                  <a:lnTo>
                    <a:pt x="127" y="803"/>
                  </a:lnTo>
                  <a:lnTo>
                    <a:pt x="99" y="825"/>
                  </a:lnTo>
                  <a:lnTo>
                    <a:pt x="100" y="828"/>
                  </a:lnTo>
                  <a:lnTo>
                    <a:pt x="106" y="833"/>
                  </a:lnTo>
                  <a:lnTo>
                    <a:pt x="114" y="842"/>
                  </a:lnTo>
                  <a:lnTo>
                    <a:pt x="127" y="851"/>
                  </a:lnTo>
                  <a:lnTo>
                    <a:pt x="144" y="858"/>
                  </a:lnTo>
                  <a:lnTo>
                    <a:pt x="166" y="861"/>
                  </a:lnTo>
                  <a:lnTo>
                    <a:pt x="193" y="858"/>
                  </a:lnTo>
                  <a:lnTo>
                    <a:pt x="224" y="850"/>
                  </a:lnTo>
                  <a:lnTo>
                    <a:pt x="221" y="854"/>
                  </a:lnTo>
                  <a:lnTo>
                    <a:pt x="210" y="864"/>
                  </a:lnTo>
                  <a:lnTo>
                    <a:pt x="194" y="879"/>
                  </a:lnTo>
                  <a:lnTo>
                    <a:pt x="172" y="895"/>
                  </a:lnTo>
                  <a:lnTo>
                    <a:pt x="145" y="911"/>
                  </a:lnTo>
                  <a:lnTo>
                    <a:pt x="115" y="923"/>
                  </a:lnTo>
                  <a:lnTo>
                    <a:pt x="82" y="929"/>
                  </a:lnTo>
                  <a:lnTo>
                    <a:pt x="48" y="927"/>
                  </a:lnTo>
                  <a:lnTo>
                    <a:pt x="82" y="963"/>
                  </a:lnTo>
                  <a:lnTo>
                    <a:pt x="80" y="964"/>
                  </a:lnTo>
                  <a:lnTo>
                    <a:pt x="74" y="967"/>
                  </a:lnTo>
                  <a:lnTo>
                    <a:pt x="65" y="970"/>
                  </a:lnTo>
                  <a:lnTo>
                    <a:pt x="53" y="974"/>
                  </a:lnTo>
                  <a:lnTo>
                    <a:pt x="41" y="977"/>
                  </a:lnTo>
                  <a:lnTo>
                    <a:pt x="27" y="977"/>
                  </a:lnTo>
                  <a:lnTo>
                    <a:pt x="13" y="976"/>
                  </a:lnTo>
                  <a:lnTo>
                    <a:pt x="0" y="970"/>
                  </a:lnTo>
                  <a:lnTo>
                    <a:pt x="0" y="971"/>
                  </a:lnTo>
                  <a:lnTo>
                    <a:pt x="0" y="977"/>
                  </a:lnTo>
                  <a:lnTo>
                    <a:pt x="1" y="986"/>
                  </a:lnTo>
                  <a:lnTo>
                    <a:pt x="5" y="996"/>
                  </a:lnTo>
                  <a:lnTo>
                    <a:pt x="9" y="1007"/>
                  </a:lnTo>
                  <a:lnTo>
                    <a:pt x="18" y="1015"/>
                  </a:lnTo>
                  <a:lnTo>
                    <a:pt x="31" y="1024"/>
                  </a:lnTo>
                  <a:lnTo>
                    <a:pt x="50" y="1029"/>
                  </a:lnTo>
                  <a:lnTo>
                    <a:pt x="14" y="1058"/>
                  </a:lnTo>
                  <a:lnTo>
                    <a:pt x="15" y="1059"/>
                  </a:lnTo>
                  <a:lnTo>
                    <a:pt x="18" y="1065"/>
                  </a:lnTo>
                  <a:lnTo>
                    <a:pt x="24" y="1074"/>
                  </a:lnTo>
                  <a:lnTo>
                    <a:pt x="34" y="1081"/>
                  </a:lnTo>
                  <a:lnTo>
                    <a:pt x="44" y="1089"/>
                  </a:lnTo>
                  <a:lnTo>
                    <a:pt x="58" y="1095"/>
                  </a:lnTo>
                  <a:lnTo>
                    <a:pt x="74" y="1098"/>
                  </a:lnTo>
                  <a:lnTo>
                    <a:pt x="94" y="1095"/>
                  </a:lnTo>
                  <a:lnTo>
                    <a:pt x="68" y="1137"/>
                  </a:lnTo>
                  <a:lnTo>
                    <a:pt x="72" y="1139"/>
                  </a:lnTo>
                  <a:lnTo>
                    <a:pt x="81" y="1142"/>
                  </a:lnTo>
                  <a:lnTo>
                    <a:pt x="96" y="1147"/>
                  </a:lnTo>
                  <a:lnTo>
                    <a:pt x="116" y="1152"/>
                  </a:lnTo>
                  <a:lnTo>
                    <a:pt x="138" y="1155"/>
                  </a:lnTo>
                  <a:lnTo>
                    <a:pt x="163" y="1156"/>
                  </a:lnTo>
                  <a:lnTo>
                    <a:pt x="188" y="1155"/>
                  </a:lnTo>
                  <a:lnTo>
                    <a:pt x="214" y="1147"/>
                  </a:lnTo>
                  <a:lnTo>
                    <a:pt x="211" y="1152"/>
                  </a:lnTo>
                  <a:lnTo>
                    <a:pt x="205" y="1158"/>
                  </a:lnTo>
                  <a:lnTo>
                    <a:pt x="196" y="1167"/>
                  </a:lnTo>
                  <a:lnTo>
                    <a:pt x="186" y="1177"/>
                  </a:lnTo>
                  <a:lnTo>
                    <a:pt x="175" y="1186"/>
                  </a:lnTo>
                  <a:lnTo>
                    <a:pt x="167" y="1194"/>
                  </a:lnTo>
                  <a:lnTo>
                    <a:pt x="160" y="1202"/>
                  </a:lnTo>
                  <a:lnTo>
                    <a:pt x="158" y="1205"/>
                  </a:lnTo>
                  <a:lnTo>
                    <a:pt x="190" y="1208"/>
                  </a:lnTo>
                  <a:lnTo>
                    <a:pt x="221" y="1206"/>
                  </a:lnTo>
                  <a:lnTo>
                    <a:pt x="247" y="1202"/>
                  </a:lnTo>
                  <a:lnTo>
                    <a:pt x="272" y="1196"/>
                  </a:lnTo>
                  <a:lnTo>
                    <a:pt x="296" y="1189"/>
                  </a:lnTo>
                  <a:lnTo>
                    <a:pt x="319" y="1180"/>
                  </a:lnTo>
                  <a:lnTo>
                    <a:pt x="343" y="1171"/>
                  </a:lnTo>
                  <a:lnTo>
                    <a:pt x="367" y="1162"/>
                  </a:lnTo>
                  <a:lnTo>
                    <a:pt x="394" y="1153"/>
                  </a:lnTo>
                  <a:lnTo>
                    <a:pt x="422" y="1147"/>
                  </a:lnTo>
                  <a:lnTo>
                    <a:pt x="452" y="1143"/>
                  </a:lnTo>
                  <a:lnTo>
                    <a:pt x="487" y="1140"/>
                  </a:lnTo>
                  <a:lnTo>
                    <a:pt x="525" y="1142"/>
                  </a:lnTo>
                  <a:lnTo>
                    <a:pt x="569" y="1147"/>
                  </a:lnTo>
                  <a:lnTo>
                    <a:pt x="618" y="1156"/>
                  </a:lnTo>
                  <a:lnTo>
                    <a:pt x="674" y="1171"/>
                  </a:lnTo>
                  <a:lnTo>
                    <a:pt x="640" y="1111"/>
                  </a:lnTo>
                  <a:lnTo>
                    <a:pt x="661" y="1109"/>
                  </a:lnTo>
                  <a:lnTo>
                    <a:pt x="678" y="1106"/>
                  </a:lnTo>
                  <a:lnTo>
                    <a:pt x="692" y="1103"/>
                  </a:lnTo>
                  <a:lnTo>
                    <a:pt x="704" y="1099"/>
                  </a:lnTo>
                  <a:lnTo>
                    <a:pt x="712" y="1095"/>
                  </a:lnTo>
                  <a:lnTo>
                    <a:pt x="718" y="1092"/>
                  </a:lnTo>
                  <a:lnTo>
                    <a:pt x="720" y="1090"/>
                  </a:lnTo>
                  <a:lnTo>
                    <a:pt x="721" y="1089"/>
                  </a:lnTo>
                  <a:close/>
                </a:path>
              </a:pathLst>
            </a:custGeom>
            <a:solidFill>
              <a:srgbClr val="288C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43" name="Freeform 8">
              <a:extLst>
                <a:ext uri="{FF2B5EF4-FFF2-40B4-BE49-F238E27FC236}">
                  <a16:creationId xmlns:a16="http://schemas.microsoft.com/office/drawing/2014/main" id="{D6F73BCB-450F-493D-B47C-D3C39E928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" y="3640"/>
              <a:ext cx="325" cy="560"/>
            </a:xfrm>
            <a:custGeom>
              <a:avLst/>
              <a:gdLst>
                <a:gd name="T0" fmla="*/ 81 w 651"/>
                <a:gd name="T1" fmla="*/ 115 h 1118"/>
                <a:gd name="T2" fmla="*/ 76 w 651"/>
                <a:gd name="T3" fmla="*/ 114 h 1118"/>
                <a:gd name="T4" fmla="*/ 71 w 651"/>
                <a:gd name="T5" fmla="*/ 107 h 1118"/>
                <a:gd name="T6" fmla="*/ 72 w 651"/>
                <a:gd name="T7" fmla="*/ 101 h 1118"/>
                <a:gd name="T8" fmla="*/ 76 w 651"/>
                <a:gd name="T9" fmla="*/ 97 h 1118"/>
                <a:gd name="T10" fmla="*/ 73 w 651"/>
                <a:gd name="T11" fmla="*/ 88 h 1118"/>
                <a:gd name="T12" fmla="*/ 62 w 651"/>
                <a:gd name="T13" fmla="*/ 87 h 1118"/>
                <a:gd name="T14" fmla="*/ 68 w 651"/>
                <a:gd name="T15" fmla="*/ 81 h 1118"/>
                <a:gd name="T16" fmla="*/ 65 w 651"/>
                <a:gd name="T17" fmla="*/ 73 h 1118"/>
                <a:gd name="T18" fmla="*/ 64 w 651"/>
                <a:gd name="T19" fmla="*/ 70 h 1118"/>
                <a:gd name="T20" fmla="*/ 48 w 651"/>
                <a:gd name="T21" fmla="*/ 63 h 1118"/>
                <a:gd name="T22" fmla="*/ 56 w 651"/>
                <a:gd name="T23" fmla="*/ 60 h 1118"/>
                <a:gd name="T24" fmla="*/ 59 w 651"/>
                <a:gd name="T25" fmla="*/ 52 h 1118"/>
                <a:gd name="T26" fmla="*/ 50 w 651"/>
                <a:gd name="T27" fmla="*/ 50 h 1118"/>
                <a:gd name="T28" fmla="*/ 53 w 651"/>
                <a:gd name="T29" fmla="*/ 44 h 1118"/>
                <a:gd name="T30" fmla="*/ 50 w 651"/>
                <a:gd name="T31" fmla="*/ 41 h 1118"/>
                <a:gd name="T32" fmla="*/ 46 w 651"/>
                <a:gd name="T33" fmla="*/ 39 h 1118"/>
                <a:gd name="T34" fmla="*/ 51 w 651"/>
                <a:gd name="T35" fmla="*/ 32 h 1118"/>
                <a:gd name="T36" fmla="*/ 50 w 651"/>
                <a:gd name="T37" fmla="*/ 24 h 1118"/>
                <a:gd name="T38" fmla="*/ 42 w 651"/>
                <a:gd name="T39" fmla="*/ 21 h 1118"/>
                <a:gd name="T40" fmla="*/ 37 w 651"/>
                <a:gd name="T41" fmla="*/ 16 h 1118"/>
                <a:gd name="T42" fmla="*/ 41 w 651"/>
                <a:gd name="T43" fmla="*/ 12 h 1118"/>
                <a:gd name="T44" fmla="*/ 36 w 651"/>
                <a:gd name="T45" fmla="*/ 12 h 1118"/>
                <a:gd name="T46" fmla="*/ 33 w 651"/>
                <a:gd name="T47" fmla="*/ 6 h 1118"/>
                <a:gd name="T48" fmla="*/ 27 w 651"/>
                <a:gd name="T49" fmla="*/ 0 h 1118"/>
                <a:gd name="T50" fmla="*/ 28 w 651"/>
                <a:gd name="T51" fmla="*/ 14 h 1118"/>
                <a:gd name="T52" fmla="*/ 24 w 651"/>
                <a:gd name="T53" fmla="*/ 17 h 1118"/>
                <a:gd name="T54" fmla="*/ 27 w 651"/>
                <a:gd name="T55" fmla="*/ 21 h 1118"/>
                <a:gd name="T56" fmla="*/ 15 w 651"/>
                <a:gd name="T57" fmla="*/ 29 h 1118"/>
                <a:gd name="T58" fmla="*/ 21 w 651"/>
                <a:gd name="T59" fmla="*/ 33 h 1118"/>
                <a:gd name="T60" fmla="*/ 23 w 651"/>
                <a:gd name="T61" fmla="*/ 38 h 1118"/>
                <a:gd name="T62" fmla="*/ 26 w 651"/>
                <a:gd name="T63" fmla="*/ 44 h 1118"/>
                <a:gd name="T64" fmla="*/ 19 w 651"/>
                <a:gd name="T65" fmla="*/ 49 h 1118"/>
                <a:gd name="T66" fmla="*/ 15 w 651"/>
                <a:gd name="T67" fmla="*/ 53 h 1118"/>
                <a:gd name="T68" fmla="*/ 14 w 651"/>
                <a:gd name="T69" fmla="*/ 56 h 1118"/>
                <a:gd name="T70" fmla="*/ 18 w 651"/>
                <a:gd name="T71" fmla="*/ 63 h 1118"/>
                <a:gd name="T72" fmla="*/ 25 w 651"/>
                <a:gd name="T73" fmla="*/ 64 h 1118"/>
                <a:gd name="T74" fmla="*/ 16 w 651"/>
                <a:gd name="T75" fmla="*/ 73 h 1118"/>
                <a:gd name="T76" fmla="*/ 9 w 651"/>
                <a:gd name="T77" fmla="*/ 74 h 1118"/>
                <a:gd name="T78" fmla="*/ 11 w 651"/>
                <a:gd name="T79" fmla="*/ 78 h 1118"/>
                <a:gd name="T80" fmla="*/ 12 w 651"/>
                <a:gd name="T81" fmla="*/ 82 h 1118"/>
                <a:gd name="T82" fmla="*/ 18 w 651"/>
                <a:gd name="T83" fmla="*/ 85 h 1118"/>
                <a:gd name="T84" fmla="*/ 6 w 651"/>
                <a:gd name="T85" fmla="*/ 88 h 1118"/>
                <a:gd name="T86" fmla="*/ 9 w 651"/>
                <a:gd name="T87" fmla="*/ 95 h 1118"/>
                <a:gd name="T88" fmla="*/ 20 w 651"/>
                <a:gd name="T89" fmla="*/ 100 h 1118"/>
                <a:gd name="T90" fmla="*/ 12 w 651"/>
                <a:gd name="T91" fmla="*/ 107 h 1118"/>
                <a:gd name="T92" fmla="*/ 6 w 651"/>
                <a:gd name="T93" fmla="*/ 112 h 1118"/>
                <a:gd name="T94" fmla="*/ 0 w 651"/>
                <a:gd name="T95" fmla="*/ 114 h 1118"/>
                <a:gd name="T96" fmla="*/ 2 w 651"/>
                <a:gd name="T97" fmla="*/ 122 h 1118"/>
                <a:gd name="T98" fmla="*/ 11 w 651"/>
                <a:gd name="T99" fmla="*/ 127 h 1118"/>
                <a:gd name="T100" fmla="*/ 19 w 651"/>
                <a:gd name="T101" fmla="*/ 134 h 1118"/>
                <a:gd name="T102" fmla="*/ 21 w 651"/>
                <a:gd name="T103" fmla="*/ 138 h 1118"/>
                <a:gd name="T104" fmla="*/ 32 w 651"/>
                <a:gd name="T105" fmla="*/ 139 h 1118"/>
                <a:gd name="T106" fmla="*/ 51 w 651"/>
                <a:gd name="T107" fmla="*/ 134 h 1118"/>
                <a:gd name="T108" fmla="*/ 74 w 651"/>
                <a:gd name="T109" fmla="*/ 131 h 1118"/>
                <a:gd name="T110" fmla="*/ 81 w 651"/>
                <a:gd name="T111" fmla="*/ 129 h 111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51" h="1118">
                  <a:moveTo>
                    <a:pt x="649" y="1027"/>
                  </a:moveTo>
                  <a:lnTo>
                    <a:pt x="592" y="986"/>
                  </a:lnTo>
                  <a:lnTo>
                    <a:pt x="614" y="970"/>
                  </a:lnTo>
                  <a:lnTo>
                    <a:pt x="629" y="955"/>
                  </a:lnTo>
                  <a:lnTo>
                    <a:pt x="639" y="941"/>
                  </a:lnTo>
                  <a:lnTo>
                    <a:pt x="646" y="928"/>
                  </a:lnTo>
                  <a:lnTo>
                    <a:pt x="650" y="916"/>
                  </a:lnTo>
                  <a:lnTo>
                    <a:pt x="651" y="907"/>
                  </a:lnTo>
                  <a:lnTo>
                    <a:pt x="651" y="901"/>
                  </a:lnTo>
                  <a:lnTo>
                    <a:pt x="651" y="900"/>
                  </a:lnTo>
                  <a:lnTo>
                    <a:pt x="640" y="907"/>
                  </a:lnTo>
                  <a:lnTo>
                    <a:pt x="630" y="910"/>
                  </a:lnTo>
                  <a:lnTo>
                    <a:pt x="621" y="911"/>
                  </a:lnTo>
                  <a:lnTo>
                    <a:pt x="614" y="910"/>
                  </a:lnTo>
                  <a:lnTo>
                    <a:pt x="607" y="907"/>
                  </a:lnTo>
                  <a:lnTo>
                    <a:pt x="602" y="904"/>
                  </a:lnTo>
                  <a:lnTo>
                    <a:pt x="599" y="903"/>
                  </a:lnTo>
                  <a:lnTo>
                    <a:pt x="597" y="901"/>
                  </a:lnTo>
                  <a:lnTo>
                    <a:pt x="620" y="882"/>
                  </a:lnTo>
                  <a:lnTo>
                    <a:pt x="592" y="864"/>
                  </a:lnTo>
                  <a:lnTo>
                    <a:pt x="574" y="848"/>
                  </a:lnTo>
                  <a:lnTo>
                    <a:pt x="564" y="835"/>
                  </a:lnTo>
                  <a:lnTo>
                    <a:pt x="560" y="825"/>
                  </a:lnTo>
                  <a:lnTo>
                    <a:pt x="561" y="816"/>
                  </a:lnTo>
                  <a:lnTo>
                    <a:pt x="564" y="810"/>
                  </a:lnTo>
                  <a:lnTo>
                    <a:pt x="567" y="807"/>
                  </a:lnTo>
                  <a:lnTo>
                    <a:pt x="568" y="806"/>
                  </a:lnTo>
                  <a:lnTo>
                    <a:pt x="579" y="803"/>
                  </a:lnTo>
                  <a:lnTo>
                    <a:pt x="587" y="798"/>
                  </a:lnTo>
                  <a:lnTo>
                    <a:pt x="594" y="794"/>
                  </a:lnTo>
                  <a:lnTo>
                    <a:pt x="600" y="787"/>
                  </a:lnTo>
                  <a:lnTo>
                    <a:pt x="603" y="781"/>
                  </a:lnTo>
                  <a:lnTo>
                    <a:pt x="606" y="775"/>
                  </a:lnTo>
                  <a:lnTo>
                    <a:pt x="608" y="772"/>
                  </a:lnTo>
                  <a:lnTo>
                    <a:pt x="608" y="770"/>
                  </a:lnTo>
                  <a:lnTo>
                    <a:pt x="543" y="756"/>
                  </a:lnTo>
                  <a:lnTo>
                    <a:pt x="559" y="747"/>
                  </a:lnTo>
                  <a:lnTo>
                    <a:pt x="572" y="737"/>
                  </a:lnTo>
                  <a:lnTo>
                    <a:pt x="580" y="726"/>
                  </a:lnTo>
                  <a:lnTo>
                    <a:pt x="586" y="715"/>
                  </a:lnTo>
                  <a:lnTo>
                    <a:pt x="588" y="706"/>
                  </a:lnTo>
                  <a:lnTo>
                    <a:pt x="590" y="697"/>
                  </a:lnTo>
                  <a:lnTo>
                    <a:pt x="590" y="691"/>
                  </a:lnTo>
                  <a:lnTo>
                    <a:pt x="590" y="690"/>
                  </a:lnTo>
                  <a:lnTo>
                    <a:pt x="568" y="703"/>
                  </a:lnTo>
                  <a:lnTo>
                    <a:pt x="546" y="707"/>
                  </a:lnTo>
                  <a:lnTo>
                    <a:pt x="527" y="704"/>
                  </a:lnTo>
                  <a:lnTo>
                    <a:pt x="510" y="697"/>
                  </a:lnTo>
                  <a:lnTo>
                    <a:pt x="499" y="688"/>
                  </a:lnTo>
                  <a:lnTo>
                    <a:pt x="494" y="678"/>
                  </a:lnTo>
                  <a:lnTo>
                    <a:pt x="495" y="668"/>
                  </a:lnTo>
                  <a:lnTo>
                    <a:pt x="507" y="662"/>
                  </a:lnTo>
                  <a:lnTo>
                    <a:pt x="523" y="657"/>
                  </a:lnTo>
                  <a:lnTo>
                    <a:pt x="535" y="653"/>
                  </a:lnTo>
                  <a:lnTo>
                    <a:pt x="544" y="649"/>
                  </a:lnTo>
                  <a:lnTo>
                    <a:pt x="550" y="644"/>
                  </a:lnTo>
                  <a:lnTo>
                    <a:pt x="553" y="641"/>
                  </a:lnTo>
                  <a:lnTo>
                    <a:pt x="554" y="638"/>
                  </a:lnTo>
                  <a:lnTo>
                    <a:pt x="556" y="637"/>
                  </a:lnTo>
                  <a:lnTo>
                    <a:pt x="503" y="608"/>
                  </a:lnTo>
                  <a:lnTo>
                    <a:pt x="516" y="594"/>
                  </a:lnTo>
                  <a:lnTo>
                    <a:pt x="525" y="583"/>
                  </a:lnTo>
                  <a:lnTo>
                    <a:pt x="534" y="572"/>
                  </a:lnTo>
                  <a:lnTo>
                    <a:pt x="541" y="564"/>
                  </a:lnTo>
                  <a:lnTo>
                    <a:pt x="545" y="558"/>
                  </a:lnTo>
                  <a:lnTo>
                    <a:pt x="547" y="553"/>
                  </a:lnTo>
                  <a:lnTo>
                    <a:pt x="550" y="552"/>
                  </a:lnTo>
                  <a:lnTo>
                    <a:pt x="550" y="550"/>
                  </a:lnTo>
                  <a:lnTo>
                    <a:pt x="515" y="559"/>
                  </a:lnTo>
                  <a:lnTo>
                    <a:pt x="484" y="559"/>
                  </a:lnTo>
                  <a:lnTo>
                    <a:pt x="457" y="552"/>
                  </a:lnTo>
                  <a:lnTo>
                    <a:pt x="434" y="540"/>
                  </a:lnTo>
                  <a:lnTo>
                    <a:pt x="415" y="525"/>
                  </a:lnTo>
                  <a:lnTo>
                    <a:pt x="401" y="512"/>
                  </a:lnTo>
                  <a:lnTo>
                    <a:pt x="393" y="503"/>
                  </a:lnTo>
                  <a:lnTo>
                    <a:pt x="390" y="499"/>
                  </a:lnTo>
                  <a:lnTo>
                    <a:pt x="405" y="500"/>
                  </a:lnTo>
                  <a:lnTo>
                    <a:pt x="417" y="499"/>
                  </a:lnTo>
                  <a:lnTo>
                    <a:pt x="429" y="496"/>
                  </a:lnTo>
                  <a:lnTo>
                    <a:pt x="438" y="492"/>
                  </a:lnTo>
                  <a:lnTo>
                    <a:pt x="445" y="487"/>
                  </a:lnTo>
                  <a:lnTo>
                    <a:pt x="451" y="483"/>
                  </a:lnTo>
                  <a:lnTo>
                    <a:pt x="455" y="480"/>
                  </a:lnTo>
                  <a:lnTo>
                    <a:pt x="456" y="478"/>
                  </a:lnTo>
                  <a:lnTo>
                    <a:pt x="420" y="461"/>
                  </a:lnTo>
                  <a:lnTo>
                    <a:pt x="438" y="452"/>
                  </a:lnTo>
                  <a:lnTo>
                    <a:pt x="452" y="442"/>
                  </a:lnTo>
                  <a:lnTo>
                    <a:pt x="463" y="431"/>
                  </a:lnTo>
                  <a:lnTo>
                    <a:pt x="470" y="421"/>
                  </a:lnTo>
                  <a:lnTo>
                    <a:pt x="474" y="414"/>
                  </a:lnTo>
                  <a:lnTo>
                    <a:pt x="477" y="407"/>
                  </a:lnTo>
                  <a:lnTo>
                    <a:pt x="478" y="402"/>
                  </a:lnTo>
                  <a:lnTo>
                    <a:pt x="478" y="401"/>
                  </a:lnTo>
                  <a:lnTo>
                    <a:pt x="450" y="405"/>
                  </a:lnTo>
                  <a:lnTo>
                    <a:pt x="429" y="404"/>
                  </a:lnTo>
                  <a:lnTo>
                    <a:pt x="413" y="401"/>
                  </a:lnTo>
                  <a:lnTo>
                    <a:pt x="401" y="393"/>
                  </a:lnTo>
                  <a:lnTo>
                    <a:pt x="393" y="387"/>
                  </a:lnTo>
                  <a:lnTo>
                    <a:pt x="388" y="380"/>
                  </a:lnTo>
                  <a:lnTo>
                    <a:pt x="386" y="376"/>
                  </a:lnTo>
                  <a:lnTo>
                    <a:pt x="385" y="374"/>
                  </a:lnTo>
                  <a:lnTo>
                    <a:pt x="402" y="367"/>
                  </a:lnTo>
                  <a:lnTo>
                    <a:pt x="416" y="358"/>
                  </a:lnTo>
                  <a:lnTo>
                    <a:pt x="426" y="348"/>
                  </a:lnTo>
                  <a:lnTo>
                    <a:pt x="431" y="338"/>
                  </a:lnTo>
                  <a:lnTo>
                    <a:pt x="435" y="327"/>
                  </a:lnTo>
                  <a:lnTo>
                    <a:pt x="437" y="318"/>
                  </a:lnTo>
                  <a:lnTo>
                    <a:pt x="437" y="313"/>
                  </a:lnTo>
                  <a:lnTo>
                    <a:pt x="437" y="311"/>
                  </a:lnTo>
                  <a:lnTo>
                    <a:pt x="417" y="321"/>
                  </a:lnTo>
                  <a:lnTo>
                    <a:pt x="400" y="327"/>
                  </a:lnTo>
                  <a:lnTo>
                    <a:pt x="386" y="327"/>
                  </a:lnTo>
                  <a:lnTo>
                    <a:pt x="374" y="324"/>
                  </a:lnTo>
                  <a:lnTo>
                    <a:pt x="366" y="318"/>
                  </a:lnTo>
                  <a:lnTo>
                    <a:pt x="359" y="314"/>
                  </a:lnTo>
                  <a:lnTo>
                    <a:pt x="356" y="310"/>
                  </a:lnTo>
                  <a:lnTo>
                    <a:pt x="355" y="308"/>
                  </a:lnTo>
                  <a:lnTo>
                    <a:pt x="370" y="305"/>
                  </a:lnTo>
                  <a:lnTo>
                    <a:pt x="381" y="299"/>
                  </a:lnTo>
                  <a:lnTo>
                    <a:pt x="392" y="291"/>
                  </a:lnTo>
                  <a:lnTo>
                    <a:pt x="399" y="280"/>
                  </a:lnTo>
                  <a:lnTo>
                    <a:pt x="405" y="270"/>
                  </a:lnTo>
                  <a:lnTo>
                    <a:pt x="409" y="263"/>
                  </a:lnTo>
                  <a:lnTo>
                    <a:pt x="410" y="257"/>
                  </a:lnTo>
                  <a:lnTo>
                    <a:pt x="412" y="254"/>
                  </a:lnTo>
                  <a:lnTo>
                    <a:pt x="359" y="251"/>
                  </a:lnTo>
                  <a:lnTo>
                    <a:pt x="371" y="247"/>
                  </a:lnTo>
                  <a:lnTo>
                    <a:pt x="381" y="238"/>
                  </a:lnTo>
                  <a:lnTo>
                    <a:pt x="391" y="226"/>
                  </a:lnTo>
                  <a:lnTo>
                    <a:pt x="398" y="214"/>
                  </a:lnTo>
                  <a:lnTo>
                    <a:pt x="403" y="203"/>
                  </a:lnTo>
                  <a:lnTo>
                    <a:pt x="407" y="192"/>
                  </a:lnTo>
                  <a:lnTo>
                    <a:pt x="409" y="185"/>
                  </a:lnTo>
                  <a:lnTo>
                    <a:pt x="410" y="182"/>
                  </a:lnTo>
                  <a:lnTo>
                    <a:pt x="395" y="185"/>
                  </a:lnTo>
                  <a:lnTo>
                    <a:pt x="380" y="183"/>
                  </a:lnTo>
                  <a:lnTo>
                    <a:pt x="365" y="180"/>
                  </a:lnTo>
                  <a:lnTo>
                    <a:pt x="351" y="175"/>
                  </a:lnTo>
                  <a:lnTo>
                    <a:pt x="338" y="166"/>
                  </a:lnTo>
                  <a:lnTo>
                    <a:pt x="326" y="156"/>
                  </a:lnTo>
                  <a:lnTo>
                    <a:pt x="313" y="142"/>
                  </a:lnTo>
                  <a:lnTo>
                    <a:pt x="301" y="129"/>
                  </a:lnTo>
                  <a:lnTo>
                    <a:pt x="301" y="128"/>
                  </a:lnTo>
                  <a:lnTo>
                    <a:pt x="300" y="128"/>
                  </a:lnTo>
                  <a:lnTo>
                    <a:pt x="309" y="126"/>
                  </a:lnTo>
                  <a:lnTo>
                    <a:pt x="318" y="123"/>
                  </a:lnTo>
                  <a:lnTo>
                    <a:pt x="323" y="117"/>
                  </a:lnTo>
                  <a:lnTo>
                    <a:pt x="328" y="112"/>
                  </a:lnTo>
                  <a:lnTo>
                    <a:pt x="331" y="106"/>
                  </a:lnTo>
                  <a:lnTo>
                    <a:pt x="334" y="100"/>
                  </a:lnTo>
                  <a:lnTo>
                    <a:pt x="335" y="95"/>
                  </a:lnTo>
                  <a:lnTo>
                    <a:pt x="335" y="94"/>
                  </a:lnTo>
                  <a:lnTo>
                    <a:pt x="324" y="95"/>
                  </a:lnTo>
                  <a:lnTo>
                    <a:pt x="316" y="95"/>
                  </a:lnTo>
                  <a:lnTo>
                    <a:pt x="309" y="95"/>
                  </a:lnTo>
                  <a:lnTo>
                    <a:pt x="304" y="94"/>
                  </a:lnTo>
                  <a:lnTo>
                    <a:pt x="299" y="92"/>
                  </a:lnTo>
                  <a:lnTo>
                    <a:pt x="295" y="90"/>
                  </a:lnTo>
                  <a:lnTo>
                    <a:pt x="292" y="87"/>
                  </a:lnTo>
                  <a:lnTo>
                    <a:pt x="288" y="82"/>
                  </a:lnTo>
                  <a:lnTo>
                    <a:pt x="284" y="76"/>
                  </a:lnTo>
                  <a:lnTo>
                    <a:pt x="280" y="70"/>
                  </a:lnTo>
                  <a:lnTo>
                    <a:pt x="276" y="63"/>
                  </a:lnTo>
                  <a:lnTo>
                    <a:pt x="270" y="54"/>
                  </a:lnTo>
                  <a:lnTo>
                    <a:pt x="265" y="48"/>
                  </a:lnTo>
                  <a:lnTo>
                    <a:pt x="261" y="43"/>
                  </a:lnTo>
                  <a:lnTo>
                    <a:pt x="256" y="37"/>
                  </a:lnTo>
                  <a:lnTo>
                    <a:pt x="250" y="29"/>
                  </a:lnTo>
                  <a:lnTo>
                    <a:pt x="244" y="23"/>
                  </a:lnTo>
                  <a:lnTo>
                    <a:pt x="237" y="16"/>
                  </a:lnTo>
                  <a:lnTo>
                    <a:pt x="230" y="7"/>
                  </a:lnTo>
                  <a:lnTo>
                    <a:pt x="223" y="0"/>
                  </a:lnTo>
                  <a:lnTo>
                    <a:pt x="220" y="10"/>
                  </a:lnTo>
                  <a:lnTo>
                    <a:pt x="225" y="23"/>
                  </a:lnTo>
                  <a:lnTo>
                    <a:pt x="229" y="47"/>
                  </a:lnTo>
                  <a:lnTo>
                    <a:pt x="233" y="87"/>
                  </a:lnTo>
                  <a:lnTo>
                    <a:pt x="232" y="92"/>
                  </a:lnTo>
                  <a:lnTo>
                    <a:pt x="230" y="100"/>
                  </a:lnTo>
                  <a:lnTo>
                    <a:pt x="227" y="106"/>
                  </a:lnTo>
                  <a:lnTo>
                    <a:pt x="222" y="112"/>
                  </a:lnTo>
                  <a:lnTo>
                    <a:pt x="215" y="116"/>
                  </a:lnTo>
                  <a:lnTo>
                    <a:pt x="208" y="120"/>
                  </a:lnTo>
                  <a:lnTo>
                    <a:pt x="200" y="123"/>
                  </a:lnTo>
                  <a:lnTo>
                    <a:pt x="191" y="125"/>
                  </a:lnTo>
                  <a:lnTo>
                    <a:pt x="191" y="126"/>
                  </a:lnTo>
                  <a:lnTo>
                    <a:pt x="193" y="131"/>
                  </a:lnTo>
                  <a:lnTo>
                    <a:pt x="196" y="135"/>
                  </a:lnTo>
                  <a:lnTo>
                    <a:pt x="200" y="141"/>
                  </a:lnTo>
                  <a:lnTo>
                    <a:pt x="205" y="147"/>
                  </a:lnTo>
                  <a:lnTo>
                    <a:pt x="212" y="150"/>
                  </a:lnTo>
                  <a:lnTo>
                    <a:pt x="220" y="153"/>
                  </a:lnTo>
                  <a:lnTo>
                    <a:pt x="229" y="151"/>
                  </a:lnTo>
                  <a:lnTo>
                    <a:pt x="219" y="167"/>
                  </a:lnTo>
                  <a:lnTo>
                    <a:pt x="208" y="182"/>
                  </a:lnTo>
                  <a:lnTo>
                    <a:pt x="197" y="197"/>
                  </a:lnTo>
                  <a:lnTo>
                    <a:pt x="185" y="207"/>
                  </a:lnTo>
                  <a:lnTo>
                    <a:pt x="171" y="216"/>
                  </a:lnTo>
                  <a:lnTo>
                    <a:pt x="157" y="223"/>
                  </a:lnTo>
                  <a:lnTo>
                    <a:pt x="143" y="226"/>
                  </a:lnTo>
                  <a:lnTo>
                    <a:pt x="127" y="226"/>
                  </a:lnTo>
                  <a:lnTo>
                    <a:pt x="128" y="227"/>
                  </a:lnTo>
                  <a:lnTo>
                    <a:pt x="132" y="232"/>
                  </a:lnTo>
                  <a:lnTo>
                    <a:pt x="136" y="238"/>
                  </a:lnTo>
                  <a:lnTo>
                    <a:pt x="143" y="245"/>
                  </a:lnTo>
                  <a:lnTo>
                    <a:pt x="151" y="252"/>
                  </a:lnTo>
                  <a:lnTo>
                    <a:pt x="162" y="258"/>
                  </a:lnTo>
                  <a:lnTo>
                    <a:pt x="172" y="264"/>
                  </a:lnTo>
                  <a:lnTo>
                    <a:pt x="185" y="266"/>
                  </a:lnTo>
                  <a:lnTo>
                    <a:pt x="160" y="283"/>
                  </a:lnTo>
                  <a:lnTo>
                    <a:pt x="161" y="285"/>
                  </a:lnTo>
                  <a:lnTo>
                    <a:pt x="164" y="288"/>
                  </a:lnTo>
                  <a:lnTo>
                    <a:pt x="171" y="292"/>
                  </a:lnTo>
                  <a:lnTo>
                    <a:pt x="179" y="298"/>
                  </a:lnTo>
                  <a:lnTo>
                    <a:pt x="189" y="302"/>
                  </a:lnTo>
                  <a:lnTo>
                    <a:pt x="201" y="307"/>
                  </a:lnTo>
                  <a:lnTo>
                    <a:pt x="215" y="308"/>
                  </a:lnTo>
                  <a:lnTo>
                    <a:pt x="230" y="308"/>
                  </a:lnTo>
                  <a:lnTo>
                    <a:pt x="229" y="311"/>
                  </a:lnTo>
                  <a:lnTo>
                    <a:pt x="227" y="320"/>
                  </a:lnTo>
                  <a:lnTo>
                    <a:pt x="221" y="333"/>
                  </a:lnTo>
                  <a:lnTo>
                    <a:pt x="213" y="346"/>
                  </a:lnTo>
                  <a:lnTo>
                    <a:pt x="203" y="358"/>
                  </a:lnTo>
                  <a:lnTo>
                    <a:pt x="189" y="367"/>
                  </a:lnTo>
                  <a:lnTo>
                    <a:pt x="171" y="370"/>
                  </a:lnTo>
                  <a:lnTo>
                    <a:pt x="150" y="364"/>
                  </a:lnTo>
                  <a:lnTo>
                    <a:pt x="150" y="368"/>
                  </a:lnTo>
                  <a:lnTo>
                    <a:pt x="151" y="380"/>
                  </a:lnTo>
                  <a:lnTo>
                    <a:pt x="156" y="392"/>
                  </a:lnTo>
                  <a:lnTo>
                    <a:pt x="168" y="399"/>
                  </a:lnTo>
                  <a:lnTo>
                    <a:pt x="165" y="401"/>
                  </a:lnTo>
                  <a:lnTo>
                    <a:pt x="161" y="404"/>
                  </a:lnTo>
                  <a:lnTo>
                    <a:pt x="154" y="408"/>
                  </a:lnTo>
                  <a:lnTo>
                    <a:pt x="144" y="412"/>
                  </a:lnTo>
                  <a:lnTo>
                    <a:pt x="133" y="417"/>
                  </a:lnTo>
                  <a:lnTo>
                    <a:pt x="121" y="418"/>
                  </a:lnTo>
                  <a:lnTo>
                    <a:pt x="108" y="415"/>
                  </a:lnTo>
                  <a:lnTo>
                    <a:pt x="96" y="409"/>
                  </a:lnTo>
                  <a:lnTo>
                    <a:pt x="96" y="412"/>
                  </a:lnTo>
                  <a:lnTo>
                    <a:pt x="98" y="418"/>
                  </a:lnTo>
                  <a:lnTo>
                    <a:pt x="100" y="427"/>
                  </a:lnTo>
                  <a:lnTo>
                    <a:pt x="107" y="437"/>
                  </a:lnTo>
                  <a:lnTo>
                    <a:pt x="115" y="448"/>
                  </a:lnTo>
                  <a:lnTo>
                    <a:pt x="129" y="458"/>
                  </a:lnTo>
                  <a:lnTo>
                    <a:pt x="147" y="467"/>
                  </a:lnTo>
                  <a:lnTo>
                    <a:pt x="170" y="473"/>
                  </a:lnTo>
                  <a:lnTo>
                    <a:pt x="137" y="498"/>
                  </a:lnTo>
                  <a:lnTo>
                    <a:pt x="139" y="499"/>
                  </a:lnTo>
                  <a:lnTo>
                    <a:pt x="143" y="500"/>
                  </a:lnTo>
                  <a:lnTo>
                    <a:pt x="151" y="503"/>
                  </a:lnTo>
                  <a:lnTo>
                    <a:pt x="160" y="505"/>
                  </a:lnTo>
                  <a:lnTo>
                    <a:pt x="170" y="508"/>
                  </a:lnTo>
                  <a:lnTo>
                    <a:pt x="182" y="508"/>
                  </a:lnTo>
                  <a:lnTo>
                    <a:pt x="194" y="506"/>
                  </a:lnTo>
                  <a:lnTo>
                    <a:pt x="206" y="503"/>
                  </a:lnTo>
                  <a:lnTo>
                    <a:pt x="205" y="506"/>
                  </a:lnTo>
                  <a:lnTo>
                    <a:pt x="203" y="512"/>
                  </a:lnTo>
                  <a:lnTo>
                    <a:pt x="198" y="522"/>
                  </a:lnTo>
                  <a:lnTo>
                    <a:pt x="190" y="533"/>
                  </a:lnTo>
                  <a:lnTo>
                    <a:pt x="179" y="543"/>
                  </a:lnTo>
                  <a:lnTo>
                    <a:pt x="164" y="553"/>
                  </a:lnTo>
                  <a:lnTo>
                    <a:pt x="146" y="559"/>
                  </a:lnTo>
                  <a:lnTo>
                    <a:pt x="121" y="562"/>
                  </a:lnTo>
                  <a:lnTo>
                    <a:pt x="134" y="581"/>
                  </a:lnTo>
                  <a:lnTo>
                    <a:pt x="133" y="581"/>
                  </a:lnTo>
                  <a:lnTo>
                    <a:pt x="128" y="583"/>
                  </a:lnTo>
                  <a:lnTo>
                    <a:pt x="121" y="586"/>
                  </a:lnTo>
                  <a:lnTo>
                    <a:pt x="112" y="586"/>
                  </a:lnTo>
                  <a:lnTo>
                    <a:pt x="101" y="587"/>
                  </a:lnTo>
                  <a:lnTo>
                    <a:pt x="90" y="586"/>
                  </a:lnTo>
                  <a:lnTo>
                    <a:pt x="79" y="584"/>
                  </a:lnTo>
                  <a:lnTo>
                    <a:pt x="68" y="578"/>
                  </a:lnTo>
                  <a:lnTo>
                    <a:pt x="68" y="580"/>
                  </a:lnTo>
                  <a:lnTo>
                    <a:pt x="69" y="586"/>
                  </a:lnTo>
                  <a:lnTo>
                    <a:pt x="71" y="593"/>
                  </a:lnTo>
                  <a:lnTo>
                    <a:pt x="75" y="602"/>
                  </a:lnTo>
                  <a:lnTo>
                    <a:pt x="81" y="611"/>
                  </a:lnTo>
                  <a:lnTo>
                    <a:pt x="90" y="618"/>
                  </a:lnTo>
                  <a:lnTo>
                    <a:pt x="103" y="625"/>
                  </a:lnTo>
                  <a:lnTo>
                    <a:pt x="120" y="628"/>
                  </a:lnTo>
                  <a:lnTo>
                    <a:pt x="92" y="646"/>
                  </a:lnTo>
                  <a:lnTo>
                    <a:pt x="92" y="649"/>
                  </a:lnTo>
                  <a:lnTo>
                    <a:pt x="95" y="650"/>
                  </a:lnTo>
                  <a:lnTo>
                    <a:pt x="97" y="653"/>
                  </a:lnTo>
                  <a:lnTo>
                    <a:pt x="103" y="656"/>
                  </a:lnTo>
                  <a:lnTo>
                    <a:pt x="110" y="657"/>
                  </a:lnTo>
                  <a:lnTo>
                    <a:pt x="121" y="659"/>
                  </a:lnTo>
                  <a:lnTo>
                    <a:pt x="135" y="657"/>
                  </a:lnTo>
                  <a:lnTo>
                    <a:pt x="147" y="659"/>
                  </a:lnTo>
                  <a:lnTo>
                    <a:pt x="149" y="666"/>
                  </a:lnTo>
                  <a:lnTo>
                    <a:pt x="144" y="677"/>
                  </a:lnTo>
                  <a:lnTo>
                    <a:pt x="133" y="688"/>
                  </a:lnTo>
                  <a:lnTo>
                    <a:pt x="115" y="697"/>
                  </a:lnTo>
                  <a:lnTo>
                    <a:pt x="95" y="703"/>
                  </a:lnTo>
                  <a:lnTo>
                    <a:pt x="72" y="703"/>
                  </a:lnTo>
                  <a:lnTo>
                    <a:pt x="48" y="694"/>
                  </a:lnTo>
                  <a:lnTo>
                    <a:pt x="48" y="696"/>
                  </a:lnTo>
                  <a:lnTo>
                    <a:pt x="49" y="700"/>
                  </a:lnTo>
                  <a:lnTo>
                    <a:pt x="52" y="706"/>
                  </a:lnTo>
                  <a:lnTo>
                    <a:pt x="56" y="713"/>
                  </a:lnTo>
                  <a:lnTo>
                    <a:pt x="62" y="721"/>
                  </a:lnTo>
                  <a:lnTo>
                    <a:pt x="72" y="728"/>
                  </a:lnTo>
                  <a:lnTo>
                    <a:pt x="85" y="735"/>
                  </a:lnTo>
                  <a:lnTo>
                    <a:pt x="103" y="740"/>
                  </a:lnTo>
                  <a:lnTo>
                    <a:pt x="78" y="759"/>
                  </a:lnTo>
                  <a:lnTo>
                    <a:pt x="79" y="762"/>
                  </a:lnTo>
                  <a:lnTo>
                    <a:pt x="85" y="768"/>
                  </a:lnTo>
                  <a:lnTo>
                    <a:pt x="93" y="776"/>
                  </a:lnTo>
                  <a:lnTo>
                    <a:pt x="105" y="784"/>
                  </a:lnTo>
                  <a:lnTo>
                    <a:pt x="120" y="791"/>
                  </a:lnTo>
                  <a:lnTo>
                    <a:pt x="140" y="795"/>
                  </a:lnTo>
                  <a:lnTo>
                    <a:pt x="163" y="794"/>
                  </a:lnTo>
                  <a:lnTo>
                    <a:pt x="191" y="787"/>
                  </a:lnTo>
                  <a:lnTo>
                    <a:pt x="187" y="791"/>
                  </a:lnTo>
                  <a:lnTo>
                    <a:pt x="179" y="800"/>
                  </a:lnTo>
                  <a:lnTo>
                    <a:pt x="165" y="813"/>
                  </a:lnTo>
                  <a:lnTo>
                    <a:pt x="148" y="828"/>
                  </a:lnTo>
                  <a:lnTo>
                    <a:pt x="126" y="841"/>
                  </a:lnTo>
                  <a:lnTo>
                    <a:pt x="100" y="850"/>
                  </a:lnTo>
                  <a:lnTo>
                    <a:pt x="71" y="854"/>
                  </a:lnTo>
                  <a:lnTo>
                    <a:pt x="40" y="851"/>
                  </a:lnTo>
                  <a:lnTo>
                    <a:pt x="74" y="886"/>
                  </a:lnTo>
                  <a:lnTo>
                    <a:pt x="71" y="888"/>
                  </a:lnTo>
                  <a:lnTo>
                    <a:pt x="67" y="889"/>
                  </a:lnTo>
                  <a:lnTo>
                    <a:pt x="58" y="892"/>
                  </a:lnTo>
                  <a:lnTo>
                    <a:pt x="49" y="895"/>
                  </a:lnTo>
                  <a:lnTo>
                    <a:pt x="38" y="898"/>
                  </a:lnTo>
                  <a:lnTo>
                    <a:pt x="25" y="898"/>
                  </a:lnTo>
                  <a:lnTo>
                    <a:pt x="12" y="895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0" y="897"/>
                  </a:lnTo>
                  <a:lnTo>
                    <a:pt x="3" y="904"/>
                  </a:lnTo>
                  <a:lnTo>
                    <a:pt x="5" y="914"/>
                  </a:lnTo>
                  <a:lnTo>
                    <a:pt x="11" y="925"/>
                  </a:lnTo>
                  <a:lnTo>
                    <a:pt x="19" y="933"/>
                  </a:lnTo>
                  <a:lnTo>
                    <a:pt x="32" y="941"/>
                  </a:lnTo>
                  <a:lnTo>
                    <a:pt x="48" y="947"/>
                  </a:lnTo>
                  <a:lnTo>
                    <a:pt x="19" y="972"/>
                  </a:lnTo>
                  <a:lnTo>
                    <a:pt x="20" y="973"/>
                  </a:lnTo>
                  <a:lnTo>
                    <a:pt x="24" y="979"/>
                  </a:lnTo>
                  <a:lnTo>
                    <a:pt x="29" y="986"/>
                  </a:lnTo>
                  <a:lnTo>
                    <a:pt x="38" y="995"/>
                  </a:lnTo>
                  <a:lnTo>
                    <a:pt x="48" y="1002"/>
                  </a:lnTo>
                  <a:lnTo>
                    <a:pt x="60" y="1008"/>
                  </a:lnTo>
                  <a:lnTo>
                    <a:pt x="75" y="1011"/>
                  </a:lnTo>
                  <a:lnTo>
                    <a:pt x="92" y="1010"/>
                  </a:lnTo>
                  <a:lnTo>
                    <a:pt x="71" y="1048"/>
                  </a:lnTo>
                  <a:lnTo>
                    <a:pt x="75" y="1049"/>
                  </a:lnTo>
                  <a:lnTo>
                    <a:pt x="83" y="1054"/>
                  </a:lnTo>
                  <a:lnTo>
                    <a:pt x="97" y="1058"/>
                  </a:lnTo>
                  <a:lnTo>
                    <a:pt x="114" y="1063"/>
                  </a:lnTo>
                  <a:lnTo>
                    <a:pt x="135" y="1067"/>
                  </a:lnTo>
                  <a:lnTo>
                    <a:pt x="156" y="1070"/>
                  </a:lnTo>
                  <a:lnTo>
                    <a:pt x="179" y="1068"/>
                  </a:lnTo>
                  <a:lnTo>
                    <a:pt x="201" y="1064"/>
                  </a:lnTo>
                  <a:lnTo>
                    <a:pt x="199" y="1067"/>
                  </a:lnTo>
                  <a:lnTo>
                    <a:pt x="194" y="1073"/>
                  </a:lnTo>
                  <a:lnTo>
                    <a:pt x="186" y="1080"/>
                  </a:lnTo>
                  <a:lnTo>
                    <a:pt x="178" y="1089"/>
                  </a:lnTo>
                  <a:lnTo>
                    <a:pt x="170" y="1098"/>
                  </a:lnTo>
                  <a:lnTo>
                    <a:pt x="162" y="1105"/>
                  </a:lnTo>
                  <a:lnTo>
                    <a:pt x="157" y="1111"/>
                  </a:lnTo>
                  <a:lnTo>
                    <a:pt x="155" y="1114"/>
                  </a:lnTo>
                  <a:lnTo>
                    <a:pt x="184" y="1118"/>
                  </a:lnTo>
                  <a:lnTo>
                    <a:pt x="211" y="1118"/>
                  </a:lnTo>
                  <a:lnTo>
                    <a:pt x="234" y="1115"/>
                  </a:lnTo>
                  <a:lnTo>
                    <a:pt x="256" y="1111"/>
                  </a:lnTo>
                  <a:lnTo>
                    <a:pt x="277" y="1105"/>
                  </a:lnTo>
                  <a:lnTo>
                    <a:pt x="298" y="1098"/>
                  </a:lnTo>
                  <a:lnTo>
                    <a:pt x="318" y="1090"/>
                  </a:lnTo>
                  <a:lnTo>
                    <a:pt x="338" y="1083"/>
                  </a:lnTo>
                  <a:lnTo>
                    <a:pt x="362" y="1076"/>
                  </a:lnTo>
                  <a:lnTo>
                    <a:pt x="386" y="1071"/>
                  </a:lnTo>
                  <a:lnTo>
                    <a:pt x="413" y="1068"/>
                  </a:lnTo>
                  <a:lnTo>
                    <a:pt x="443" y="1067"/>
                  </a:lnTo>
                  <a:lnTo>
                    <a:pt x="478" y="1070"/>
                  </a:lnTo>
                  <a:lnTo>
                    <a:pt x="517" y="1077"/>
                  </a:lnTo>
                  <a:lnTo>
                    <a:pt x="561" y="1087"/>
                  </a:lnTo>
                  <a:lnTo>
                    <a:pt x="611" y="1104"/>
                  </a:lnTo>
                  <a:lnTo>
                    <a:pt x="578" y="1045"/>
                  </a:lnTo>
                  <a:lnTo>
                    <a:pt x="596" y="1045"/>
                  </a:lnTo>
                  <a:lnTo>
                    <a:pt x="611" y="1043"/>
                  </a:lnTo>
                  <a:lnTo>
                    <a:pt x="624" y="1041"/>
                  </a:lnTo>
                  <a:lnTo>
                    <a:pt x="633" y="1036"/>
                  </a:lnTo>
                  <a:lnTo>
                    <a:pt x="640" y="1033"/>
                  </a:lnTo>
                  <a:lnTo>
                    <a:pt x="645" y="1030"/>
                  </a:lnTo>
                  <a:lnTo>
                    <a:pt x="647" y="1029"/>
                  </a:lnTo>
                  <a:lnTo>
                    <a:pt x="649" y="1027"/>
                  </a:lnTo>
                  <a:close/>
                </a:path>
              </a:pathLst>
            </a:custGeom>
            <a:solidFill>
              <a:srgbClr val="288C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44" name="Freeform 9">
              <a:extLst>
                <a:ext uri="{FF2B5EF4-FFF2-40B4-BE49-F238E27FC236}">
                  <a16:creationId xmlns:a16="http://schemas.microsoft.com/office/drawing/2014/main" id="{FF8FB6FD-4C5B-4D1A-9211-80D3C8349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3" y="3905"/>
              <a:ext cx="93" cy="119"/>
            </a:xfrm>
            <a:custGeom>
              <a:avLst/>
              <a:gdLst>
                <a:gd name="T0" fmla="*/ 24 w 185"/>
                <a:gd name="T1" fmla="*/ 14 h 236"/>
                <a:gd name="T2" fmla="*/ 14 w 185"/>
                <a:gd name="T3" fmla="*/ 14 h 236"/>
                <a:gd name="T4" fmla="*/ 21 w 185"/>
                <a:gd name="T5" fmla="*/ 5 h 236"/>
                <a:gd name="T6" fmla="*/ 20 w 185"/>
                <a:gd name="T7" fmla="*/ 4 h 236"/>
                <a:gd name="T8" fmla="*/ 13 w 185"/>
                <a:gd name="T9" fmla="*/ 13 h 236"/>
                <a:gd name="T10" fmla="*/ 13 w 185"/>
                <a:gd name="T11" fmla="*/ 0 h 236"/>
                <a:gd name="T12" fmla="*/ 11 w 185"/>
                <a:gd name="T13" fmla="*/ 0 h 236"/>
                <a:gd name="T14" fmla="*/ 11 w 185"/>
                <a:gd name="T15" fmla="*/ 13 h 236"/>
                <a:gd name="T16" fmla="*/ 4 w 185"/>
                <a:gd name="T17" fmla="*/ 4 h 236"/>
                <a:gd name="T18" fmla="*/ 3 w 185"/>
                <a:gd name="T19" fmla="*/ 5 h 236"/>
                <a:gd name="T20" fmla="*/ 10 w 185"/>
                <a:gd name="T21" fmla="*/ 14 h 236"/>
                <a:gd name="T22" fmla="*/ 0 w 185"/>
                <a:gd name="T23" fmla="*/ 14 h 236"/>
                <a:gd name="T24" fmla="*/ 0 w 185"/>
                <a:gd name="T25" fmla="*/ 16 h 236"/>
                <a:gd name="T26" fmla="*/ 10 w 185"/>
                <a:gd name="T27" fmla="*/ 16 h 236"/>
                <a:gd name="T28" fmla="*/ 3 w 185"/>
                <a:gd name="T29" fmla="*/ 25 h 236"/>
                <a:gd name="T30" fmla="*/ 4 w 185"/>
                <a:gd name="T31" fmla="*/ 26 h 236"/>
                <a:gd name="T32" fmla="*/ 11 w 185"/>
                <a:gd name="T33" fmla="*/ 18 h 236"/>
                <a:gd name="T34" fmla="*/ 11 w 185"/>
                <a:gd name="T35" fmla="*/ 30 h 236"/>
                <a:gd name="T36" fmla="*/ 13 w 185"/>
                <a:gd name="T37" fmla="*/ 30 h 236"/>
                <a:gd name="T38" fmla="*/ 13 w 185"/>
                <a:gd name="T39" fmla="*/ 18 h 236"/>
                <a:gd name="T40" fmla="*/ 20 w 185"/>
                <a:gd name="T41" fmla="*/ 26 h 236"/>
                <a:gd name="T42" fmla="*/ 21 w 185"/>
                <a:gd name="T43" fmla="*/ 25 h 236"/>
                <a:gd name="T44" fmla="*/ 14 w 185"/>
                <a:gd name="T45" fmla="*/ 16 h 236"/>
                <a:gd name="T46" fmla="*/ 24 w 185"/>
                <a:gd name="T47" fmla="*/ 16 h 236"/>
                <a:gd name="T48" fmla="*/ 24 w 185"/>
                <a:gd name="T49" fmla="*/ 14 h 2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85" h="236">
                  <a:moveTo>
                    <a:pt x="185" y="110"/>
                  </a:moveTo>
                  <a:lnTo>
                    <a:pt x="106" y="110"/>
                  </a:lnTo>
                  <a:lnTo>
                    <a:pt x="162" y="39"/>
                  </a:lnTo>
                  <a:lnTo>
                    <a:pt x="154" y="29"/>
                  </a:lnTo>
                  <a:lnTo>
                    <a:pt x="98" y="100"/>
                  </a:lnTo>
                  <a:lnTo>
                    <a:pt x="98" y="0"/>
                  </a:lnTo>
                  <a:lnTo>
                    <a:pt x="87" y="0"/>
                  </a:lnTo>
                  <a:lnTo>
                    <a:pt x="87" y="100"/>
                  </a:lnTo>
                  <a:lnTo>
                    <a:pt x="31" y="29"/>
                  </a:lnTo>
                  <a:lnTo>
                    <a:pt x="22" y="39"/>
                  </a:lnTo>
                  <a:lnTo>
                    <a:pt x="77" y="110"/>
                  </a:lnTo>
                  <a:lnTo>
                    <a:pt x="0" y="110"/>
                  </a:lnTo>
                  <a:lnTo>
                    <a:pt x="0" y="126"/>
                  </a:lnTo>
                  <a:lnTo>
                    <a:pt x="77" y="126"/>
                  </a:lnTo>
                  <a:lnTo>
                    <a:pt x="22" y="196"/>
                  </a:lnTo>
                  <a:lnTo>
                    <a:pt x="31" y="207"/>
                  </a:lnTo>
                  <a:lnTo>
                    <a:pt x="87" y="136"/>
                  </a:lnTo>
                  <a:lnTo>
                    <a:pt x="87" y="236"/>
                  </a:lnTo>
                  <a:lnTo>
                    <a:pt x="98" y="236"/>
                  </a:lnTo>
                  <a:lnTo>
                    <a:pt x="98" y="136"/>
                  </a:lnTo>
                  <a:lnTo>
                    <a:pt x="154" y="207"/>
                  </a:lnTo>
                  <a:lnTo>
                    <a:pt x="162" y="196"/>
                  </a:lnTo>
                  <a:lnTo>
                    <a:pt x="106" y="126"/>
                  </a:lnTo>
                  <a:lnTo>
                    <a:pt x="185" y="126"/>
                  </a:lnTo>
                  <a:lnTo>
                    <a:pt x="185" y="110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45" name="Freeform 10">
              <a:extLst>
                <a:ext uri="{FF2B5EF4-FFF2-40B4-BE49-F238E27FC236}">
                  <a16:creationId xmlns:a16="http://schemas.microsoft.com/office/drawing/2014/main" id="{72B5AFFF-7B0F-44E1-9148-E62228C7F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0" y="3944"/>
              <a:ext cx="93" cy="118"/>
            </a:xfrm>
            <a:custGeom>
              <a:avLst/>
              <a:gdLst>
                <a:gd name="T0" fmla="*/ 24 w 186"/>
                <a:gd name="T1" fmla="*/ 14 h 234"/>
                <a:gd name="T2" fmla="*/ 14 w 186"/>
                <a:gd name="T3" fmla="*/ 14 h 234"/>
                <a:gd name="T4" fmla="*/ 21 w 186"/>
                <a:gd name="T5" fmla="*/ 5 h 234"/>
                <a:gd name="T6" fmla="*/ 20 w 186"/>
                <a:gd name="T7" fmla="*/ 4 h 234"/>
                <a:gd name="T8" fmla="*/ 13 w 186"/>
                <a:gd name="T9" fmla="*/ 13 h 234"/>
                <a:gd name="T10" fmla="*/ 13 w 186"/>
                <a:gd name="T11" fmla="*/ 0 h 234"/>
                <a:gd name="T12" fmla="*/ 11 w 186"/>
                <a:gd name="T13" fmla="*/ 0 h 234"/>
                <a:gd name="T14" fmla="*/ 11 w 186"/>
                <a:gd name="T15" fmla="*/ 13 h 234"/>
                <a:gd name="T16" fmla="*/ 4 w 186"/>
                <a:gd name="T17" fmla="*/ 4 h 234"/>
                <a:gd name="T18" fmla="*/ 3 w 186"/>
                <a:gd name="T19" fmla="*/ 5 h 234"/>
                <a:gd name="T20" fmla="*/ 10 w 186"/>
                <a:gd name="T21" fmla="*/ 14 h 234"/>
                <a:gd name="T22" fmla="*/ 0 w 186"/>
                <a:gd name="T23" fmla="*/ 14 h 234"/>
                <a:gd name="T24" fmla="*/ 0 w 186"/>
                <a:gd name="T25" fmla="*/ 16 h 234"/>
                <a:gd name="T26" fmla="*/ 10 w 186"/>
                <a:gd name="T27" fmla="*/ 16 h 234"/>
                <a:gd name="T28" fmla="*/ 3 w 186"/>
                <a:gd name="T29" fmla="*/ 25 h 234"/>
                <a:gd name="T30" fmla="*/ 4 w 186"/>
                <a:gd name="T31" fmla="*/ 26 h 234"/>
                <a:gd name="T32" fmla="*/ 11 w 186"/>
                <a:gd name="T33" fmla="*/ 17 h 234"/>
                <a:gd name="T34" fmla="*/ 11 w 186"/>
                <a:gd name="T35" fmla="*/ 30 h 234"/>
                <a:gd name="T36" fmla="*/ 13 w 186"/>
                <a:gd name="T37" fmla="*/ 30 h 234"/>
                <a:gd name="T38" fmla="*/ 13 w 186"/>
                <a:gd name="T39" fmla="*/ 17 h 234"/>
                <a:gd name="T40" fmla="*/ 20 w 186"/>
                <a:gd name="T41" fmla="*/ 26 h 234"/>
                <a:gd name="T42" fmla="*/ 21 w 186"/>
                <a:gd name="T43" fmla="*/ 25 h 234"/>
                <a:gd name="T44" fmla="*/ 14 w 186"/>
                <a:gd name="T45" fmla="*/ 16 h 234"/>
                <a:gd name="T46" fmla="*/ 24 w 186"/>
                <a:gd name="T47" fmla="*/ 16 h 234"/>
                <a:gd name="T48" fmla="*/ 24 w 186"/>
                <a:gd name="T49" fmla="*/ 14 h 23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86" h="234">
                  <a:moveTo>
                    <a:pt x="186" y="110"/>
                  </a:moveTo>
                  <a:lnTo>
                    <a:pt x="108" y="110"/>
                  </a:lnTo>
                  <a:lnTo>
                    <a:pt x="164" y="39"/>
                  </a:lnTo>
                  <a:lnTo>
                    <a:pt x="154" y="27"/>
                  </a:lnTo>
                  <a:lnTo>
                    <a:pt x="99" y="98"/>
                  </a:lnTo>
                  <a:lnTo>
                    <a:pt x="99" y="0"/>
                  </a:lnTo>
                  <a:lnTo>
                    <a:pt x="87" y="0"/>
                  </a:lnTo>
                  <a:lnTo>
                    <a:pt x="87" y="98"/>
                  </a:lnTo>
                  <a:lnTo>
                    <a:pt x="31" y="27"/>
                  </a:lnTo>
                  <a:lnTo>
                    <a:pt x="23" y="39"/>
                  </a:lnTo>
                  <a:lnTo>
                    <a:pt x="79" y="110"/>
                  </a:lnTo>
                  <a:lnTo>
                    <a:pt x="0" y="110"/>
                  </a:lnTo>
                  <a:lnTo>
                    <a:pt x="0" y="124"/>
                  </a:lnTo>
                  <a:lnTo>
                    <a:pt x="79" y="124"/>
                  </a:lnTo>
                  <a:lnTo>
                    <a:pt x="23" y="195"/>
                  </a:lnTo>
                  <a:lnTo>
                    <a:pt x="31" y="205"/>
                  </a:lnTo>
                  <a:lnTo>
                    <a:pt x="87" y="135"/>
                  </a:lnTo>
                  <a:lnTo>
                    <a:pt x="87" y="234"/>
                  </a:lnTo>
                  <a:lnTo>
                    <a:pt x="99" y="234"/>
                  </a:lnTo>
                  <a:lnTo>
                    <a:pt x="99" y="135"/>
                  </a:lnTo>
                  <a:lnTo>
                    <a:pt x="154" y="205"/>
                  </a:lnTo>
                  <a:lnTo>
                    <a:pt x="164" y="195"/>
                  </a:lnTo>
                  <a:lnTo>
                    <a:pt x="108" y="124"/>
                  </a:lnTo>
                  <a:lnTo>
                    <a:pt x="186" y="124"/>
                  </a:lnTo>
                  <a:lnTo>
                    <a:pt x="186" y="110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46" name="Freeform 11">
              <a:extLst>
                <a:ext uri="{FF2B5EF4-FFF2-40B4-BE49-F238E27FC236}">
                  <a16:creationId xmlns:a16="http://schemas.microsoft.com/office/drawing/2014/main" id="{3636C8E6-B54D-4E3D-AE3B-1372C7433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5" y="3959"/>
              <a:ext cx="93" cy="118"/>
            </a:xfrm>
            <a:custGeom>
              <a:avLst/>
              <a:gdLst>
                <a:gd name="T0" fmla="*/ 24 w 186"/>
                <a:gd name="T1" fmla="*/ 14 h 236"/>
                <a:gd name="T2" fmla="*/ 14 w 186"/>
                <a:gd name="T3" fmla="*/ 14 h 236"/>
                <a:gd name="T4" fmla="*/ 21 w 186"/>
                <a:gd name="T5" fmla="*/ 5 h 236"/>
                <a:gd name="T6" fmla="*/ 20 w 186"/>
                <a:gd name="T7" fmla="*/ 4 h 236"/>
                <a:gd name="T8" fmla="*/ 13 w 186"/>
                <a:gd name="T9" fmla="*/ 13 h 236"/>
                <a:gd name="T10" fmla="*/ 13 w 186"/>
                <a:gd name="T11" fmla="*/ 0 h 236"/>
                <a:gd name="T12" fmla="*/ 11 w 186"/>
                <a:gd name="T13" fmla="*/ 0 h 236"/>
                <a:gd name="T14" fmla="*/ 11 w 186"/>
                <a:gd name="T15" fmla="*/ 13 h 236"/>
                <a:gd name="T16" fmla="*/ 4 w 186"/>
                <a:gd name="T17" fmla="*/ 4 h 236"/>
                <a:gd name="T18" fmla="*/ 3 w 186"/>
                <a:gd name="T19" fmla="*/ 5 h 236"/>
                <a:gd name="T20" fmla="*/ 10 w 186"/>
                <a:gd name="T21" fmla="*/ 14 h 236"/>
                <a:gd name="T22" fmla="*/ 0 w 186"/>
                <a:gd name="T23" fmla="*/ 14 h 236"/>
                <a:gd name="T24" fmla="*/ 0 w 186"/>
                <a:gd name="T25" fmla="*/ 16 h 236"/>
                <a:gd name="T26" fmla="*/ 10 w 186"/>
                <a:gd name="T27" fmla="*/ 16 h 236"/>
                <a:gd name="T28" fmla="*/ 3 w 186"/>
                <a:gd name="T29" fmla="*/ 25 h 236"/>
                <a:gd name="T30" fmla="*/ 4 w 186"/>
                <a:gd name="T31" fmla="*/ 26 h 236"/>
                <a:gd name="T32" fmla="*/ 11 w 186"/>
                <a:gd name="T33" fmla="*/ 17 h 236"/>
                <a:gd name="T34" fmla="*/ 11 w 186"/>
                <a:gd name="T35" fmla="*/ 30 h 236"/>
                <a:gd name="T36" fmla="*/ 13 w 186"/>
                <a:gd name="T37" fmla="*/ 30 h 236"/>
                <a:gd name="T38" fmla="*/ 13 w 186"/>
                <a:gd name="T39" fmla="*/ 17 h 236"/>
                <a:gd name="T40" fmla="*/ 20 w 186"/>
                <a:gd name="T41" fmla="*/ 26 h 236"/>
                <a:gd name="T42" fmla="*/ 21 w 186"/>
                <a:gd name="T43" fmla="*/ 25 h 236"/>
                <a:gd name="T44" fmla="*/ 14 w 186"/>
                <a:gd name="T45" fmla="*/ 16 h 236"/>
                <a:gd name="T46" fmla="*/ 24 w 186"/>
                <a:gd name="T47" fmla="*/ 16 h 236"/>
                <a:gd name="T48" fmla="*/ 24 w 186"/>
                <a:gd name="T49" fmla="*/ 14 h 2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86" h="236">
                  <a:moveTo>
                    <a:pt x="186" y="110"/>
                  </a:moveTo>
                  <a:lnTo>
                    <a:pt x="107" y="110"/>
                  </a:lnTo>
                  <a:lnTo>
                    <a:pt x="163" y="40"/>
                  </a:lnTo>
                  <a:lnTo>
                    <a:pt x="155" y="29"/>
                  </a:lnTo>
                  <a:lnTo>
                    <a:pt x="99" y="100"/>
                  </a:lnTo>
                  <a:lnTo>
                    <a:pt x="99" y="0"/>
                  </a:lnTo>
                  <a:lnTo>
                    <a:pt x="87" y="0"/>
                  </a:lnTo>
                  <a:lnTo>
                    <a:pt x="87" y="100"/>
                  </a:lnTo>
                  <a:lnTo>
                    <a:pt x="32" y="29"/>
                  </a:lnTo>
                  <a:lnTo>
                    <a:pt x="22" y="40"/>
                  </a:lnTo>
                  <a:lnTo>
                    <a:pt x="78" y="110"/>
                  </a:lnTo>
                  <a:lnTo>
                    <a:pt x="0" y="110"/>
                  </a:lnTo>
                  <a:lnTo>
                    <a:pt x="0" y="126"/>
                  </a:lnTo>
                  <a:lnTo>
                    <a:pt x="78" y="126"/>
                  </a:lnTo>
                  <a:lnTo>
                    <a:pt x="22" y="197"/>
                  </a:lnTo>
                  <a:lnTo>
                    <a:pt x="32" y="207"/>
                  </a:lnTo>
                  <a:lnTo>
                    <a:pt x="87" y="136"/>
                  </a:lnTo>
                  <a:lnTo>
                    <a:pt x="87" y="236"/>
                  </a:lnTo>
                  <a:lnTo>
                    <a:pt x="99" y="236"/>
                  </a:lnTo>
                  <a:lnTo>
                    <a:pt x="99" y="136"/>
                  </a:lnTo>
                  <a:lnTo>
                    <a:pt x="155" y="207"/>
                  </a:lnTo>
                  <a:lnTo>
                    <a:pt x="163" y="197"/>
                  </a:lnTo>
                  <a:lnTo>
                    <a:pt x="107" y="126"/>
                  </a:lnTo>
                  <a:lnTo>
                    <a:pt x="186" y="126"/>
                  </a:lnTo>
                  <a:lnTo>
                    <a:pt x="186" y="110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47" name="Freeform 12">
              <a:extLst>
                <a:ext uri="{FF2B5EF4-FFF2-40B4-BE49-F238E27FC236}">
                  <a16:creationId xmlns:a16="http://schemas.microsoft.com/office/drawing/2014/main" id="{87EF4336-F058-4901-8EF7-E5F4B28F4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3833"/>
              <a:ext cx="55" cy="69"/>
            </a:xfrm>
            <a:custGeom>
              <a:avLst/>
              <a:gdLst>
                <a:gd name="T0" fmla="*/ 14 w 109"/>
                <a:gd name="T1" fmla="*/ 9 h 138"/>
                <a:gd name="T2" fmla="*/ 8 w 109"/>
                <a:gd name="T3" fmla="*/ 9 h 138"/>
                <a:gd name="T4" fmla="*/ 13 w 109"/>
                <a:gd name="T5" fmla="*/ 3 h 138"/>
                <a:gd name="T6" fmla="*/ 12 w 109"/>
                <a:gd name="T7" fmla="*/ 3 h 138"/>
                <a:gd name="T8" fmla="*/ 8 w 109"/>
                <a:gd name="T9" fmla="*/ 8 h 138"/>
                <a:gd name="T10" fmla="*/ 8 w 109"/>
                <a:gd name="T11" fmla="*/ 0 h 138"/>
                <a:gd name="T12" fmla="*/ 7 w 109"/>
                <a:gd name="T13" fmla="*/ 0 h 138"/>
                <a:gd name="T14" fmla="*/ 7 w 109"/>
                <a:gd name="T15" fmla="*/ 8 h 138"/>
                <a:gd name="T16" fmla="*/ 3 w 109"/>
                <a:gd name="T17" fmla="*/ 3 h 138"/>
                <a:gd name="T18" fmla="*/ 2 w 109"/>
                <a:gd name="T19" fmla="*/ 3 h 138"/>
                <a:gd name="T20" fmla="*/ 6 w 109"/>
                <a:gd name="T21" fmla="*/ 9 h 138"/>
                <a:gd name="T22" fmla="*/ 0 w 109"/>
                <a:gd name="T23" fmla="*/ 9 h 138"/>
                <a:gd name="T24" fmla="*/ 0 w 109"/>
                <a:gd name="T25" fmla="*/ 10 h 138"/>
                <a:gd name="T26" fmla="*/ 6 w 109"/>
                <a:gd name="T27" fmla="*/ 10 h 138"/>
                <a:gd name="T28" fmla="*/ 2 w 109"/>
                <a:gd name="T29" fmla="*/ 15 h 138"/>
                <a:gd name="T30" fmla="*/ 3 w 109"/>
                <a:gd name="T31" fmla="*/ 16 h 138"/>
                <a:gd name="T32" fmla="*/ 7 w 109"/>
                <a:gd name="T33" fmla="*/ 10 h 138"/>
                <a:gd name="T34" fmla="*/ 7 w 109"/>
                <a:gd name="T35" fmla="*/ 18 h 138"/>
                <a:gd name="T36" fmla="*/ 8 w 109"/>
                <a:gd name="T37" fmla="*/ 18 h 138"/>
                <a:gd name="T38" fmla="*/ 8 w 109"/>
                <a:gd name="T39" fmla="*/ 10 h 138"/>
                <a:gd name="T40" fmla="*/ 12 w 109"/>
                <a:gd name="T41" fmla="*/ 16 h 138"/>
                <a:gd name="T42" fmla="*/ 13 w 109"/>
                <a:gd name="T43" fmla="*/ 15 h 138"/>
                <a:gd name="T44" fmla="*/ 8 w 109"/>
                <a:gd name="T45" fmla="*/ 10 h 138"/>
                <a:gd name="T46" fmla="*/ 14 w 109"/>
                <a:gd name="T47" fmla="*/ 10 h 138"/>
                <a:gd name="T48" fmla="*/ 14 w 109"/>
                <a:gd name="T49" fmla="*/ 9 h 1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38">
                  <a:moveTo>
                    <a:pt x="109" y="65"/>
                  </a:moveTo>
                  <a:lnTo>
                    <a:pt x="63" y="65"/>
                  </a:lnTo>
                  <a:lnTo>
                    <a:pt x="97" y="23"/>
                  </a:lnTo>
                  <a:lnTo>
                    <a:pt x="91" y="18"/>
                  </a:lnTo>
                  <a:lnTo>
                    <a:pt x="58" y="59"/>
                  </a:lnTo>
                  <a:lnTo>
                    <a:pt x="58" y="0"/>
                  </a:lnTo>
                  <a:lnTo>
                    <a:pt x="51" y="0"/>
                  </a:lnTo>
                  <a:lnTo>
                    <a:pt x="51" y="59"/>
                  </a:lnTo>
                  <a:lnTo>
                    <a:pt x="19" y="18"/>
                  </a:lnTo>
                  <a:lnTo>
                    <a:pt x="14" y="23"/>
                  </a:lnTo>
                  <a:lnTo>
                    <a:pt x="47" y="65"/>
                  </a:lnTo>
                  <a:lnTo>
                    <a:pt x="0" y="65"/>
                  </a:lnTo>
                  <a:lnTo>
                    <a:pt x="0" y="73"/>
                  </a:lnTo>
                  <a:lnTo>
                    <a:pt x="47" y="73"/>
                  </a:lnTo>
                  <a:lnTo>
                    <a:pt x="14" y="114"/>
                  </a:lnTo>
                  <a:lnTo>
                    <a:pt x="19" y="122"/>
                  </a:lnTo>
                  <a:lnTo>
                    <a:pt x="51" y="79"/>
                  </a:lnTo>
                  <a:lnTo>
                    <a:pt x="51" y="138"/>
                  </a:lnTo>
                  <a:lnTo>
                    <a:pt x="58" y="138"/>
                  </a:lnTo>
                  <a:lnTo>
                    <a:pt x="58" y="79"/>
                  </a:lnTo>
                  <a:lnTo>
                    <a:pt x="91" y="122"/>
                  </a:lnTo>
                  <a:lnTo>
                    <a:pt x="97" y="114"/>
                  </a:lnTo>
                  <a:lnTo>
                    <a:pt x="63" y="73"/>
                  </a:lnTo>
                  <a:lnTo>
                    <a:pt x="109" y="73"/>
                  </a:lnTo>
                  <a:lnTo>
                    <a:pt x="109" y="65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48" name="Freeform 13">
              <a:extLst>
                <a:ext uri="{FF2B5EF4-FFF2-40B4-BE49-F238E27FC236}">
                  <a16:creationId xmlns:a16="http://schemas.microsoft.com/office/drawing/2014/main" id="{BBCE82B9-F81D-4F8C-8A13-94DE92FCA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" y="3701"/>
              <a:ext cx="55" cy="69"/>
            </a:xfrm>
            <a:custGeom>
              <a:avLst/>
              <a:gdLst>
                <a:gd name="T0" fmla="*/ 14 w 109"/>
                <a:gd name="T1" fmla="*/ 8 h 138"/>
                <a:gd name="T2" fmla="*/ 8 w 109"/>
                <a:gd name="T3" fmla="*/ 8 h 138"/>
                <a:gd name="T4" fmla="*/ 12 w 109"/>
                <a:gd name="T5" fmla="*/ 3 h 138"/>
                <a:gd name="T6" fmla="*/ 12 w 109"/>
                <a:gd name="T7" fmla="*/ 2 h 138"/>
                <a:gd name="T8" fmla="*/ 8 w 109"/>
                <a:gd name="T9" fmla="*/ 8 h 138"/>
                <a:gd name="T10" fmla="*/ 8 w 109"/>
                <a:gd name="T11" fmla="*/ 0 h 138"/>
                <a:gd name="T12" fmla="*/ 7 w 109"/>
                <a:gd name="T13" fmla="*/ 0 h 138"/>
                <a:gd name="T14" fmla="*/ 7 w 109"/>
                <a:gd name="T15" fmla="*/ 8 h 138"/>
                <a:gd name="T16" fmla="*/ 3 w 109"/>
                <a:gd name="T17" fmla="*/ 2 h 138"/>
                <a:gd name="T18" fmla="*/ 2 w 109"/>
                <a:gd name="T19" fmla="*/ 3 h 138"/>
                <a:gd name="T20" fmla="*/ 6 w 109"/>
                <a:gd name="T21" fmla="*/ 8 h 138"/>
                <a:gd name="T22" fmla="*/ 0 w 109"/>
                <a:gd name="T23" fmla="*/ 8 h 138"/>
                <a:gd name="T24" fmla="*/ 0 w 109"/>
                <a:gd name="T25" fmla="*/ 10 h 138"/>
                <a:gd name="T26" fmla="*/ 6 w 109"/>
                <a:gd name="T27" fmla="*/ 10 h 138"/>
                <a:gd name="T28" fmla="*/ 2 w 109"/>
                <a:gd name="T29" fmla="*/ 15 h 138"/>
                <a:gd name="T30" fmla="*/ 3 w 109"/>
                <a:gd name="T31" fmla="*/ 15 h 138"/>
                <a:gd name="T32" fmla="*/ 7 w 109"/>
                <a:gd name="T33" fmla="*/ 10 h 138"/>
                <a:gd name="T34" fmla="*/ 7 w 109"/>
                <a:gd name="T35" fmla="*/ 18 h 138"/>
                <a:gd name="T36" fmla="*/ 8 w 109"/>
                <a:gd name="T37" fmla="*/ 18 h 138"/>
                <a:gd name="T38" fmla="*/ 8 w 109"/>
                <a:gd name="T39" fmla="*/ 10 h 138"/>
                <a:gd name="T40" fmla="*/ 12 w 109"/>
                <a:gd name="T41" fmla="*/ 15 h 138"/>
                <a:gd name="T42" fmla="*/ 12 w 109"/>
                <a:gd name="T43" fmla="*/ 15 h 138"/>
                <a:gd name="T44" fmla="*/ 8 w 109"/>
                <a:gd name="T45" fmla="*/ 10 h 138"/>
                <a:gd name="T46" fmla="*/ 14 w 109"/>
                <a:gd name="T47" fmla="*/ 10 h 138"/>
                <a:gd name="T48" fmla="*/ 14 w 109"/>
                <a:gd name="T49" fmla="*/ 8 h 1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38">
                  <a:moveTo>
                    <a:pt x="109" y="64"/>
                  </a:moveTo>
                  <a:lnTo>
                    <a:pt x="64" y="64"/>
                  </a:lnTo>
                  <a:lnTo>
                    <a:pt x="96" y="23"/>
                  </a:lnTo>
                  <a:lnTo>
                    <a:pt x="92" y="16"/>
                  </a:lnTo>
                  <a:lnTo>
                    <a:pt x="58" y="58"/>
                  </a:lnTo>
                  <a:lnTo>
                    <a:pt x="58" y="0"/>
                  </a:lnTo>
                  <a:lnTo>
                    <a:pt x="51" y="0"/>
                  </a:lnTo>
                  <a:lnTo>
                    <a:pt x="51" y="58"/>
                  </a:lnTo>
                  <a:lnTo>
                    <a:pt x="19" y="16"/>
                  </a:lnTo>
                  <a:lnTo>
                    <a:pt x="14" y="23"/>
                  </a:lnTo>
                  <a:lnTo>
                    <a:pt x="46" y="64"/>
                  </a:lnTo>
                  <a:lnTo>
                    <a:pt x="0" y="64"/>
                  </a:lnTo>
                  <a:lnTo>
                    <a:pt x="0" y="73"/>
                  </a:lnTo>
                  <a:lnTo>
                    <a:pt x="46" y="73"/>
                  </a:lnTo>
                  <a:lnTo>
                    <a:pt x="14" y="114"/>
                  </a:lnTo>
                  <a:lnTo>
                    <a:pt x="19" y="120"/>
                  </a:lnTo>
                  <a:lnTo>
                    <a:pt x="51" y="79"/>
                  </a:lnTo>
                  <a:lnTo>
                    <a:pt x="51" y="138"/>
                  </a:lnTo>
                  <a:lnTo>
                    <a:pt x="58" y="138"/>
                  </a:lnTo>
                  <a:lnTo>
                    <a:pt x="58" y="79"/>
                  </a:lnTo>
                  <a:lnTo>
                    <a:pt x="92" y="120"/>
                  </a:lnTo>
                  <a:lnTo>
                    <a:pt x="96" y="114"/>
                  </a:lnTo>
                  <a:lnTo>
                    <a:pt x="64" y="73"/>
                  </a:lnTo>
                  <a:lnTo>
                    <a:pt x="109" y="73"/>
                  </a:lnTo>
                  <a:lnTo>
                    <a:pt x="109" y="64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49" name="Freeform 14">
              <a:extLst>
                <a:ext uri="{FF2B5EF4-FFF2-40B4-BE49-F238E27FC236}">
                  <a16:creationId xmlns:a16="http://schemas.microsoft.com/office/drawing/2014/main" id="{A36C82E7-0B35-4AEF-B69A-A72EC509E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8" y="4048"/>
              <a:ext cx="54" cy="69"/>
            </a:xfrm>
            <a:custGeom>
              <a:avLst/>
              <a:gdLst>
                <a:gd name="T0" fmla="*/ 13 w 110"/>
                <a:gd name="T1" fmla="*/ 8 h 137"/>
                <a:gd name="T2" fmla="*/ 7 w 110"/>
                <a:gd name="T3" fmla="*/ 8 h 137"/>
                <a:gd name="T4" fmla="*/ 11 w 110"/>
                <a:gd name="T5" fmla="*/ 3 h 137"/>
                <a:gd name="T6" fmla="*/ 11 w 110"/>
                <a:gd name="T7" fmla="*/ 3 h 137"/>
                <a:gd name="T8" fmla="*/ 7 w 110"/>
                <a:gd name="T9" fmla="*/ 8 h 137"/>
                <a:gd name="T10" fmla="*/ 7 w 110"/>
                <a:gd name="T11" fmla="*/ 0 h 137"/>
                <a:gd name="T12" fmla="*/ 6 w 110"/>
                <a:gd name="T13" fmla="*/ 0 h 137"/>
                <a:gd name="T14" fmla="*/ 6 w 110"/>
                <a:gd name="T15" fmla="*/ 8 h 137"/>
                <a:gd name="T16" fmla="*/ 2 w 110"/>
                <a:gd name="T17" fmla="*/ 3 h 137"/>
                <a:gd name="T18" fmla="*/ 1 w 110"/>
                <a:gd name="T19" fmla="*/ 3 h 137"/>
                <a:gd name="T20" fmla="*/ 5 w 110"/>
                <a:gd name="T21" fmla="*/ 8 h 137"/>
                <a:gd name="T22" fmla="*/ 0 w 110"/>
                <a:gd name="T23" fmla="*/ 8 h 137"/>
                <a:gd name="T24" fmla="*/ 0 w 110"/>
                <a:gd name="T25" fmla="*/ 10 h 137"/>
                <a:gd name="T26" fmla="*/ 5 w 110"/>
                <a:gd name="T27" fmla="*/ 10 h 137"/>
                <a:gd name="T28" fmla="*/ 1 w 110"/>
                <a:gd name="T29" fmla="*/ 15 h 137"/>
                <a:gd name="T30" fmla="*/ 2 w 110"/>
                <a:gd name="T31" fmla="*/ 15 h 137"/>
                <a:gd name="T32" fmla="*/ 6 w 110"/>
                <a:gd name="T33" fmla="*/ 10 h 137"/>
                <a:gd name="T34" fmla="*/ 6 w 110"/>
                <a:gd name="T35" fmla="*/ 18 h 137"/>
                <a:gd name="T36" fmla="*/ 7 w 110"/>
                <a:gd name="T37" fmla="*/ 18 h 137"/>
                <a:gd name="T38" fmla="*/ 7 w 110"/>
                <a:gd name="T39" fmla="*/ 10 h 137"/>
                <a:gd name="T40" fmla="*/ 11 w 110"/>
                <a:gd name="T41" fmla="*/ 15 h 137"/>
                <a:gd name="T42" fmla="*/ 11 w 110"/>
                <a:gd name="T43" fmla="*/ 15 h 137"/>
                <a:gd name="T44" fmla="*/ 7 w 110"/>
                <a:gd name="T45" fmla="*/ 10 h 137"/>
                <a:gd name="T46" fmla="*/ 13 w 110"/>
                <a:gd name="T47" fmla="*/ 10 h 137"/>
                <a:gd name="T48" fmla="*/ 13 w 110"/>
                <a:gd name="T49" fmla="*/ 8 h 1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137">
                  <a:moveTo>
                    <a:pt x="110" y="64"/>
                  </a:moveTo>
                  <a:lnTo>
                    <a:pt x="63" y="64"/>
                  </a:lnTo>
                  <a:lnTo>
                    <a:pt x="96" y="23"/>
                  </a:lnTo>
                  <a:lnTo>
                    <a:pt x="91" y="17"/>
                  </a:lnTo>
                  <a:lnTo>
                    <a:pt x="58" y="58"/>
                  </a:lnTo>
                  <a:lnTo>
                    <a:pt x="58" y="0"/>
                  </a:lnTo>
                  <a:lnTo>
                    <a:pt x="51" y="0"/>
                  </a:lnTo>
                  <a:lnTo>
                    <a:pt x="51" y="58"/>
                  </a:lnTo>
                  <a:lnTo>
                    <a:pt x="19" y="17"/>
                  </a:lnTo>
                  <a:lnTo>
                    <a:pt x="14" y="23"/>
                  </a:lnTo>
                  <a:lnTo>
                    <a:pt x="47" y="64"/>
                  </a:lnTo>
                  <a:lnTo>
                    <a:pt x="0" y="64"/>
                  </a:lnTo>
                  <a:lnTo>
                    <a:pt x="0" y="73"/>
                  </a:lnTo>
                  <a:lnTo>
                    <a:pt x="47" y="73"/>
                  </a:lnTo>
                  <a:lnTo>
                    <a:pt x="14" y="114"/>
                  </a:lnTo>
                  <a:lnTo>
                    <a:pt x="19" y="120"/>
                  </a:lnTo>
                  <a:lnTo>
                    <a:pt x="51" y="79"/>
                  </a:lnTo>
                  <a:lnTo>
                    <a:pt x="51" y="137"/>
                  </a:lnTo>
                  <a:lnTo>
                    <a:pt x="58" y="137"/>
                  </a:lnTo>
                  <a:lnTo>
                    <a:pt x="58" y="79"/>
                  </a:lnTo>
                  <a:lnTo>
                    <a:pt x="91" y="120"/>
                  </a:lnTo>
                  <a:lnTo>
                    <a:pt x="96" y="114"/>
                  </a:lnTo>
                  <a:lnTo>
                    <a:pt x="63" y="73"/>
                  </a:lnTo>
                  <a:lnTo>
                    <a:pt x="110" y="73"/>
                  </a:lnTo>
                  <a:lnTo>
                    <a:pt x="110" y="64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50" name="Freeform 15">
              <a:extLst>
                <a:ext uri="{FF2B5EF4-FFF2-40B4-BE49-F238E27FC236}">
                  <a16:creationId xmlns:a16="http://schemas.microsoft.com/office/drawing/2014/main" id="{D9FCA432-574D-4DA8-80D6-99B49E639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5" y="3723"/>
              <a:ext cx="55" cy="69"/>
            </a:xfrm>
            <a:custGeom>
              <a:avLst/>
              <a:gdLst>
                <a:gd name="T0" fmla="*/ 14 w 109"/>
                <a:gd name="T1" fmla="*/ 8 h 138"/>
                <a:gd name="T2" fmla="*/ 8 w 109"/>
                <a:gd name="T3" fmla="*/ 8 h 138"/>
                <a:gd name="T4" fmla="*/ 12 w 109"/>
                <a:gd name="T5" fmla="*/ 3 h 138"/>
                <a:gd name="T6" fmla="*/ 12 w 109"/>
                <a:gd name="T7" fmla="*/ 3 h 138"/>
                <a:gd name="T8" fmla="*/ 8 w 109"/>
                <a:gd name="T9" fmla="*/ 8 h 138"/>
                <a:gd name="T10" fmla="*/ 8 w 109"/>
                <a:gd name="T11" fmla="*/ 0 h 138"/>
                <a:gd name="T12" fmla="*/ 7 w 109"/>
                <a:gd name="T13" fmla="*/ 0 h 138"/>
                <a:gd name="T14" fmla="*/ 7 w 109"/>
                <a:gd name="T15" fmla="*/ 8 h 138"/>
                <a:gd name="T16" fmla="*/ 3 w 109"/>
                <a:gd name="T17" fmla="*/ 3 h 138"/>
                <a:gd name="T18" fmla="*/ 2 w 109"/>
                <a:gd name="T19" fmla="*/ 3 h 138"/>
                <a:gd name="T20" fmla="*/ 6 w 109"/>
                <a:gd name="T21" fmla="*/ 8 h 138"/>
                <a:gd name="T22" fmla="*/ 0 w 109"/>
                <a:gd name="T23" fmla="*/ 8 h 138"/>
                <a:gd name="T24" fmla="*/ 0 w 109"/>
                <a:gd name="T25" fmla="*/ 10 h 138"/>
                <a:gd name="T26" fmla="*/ 6 w 109"/>
                <a:gd name="T27" fmla="*/ 10 h 138"/>
                <a:gd name="T28" fmla="*/ 2 w 109"/>
                <a:gd name="T29" fmla="*/ 15 h 138"/>
                <a:gd name="T30" fmla="*/ 3 w 109"/>
                <a:gd name="T31" fmla="*/ 15 h 138"/>
                <a:gd name="T32" fmla="*/ 7 w 109"/>
                <a:gd name="T33" fmla="*/ 10 h 138"/>
                <a:gd name="T34" fmla="*/ 7 w 109"/>
                <a:gd name="T35" fmla="*/ 18 h 138"/>
                <a:gd name="T36" fmla="*/ 8 w 109"/>
                <a:gd name="T37" fmla="*/ 18 h 138"/>
                <a:gd name="T38" fmla="*/ 8 w 109"/>
                <a:gd name="T39" fmla="*/ 10 h 138"/>
                <a:gd name="T40" fmla="*/ 12 w 109"/>
                <a:gd name="T41" fmla="*/ 15 h 138"/>
                <a:gd name="T42" fmla="*/ 12 w 109"/>
                <a:gd name="T43" fmla="*/ 15 h 138"/>
                <a:gd name="T44" fmla="*/ 8 w 109"/>
                <a:gd name="T45" fmla="*/ 10 h 138"/>
                <a:gd name="T46" fmla="*/ 14 w 109"/>
                <a:gd name="T47" fmla="*/ 10 h 138"/>
                <a:gd name="T48" fmla="*/ 14 w 109"/>
                <a:gd name="T49" fmla="*/ 8 h 1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38">
                  <a:moveTo>
                    <a:pt x="109" y="64"/>
                  </a:moveTo>
                  <a:lnTo>
                    <a:pt x="63" y="64"/>
                  </a:lnTo>
                  <a:lnTo>
                    <a:pt x="95" y="23"/>
                  </a:lnTo>
                  <a:lnTo>
                    <a:pt x="91" y="17"/>
                  </a:lnTo>
                  <a:lnTo>
                    <a:pt x="58" y="59"/>
                  </a:lnTo>
                  <a:lnTo>
                    <a:pt x="58" y="0"/>
                  </a:lnTo>
                  <a:lnTo>
                    <a:pt x="51" y="0"/>
                  </a:lnTo>
                  <a:lnTo>
                    <a:pt x="51" y="59"/>
                  </a:lnTo>
                  <a:lnTo>
                    <a:pt x="19" y="17"/>
                  </a:lnTo>
                  <a:lnTo>
                    <a:pt x="14" y="23"/>
                  </a:lnTo>
                  <a:lnTo>
                    <a:pt x="46" y="64"/>
                  </a:lnTo>
                  <a:lnTo>
                    <a:pt x="0" y="64"/>
                  </a:lnTo>
                  <a:lnTo>
                    <a:pt x="0" y="73"/>
                  </a:lnTo>
                  <a:lnTo>
                    <a:pt x="46" y="73"/>
                  </a:lnTo>
                  <a:lnTo>
                    <a:pt x="14" y="114"/>
                  </a:lnTo>
                  <a:lnTo>
                    <a:pt x="19" y="120"/>
                  </a:lnTo>
                  <a:lnTo>
                    <a:pt x="51" y="79"/>
                  </a:lnTo>
                  <a:lnTo>
                    <a:pt x="51" y="138"/>
                  </a:lnTo>
                  <a:lnTo>
                    <a:pt x="58" y="138"/>
                  </a:lnTo>
                  <a:lnTo>
                    <a:pt x="58" y="79"/>
                  </a:lnTo>
                  <a:lnTo>
                    <a:pt x="91" y="120"/>
                  </a:lnTo>
                  <a:lnTo>
                    <a:pt x="95" y="114"/>
                  </a:lnTo>
                  <a:lnTo>
                    <a:pt x="63" y="73"/>
                  </a:lnTo>
                  <a:lnTo>
                    <a:pt x="109" y="73"/>
                  </a:lnTo>
                  <a:lnTo>
                    <a:pt x="109" y="64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51" name="Freeform 16">
              <a:extLst>
                <a:ext uri="{FF2B5EF4-FFF2-40B4-BE49-F238E27FC236}">
                  <a16:creationId xmlns:a16="http://schemas.microsoft.com/office/drawing/2014/main" id="{4A032070-2187-47E0-8451-8A7BB140D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" y="4054"/>
              <a:ext cx="54" cy="69"/>
            </a:xfrm>
            <a:custGeom>
              <a:avLst/>
              <a:gdLst>
                <a:gd name="T0" fmla="*/ 13 w 109"/>
                <a:gd name="T1" fmla="*/ 8 h 138"/>
                <a:gd name="T2" fmla="*/ 7 w 109"/>
                <a:gd name="T3" fmla="*/ 8 h 138"/>
                <a:gd name="T4" fmla="*/ 11 w 109"/>
                <a:gd name="T5" fmla="*/ 3 h 138"/>
                <a:gd name="T6" fmla="*/ 11 w 109"/>
                <a:gd name="T7" fmla="*/ 3 h 138"/>
                <a:gd name="T8" fmla="*/ 7 w 109"/>
                <a:gd name="T9" fmla="*/ 8 h 138"/>
                <a:gd name="T10" fmla="*/ 7 w 109"/>
                <a:gd name="T11" fmla="*/ 0 h 138"/>
                <a:gd name="T12" fmla="*/ 6 w 109"/>
                <a:gd name="T13" fmla="*/ 0 h 138"/>
                <a:gd name="T14" fmla="*/ 6 w 109"/>
                <a:gd name="T15" fmla="*/ 8 h 138"/>
                <a:gd name="T16" fmla="*/ 2 w 109"/>
                <a:gd name="T17" fmla="*/ 3 h 138"/>
                <a:gd name="T18" fmla="*/ 1 w 109"/>
                <a:gd name="T19" fmla="*/ 3 h 138"/>
                <a:gd name="T20" fmla="*/ 5 w 109"/>
                <a:gd name="T21" fmla="*/ 8 h 138"/>
                <a:gd name="T22" fmla="*/ 0 w 109"/>
                <a:gd name="T23" fmla="*/ 8 h 138"/>
                <a:gd name="T24" fmla="*/ 0 w 109"/>
                <a:gd name="T25" fmla="*/ 10 h 138"/>
                <a:gd name="T26" fmla="*/ 5 w 109"/>
                <a:gd name="T27" fmla="*/ 10 h 138"/>
                <a:gd name="T28" fmla="*/ 1 w 109"/>
                <a:gd name="T29" fmla="*/ 15 h 138"/>
                <a:gd name="T30" fmla="*/ 2 w 109"/>
                <a:gd name="T31" fmla="*/ 15 h 138"/>
                <a:gd name="T32" fmla="*/ 6 w 109"/>
                <a:gd name="T33" fmla="*/ 10 h 138"/>
                <a:gd name="T34" fmla="*/ 6 w 109"/>
                <a:gd name="T35" fmla="*/ 18 h 138"/>
                <a:gd name="T36" fmla="*/ 7 w 109"/>
                <a:gd name="T37" fmla="*/ 18 h 138"/>
                <a:gd name="T38" fmla="*/ 7 w 109"/>
                <a:gd name="T39" fmla="*/ 10 h 138"/>
                <a:gd name="T40" fmla="*/ 11 w 109"/>
                <a:gd name="T41" fmla="*/ 15 h 138"/>
                <a:gd name="T42" fmla="*/ 11 w 109"/>
                <a:gd name="T43" fmla="*/ 15 h 138"/>
                <a:gd name="T44" fmla="*/ 7 w 109"/>
                <a:gd name="T45" fmla="*/ 10 h 138"/>
                <a:gd name="T46" fmla="*/ 13 w 109"/>
                <a:gd name="T47" fmla="*/ 10 h 138"/>
                <a:gd name="T48" fmla="*/ 13 w 109"/>
                <a:gd name="T49" fmla="*/ 8 h 1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38">
                  <a:moveTo>
                    <a:pt x="109" y="64"/>
                  </a:moveTo>
                  <a:lnTo>
                    <a:pt x="63" y="64"/>
                  </a:lnTo>
                  <a:lnTo>
                    <a:pt x="95" y="23"/>
                  </a:lnTo>
                  <a:lnTo>
                    <a:pt x="91" y="17"/>
                  </a:lnTo>
                  <a:lnTo>
                    <a:pt x="58" y="58"/>
                  </a:lnTo>
                  <a:lnTo>
                    <a:pt x="58" y="0"/>
                  </a:lnTo>
                  <a:lnTo>
                    <a:pt x="51" y="0"/>
                  </a:lnTo>
                  <a:lnTo>
                    <a:pt x="51" y="58"/>
                  </a:lnTo>
                  <a:lnTo>
                    <a:pt x="18" y="17"/>
                  </a:lnTo>
                  <a:lnTo>
                    <a:pt x="13" y="23"/>
                  </a:lnTo>
                  <a:lnTo>
                    <a:pt x="46" y="64"/>
                  </a:lnTo>
                  <a:lnTo>
                    <a:pt x="0" y="64"/>
                  </a:lnTo>
                  <a:lnTo>
                    <a:pt x="0" y="73"/>
                  </a:lnTo>
                  <a:lnTo>
                    <a:pt x="46" y="73"/>
                  </a:lnTo>
                  <a:lnTo>
                    <a:pt x="13" y="114"/>
                  </a:lnTo>
                  <a:lnTo>
                    <a:pt x="18" y="120"/>
                  </a:lnTo>
                  <a:lnTo>
                    <a:pt x="51" y="79"/>
                  </a:lnTo>
                  <a:lnTo>
                    <a:pt x="51" y="138"/>
                  </a:lnTo>
                  <a:lnTo>
                    <a:pt x="58" y="138"/>
                  </a:lnTo>
                  <a:lnTo>
                    <a:pt x="58" y="79"/>
                  </a:lnTo>
                  <a:lnTo>
                    <a:pt x="91" y="120"/>
                  </a:lnTo>
                  <a:lnTo>
                    <a:pt x="95" y="114"/>
                  </a:lnTo>
                  <a:lnTo>
                    <a:pt x="63" y="73"/>
                  </a:lnTo>
                  <a:lnTo>
                    <a:pt x="109" y="73"/>
                  </a:lnTo>
                  <a:lnTo>
                    <a:pt x="109" y="64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52" name="Freeform 17">
              <a:extLst>
                <a:ext uri="{FF2B5EF4-FFF2-40B4-BE49-F238E27FC236}">
                  <a16:creationId xmlns:a16="http://schemas.microsoft.com/office/drawing/2014/main" id="{3659F2EA-C602-4226-9315-DBAB97A02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" y="3731"/>
              <a:ext cx="74" cy="94"/>
            </a:xfrm>
            <a:custGeom>
              <a:avLst/>
              <a:gdLst>
                <a:gd name="T0" fmla="*/ 19 w 147"/>
                <a:gd name="T1" fmla="*/ 11 h 186"/>
                <a:gd name="T2" fmla="*/ 12 w 147"/>
                <a:gd name="T3" fmla="*/ 11 h 186"/>
                <a:gd name="T4" fmla="*/ 17 w 147"/>
                <a:gd name="T5" fmla="*/ 5 h 186"/>
                <a:gd name="T6" fmla="*/ 16 w 147"/>
                <a:gd name="T7" fmla="*/ 3 h 186"/>
                <a:gd name="T8" fmla="*/ 10 w 147"/>
                <a:gd name="T9" fmla="*/ 10 h 186"/>
                <a:gd name="T10" fmla="*/ 10 w 147"/>
                <a:gd name="T11" fmla="*/ 0 h 186"/>
                <a:gd name="T12" fmla="*/ 9 w 147"/>
                <a:gd name="T13" fmla="*/ 0 h 186"/>
                <a:gd name="T14" fmla="*/ 9 w 147"/>
                <a:gd name="T15" fmla="*/ 10 h 186"/>
                <a:gd name="T16" fmla="*/ 4 w 147"/>
                <a:gd name="T17" fmla="*/ 3 h 186"/>
                <a:gd name="T18" fmla="*/ 2 w 147"/>
                <a:gd name="T19" fmla="*/ 5 h 186"/>
                <a:gd name="T20" fmla="*/ 8 w 147"/>
                <a:gd name="T21" fmla="*/ 11 h 186"/>
                <a:gd name="T22" fmla="*/ 0 w 147"/>
                <a:gd name="T23" fmla="*/ 11 h 186"/>
                <a:gd name="T24" fmla="*/ 0 w 147"/>
                <a:gd name="T25" fmla="*/ 13 h 186"/>
                <a:gd name="T26" fmla="*/ 8 w 147"/>
                <a:gd name="T27" fmla="*/ 13 h 186"/>
                <a:gd name="T28" fmla="*/ 2 w 147"/>
                <a:gd name="T29" fmla="*/ 20 h 186"/>
                <a:gd name="T30" fmla="*/ 4 w 147"/>
                <a:gd name="T31" fmla="*/ 21 h 186"/>
                <a:gd name="T32" fmla="*/ 9 w 147"/>
                <a:gd name="T33" fmla="*/ 15 h 186"/>
                <a:gd name="T34" fmla="*/ 9 w 147"/>
                <a:gd name="T35" fmla="*/ 24 h 186"/>
                <a:gd name="T36" fmla="*/ 10 w 147"/>
                <a:gd name="T37" fmla="*/ 24 h 186"/>
                <a:gd name="T38" fmla="*/ 10 w 147"/>
                <a:gd name="T39" fmla="*/ 15 h 186"/>
                <a:gd name="T40" fmla="*/ 16 w 147"/>
                <a:gd name="T41" fmla="*/ 21 h 186"/>
                <a:gd name="T42" fmla="*/ 17 w 147"/>
                <a:gd name="T43" fmla="*/ 20 h 186"/>
                <a:gd name="T44" fmla="*/ 12 w 147"/>
                <a:gd name="T45" fmla="*/ 13 h 186"/>
                <a:gd name="T46" fmla="*/ 19 w 147"/>
                <a:gd name="T47" fmla="*/ 13 h 186"/>
                <a:gd name="T48" fmla="*/ 19 w 147"/>
                <a:gd name="T49" fmla="*/ 11 h 18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47" h="186">
                  <a:moveTo>
                    <a:pt x="147" y="85"/>
                  </a:moveTo>
                  <a:lnTo>
                    <a:pt x="89" y="85"/>
                  </a:lnTo>
                  <a:lnTo>
                    <a:pt x="130" y="34"/>
                  </a:lnTo>
                  <a:lnTo>
                    <a:pt x="121" y="22"/>
                  </a:lnTo>
                  <a:lnTo>
                    <a:pt x="80" y="73"/>
                  </a:lnTo>
                  <a:lnTo>
                    <a:pt x="80" y="0"/>
                  </a:lnTo>
                  <a:lnTo>
                    <a:pt x="67" y="0"/>
                  </a:lnTo>
                  <a:lnTo>
                    <a:pt x="67" y="73"/>
                  </a:lnTo>
                  <a:lnTo>
                    <a:pt x="25" y="22"/>
                  </a:lnTo>
                  <a:lnTo>
                    <a:pt x="16" y="34"/>
                  </a:lnTo>
                  <a:lnTo>
                    <a:pt x="58" y="85"/>
                  </a:lnTo>
                  <a:lnTo>
                    <a:pt x="0" y="85"/>
                  </a:lnTo>
                  <a:lnTo>
                    <a:pt x="0" y="101"/>
                  </a:lnTo>
                  <a:lnTo>
                    <a:pt x="58" y="101"/>
                  </a:lnTo>
                  <a:lnTo>
                    <a:pt x="16" y="154"/>
                  </a:lnTo>
                  <a:lnTo>
                    <a:pt x="25" y="166"/>
                  </a:lnTo>
                  <a:lnTo>
                    <a:pt x="67" y="113"/>
                  </a:lnTo>
                  <a:lnTo>
                    <a:pt x="67" y="186"/>
                  </a:lnTo>
                  <a:lnTo>
                    <a:pt x="80" y="186"/>
                  </a:lnTo>
                  <a:lnTo>
                    <a:pt x="80" y="113"/>
                  </a:lnTo>
                  <a:lnTo>
                    <a:pt x="121" y="166"/>
                  </a:lnTo>
                  <a:lnTo>
                    <a:pt x="130" y="154"/>
                  </a:lnTo>
                  <a:lnTo>
                    <a:pt x="89" y="101"/>
                  </a:lnTo>
                  <a:lnTo>
                    <a:pt x="147" y="101"/>
                  </a:lnTo>
                  <a:lnTo>
                    <a:pt x="147" y="85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53" name="Freeform 18">
              <a:extLst>
                <a:ext uri="{FF2B5EF4-FFF2-40B4-BE49-F238E27FC236}">
                  <a16:creationId xmlns:a16="http://schemas.microsoft.com/office/drawing/2014/main" id="{548D1595-F663-4A4C-8AD3-0D030AC65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" y="3811"/>
              <a:ext cx="73" cy="94"/>
            </a:xfrm>
            <a:custGeom>
              <a:avLst/>
              <a:gdLst>
                <a:gd name="T0" fmla="*/ 18 w 148"/>
                <a:gd name="T1" fmla="*/ 11 h 186"/>
                <a:gd name="T2" fmla="*/ 11 w 148"/>
                <a:gd name="T3" fmla="*/ 11 h 186"/>
                <a:gd name="T4" fmla="*/ 16 w 148"/>
                <a:gd name="T5" fmla="*/ 5 h 186"/>
                <a:gd name="T6" fmla="*/ 15 w 148"/>
                <a:gd name="T7" fmla="*/ 3 h 186"/>
                <a:gd name="T8" fmla="*/ 9 w 148"/>
                <a:gd name="T9" fmla="*/ 10 h 186"/>
                <a:gd name="T10" fmla="*/ 9 w 148"/>
                <a:gd name="T11" fmla="*/ 0 h 186"/>
                <a:gd name="T12" fmla="*/ 8 w 148"/>
                <a:gd name="T13" fmla="*/ 0 h 186"/>
                <a:gd name="T14" fmla="*/ 8 w 148"/>
                <a:gd name="T15" fmla="*/ 10 h 186"/>
                <a:gd name="T16" fmla="*/ 3 w 148"/>
                <a:gd name="T17" fmla="*/ 3 h 186"/>
                <a:gd name="T18" fmla="*/ 2 w 148"/>
                <a:gd name="T19" fmla="*/ 5 h 186"/>
                <a:gd name="T20" fmla="*/ 7 w 148"/>
                <a:gd name="T21" fmla="*/ 11 h 186"/>
                <a:gd name="T22" fmla="*/ 0 w 148"/>
                <a:gd name="T23" fmla="*/ 11 h 186"/>
                <a:gd name="T24" fmla="*/ 0 w 148"/>
                <a:gd name="T25" fmla="*/ 13 h 186"/>
                <a:gd name="T26" fmla="*/ 7 w 148"/>
                <a:gd name="T27" fmla="*/ 13 h 186"/>
                <a:gd name="T28" fmla="*/ 2 w 148"/>
                <a:gd name="T29" fmla="*/ 20 h 186"/>
                <a:gd name="T30" fmla="*/ 3 w 148"/>
                <a:gd name="T31" fmla="*/ 21 h 186"/>
                <a:gd name="T32" fmla="*/ 8 w 148"/>
                <a:gd name="T33" fmla="*/ 15 h 186"/>
                <a:gd name="T34" fmla="*/ 8 w 148"/>
                <a:gd name="T35" fmla="*/ 24 h 186"/>
                <a:gd name="T36" fmla="*/ 9 w 148"/>
                <a:gd name="T37" fmla="*/ 24 h 186"/>
                <a:gd name="T38" fmla="*/ 9 w 148"/>
                <a:gd name="T39" fmla="*/ 15 h 186"/>
                <a:gd name="T40" fmla="*/ 15 w 148"/>
                <a:gd name="T41" fmla="*/ 21 h 186"/>
                <a:gd name="T42" fmla="*/ 16 w 148"/>
                <a:gd name="T43" fmla="*/ 20 h 186"/>
                <a:gd name="T44" fmla="*/ 11 w 148"/>
                <a:gd name="T45" fmla="*/ 13 h 186"/>
                <a:gd name="T46" fmla="*/ 18 w 148"/>
                <a:gd name="T47" fmla="*/ 13 h 186"/>
                <a:gd name="T48" fmla="*/ 18 w 148"/>
                <a:gd name="T49" fmla="*/ 11 h 18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48" h="186">
                  <a:moveTo>
                    <a:pt x="148" y="85"/>
                  </a:moveTo>
                  <a:lnTo>
                    <a:pt x="90" y="85"/>
                  </a:lnTo>
                  <a:lnTo>
                    <a:pt x="130" y="34"/>
                  </a:lnTo>
                  <a:lnTo>
                    <a:pt x="121" y="22"/>
                  </a:lnTo>
                  <a:lnTo>
                    <a:pt x="80" y="73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68" y="73"/>
                  </a:lnTo>
                  <a:lnTo>
                    <a:pt x="26" y="22"/>
                  </a:lnTo>
                  <a:lnTo>
                    <a:pt x="18" y="34"/>
                  </a:lnTo>
                  <a:lnTo>
                    <a:pt x="58" y="85"/>
                  </a:lnTo>
                  <a:lnTo>
                    <a:pt x="0" y="85"/>
                  </a:lnTo>
                  <a:lnTo>
                    <a:pt x="0" y="103"/>
                  </a:lnTo>
                  <a:lnTo>
                    <a:pt x="58" y="103"/>
                  </a:lnTo>
                  <a:lnTo>
                    <a:pt x="18" y="154"/>
                  </a:lnTo>
                  <a:lnTo>
                    <a:pt x="26" y="166"/>
                  </a:lnTo>
                  <a:lnTo>
                    <a:pt x="68" y="113"/>
                  </a:lnTo>
                  <a:lnTo>
                    <a:pt x="68" y="186"/>
                  </a:lnTo>
                  <a:lnTo>
                    <a:pt x="80" y="186"/>
                  </a:lnTo>
                  <a:lnTo>
                    <a:pt x="80" y="114"/>
                  </a:lnTo>
                  <a:lnTo>
                    <a:pt x="121" y="166"/>
                  </a:lnTo>
                  <a:lnTo>
                    <a:pt x="130" y="154"/>
                  </a:lnTo>
                  <a:lnTo>
                    <a:pt x="90" y="103"/>
                  </a:lnTo>
                  <a:lnTo>
                    <a:pt x="148" y="103"/>
                  </a:lnTo>
                  <a:lnTo>
                    <a:pt x="148" y="85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54" name="Freeform 19">
              <a:extLst>
                <a:ext uri="{FF2B5EF4-FFF2-40B4-BE49-F238E27FC236}">
                  <a16:creationId xmlns:a16="http://schemas.microsoft.com/office/drawing/2014/main" id="{771BD881-DE35-4EEC-AAB7-8B04B056E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" y="3770"/>
              <a:ext cx="93" cy="119"/>
            </a:xfrm>
            <a:custGeom>
              <a:avLst/>
              <a:gdLst>
                <a:gd name="T0" fmla="*/ 24 w 185"/>
                <a:gd name="T1" fmla="*/ 14 h 236"/>
                <a:gd name="T2" fmla="*/ 14 w 185"/>
                <a:gd name="T3" fmla="*/ 14 h 236"/>
                <a:gd name="T4" fmla="*/ 21 w 185"/>
                <a:gd name="T5" fmla="*/ 5 h 236"/>
                <a:gd name="T6" fmla="*/ 20 w 185"/>
                <a:gd name="T7" fmla="*/ 4 h 236"/>
                <a:gd name="T8" fmla="*/ 13 w 185"/>
                <a:gd name="T9" fmla="*/ 13 h 236"/>
                <a:gd name="T10" fmla="*/ 13 w 185"/>
                <a:gd name="T11" fmla="*/ 0 h 236"/>
                <a:gd name="T12" fmla="*/ 11 w 185"/>
                <a:gd name="T13" fmla="*/ 0 h 236"/>
                <a:gd name="T14" fmla="*/ 11 w 185"/>
                <a:gd name="T15" fmla="*/ 13 h 236"/>
                <a:gd name="T16" fmla="*/ 4 w 185"/>
                <a:gd name="T17" fmla="*/ 4 h 236"/>
                <a:gd name="T18" fmla="*/ 3 w 185"/>
                <a:gd name="T19" fmla="*/ 5 h 236"/>
                <a:gd name="T20" fmla="*/ 10 w 185"/>
                <a:gd name="T21" fmla="*/ 14 h 236"/>
                <a:gd name="T22" fmla="*/ 0 w 185"/>
                <a:gd name="T23" fmla="*/ 14 h 236"/>
                <a:gd name="T24" fmla="*/ 0 w 185"/>
                <a:gd name="T25" fmla="*/ 16 h 236"/>
                <a:gd name="T26" fmla="*/ 10 w 185"/>
                <a:gd name="T27" fmla="*/ 16 h 236"/>
                <a:gd name="T28" fmla="*/ 3 w 185"/>
                <a:gd name="T29" fmla="*/ 25 h 236"/>
                <a:gd name="T30" fmla="*/ 4 w 185"/>
                <a:gd name="T31" fmla="*/ 26 h 236"/>
                <a:gd name="T32" fmla="*/ 11 w 185"/>
                <a:gd name="T33" fmla="*/ 18 h 236"/>
                <a:gd name="T34" fmla="*/ 11 w 185"/>
                <a:gd name="T35" fmla="*/ 30 h 236"/>
                <a:gd name="T36" fmla="*/ 13 w 185"/>
                <a:gd name="T37" fmla="*/ 30 h 236"/>
                <a:gd name="T38" fmla="*/ 13 w 185"/>
                <a:gd name="T39" fmla="*/ 18 h 236"/>
                <a:gd name="T40" fmla="*/ 20 w 185"/>
                <a:gd name="T41" fmla="*/ 26 h 236"/>
                <a:gd name="T42" fmla="*/ 21 w 185"/>
                <a:gd name="T43" fmla="*/ 25 h 236"/>
                <a:gd name="T44" fmla="*/ 14 w 185"/>
                <a:gd name="T45" fmla="*/ 16 h 236"/>
                <a:gd name="T46" fmla="*/ 24 w 185"/>
                <a:gd name="T47" fmla="*/ 16 h 236"/>
                <a:gd name="T48" fmla="*/ 24 w 185"/>
                <a:gd name="T49" fmla="*/ 14 h 2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85" h="236">
                  <a:moveTo>
                    <a:pt x="185" y="110"/>
                  </a:moveTo>
                  <a:lnTo>
                    <a:pt x="108" y="110"/>
                  </a:lnTo>
                  <a:lnTo>
                    <a:pt x="163" y="39"/>
                  </a:lnTo>
                  <a:lnTo>
                    <a:pt x="154" y="29"/>
                  </a:lnTo>
                  <a:lnTo>
                    <a:pt x="98" y="100"/>
                  </a:lnTo>
                  <a:lnTo>
                    <a:pt x="98" y="0"/>
                  </a:lnTo>
                  <a:lnTo>
                    <a:pt x="87" y="0"/>
                  </a:lnTo>
                  <a:lnTo>
                    <a:pt x="87" y="100"/>
                  </a:lnTo>
                  <a:lnTo>
                    <a:pt x="31" y="29"/>
                  </a:lnTo>
                  <a:lnTo>
                    <a:pt x="23" y="39"/>
                  </a:lnTo>
                  <a:lnTo>
                    <a:pt x="78" y="110"/>
                  </a:lnTo>
                  <a:lnTo>
                    <a:pt x="0" y="110"/>
                  </a:lnTo>
                  <a:lnTo>
                    <a:pt x="0" y="126"/>
                  </a:lnTo>
                  <a:lnTo>
                    <a:pt x="78" y="126"/>
                  </a:lnTo>
                  <a:lnTo>
                    <a:pt x="23" y="196"/>
                  </a:lnTo>
                  <a:lnTo>
                    <a:pt x="31" y="207"/>
                  </a:lnTo>
                  <a:lnTo>
                    <a:pt x="87" y="136"/>
                  </a:lnTo>
                  <a:lnTo>
                    <a:pt x="87" y="236"/>
                  </a:lnTo>
                  <a:lnTo>
                    <a:pt x="98" y="236"/>
                  </a:lnTo>
                  <a:lnTo>
                    <a:pt x="98" y="136"/>
                  </a:lnTo>
                  <a:lnTo>
                    <a:pt x="154" y="207"/>
                  </a:lnTo>
                  <a:lnTo>
                    <a:pt x="163" y="196"/>
                  </a:lnTo>
                  <a:lnTo>
                    <a:pt x="108" y="126"/>
                  </a:lnTo>
                  <a:lnTo>
                    <a:pt x="185" y="126"/>
                  </a:lnTo>
                  <a:lnTo>
                    <a:pt x="185" y="110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55" name="Freeform 20">
              <a:extLst>
                <a:ext uri="{FF2B5EF4-FFF2-40B4-BE49-F238E27FC236}">
                  <a16:creationId xmlns:a16="http://schemas.microsoft.com/office/drawing/2014/main" id="{4EB13A98-9436-4D0C-8566-AE35FE583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" y="4013"/>
              <a:ext cx="93" cy="118"/>
            </a:xfrm>
            <a:custGeom>
              <a:avLst/>
              <a:gdLst>
                <a:gd name="T0" fmla="*/ 24 w 186"/>
                <a:gd name="T1" fmla="*/ 14 h 236"/>
                <a:gd name="T2" fmla="*/ 14 w 186"/>
                <a:gd name="T3" fmla="*/ 14 h 236"/>
                <a:gd name="T4" fmla="*/ 21 w 186"/>
                <a:gd name="T5" fmla="*/ 5 h 236"/>
                <a:gd name="T6" fmla="*/ 20 w 186"/>
                <a:gd name="T7" fmla="*/ 4 h 236"/>
                <a:gd name="T8" fmla="*/ 13 w 186"/>
                <a:gd name="T9" fmla="*/ 13 h 236"/>
                <a:gd name="T10" fmla="*/ 13 w 186"/>
                <a:gd name="T11" fmla="*/ 0 h 236"/>
                <a:gd name="T12" fmla="*/ 11 w 186"/>
                <a:gd name="T13" fmla="*/ 0 h 236"/>
                <a:gd name="T14" fmla="*/ 11 w 186"/>
                <a:gd name="T15" fmla="*/ 13 h 236"/>
                <a:gd name="T16" fmla="*/ 4 w 186"/>
                <a:gd name="T17" fmla="*/ 4 h 236"/>
                <a:gd name="T18" fmla="*/ 3 w 186"/>
                <a:gd name="T19" fmla="*/ 5 h 236"/>
                <a:gd name="T20" fmla="*/ 10 w 186"/>
                <a:gd name="T21" fmla="*/ 14 h 236"/>
                <a:gd name="T22" fmla="*/ 0 w 186"/>
                <a:gd name="T23" fmla="*/ 14 h 236"/>
                <a:gd name="T24" fmla="*/ 0 w 186"/>
                <a:gd name="T25" fmla="*/ 16 h 236"/>
                <a:gd name="T26" fmla="*/ 10 w 186"/>
                <a:gd name="T27" fmla="*/ 16 h 236"/>
                <a:gd name="T28" fmla="*/ 3 w 186"/>
                <a:gd name="T29" fmla="*/ 25 h 236"/>
                <a:gd name="T30" fmla="*/ 4 w 186"/>
                <a:gd name="T31" fmla="*/ 26 h 236"/>
                <a:gd name="T32" fmla="*/ 11 w 186"/>
                <a:gd name="T33" fmla="*/ 18 h 236"/>
                <a:gd name="T34" fmla="*/ 11 w 186"/>
                <a:gd name="T35" fmla="*/ 30 h 236"/>
                <a:gd name="T36" fmla="*/ 13 w 186"/>
                <a:gd name="T37" fmla="*/ 30 h 236"/>
                <a:gd name="T38" fmla="*/ 13 w 186"/>
                <a:gd name="T39" fmla="*/ 18 h 236"/>
                <a:gd name="T40" fmla="*/ 20 w 186"/>
                <a:gd name="T41" fmla="*/ 26 h 236"/>
                <a:gd name="T42" fmla="*/ 21 w 186"/>
                <a:gd name="T43" fmla="*/ 25 h 236"/>
                <a:gd name="T44" fmla="*/ 14 w 186"/>
                <a:gd name="T45" fmla="*/ 16 h 236"/>
                <a:gd name="T46" fmla="*/ 24 w 186"/>
                <a:gd name="T47" fmla="*/ 16 h 236"/>
                <a:gd name="T48" fmla="*/ 24 w 186"/>
                <a:gd name="T49" fmla="*/ 14 h 2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86" h="236">
                  <a:moveTo>
                    <a:pt x="186" y="110"/>
                  </a:moveTo>
                  <a:lnTo>
                    <a:pt x="107" y="110"/>
                  </a:lnTo>
                  <a:lnTo>
                    <a:pt x="162" y="40"/>
                  </a:lnTo>
                  <a:lnTo>
                    <a:pt x="154" y="29"/>
                  </a:lnTo>
                  <a:lnTo>
                    <a:pt x="98" y="100"/>
                  </a:lnTo>
                  <a:lnTo>
                    <a:pt x="98" y="0"/>
                  </a:lnTo>
                  <a:lnTo>
                    <a:pt x="87" y="0"/>
                  </a:lnTo>
                  <a:lnTo>
                    <a:pt x="87" y="100"/>
                  </a:lnTo>
                  <a:lnTo>
                    <a:pt x="31" y="29"/>
                  </a:lnTo>
                  <a:lnTo>
                    <a:pt x="23" y="40"/>
                  </a:lnTo>
                  <a:lnTo>
                    <a:pt x="79" y="110"/>
                  </a:lnTo>
                  <a:lnTo>
                    <a:pt x="0" y="110"/>
                  </a:lnTo>
                  <a:lnTo>
                    <a:pt x="0" y="126"/>
                  </a:lnTo>
                  <a:lnTo>
                    <a:pt x="79" y="126"/>
                  </a:lnTo>
                  <a:lnTo>
                    <a:pt x="23" y="197"/>
                  </a:lnTo>
                  <a:lnTo>
                    <a:pt x="31" y="207"/>
                  </a:lnTo>
                  <a:lnTo>
                    <a:pt x="87" y="137"/>
                  </a:lnTo>
                  <a:lnTo>
                    <a:pt x="87" y="236"/>
                  </a:lnTo>
                  <a:lnTo>
                    <a:pt x="98" y="236"/>
                  </a:lnTo>
                  <a:lnTo>
                    <a:pt x="98" y="137"/>
                  </a:lnTo>
                  <a:lnTo>
                    <a:pt x="154" y="207"/>
                  </a:lnTo>
                  <a:lnTo>
                    <a:pt x="162" y="197"/>
                  </a:lnTo>
                  <a:lnTo>
                    <a:pt x="107" y="126"/>
                  </a:lnTo>
                  <a:lnTo>
                    <a:pt x="186" y="126"/>
                  </a:lnTo>
                  <a:lnTo>
                    <a:pt x="186" y="110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56" name="Freeform 21">
              <a:extLst>
                <a:ext uri="{FF2B5EF4-FFF2-40B4-BE49-F238E27FC236}">
                  <a16:creationId xmlns:a16="http://schemas.microsoft.com/office/drawing/2014/main" id="{AD9851F6-2091-4CA3-B00F-6BE95C6D8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995"/>
              <a:ext cx="93" cy="117"/>
            </a:xfrm>
            <a:custGeom>
              <a:avLst/>
              <a:gdLst>
                <a:gd name="T0" fmla="*/ 24 w 185"/>
                <a:gd name="T1" fmla="*/ 13 h 235"/>
                <a:gd name="T2" fmla="*/ 14 w 185"/>
                <a:gd name="T3" fmla="*/ 13 h 235"/>
                <a:gd name="T4" fmla="*/ 21 w 185"/>
                <a:gd name="T5" fmla="*/ 4 h 235"/>
                <a:gd name="T6" fmla="*/ 20 w 185"/>
                <a:gd name="T7" fmla="*/ 3 h 235"/>
                <a:gd name="T8" fmla="*/ 13 w 185"/>
                <a:gd name="T9" fmla="*/ 12 h 235"/>
                <a:gd name="T10" fmla="*/ 13 w 185"/>
                <a:gd name="T11" fmla="*/ 0 h 235"/>
                <a:gd name="T12" fmla="*/ 11 w 185"/>
                <a:gd name="T13" fmla="*/ 0 h 235"/>
                <a:gd name="T14" fmla="*/ 11 w 185"/>
                <a:gd name="T15" fmla="*/ 12 h 235"/>
                <a:gd name="T16" fmla="*/ 4 w 185"/>
                <a:gd name="T17" fmla="*/ 3 h 235"/>
                <a:gd name="T18" fmla="*/ 3 w 185"/>
                <a:gd name="T19" fmla="*/ 4 h 235"/>
                <a:gd name="T20" fmla="*/ 10 w 185"/>
                <a:gd name="T21" fmla="*/ 13 h 235"/>
                <a:gd name="T22" fmla="*/ 0 w 185"/>
                <a:gd name="T23" fmla="*/ 13 h 235"/>
                <a:gd name="T24" fmla="*/ 0 w 185"/>
                <a:gd name="T25" fmla="*/ 15 h 235"/>
                <a:gd name="T26" fmla="*/ 10 w 185"/>
                <a:gd name="T27" fmla="*/ 15 h 235"/>
                <a:gd name="T28" fmla="*/ 3 w 185"/>
                <a:gd name="T29" fmla="*/ 24 h 235"/>
                <a:gd name="T30" fmla="*/ 4 w 185"/>
                <a:gd name="T31" fmla="*/ 25 h 235"/>
                <a:gd name="T32" fmla="*/ 11 w 185"/>
                <a:gd name="T33" fmla="*/ 16 h 235"/>
                <a:gd name="T34" fmla="*/ 11 w 185"/>
                <a:gd name="T35" fmla="*/ 29 h 235"/>
                <a:gd name="T36" fmla="*/ 13 w 185"/>
                <a:gd name="T37" fmla="*/ 29 h 235"/>
                <a:gd name="T38" fmla="*/ 13 w 185"/>
                <a:gd name="T39" fmla="*/ 16 h 235"/>
                <a:gd name="T40" fmla="*/ 20 w 185"/>
                <a:gd name="T41" fmla="*/ 25 h 235"/>
                <a:gd name="T42" fmla="*/ 21 w 185"/>
                <a:gd name="T43" fmla="*/ 24 h 235"/>
                <a:gd name="T44" fmla="*/ 14 w 185"/>
                <a:gd name="T45" fmla="*/ 15 h 235"/>
                <a:gd name="T46" fmla="*/ 24 w 185"/>
                <a:gd name="T47" fmla="*/ 15 h 235"/>
                <a:gd name="T48" fmla="*/ 24 w 185"/>
                <a:gd name="T49" fmla="*/ 13 h 23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85" h="235">
                  <a:moveTo>
                    <a:pt x="185" y="110"/>
                  </a:moveTo>
                  <a:lnTo>
                    <a:pt x="106" y="110"/>
                  </a:lnTo>
                  <a:lnTo>
                    <a:pt x="162" y="39"/>
                  </a:lnTo>
                  <a:lnTo>
                    <a:pt x="154" y="29"/>
                  </a:lnTo>
                  <a:lnTo>
                    <a:pt x="98" y="100"/>
                  </a:lnTo>
                  <a:lnTo>
                    <a:pt x="98" y="0"/>
                  </a:lnTo>
                  <a:lnTo>
                    <a:pt x="87" y="0"/>
                  </a:lnTo>
                  <a:lnTo>
                    <a:pt x="87" y="100"/>
                  </a:lnTo>
                  <a:lnTo>
                    <a:pt x="31" y="29"/>
                  </a:lnTo>
                  <a:lnTo>
                    <a:pt x="23" y="39"/>
                  </a:lnTo>
                  <a:lnTo>
                    <a:pt x="79" y="110"/>
                  </a:lnTo>
                  <a:lnTo>
                    <a:pt x="0" y="110"/>
                  </a:lnTo>
                  <a:lnTo>
                    <a:pt x="0" y="125"/>
                  </a:lnTo>
                  <a:lnTo>
                    <a:pt x="79" y="125"/>
                  </a:lnTo>
                  <a:lnTo>
                    <a:pt x="23" y="195"/>
                  </a:lnTo>
                  <a:lnTo>
                    <a:pt x="31" y="205"/>
                  </a:lnTo>
                  <a:lnTo>
                    <a:pt x="87" y="135"/>
                  </a:lnTo>
                  <a:lnTo>
                    <a:pt x="87" y="235"/>
                  </a:lnTo>
                  <a:lnTo>
                    <a:pt x="98" y="235"/>
                  </a:lnTo>
                  <a:lnTo>
                    <a:pt x="98" y="135"/>
                  </a:lnTo>
                  <a:lnTo>
                    <a:pt x="154" y="205"/>
                  </a:lnTo>
                  <a:lnTo>
                    <a:pt x="162" y="195"/>
                  </a:lnTo>
                  <a:lnTo>
                    <a:pt x="108" y="125"/>
                  </a:lnTo>
                  <a:lnTo>
                    <a:pt x="185" y="125"/>
                  </a:lnTo>
                  <a:lnTo>
                    <a:pt x="185" y="110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57" name="Freeform 22">
              <a:extLst>
                <a:ext uri="{FF2B5EF4-FFF2-40B4-BE49-F238E27FC236}">
                  <a16:creationId xmlns:a16="http://schemas.microsoft.com/office/drawing/2014/main" id="{0E1E1783-AE96-4846-9954-A030AE066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" y="3828"/>
              <a:ext cx="55" cy="69"/>
            </a:xfrm>
            <a:custGeom>
              <a:avLst/>
              <a:gdLst>
                <a:gd name="T0" fmla="*/ 14 w 109"/>
                <a:gd name="T1" fmla="*/ 8 h 138"/>
                <a:gd name="T2" fmla="*/ 8 w 109"/>
                <a:gd name="T3" fmla="*/ 8 h 138"/>
                <a:gd name="T4" fmla="*/ 12 w 109"/>
                <a:gd name="T5" fmla="*/ 3 h 138"/>
                <a:gd name="T6" fmla="*/ 12 w 109"/>
                <a:gd name="T7" fmla="*/ 3 h 138"/>
                <a:gd name="T8" fmla="*/ 8 w 109"/>
                <a:gd name="T9" fmla="*/ 8 h 138"/>
                <a:gd name="T10" fmla="*/ 8 w 109"/>
                <a:gd name="T11" fmla="*/ 0 h 138"/>
                <a:gd name="T12" fmla="*/ 7 w 109"/>
                <a:gd name="T13" fmla="*/ 0 h 138"/>
                <a:gd name="T14" fmla="*/ 7 w 109"/>
                <a:gd name="T15" fmla="*/ 8 h 138"/>
                <a:gd name="T16" fmla="*/ 3 w 109"/>
                <a:gd name="T17" fmla="*/ 3 h 138"/>
                <a:gd name="T18" fmla="*/ 2 w 109"/>
                <a:gd name="T19" fmla="*/ 3 h 138"/>
                <a:gd name="T20" fmla="*/ 6 w 109"/>
                <a:gd name="T21" fmla="*/ 8 h 138"/>
                <a:gd name="T22" fmla="*/ 0 w 109"/>
                <a:gd name="T23" fmla="*/ 8 h 138"/>
                <a:gd name="T24" fmla="*/ 0 w 109"/>
                <a:gd name="T25" fmla="*/ 10 h 138"/>
                <a:gd name="T26" fmla="*/ 6 w 109"/>
                <a:gd name="T27" fmla="*/ 10 h 138"/>
                <a:gd name="T28" fmla="*/ 2 w 109"/>
                <a:gd name="T29" fmla="*/ 15 h 138"/>
                <a:gd name="T30" fmla="*/ 3 w 109"/>
                <a:gd name="T31" fmla="*/ 16 h 138"/>
                <a:gd name="T32" fmla="*/ 7 w 109"/>
                <a:gd name="T33" fmla="*/ 10 h 138"/>
                <a:gd name="T34" fmla="*/ 7 w 109"/>
                <a:gd name="T35" fmla="*/ 18 h 138"/>
                <a:gd name="T36" fmla="*/ 8 w 109"/>
                <a:gd name="T37" fmla="*/ 18 h 138"/>
                <a:gd name="T38" fmla="*/ 8 w 109"/>
                <a:gd name="T39" fmla="*/ 10 h 138"/>
                <a:gd name="T40" fmla="*/ 12 w 109"/>
                <a:gd name="T41" fmla="*/ 16 h 138"/>
                <a:gd name="T42" fmla="*/ 12 w 109"/>
                <a:gd name="T43" fmla="*/ 15 h 138"/>
                <a:gd name="T44" fmla="*/ 8 w 109"/>
                <a:gd name="T45" fmla="*/ 10 h 138"/>
                <a:gd name="T46" fmla="*/ 14 w 109"/>
                <a:gd name="T47" fmla="*/ 10 h 138"/>
                <a:gd name="T48" fmla="*/ 14 w 109"/>
                <a:gd name="T49" fmla="*/ 8 h 1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38">
                  <a:moveTo>
                    <a:pt x="109" y="64"/>
                  </a:moveTo>
                  <a:lnTo>
                    <a:pt x="63" y="64"/>
                  </a:lnTo>
                  <a:lnTo>
                    <a:pt x="95" y="23"/>
                  </a:lnTo>
                  <a:lnTo>
                    <a:pt x="90" y="17"/>
                  </a:lnTo>
                  <a:lnTo>
                    <a:pt x="58" y="58"/>
                  </a:lnTo>
                  <a:lnTo>
                    <a:pt x="58" y="0"/>
                  </a:lnTo>
                  <a:lnTo>
                    <a:pt x="51" y="0"/>
                  </a:lnTo>
                  <a:lnTo>
                    <a:pt x="51" y="58"/>
                  </a:lnTo>
                  <a:lnTo>
                    <a:pt x="18" y="17"/>
                  </a:lnTo>
                  <a:lnTo>
                    <a:pt x="13" y="23"/>
                  </a:lnTo>
                  <a:lnTo>
                    <a:pt x="46" y="64"/>
                  </a:lnTo>
                  <a:lnTo>
                    <a:pt x="0" y="64"/>
                  </a:lnTo>
                  <a:lnTo>
                    <a:pt x="0" y="73"/>
                  </a:lnTo>
                  <a:lnTo>
                    <a:pt x="46" y="73"/>
                  </a:lnTo>
                  <a:lnTo>
                    <a:pt x="13" y="116"/>
                  </a:lnTo>
                  <a:lnTo>
                    <a:pt x="18" y="122"/>
                  </a:lnTo>
                  <a:lnTo>
                    <a:pt x="51" y="80"/>
                  </a:lnTo>
                  <a:lnTo>
                    <a:pt x="51" y="138"/>
                  </a:lnTo>
                  <a:lnTo>
                    <a:pt x="58" y="138"/>
                  </a:lnTo>
                  <a:lnTo>
                    <a:pt x="58" y="80"/>
                  </a:lnTo>
                  <a:lnTo>
                    <a:pt x="90" y="122"/>
                  </a:lnTo>
                  <a:lnTo>
                    <a:pt x="95" y="116"/>
                  </a:lnTo>
                  <a:lnTo>
                    <a:pt x="63" y="73"/>
                  </a:lnTo>
                  <a:lnTo>
                    <a:pt x="109" y="73"/>
                  </a:lnTo>
                  <a:lnTo>
                    <a:pt x="109" y="64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58" name="Freeform 23">
              <a:extLst>
                <a:ext uri="{FF2B5EF4-FFF2-40B4-BE49-F238E27FC236}">
                  <a16:creationId xmlns:a16="http://schemas.microsoft.com/office/drawing/2014/main" id="{0BFAA98D-0C5D-4335-92F6-783CE85C1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" y="3665"/>
              <a:ext cx="54" cy="69"/>
            </a:xfrm>
            <a:custGeom>
              <a:avLst/>
              <a:gdLst>
                <a:gd name="T0" fmla="*/ 13 w 109"/>
                <a:gd name="T1" fmla="*/ 8 h 138"/>
                <a:gd name="T2" fmla="*/ 7 w 109"/>
                <a:gd name="T3" fmla="*/ 8 h 138"/>
                <a:gd name="T4" fmla="*/ 11 w 109"/>
                <a:gd name="T5" fmla="*/ 3 h 138"/>
                <a:gd name="T6" fmla="*/ 11 w 109"/>
                <a:gd name="T7" fmla="*/ 3 h 138"/>
                <a:gd name="T8" fmla="*/ 7 w 109"/>
                <a:gd name="T9" fmla="*/ 8 h 138"/>
                <a:gd name="T10" fmla="*/ 7 w 109"/>
                <a:gd name="T11" fmla="*/ 0 h 138"/>
                <a:gd name="T12" fmla="*/ 6 w 109"/>
                <a:gd name="T13" fmla="*/ 0 h 138"/>
                <a:gd name="T14" fmla="*/ 6 w 109"/>
                <a:gd name="T15" fmla="*/ 8 h 138"/>
                <a:gd name="T16" fmla="*/ 2 w 109"/>
                <a:gd name="T17" fmla="*/ 3 h 138"/>
                <a:gd name="T18" fmla="*/ 1 w 109"/>
                <a:gd name="T19" fmla="*/ 3 h 138"/>
                <a:gd name="T20" fmla="*/ 5 w 109"/>
                <a:gd name="T21" fmla="*/ 8 h 138"/>
                <a:gd name="T22" fmla="*/ 0 w 109"/>
                <a:gd name="T23" fmla="*/ 8 h 138"/>
                <a:gd name="T24" fmla="*/ 0 w 109"/>
                <a:gd name="T25" fmla="*/ 10 h 138"/>
                <a:gd name="T26" fmla="*/ 5 w 109"/>
                <a:gd name="T27" fmla="*/ 10 h 138"/>
                <a:gd name="T28" fmla="*/ 1 w 109"/>
                <a:gd name="T29" fmla="*/ 15 h 138"/>
                <a:gd name="T30" fmla="*/ 2 w 109"/>
                <a:gd name="T31" fmla="*/ 15 h 138"/>
                <a:gd name="T32" fmla="*/ 6 w 109"/>
                <a:gd name="T33" fmla="*/ 10 h 138"/>
                <a:gd name="T34" fmla="*/ 6 w 109"/>
                <a:gd name="T35" fmla="*/ 18 h 138"/>
                <a:gd name="T36" fmla="*/ 7 w 109"/>
                <a:gd name="T37" fmla="*/ 18 h 138"/>
                <a:gd name="T38" fmla="*/ 7 w 109"/>
                <a:gd name="T39" fmla="*/ 10 h 138"/>
                <a:gd name="T40" fmla="*/ 11 w 109"/>
                <a:gd name="T41" fmla="*/ 15 h 138"/>
                <a:gd name="T42" fmla="*/ 11 w 109"/>
                <a:gd name="T43" fmla="*/ 15 h 138"/>
                <a:gd name="T44" fmla="*/ 7 w 109"/>
                <a:gd name="T45" fmla="*/ 10 h 138"/>
                <a:gd name="T46" fmla="*/ 13 w 109"/>
                <a:gd name="T47" fmla="*/ 10 h 138"/>
                <a:gd name="T48" fmla="*/ 13 w 109"/>
                <a:gd name="T49" fmla="*/ 8 h 1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38">
                  <a:moveTo>
                    <a:pt x="109" y="64"/>
                  </a:moveTo>
                  <a:lnTo>
                    <a:pt x="62" y="64"/>
                  </a:lnTo>
                  <a:lnTo>
                    <a:pt x="95" y="23"/>
                  </a:lnTo>
                  <a:lnTo>
                    <a:pt x="90" y="17"/>
                  </a:lnTo>
                  <a:lnTo>
                    <a:pt x="58" y="59"/>
                  </a:lnTo>
                  <a:lnTo>
                    <a:pt x="58" y="0"/>
                  </a:lnTo>
                  <a:lnTo>
                    <a:pt x="51" y="0"/>
                  </a:lnTo>
                  <a:lnTo>
                    <a:pt x="51" y="59"/>
                  </a:lnTo>
                  <a:lnTo>
                    <a:pt x="18" y="17"/>
                  </a:lnTo>
                  <a:lnTo>
                    <a:pt x="14" y="23"/>
                  </a:lnTo>
                  <a:lnTo>
                    <a:pt x="46" y="64"/>
                  </a:lnTo>
                  <a:lnTo>
                    <a:pt x="0" y="64"/>
                  </a:lnTo>
                  <a:lnTo>
                    <a:pt x="0" y="73"/>
                  </a:lnTo>
                  <a:lnTo>
                    <a:pt x="46" y="73"/>
                  </a:lnTo>
                  <a:lnTo>
                    <a:pt x="14" y="114"/>
                  </a:lnTo>
                  <a:lnTo>
                    <a:pt x="18" y="120"/>
                  </a:lnTo>
                  <a:lnTo>
                    <a:pt x="51" y="79"/>
                  </a:lnTo>
                  <a:lnTo>
                    <a:pt x="51" y="138"/>
                  </a:lnTo>
                  <a:lnTo>
                    <a:pt x="58" y="138"/>
                  </a:lnTo>
                  <a:lnTo>
                    <a:pt x="58" y="79"/>
                  </a:lnTo>
                  <a:lnTo>
                    <a:pt x="90" y="120"/>
                  </a:lnTo>
                  <a:lnTo>
                    <a:pt x="95" y="114"/>
                  </a:lnTo>
                  <a:lnTo>
                    <a:pt x="62" y="73"/>
                  </a:lnTo>
                  <a:lnTo>
                    <a:pt x="109" y="73"/>
                  </a:lnTo>
                  <a:lnTo>
                    <a:pt x="109" y="64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59" name="Freeform 24">
              <a:extLst>
                <a:ext uri="{FF2B5EF4-FFF2-40B4-BE49-F238E27FC236}">
                  <a16:creationId xmlns:a16="http://schemas.microsoft.com/office/drawing/2014/main" id="{F6DF448D-8124-4511-95C0-FFD005B3F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0" y="3818"/>
              <a:ext cx="54" cy="69"/>
            </a:xfrm>
            <a:custGeom>
              <a:avLst/>
              <a:gdLst>
                <a:gd name="T0" fmla="*/ 13 w 109"/>
                <a:gd name="T1" fmla="*/ 9 h 138"/>
                <a:gd name="T2" fmla="*/ 7 w 109"/>
                <a:gd name="T3" fmla="*/ 9 h 138"/>
                <a:gd name="T4" fmla="*/ 11 w 109"/>
                <a:gd name="T5" fmla="*/ 3 h 138"/>
                <a:gd name="T6" fmla="*/ 11 w 109"/>
                <a:gd name="T7" fmla="*/ 3 h 138"/>
                <a:gd name="T8" fmla="*/ 7 w 109"/>
                <a:gd name="T9" fmla="*/ 8 h 138"/>
                <a:gd name="T10" fmla="*/ 7 w 109"/>
                <a:gd name="T11" fmla="*/ 0 h 138"/>
                <a:gd name="T12" fmla="*/ 6 w 109"/>
                <a:gd name="T13" fmla="*/ 0 h 138"/>
                <a:gd name="T14" fmla="*/ 6 w 109"/>
                <a:gd name="T15" fmla="*/ 8 h 138"/>
                <a:gd name="T16" fmla="*/ 2 w 109"/>
                <a:gd name="T17" fmla="*/ 3 h 138"/>
                <a:gd name="T18" fmla="*/ 1 w 109"/>
                <a:gd name="T19" fmla="*/ 3 h 138"/>
                <a:gd name="T20" fmla="*/ 5 w 109"/>
                <a:gd name="T21" fmla="*/ 9 h 138"/>
                <a:gd name="T22" fmla="*/ 0 w 109"/>
                <a:gd name="T23" fmla="*/ 9 h 138"/>
                <a:gd name="T24" fmla="*/ 0 w 109"/>
                <a:gd name="T25" fmla="*/ 10 h 138"/>
                <a:gd name="T26" fmla="*/ 5 w 109"/>
                <a:gd name="T27" fmla="*/ 10 h 138"/>
                <a:gd name="T28" fmla="*/ 1 w 109"/>
                <a:gd name="T29" fmla="*/ 15 h 138"/>
                <a:gd name="T30" fmla="*/ 2 w 109"/>
                <a:gd name="T31" fmla="*/ 16 h 138"/>
                <a:gd name="T32" fmla="*/ 6 w 109"/>
                <a:gd name="T33" fmla="*/ 11 h 138"/>
                <a:gd name="T34" fmla="*/ 6 w 109"/>
                <a:gd name="T35" fmla="*/ 18 h 138"/>
                <a:gd name="T36" fmla="*/ 7 w 109"/>
                <a:gd name="T37" fmla="*/ 18 h 138"/>
                <a:gd name="T38" fmla="*/ 7 w 109"/>
                <a:gd name="T39" fmla="*/ 11 h 138"/>
                <a:gd name="T40" fmla="*/ 11 w 109"/>
                <a:gd name="T41" fmla="*/ 16 h 138"/>
                <a:gd name="T42" fmla="*/ 11 w 109"/>
                <a:gd name="T43" fmla="*/ 15 h 138"/>
                <a:gd name="T44" fmla="*/ 7 w 109"/>
                <a:gd name="T45" fmla="*/ 10 h 138"/>
                <a:gd name="T46" fmla="*/ 13 w 109"/>
                <a:gd name="T47" fmla="*/ 10 h 138"/>
                <a:gd name="T48" fmla="*/ 13 w 109"/>
                <a:gd name="T49" fmla="*/ 9 h 1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38">
                  <a:moveTo>
                    <a:pt x="109" y="66"/>
                  </a:moveTo>
                  <a:lnTo>
                    <a:pt x="63" y="66"/>
                  </a:lnTo>
                  <a:lnTo>
                    <a:pt x="95" y="24"/>
                  </a:lnTo>
                  <a:lnTo>
                    <a:pt x="91" y="18"/>
                  </a:lnTo>
                  <a:lnTo>
                    <a:pt x="57" y="59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51" y="59"/>
                  </a:lnTo>
                  <a:lnTo>
                    <a:pt x="17" y="18"/>
                  </a:lnTo>
                  <a:lnTo>
                    <a:pt x="13" y="24"/>
                  </a:lnTo>
                  <a:lnTo>
                    <a:pt x="45" y="66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45" y="74"/>
                  </a:lnTo>
                  <a:lnTo>
                    <a:pt x="13" y="116"/>
                  </a:lnTo>
                  <a:lnTo>
                    <a:pt x="17" y="122"/>
                  </a:lnTo>
                  <a:lnTo>
                    <a:pt x="51" y="81"/>
                  </a:lnTo>
                  <a:lnTo>
                    <a:pt x="51" y="138"/>
                  </a:lnTo>
                  <a:lnTo>
                    <a:pt x="57" y="138"/>
                  </a:lnTo>
                  <a:lnTo>
                    <a:pt x="57" y="81"/>
                  </a:lnTo>
                  <a:lnTo>
                    <a:pt x="91" y="122"/>
                  </a:lnTo>
                  <a:lnTo>
                    <a:pt x="95" y="116"/>
                  </a:lnTo>
                  <a:lnTo>
                    <a:pt x="63" y="74"/>
                  </a:lnTo>
                  <a:lnTo>
                    <a:pt x="109" y="74"/>
                  </a:lnTo>
                  <a:lnTo>
                    <a:pt x="109" y="66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60" name="Freeform 25">
              <a:extLst>
                <a:ext uri="{FF2B5EF4-FFF2-40B4-BE49-F238E27FC236}">
                  <a16:creationId xmlns:a16="http://schemas.microsoft.com/office/drawing/2014/main" id="{E5E58811-9528-4F3D-A989-FBA3FE020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9" y="4022"/>
              <a:ext cx="55" cy="69"/>
            </a:xfrm>
            <a:custGeom>
              <a:avLst/>
              <a:gdLst>
                <a:gd name="T0" fmla="*/ 14 w 109"/>
                <a:gd name="T1" fmla="*/ 9 h 138"/>
                <a:gd name="T2" fmla="*/ 8 w 109"/>
                <a:gd name="T3" fmla="*/ 9 h 138"/>
                <a:gd name="T4" fmla="*/ 12 w 109"/>
                <a:gd name="T5" fmla="*/ 3 h 138"/>
                <a:gd name="T6" fmla="*/ 12 w 109"/>
                <a:gd name="T7" fmla="*/ 3 h 138"/>
                <a:gd name="T8" fmla="*/ 8 w 109"/>
                <a:gd name="T9" fmla="*/ 8 h 138"/>
                <a:gd name="T10" fmla="*/ 8 w 109"/>
                <a:gd name="T11" fmla="*/ 0 h 138"/>
                <a:gd name="T12" fmla="*/ 7 w 109"/>
                <a:gd name="T13" fmla="*/ 0 h 138"/>
                <a:gd name="T14" fmla="*/ 7 w 109"/>
                <a:gd name="T15" fmla="*/ 8 h 138"/>
                <a:gd name="T16" fmla="*/ 3 w 109"/>
                <a:gd name="T17" fmla="*/ 3 h 138"/>
                <a:gd name="T18" fmla="*/ 2 w 109"/>
                <a:gd name="T19" fmla="*/ 3 h 138"/>
                <a:gd name="T20" fmla="*/ 6 w 109"/>
                <a:gd name="T21" fmla="*/ 9 h 138"/>
                <a:gd name="T22" fmla="*/ 0 w 109"/>
                <a:gd name="T23" fmla="*/ 9 h 138"/>
                <a:gd name="T24" fmla="*/ 0 w 109"/>
                <a:gd name="T25" fmla="*/ 10 h 138"/>
                <a:gd name="T26" fmla="*/ 6 w 109"/>
                <a:gd name="T27" fmla="*/ 10 h 138"/>
                <a:gd name="T28" fmla="*/ 2 w 109"/>
                <a:gd name="T29" fmla="*/ 15 h 138"/>
                <a:gd name="T30" fmla="*/ 3 w 109"/>
                <a:gd name="T31" fmla="*/ 16 h 138"/>
                <a:gd name="T32" fmla="*/ 7 w 109"/>
                <a:gd name="T33" fmla="*/ 10 h 138"/>
                <a:gd name="T34" fmla="*/ 7 w 109"/>
                <a:gd name="T35" fmla="*/ 18 h 138"/>
                <a:gd name="T36" fmla="*/ 8 w 109"/>
                <a:gd name="T37" fmla="*/ 18 h 138"/>
                <a:gd name="T38" fmla="*/ 8 w 109"/>
                <a:gd name="T39" fmla="*/ 10 h 138"/>
                <a:gd name="T40" fmla="*/ 12 w 109"/>
                <a:gd name="T41" fmla="*/ 16 h 138"/>
                <a:gd name="T42" fmla="*/ 12 w 109"/>
                <a:gd name="T43" fmla="*/ 15 h 138"/>
                <a:gd name="T44" fmla="*/ 8 w 109"/>
                <a:gd name="T45" fmla="*/ 10 h 138"/>
                <a:gd name="T46" fmla="*/ 14 w 109"/>
                <a:gd name="T47" fmla="*/ 10 h 138"/>
                <a:gd name="T48" fmla="*/ 14 w 109"/>
                <a:gd name="T49" fmla="*/ 9 h 1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38">
                  <a:moveTo>
                    <a:pt x="109" y="65"/>
                  </a:moveTo>
                  <a:lnTo>
                    <a:pt x="64" y="65"/>
                  </a:lnTo>
                  <a:lnTo>
                    <a:pt x="96" y="24"/>
                  </a:lnTo>
                  <a:lnTo>
                    <a:pt x="92" y="18"/>
                  </a:lnTo>
                  <a:lnTo>
                    <a:pt x="58" y="59"/>
                  </a:lnTo>
                  <a:lnTo>
                    <a:pt x="58" y="0"/>
                  </a:lnTo>
                  <a:lnTo>
                    <a:pt x="51" y="0"/>
                  </a:lnTo>
                  <a:lnTo>
                    <a:pt x="51" y="59"/>
                  </a:lnTo>
                  <a:lnTo>
                    <a:pt x="18" y="18"/>
                  </a:lnTo>
                  <a:lnTo>
                    <a:pt x="14" y="24"/>
                  </a:lnTo>
                  <a:lnTo>
                    <a:pt x="46" y="65"/>
                  </a:lnTo>
                  <a:lnTo>
                    <a:pt x="0" y="65"/>
                  </a:lnTo>
                  <a:lnTo>
                    <a:pt x="0" y="74"/>
                  </a:lnTo>
                  <a:lnTo>
                    <a:pt x="46" y="74"/>
                  </a:lnTo>
                  <a:lnTo>
                    <a:pt x="14" y="115"/>
                  </a:lnTo>
                  <a:lnTo>
                    <a:pt x="18" y="122"/>
                  </a:lnTo>
                  <a:lnTo>
                    <a:pt x="51" y="79"/>
                  </a:lnTo>
                  <a:lnTo>
                    <a:pt x="51" y="138"/>
                  </a:lnTo>
                  <a:lnTo>
                    <a:pt x="58" y="138"/>
                  </a:lnTo>
                  <a:lnTo>
                    <a:pt x="58" y="79"/>
                  </a:lnTo>
                  <a:lnTo>
                    <a:pt x="92" y="122"/>
                  </a:lnTo>
                  <a:lnTo>
                    <a:pt x="96" y="115"/>
                  </a:lnTo>
                  <a:lnTo>
                    <a:pt x="64" y="74"/>
                  </a:lnTo>
                  <a:lnTo>
                    <a:pt x="109" y="74"/>
                  </a:lnTo>
                  <a:lnTo>
                    <a:pt x="109" y="65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61" name="Freeform 26">
              <a:extLst>
                <a:ext uri="{FF2B5EF4-FFF2-40B4-BE49-F238E27FC236}">
                  <a16:creationId xmlns:a16="http://schemas.microsoft.com/office/drawing/2014/main" id="{8DA3315A-48C8-403A-80D9-0E7DC41B3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" y="3968"/>
              <a:ext cx="55" cy="69"/>
            </a:xfrm>
            <a:custGeom>
              <a:avLst/>
              <a:gdLst>
                <a:gd name="T0" fmla="*/ 14 w 110"/>
                <a:gd name="T1" fmla="*/ 8 h 137"/>
                <a:gd name="T2" fmla="*/ 8 w 110"/>
                <a:gd name="T3" fmla="*/ 8 h 137"/>
                <a:gd name="T4" fmla="*/ 12 w 110"/>
                <a:gd name="T5" fmla="*/ 3 h 137"/>
                <a:gd name="T6" fmla="*/ 12 w 110"/>
                <a:gd name="T7" fmla="*/ 3 h 137"/>
                <a:gd name="T8" fmla="*/ 8 w 110"/>
                <a:gd name="T9" fmla="*/ 8 h 137"/>
                <a:gd name="T10" fmla="*/ 8 w 110"/>
                <a:gd name="T11" fmla="*/ 0 h 137"/>
                <a:gd name="T12" fmla="*/ 7 w 110"/>
                <a:gd name="T13" fmla="*/ 0 h 137"/>
                <a:gd name="T14" fmla="*/ 7 w 110"/>
                <a:gd name="T15" fmla="*/ 8 h 137"/>
                <a:gd name="T16" fmla="*/ 3 w 110"/>
                <a:gd name="T17" fmla="*/ 3 h 137"/>
                <a:gd name="T18" fmla="*/ 2 w 110"/>
                <a:gd name="T19" fmla="*/ 3 h 137"/>
                <a:gd name="T20" fmla="*/ 6 w 110"/>
                <a:gd name="T21" fmla="*/ 8 h 137"/>
                <a:gd name="T22" fmla="*/ 0 w 110"/>
                <a:gd name="T23" fmla="*/ 8 h 137"/>
                <a:gd name="T24" fmla="*/ 0 w 110"/>
                <a:gd name="T25" fmla="*/ 10 h 137"/>
                <a:gd name="T26" fmla="*/ 6 w 110"/>
                <a:gd name="T27" fmla="*/ 10 h 137"/>
                <a:gd name="T28" fmla="*/ 2 w 110"/>
                <a:gd name="T29" fmla="*/ 15 h 137"/>
                <a:gd name="T30" fmla="*/ 3 w 110"/>
                <a:gd name="T31" fmla="*/ 15 h 137"/>
                <a:gd name="T32" fmla="*/ 7 w 110"/>
                <a:gd name="T33" fmla="*/ 10 h 137"/>
                <a:gd name="T34" fmla="*/ 7 w 110"/>
                <a:gd name="T35" fmla="*/ 18 h 137"/>
                <a:gd name="T36" fmla="*/ 8 w 110"/>
                <a:gd name="T37" fmla="*/ 18 h 137"/>
                <a:gd name="T38" fmla="*/ 8 w 110"/>
                <a:gd name="T39" fmla="*/ 10 h 137"/>
                <a:gd name="T40" fmla="*/ 12 w 110"/>
                <a:gd name="T41" fmla="*/ 15 h 137"/>
                <a:gd name="T42" fmla="*/ 12 w 110"/>
                <a:gd name="T43" fmla="*/ 15 h 137"/>
                <a:gd name="T44" fmla="*/ 8 w 110"/>
                <a:gd name="T45" fmla="*/ 10 h 137"/>
                <a:gd name="T46" fmla="*/ 14 w 110"/>
                <a:gd name="T47" fmla="*/ 10 h 137"/>
                <a:gd name="T48" fmla="*/ 14 w 110"/>
                <a:gd name="T49" fmla="*/ 8 h 1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137">
                  <a:moveTo>
                    <a:pt x="110" y="64"/>
                  </a:moveTo>
                  <a:lnTo>
                    <a:pt x="63" y="64"/>
                  </a:lnTo>
                  <a:lnTo>
                    <a:pt x="96" y="23"/>
                  </a:lnTo>
                  <a:lnTo>
                    <a:pt x="91" y="17"/>
                  </a:lnTo>
                  <a:lnTo>
                    <a:pt x="58" y="58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52" y="58"/>
                  </a:lnTo>
                  <a:lnTo>
                    <a:pt x="19" y="17"/>
                  </a:lnTo>
                  <a:lnTo>
                    <a:pt x="14" y="23"/>
                  </a:lnTo>
                  <a:lnTo>
                    <a:pt x="47" y="64"/>
                  </a:lnTo>
                  <a:lnTo>
                    <a:pt x="0" y="64"/>
                  </a:lnTo>
                  <a:lnTo>
                    <a:pt x="0" y="73"/>
                  </a:lnTo>
                  <a:lnTo>
                    <a:pt x="47" y="73"/>
                  </a:lnTo>
                  <a:lnTo>
                    <a:pt x="14" y="114"/>
                  </a:lnTo>
                  <a:lnTo>
                    <a:pt x="19" y="120"/>
                  </a:lnTo>
                  <a:lnTo>
                    <a:pt x="52" y="79"/>
                  </a:lnTo>
                  <a:lnTo>
                    <a:pt x="52" y="137"/>
                  </a:lnTo>
                  <a:lnTo>
                    <a:pt x="58" y="137"/>
                  </a:lnTo>
                  <a:lnTo>
                    <a:pt x="58" y="79"/>
                  </a:lnTo>
                  <a:lnTo>
                    <a:pt x="91" y="120"/>
                  </a:lnTo>
                  <a:lnTo>
                    <a:pt x="96" y="114"/>
                  </a:lnTo>
                  <a:lnTo>
                    <a:pt x="63" y="73"/>
                  </a:lnTo>
                  <a:lnTo>
                    <a:pt x="110" y="73"/>
                  </a:lnTo>
                  <a:lnTo>
                    <a:pt x="110" y="64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62" name="Freeform 27">
              <a:extLst>
                <a:ext uri="{FF2B5EF4-FFF2-40B4-BE49-F238E27FC236}">
                  <a16:creationId xmlns:a16="http://schemas.microsoft.com/office/drawing/2014/main" id="{A77DF854-D8B7-468D-8C1F-235F610BC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9" y="3813"/>
              <a:ext cx="74" cy="93"/>
            </a:xfrm>
            <a:custGeom>
              <a:avLst/>
              <a:gdLst>
                <a:gd name="T0" fmla="*/ 19 w 147"/>
                <a:gd name="T1" fmla="*/ 11 h 186"/>
                <a:gd name="T2" fmla="*/ 12 w 147"/>
                <a:gd name="T3" fmla="*/ 11 h 186"/>
                <a:gd name="T4" fmla="*/ 17 w 147"/>
                <a:gd name="T5" fmla="*/ 5 h 186"/>
                <a:gd name="T6" fmla="*/ 16 w 147"/>
                <a:gd name="T7" fmla="*/ 3 h 186"/>
                <a:gd name="T8" fmla="*/ 10 w 147"/>
                <a:gd name="T9" fmla="*/ 10 h 186"/>
                <a:gd name="T10" fmla="*/ 10 w 147"/>
                <a:gd name="T11" fmla="*/ 0 h 186"/>
                <a:gd name="T12" fmla="*/ 9 w 147"/>
                <a:gd name="T13" fmla="*/ 0 h 186"/>
                <a:gd name="T14" fmla="*/ 9 w 147"/>
                <a:gd name="T15" fmla="*/ 10 h 186"/>
                <a:gd name="T16" fmla="*/ 4 w 147"/>
                <a:gd name="T17" fmla="*/ 3 h 186"/>
                <a:gd name="T18" fmla="*/ 3 w 147"/>
                <a:gd name="T19" fmla="*/ 5 h 186"/>
                <a:gd name="T20" fmla="*/ 8 w 147"/>
                <a:gd name="T21" fmla="*/ 11 h 186"/>
                <a:gd name="T22" fmla="*/ 0 w 147"/>
                <a:gd name="T23" fmla="*/ 11 h 186"/>
                <a:gd name="T24" fmla="*/ 0 w 147"/>
                <a:gd name="T25" fmla="*/ 13 h 186"/>
                <a:gd name="T26" fmla="*/ 8 w 147"/>
                <a:gd name="T27" fmla="*/ 13 h 186"/>
                <a:gd name="T28" fmla="*/ 3 w 147"/>
                <a:gd name="T29" fmla="*/ 20 h 186"/>
                <a:gd name="T30" fmla="*/ 4 w 147"/>
                <a:gd name="T31" fmla="*/ 21 h 186"/>
                <a:gd name="T32" fmla="*/ 9 w 147"/>
                <a:gd name="T33" fmla="*/ 15 h 186"/>
                <a:gd name="T34" fmla="*/ 9 w 147"/>
                <a:gd name="T35" fmla="*/ 24 h 186"/>
                <a:gd name="T36" fmla="*/ 10 w 147"/>
                <a:gd name="T37" fmla="*/ 24 h 186"/>
                <a:gd name="T38" fmla="*/ 10 w 147"/>
                <a:gd name="T39" fmla="*/ 15 h 186"/>
                <a:gd name="T40" fmla="*/ 16 w 147"/>
                <a:gd name="T41" fmla="*/ 21 h 186"/>
                <a:gd name="T42" fmla="*/ 17 w 147"/>
                <a:gd name="T43" fmla="*/ 20 h 186"/>
                <a:gd name="T44" fmla="*/ 12 w 147"/>
                <a:gd name="T45" fmla="*/ 13 h 186"/>
                <a:gd name="T46" fmla="*/ 19 w 147"/>
                <a:gd name="T47" fmla="*/ 13 h 186"/>
                <a:gd name="T48" fmla="*/ 19 w 147"/>
                <a:gd name="T49" fmla="*/ 11 h 18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47" h="186">
                  <a:moveTo>
                    <a:pt x="147" y="85"/>
                  </a:moveTo>
                  <a:lnTo>
                    <a:pt x="89" y="85"/>
                  </a:lnTo>
                  <a:lnTo>
                    <a:pt x="131" y="34"/>
                  </a:lnTo>
                  <a:lnTo>
                    <a:pt x="122" y="22"/>
                  </a:lnTo>
                  <a:lnTo>
                    <a:pt x="80" y="73"/>
                  </a:lnTo>
                  <a:lnTo>
                    <a:pt x="80" y="0"/>
                  </a:lnTo>
                  <a:lnTo>
                    <a:pt x="67" y="0"/>
                  </a:lnTo>
                  <a:lnTo>
                    <a:pt x="67" y="73"/>
                  </a:lnTo>
                  <a:lnTo>
                    <a:pt x="26" y="22"/>
                  </a:lnTo>
                  <a:lnTo>
                    <a:pt x="17" y="34"/>
                  </a:lnTo>
                  <a:lnTo>
                    <a:pt x="58" y="85"/>
                  </a:lnTo>
                  <a:lnTo>
                    <a:pt x="0" y="85"/>
                  </a:lnTo>
                  <a:lnTo>
                    <a:pt x="0" y="101"/>
                  </a:lnTo>
                  <a:lnTo>
                    <a:pt x="58" y="101"/>
                  </a:lnTo>
                  <a:lnTo>
                    <a:pt x="17" y="154"/>
                  </a:lnTo>
                  <a:lnTo>
                    <a:pt x="26" y="166"/>
                  </a:lnTo>
                  <a:lnTo>
                    <a:pt x="67" y="113"/>
                  </a:lnTo>
                  <a:lnTo>
                    <a:pt x="67" y="186"/>
                  </a:lnTo>
                  <a:lnTo>
                    <a:pt x="80" y="186"/>
                  </a:lnTo>
                  <a:lnTo>
                    <a:pt x="80" y="113"/>
                  </a:lnTo>
                  <a:lnTo>
                    <a:pt x="122" y="166"/>
                  </a:lnTo>
                  <a:lnTo>
                    <a:pt x="131" y="154"/>
                  </a:lnTo>
                  <a:lnTo>
                    <a:pt x="89" y="101"/>
                  </a:lnTo>
                  <a:lnTo>
                    <a:pt x="147" y="101"/>
                  </a:lnTo>
                  <a:lnTo>
                    <a:pt x="147" y="85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63" name="Freeform 28">
              <a:extLst>
                <a:ext uri="{FF2B5EF4-FFF2-40B4-BE49-F238E27FC236}">
                  <a16:creationId xmlns:a16="http://schemas.microsoft.com/office/drawing/2014/main" id="{A48782EA-B85C-498D-8CA0-39BC95A70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3685"/>
              <a:ext cx="74" cy="93"/>
            </a:xfrm>
            <a:custGeom>
              <a:avLst/>
              <a:gdLst>
                <a:gd name="T0" fmla="*/ 19 w 146"/>
                <a:gd name="T1" fmla="*/ 11 h 186"/>
                <a:gd name="T2" fmla="*/ 12 w 146"/>
                <a:gd name="T3" fmla="*/ 11 h 186"/>
                <a:gd name="T4" fmla="*/ 17 w 146"/>
                <a:gd name="T5" fmla="*/ 4 h 186"/>
                <a:gd name="T6" fmla="*/ 16 w 146"/>
                <a:gd name="T7" fmla="*/ 3 h 186"/>
                <a:gd name="T8" fmla="*/ 11 w 146"/>
                <a:gd name="T9" fmla="*/ 10 h 186"/>
                <a:gd name="T10" fmla="*/ 11 w 146"/>
                <a:gd name="T11" fmla="*/ 0 h 186"/>
                <a:gd name="T12" fmla="*/ 9 w 146"/>
                <a:gd name="T13" fmla="*/ 0 h 186"/>
                <a:gd name="T14" fmla="*/ 9 w 146"/>
                <a:gd name="T15" fmla="*/ 10 h 186"/>
                <a:gd name="T16" fmla="*/ 4 w 146"/>
                <a:gd name="T17" fmla="*/ 3 h 186"/>
                <a:gd name="T18" fmla="*/ 2 w 146"/>
                <a:gd name="T19" fmla="*/ 4 h 186"/>
                <a:gd name="T20" fmla="*/ 8 w 146"/>
                <a:gd name="T21" fmla="*/ 11 h 186"/>
                <a:gd name="T22" fmla="*/ 0 w 146"/>
                <a:gd name="T23" fmla="*/ 11 h 186"/>
                <a:gd name="T24" fmla="*/ 0 w 146"/>
                <a:gd name="T25" fmla="*/ 13 h 186"/>
                <a:gd name="T26" fmla="*/ 8 w 146"/>
                <a:gd name="T27" fmla="*/ 13 h 186"/>
                <a:gd name="T28" fmla="*/ 2 w 146"/>
                <a:gd name="T29" fmla="*/ 20 h 186"/>
                <a:gd name="T30" fmla="*/ 4 w 146"/>
                <a:gd name="T31" fmla="*/ 21 h 186"/>
                <a:gd name="T32" fmla="*/ 9 w 146"/>
                <a:gd name="T33" fmla="*/ 15 h 186"/>
                <a:gd name="T34" fmla="*/ 9 w 146"/>
                <a:gd name="T35" fmla="*/ 24 h 186"/>
                <a:gd name="T36" fmla="*/ 11 w 146"/>
                <a:gd name="T37" fmla="*/ 24 h 186"/>
                <a:gd name="T38" fmla="*/ 11 w 146"/>
                <a:gd name="T39" fmla="*/ 15 h 186"/>
                <a:gd name="T40" fmla="*/ 16 w 146"/>
                <a:gd name="T41" fmla="*/ 21 h 186"/>
                <a:gd name="T42" fmla="*/ 17 w 146"/>
                <a:gd name="T43" fmla="*/ 20 h 186"/>
                <a:gd name="T44" fmla="*/ 12 w 146"/>
                <a:gd name="T45" fmla="*/ 13 h 186"/>
                <a:gd name="T46" fmla="*/ 19 w 146"/>
                <a:gd name="T47" fmla="*/ 13 h 186"/>
                <a:gd name="T48" fmla="*/ 19 w 146"/>
                <a:gd name="T49" fmla="*/ 11 h 18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46" h="186">
                  <a:moveTo>
                    <a:pt x="146" y="85"/>
                  </a:moveTo>
                  <a:lnTo>
                    <a:pt x="89" y="85"/>
                  </a:lnTo>
                  <a:lnTo>
                    <a:pt x="130" y="32"/>
                  </a:lnTo>
                  <a:lnTo>
                    <a:pt x="121" y="22"/>
                  </a:lnTo>
                  <a:lnTo>
                    <a:pt x="80" y="73"/>
                  </a:lnTo>
                  <a:lnTo>
                    <a:pt x="80" y="0"/>
                  </a:lnTo>
                  <a:lnTo>
                    <a:pt x="66" y="0"/>
                  </a:lnTo>
                  <a:lnTo>
                    <a:pt x="66" y="73"/>
                  </a:lnTo>
                  <a:lnTo>
                    <a:pt x="25" y="22"/>
                  </a:lnTo>
                  <a:lnTo>
                    <a:pt x="16" y="32"/>
                  </a:lnTo>
                  <a:lnTo>
                    <a:pt x="57" y="85"/>
                  </a:lnTo>
                  <a:lnTo>
                    <a:pt x="0" y="85"/>
                  </a:lnTo>
                  <a:lnTo>
                    <a:pt x="0" y="101"/>
                  </a:lnTo>
                  <a:lnTo>
                    <a:pt x="57" y="101"/>
                  </a:lnTo>
                  <a:lnTo>
                    <a:pt x="16" y="153"/>
                  </a:lnTo>
                  <a:lnTo>
                    <a:pt x="25" y="164"/>
                  </a:lnTo>
                  <a:lnTo>
                    <a:pt x="66" y="113"/>
                  </a:lnTo>
                  <a:lnTo>
                    <a:pt x="66" y="186"/>
                  </a:lnTo>
                  <a:lnTo>
                    <a:pt x="80" y="186"/>
                  </a:lnTo>
                  <a:lnTo>
                    <a:pt x="80" y="113"/>
                  </a:lnTo>
                  <a:lnTo>
                    <a:pt x="121" y="164"/>
                  </a:lnTo>
                  <a:lnTo>
                    <a:pt x="130" y="153"/>
                  </a:lnTo>
                  <a:lnTo>
                    <a:pt x="89" y="101"/>
                  </a:lnTo>
                  <a:lnTo>
                    <a:pt x="146" y="101"/>
                  </a:lnTo>
                  <a:lnTo>
                    <a:pt x="146" y="85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64" name="Freeform 29">
              <a:extLst>
                <a:ext uri="{FF2B5EF4-FFF2-40B4-BE49-F238E27FC236}">
                  <a16:creationId xmlns:a16="http://schemas.microsoft.com/office/drawing/2014/main" id="{DE43B4E7-9F9F-4AFD-8A7E-2E38DD711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" y="4046"/>
              <a:ext cx="27" cy="47"/>
            </a:xfrm>
            <a:custGeom>
              <a:avLst/>
              <a:gdLst>
                <a:gd name="T0" fmla="*/ 5 w 55"/>
                <a:gd name="T1" fmla="*/ 1 h 94"/>
                <a:gd name="T2" fmla="*/ 5 w 55"/>
                <a:gd name="T3" fmla="*/ 1 h 94"/>
                <a:gd name="T4" fmla="*/ 4 w 55"/>
                <a:gd name="T5" fmla="*/ 0 h 94"/>
                <a:gd name="T6" fmla="*/ 4 w 55"/>
                <a:gd name="T7" fmla="*/ 1 h 94"/>
                <a:gd name="T8" fmla="*/ 3 w 55"/>
                <a:gd name="T9" fmla="*/ 1 h 94"/>
                <a:gd name="T10" fmla="*/ 3 w 55"/>
                <a:gd name="T11" fmla="*/ 1 h 94"/>
                <a:gd name="T12" fmla="*/ 2 w 55"/>
                <a:gd name="T13" fmla="*/ 2 h 94"/>
                <a:gd name="T14" fmla="*/ 2 w 55"/>
                <a:gd name="T15" fmla="*/ 3 h 94"/>
                <a:gd name="T16" fmla="*/ 2 w 55"/>
                <a:gd name="T17" fmla="*/ 3 h 94"/>
                <a:gd name="T18" fmla="*/ 2 w 55"/>
                <a:gd name="T19" fmla="*/ 3 h 94"/>
                <a:gd name="T20" fmla="*/ 2 w 55"/>
                <a:gd name="T21" fmla="*/ 3 h 94"/>
                <a:gd name="T22" fmla="*/ 2 w 55"/>
                <a:gd name="T23" fmla="*/ 3 h 94"/>
                <a:gd name="T24" fmla="*/ 2 w 55"/>
                <a:gd name="T25" fmla="*/ 3 h 94"/>
                <a:gd name="T26" fmla="*/ 3 w 55"/>
                <a:gd name="T27" fmla="*/ 3 h 94"/>
                <a:gd name="T28" fmla="*/ 3 w 55"/>
                <a:gd name="T29" fmla="*/ 3 h 94"/>
                <a:gd name="T30" fmla="*/ 3 w 55"/>
                <a:gd name="T31" fmla="*/ 3 h 94"/>
                <a:gd name="T32" fmla="*/ 3 w 55"/>
                <a:gd name="T33" fmla="*/ 3 h 94"/>
                <a:gd name="T34" fmla="*/ 3 w 55"/>
                <a:gd name="T35" fmla="*/ 3 h 94"/>
                <a:gd name="T36" fmla="*/ 3 w 55"/>
                <a:gd name="T37" fmla="*/ 2 h 94"/>
                <a:gd name="T38" fmla="*/ 3 w 55"/>
                <a:gd name="T39" fmla="*/ 2 h 94"/>
                <a:gd name="T40" fmla="*/ 4 w 55"/>
                <a:gd name="T41" fmla="*/ 2 h 94"/>
                <a:gd name="T42" fmla="*/ 4 w 55"/>
                <a:gd name="T43" fmla="*/ 1 h 94"/>
                <a:gd name="T44" fmla="*/ 4 w 55"/>
                <a:gd name="T45" fmla="*/ 1 h 94"/>
                <a:gd name="T46" fmla="*/ 5 w 55"/>
                <a:gd name="T47" fmla="*/ 1 h 94"/>
                <a:gd name="T48" fmla="*/ 5 w 55"/>
                <a:gd name="T49" fmla="*/ 2 h 94"/>
                <a:gd name="T50" fmla="*/ 6 w 55"/>
                <a:gd name="T51" fmla="*/ 2 h 94"/>
                <a:gd name="T52" fmla="*/ 6 w 55"/>
                <a:gd name="T53" fmla="*/ 3 h 94"/>
                <a:gd name="T54" fmla="*/ 6 w 55"/>
                <a:gd name="T55" fmla="*/ 4 h 94"/>
                <a:gd name="T56" fmla="*/ 6 w 55"/>
                <a:gd name="T57" fmla="*/ 4 h 94"/>
                <a:gd name="T58" fmla="*/ 5 w 55"/>
                <a:gd name="T59" fmla="*/ 5 h 94"/>
                <a:gd name="T60" fmla="*/ 5 w 55"/>
                <a:gd name="T61" fmla="*/ 5 h 94"/>
                <a:gd name="T62" fmla="*/ 4 w 55"/>
                <a:gd name="T63" fmla="*/ 6 h 94"/>
                <a:gd name="T64" fmla="*/ 4 w 55"/>
                <a:gd name="T65" fmla="*/ 6 h 94"/>
                <a:gd name="T66" fmla="*/ 2 w 55"/>
                <a:gd name="T67" fmla="*/ 6 h 94"/>
                <a:gd name="T68" fmla="*/ 1 w 55"/>
                <a:gd name="T69" fmla="*/ 8 h 94"/>
                <a:gd name="T70" fmla="*/ 0 w 55"/>
                <a:gd name="T71" fmla="*/ 10 h 94"/>
                <a:gd name="T72" fmla="*/ 0 w 55"/>
                <a:gd name="T73" fmla="*/ 12 h 94"/>
                <a:gd name="T74" fmla="*/ 0 w 55"/>
                <a:gd name="T75" fmla="*/ 12 h 94"/>
                <a:gd name="T76" fmla="*/ 0 w 55"/>
                <a:gd name="T77" fmla="*/ 12 h 94"/>
                <a:gd name="T78" fmla="*/ 0 w 55"/>
                <a:gd name="T79" fmla="*/ 12 h 94"/>
                <a:gd name="T80" fmla="*/ 0 w 55"/>
                <a:gd name="T81" fmla="*/ 12 h 94"/>
                <a:gd name="T82" fmla="*/ 0 w 55"/>
                <a:gd name="T83" fmla="*/ 12 h 94"/>
                <a:gd name="T84" fmla="*/ 0 w 55"/>
                <a:gd name="T85" fmla="*/ 12 h 94"/>
                <a:gd name="T86" fmla="*/ 0 w 55"/>
                <a:gd name="T87" fmla="*/ 12 h 94"/>
                <a:gd name="T88" fmla="*/ 0 w 55"/>
                <a:gd name="T89" fmla="*/ 12 h 94"/>
                <a:gd name="T90" fmla="*/ 1 w 55"/>
                <a:gd name="T91" fmla="*/ 10 h 94"/>
                <a:gd name="T92" fmla="*/ 2 w 55"/>
                <a:gd name="T93" fmla="*/ 8 h 94"/>
                <a:gd name="T94" fmla="*/ 3 w 55"/>
                <a:gd name="T95" fmla="*/ 7 h 94"/>
                <a:gd name="T96" fmla="*/ 3 w 55"/>
                <a:gd name="T97" fmla="*/ 7 h 94"/>
                <a:gd name="T98" fmla="*/ 4 w 55"/>
                <a:gd name="T99" fmla="*/ 7 h 94"/>
                <a:gd name="T100" fmla="*/ 5 w 55"/>
                <a:gd name="T101" fmla="*/ 6 h 94"/>
                <a:gd name="T102" fmla="*/ 6 w 55"/>
                <a:gd name="T103" fmla="*/ 5 h 94"/>
                <a:gd name="T104" fmla="*/ 6 w 55"/>
                <a:gd name="T105" fmla="*/ 4 h 94"/>
                <a:gd name="T106" fmla="*/ 6 w 55"/>
                <a:gd name="T107" fmla="*/ 3 h 94"/>
                <a:gd name="T108" fmla="*/ 6 w 55"/>
                <a:gd name="T109" fmla="*/ 2 h 94"/>
                <a:gd name="T110" fmla="*/ 6 w 55"/>
                <a:gd name="T111" fmla="*/ 2 h 94"/>
                <a:gd name="T112" fmla="*/ 5 w 55"/>
                <a:gd name="T113" fmla="*/ 1 h 9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5" h="94">
                  <a:moveTo>
                    <a:pt x="45" y="3"/>
                  </a:moveTo>
                  <a:lnTo>
                    <a:pt x="40" y="2"/>
                  </a:lnTo>
                  <a:lnTo>
                    <a:pt x="36" y="0"/>
                  </a:lnTo>
                  <a:lnTo>
                    <a:pt x="33" y="2"/>
                  </a:lnTo>
                  <a:lnTo>
                    <a:pt x="29" y="3"/>
                  </a:lnTo>
                  <a:lnTo>
                    <a:pt x="25" y="7"/>
                  </a:lnTo>
                  <a:lnTo>
                    <a:pt x="22" y="13"/>
                  </a:lnTo>
                  <a:lnTo>
                    <a:pt x="20" y="18"/>
                  </a:lnTo>
                  <a:lnTo>
                    <a:pt x="20" y="19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1" y="22"/>
                  </a:lnTo>
                  <a:lnTo>
                    <a:pt x="22" y="22"/>
                  </a:lnTo>
                  <a:lnTo>
                    <a:pt x="24" y="22"/>
                  </a:lnTo>
                  <a:lnTo>
                    <a:pt x="25" y="22"/>
                  </a:lnTo>
                  <a:lnTo>
                    <a:pt x="25" y="21"/>
                  </a:lnTo>
                  <a:lnTo>
                    <a:pt x="25" y="19"/>
                  </a:lnTo>
                  <a:lnTo>
                    <a:pt x="26" y="16"/>
                  </a:lnTo>
                  <a:lnTo>
                    <a:pt x="28" y="12"/>
                  </a:lnTo>
                  <a:lnTo>
                    <a:pt x="32" y="9"/>
                  </a:lnTo>
                  <a:lnTo>
                    <a:pt x="34" y="7"/>
                  </a:lnTo>
                  <a:lnTo>
                    <a:pt x="36" y="6"/>
                  </a:lnTo>
                  <a:lnTo>
                    <a:pt x="40" y="7"/>
                  </a:lnTo>
                  <a:lnTo>
                    <a:pt x="43" y="9"/>
                  </a:lnTo>
                  <a:lnTo>
                    <a:pt x="48" y="13"/>
                  </a:lnTo>
                  <a:lnTo>
                    <a:pt x="50" y="19"/>
                  </a:lnTo>
                  <a:lnTo>
                    <a:pt x="52" y="25"/>
                  </a:lnTo>
                  <a:lnTo>
                    <a:pt x="50" y="29"/>
                  </a:lnTo>
                  <a:lnTo>
                    <a:pt x="47" y="35"/>
                  </a:lnTo>
                  <a:lnTo>
                    <a:pt x="42" y="40"/>
                  </a:lnTo>
                  <a:lnTo>
                    <a:pt x="38" y="43"/>
                  </a:lnTo>
                  <a:lnTo>
                    <a:pt x="33" y="43"/>
                  </a:lnTo>
                  <a:lnTo>
                    <a:pt x="22" y="46"/>
                  </a:lnTo>
                  <a:lnTo>
                    <a:pt x="13" y="60"/>
                  </a:lnTo>
                  <a:lnTo>
                    <a:pt x="5" y="78"/>
                  </a:lnTo>
                  <a:lnTo>
                    <a:pt x="0" y="90"/>
                  </a:lnTo>
                  <a:lnTo>
                    <a:pt x="0" y="91"/>
                  </a:lnTo>
                  <a:lnTo>
                    <a:pt x="0" y="93"/>
                  </a:lnTo>
                  <a:lnTo>
                    <a:pt x="2" y="94"/>
                  </a:lnTo>
                  <a:lnTo>
                    <a:pt x="3" y="94"/>
                  </a:lnTo>
                  <a:lnTo>
                    <a:pt x="4" y="94"/>
                  </a:lnTo>
                  <a:lnTo>
                    <a:pt x="5" y="93"/>
                  </a:lnTo>
                  <a:lnTo>
                    <a:pt x="11" y="78"/>
                  </a:lnTo>
                  <a:lnTo>
                    <a:pt x="18" y="62"/>
                  </a:lnTo>
                  <a:lnTo>
                    <a:pt x="25" y="51"/>
                  </a:lnTo>
                  <a:lnTo>
                    <a:pt x="31" y="49"/>
                  </a:lnTo>
                  <a:lnTo>
                    <a:pt x="38" y="50"/>
                  </a:lnTo>
                  <a:lnTo>
                    <a:pt x="45" y="46"/>
                  </a:lnTo>
                  <a:lnTo>
                    <a:pt x="50" y="40"/>
                  </a:lnTo>
                  <a:lnTo>
                    <a:pt x="54" y="31"/>
                  </a:lnTo>
                  <a:lnTo>
                    <a:pt x="55" y="24"/>
                  </a:lnTo>
                  <a:lnTo>
                    <a:pt x="55" y="16"/>
                  </a:lnTo>
                  <a:lnTo>
                    <a:pt x="52" y="9"/>
                  </a:lnTo>
                  <a:lnTo>
                    <a:pt x="45" y="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65" name="Freeform 30">
              <a:extLst>
                <a:ext uri="{FF2B5EF4-FFF2-40B4-BE49-F238E27FC236}">
                  <a16:creationId xmlns:a16="http://schemas.microsoft.com/office/drawing/2014/main" id="{636C3E5E-B2D2-42BD-9C19-C07EF3E01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1" y="4100"/>
              <a:ext cx="78" cy="97"/>
            </a:xfrm>
            <a:custGeom>
              <a:avLst/>
              <a:gdLst>
                <a:gd name="T0" fmla="*/ 19 w 155"/>
                <a:gd name="T1" fmla="*/ 18 h 195"/>
                <a:gd name="T2" fmla="*/ 18 w 155"/>
                <a:gd name="T3" fmla="*/ 20 h 195"/>
                <a:gd name="T4" fmla="*/ 16 w 155"/>
                <a:gd name="T5" fmla="*/ 22 h 195"/>
                <a:gd name="T6" fmla="*/ 15 w 155"/>
                <a:gd name="T7" fmla="*/ 23 h 195"/>
                <a:gd name="T8" fmla="*/ 13 w 155"/>
                <a:gd name="T9" fmla="*/ 24 h 195"/>
                <a:gd name="T10" fmla="*/ 11 w 155"/>
                <a:gd name="T11" fmla="*/ 24 h 195"/>
                <a:gd name="T12" fmla="*/ 9 w 155"/>
                <a:gd name="T13" fmla="*/ 24 h 195"/>
                <a:gd name="T14" fmla="*/ 7 w 155"/>
                <a:gd name="T15" fmla="*/ 23 h 195"/>
                <a:gd name="T16" fmla="*/ 5 w 155"/>
                <a:gd name="T17" fmla="*/ 22 h 195"/>
                <a:gd name="T18" fmla="*/ 4 w 155"/>
                <a:gd name="T19" fmla="*/ 21 h 195"/>
                <a:gd name="T20" fmla="*/ 2 w 155"/>
                <a:gd name="T21" fmla="*/ 19 h 195"/>
                <a:gd name="T22" fmla="*/ 1 w 155"/>
                <a:gd name="T23" fmla="*/ 17 h 195"/>
                <a:gd name="T24" fmla="*/ 1 w 155"/>
                <a:gd name="T25" fmla="*/ 15 h 195"/>
                <a:gd name="T26" fmla="*/ 0 w 155"/>
                <a:gd name="T27" fmla="*/ 13 h 195"/>
                <a:gd name="T28" fmla="*/ 0 w 155"/>
                <a:gd name="T29" fmla="*/ 10 h 195"/>
                <a:gd name="T30" fmla="*/ 1 w 155"/>
                <a:gd name="T31" fmla="*/ 8 h 195"/>
                <a:gd name="T32" fmla="*/ 2 w 155"/>
                <a:gd name="T33" fmla="*/ 6 h 195"/>
                <a:gd name="T34" fmla="*/ 3 w 155"/>
                <a:gd name="T35" fmla="*/ 4 h 195"/>
                <a:gd name="T36" fmla="*/ 4 w 155"/>
                <a:gd name="T37" fmla="*/ 2 h 195"/>
                <a:gd name="T38" fmla="*/ 6 w 155"/>
                <a:gd name="T39" fmla="*/ 1 h 195"/>
                <a:gd name="T40" fmla="*/ 7 w 155"/>
                <a:gd name="T41" fmla="*/ 0 h 195"/>
                <a:gd name="T42" fmla="*/ 9 w 155"/>
                <a:gd name="T43" fmla="*/ 0 h 195"/>
                <a:gd name="T44" fmla="*/ 11 w 155"/>
                <a:gd name="T45" fmla="*/ 0 h 195"/>
                <a:gd name="T46" fmla="*/ 13 w 155"/>
                <a:gd name="T47" fmla="*/ 0 h 195"/>
                <a:gd name="T48" fmla="*/ 15 w 155"/>
                <a:gd name="T49" fmla="*/ 1 h 195"/>
                <a:gd name="T50" fmla="*/ 17 w 155"/>
                <a:gd name="T51" fmla="*/ 2 h 195"/>
                <a:gd name="T52" fmla="*/ 18 w 155"/>
                <a:gd name="T53" fmla="*/ 4 h 195"/>
                <a:gd name="T54" fmla="*/ 19 w 155"/>
                <a:gd name="T55" fmla="*/ 6 h 195"/>
                <a:gd name="T56" fmla="*/ 20 w 155"/>
                <a:gd name="T57" fmla="*/ 8 h 195"/>
                <a:gd name="T58" fmla="*/ 20 w 155"/>
                <a:gd name="T59" fmla="*/ 11 h 195"/>
                <a:gd name="T60" fmla="*/ 20 w 155"/>
                <a:gd name="T61" fmla="*/ 13 h 195"/>
                <a:gd name="T62" fmla="*/ 19 w 155"/>
                <a:gd name="T63" fmla="*/ 15 h 195"/>
                <a:gd name="T64" fmla="*/ 19 w 155"/>
                <a:gd name="T65" fmla="*/ 18 h 1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55" h="195">
                  <a:moveTo>
                    <a:pt x="146" y="145"/>
                  </a:moveTo>
                  <a:lnTo>
                    <a:pt x="137" y="161"/>
                  </a:lnTo>
                  <a:lnTo>
                    <a:pt x="126" y="176"/>
                  </a:lnTo>
                  <a:lnTo>
                    <a:pt x="114" y="185"/>
                  </a:lnTo>
                  <a:lnTo>
                    <a:pt x="100" y="192"/>
                  </a:lnTo>
                  <a:lnTo>
                    <a:pt x="85" y="195"/>
                  </a:lnTo>
                  <a:lnTo>
                    <a:pt x="69" y="195"/>
                  </a:lnTo>
                  <a:lnTo>
                    <a:pt x="54" y="191"/>
                  </a:lnTo>
                  <a:lnTo>
                    <a:pt x="39" y="183"/>
                  </a:lnTo>
                  <a:lnTo>
                    <a:pt x="27" y="171"/>
                  </a:lnTo>
                  <a:lnTo>
                    <a:pt x="16" y="158"/>
                  </a:lnTo>
                  <a:lnTo>
                    <a:pt x="8" y="142"/>
                  </a:lnTo>
                  <a:lnTo>
                    <a:pt x="2" y="124"/>
                  </a:lnTo>
                  <a:lnTo>
                    <a:pt x="0" y="105"/>
                  </a:lnTo>
                  <a:lnTo>
                    <a:pt x="0" y="86"/>
                  </a:lnTo>
                  <a:lnTo>
                    <a:pt x="3" y="67"/>
                  </a:lnTo>
                  <a:lnTo>
                    <a:pt x="9" y="50"/>
                  </a:lnTo>
                  <a:lnTo>
                    <a:pt x="18" y="33"/>
                  </a:lnTo>
                  <a:lnTo>
                    <a:pt x="29" y="19"/>
                  </a:lnTo>
                  <a:lnTo>
                    <a:pt x="42" y="10"/>
                  </a:lnTo>
                  <a:lnTo>
                    <a:pt x="56" y="3"/>
                  </a:lnTo>
                  <a:lnTo>
                    <a:pt x="71" y="0"/>
                  </a:lnTo>
                  <a:lnTo>
                    <a:pt x="86" y="0"/>
                  </a:lnTo>
                  <a:lnTo>
                    <a:pt x="101" y="4"/>
                  </a:lnTo>
                  <a:lnTo>
                    <a:pt x="116" y="11"/>
                  </a:lnTo>
                  <a:lnTo>
                    <a:pt x="129" y="23"/>
                  </a:lnTo>
                  <a:lnTo>
                    <a:pt x="139" y="36"/>
                  </a:lnTo>
                  <a:lnTo>
                    <a:pt x="147" y="53"/>
                  </a:lnTo>
                  <a:lnTo>
                    <a:pt x="153" y="70"/>
                  </a:lnTo>
                  <a:lnTo>
                    <a:pt x="155" y="89"/>
                  </a:lnTo>
                  <a:lnTo>
                    <a:pt x="155" y="108"/>
                  </a:lnTo>
                  <a:lnTo>
                    <a:pt x="152" y="127"/>
                  </a:lnTo>
                  <a:lnTo>
                    <a:pt x="146" y="145"/>
                  </a:lnTo>
                  <a:close/>
                </a:path>
              </a:pathLst>
            </a:custGeom>
            <a:solidFill>
              <a:srgbClr val="3F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66" name="Freeform 31">
              <a:extLst>
                <a:ext uri="{FF2B5EF4-FFF2-40B4-BE49-F238E27FC236}">
                  <a16:creationId xmlns:a16="http://schemas.microsoft.com/office/drawing/2014/main" id="{599F9C2D-7484-49EE-A2B3-3B302ED45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" y="4115"/>
              <a:ext cx="51" cy="75"/>
            </a:xfrm>
            <a:custGeom>
              <a:avLst/>
              <a:gdLst>
                <a:gd name="T0" fmla="*/ 11 w 104"/>
                <a:gd name="T1" fmla="*/ 14 h 149"/>
                <a:gd name="T2" fmla="*/ 10 w 104"/>
                <a:gd name="T3" fmla="*/ 15 h 149"/>
                <a:gd name="T4" fmla="*/ 9 w 104"/>
                <a:gd name="T5" fmla="*/ 17 h 149"/>
                <a:gd name="T6" fmla="*/ 8 w 104"/>
                <a:gd name="T7" fmla="*/ 18 h 149"/>
                <a:gd name="T8" fmla="*/ 7 w 104"/>
                <a:gd name="T9" fmla="*/ 19 h 149"/>
                <a:gd name="T10" fmla="*/ 6 w 104"/>
                <a:gd name="T11" fmla="*/ 19 h 149"/>
                <a:gd name="T12" fmla="*/ 5 w 104"/>
                <a:gd name="T13" fmla="*/ 19 h 149"/>
                <a:gd name="T14" fmla="*/ 3 w 104"/>
                <a:gd name="T15" fmla="*/ 19 h 149"/>
                <a:gd name="T16" fmla="*/ 2 w 104"/>
                <a:gd name="T17" fmla="*/ 18 h 149"/>
                <a:gd name="T18" fmla="*/ 0 w 104"/>
                <a:gd name="T19" fmla="*/ 16 h 149"/>
                <a:gd name="T20" fmla="*/ 0 w 104"/>
                <a:gd name="T21" fmla="*/ 13 h 149"/>
                <a:gd name="T22" fmla="*/ 0 w 104"/>
                <a:gd name="T23" fmla="*/ 10 h 149"/>
                <a:gd name="T24" fmla="*/ 1 w 104"/>
                <a:gd name="T25" fmla="*/ 6 h 149"/>
                <a:gd name="T26" fmla="*/ 1 w 104"/>
                <a:gd name="T27" fmla="*/ 4 h 149"/>
                <a:gd name="T28" fmla="*/ 2 w 104"/>
                <a:gd name="T29" fmla="*/ 3 h 149"/>
                <a:gd name="T30" fmla="*/ 4 w 104"/>
                <a:gd name="T31" fmla="*/ 2 h 149"/>
                <a:gd name="T32" fmla="*/ 5 w 104"/>
                <a:gd name="T33" fmla="*/ 1 h 149"/>
                <a:gd name="T34" fmla="*/ 6 w 104"/>
                <a:gd name="T35" fmla="*/ 1 h 149"/>
                <a:gd name="T36" fmla="*/ 7 w 104"/>
                <a:gd name="T37" fmla="*/ 0 h 149"/>
                <a:gd name="T38" fmla="*/ 8 w 104"/>
                <a:gd name="T39" fmla="*/ 1 h 149"/>
                <a:gd name="T40" fmla="*/ 10 w 104"/>
                <a:gd name="T41" fmla="*/ 1 h 149"/>
                <a:gd name="T42" fmla="*/ 12 w 104"/>
                <a:gd name="T43" fmla="*/ 3 h 149"/>
                <a:gd name="T44" fmla="*/ 12 w 104"/>
                <a:gd name="T45" fmla="*/ 6 h 149"/>
                <a:gd name="T46" fmla="*/ 12 w 104"/>
                <a:gd name="T47" fmla="*/ 10 h 149"/>
                <a:gd name="T48" fmla="*/ 11 w 104"/>
                <a:gd name="T49" fmla="*/ 14 h 14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4" h="149">
                  <a:moveTo>
                    <a:pt x="94" y="105"/>
                  </a:moveTo>
                  <a:lnTo>
                    <a:pt x="87" y="118"/>
                  </a:lnTo>
                  <a:lnTo>
                    <a:pt x="79" y="130"/>
                  </a:lnTo>
                  <a:lnTo>
                    <a:pt x="70" y="139"/>
                  </a:lnTo>
                  <a:lnTo>
                    <a:pt x="61" y="145"/>
                  </a:lnTo>
                  <a:lnTo>
                    <a:pt x="50" y="148"/>
                  </a:lnTo>
                  <a:lnTo>
                    <a:pt x="41" y="149"/>
                  </a:lnTo>
                  <a:lnTo>
                    <a:pt x="30" y="148"/>
                  </a:lnTo>
                  <a:lnTo>
                    <a:pt x="21" y="143"/>
                  </a:lnTo>
                  <a:lnTo>
                    <a:pt x="7" y="127"/>
                  </a:lnTo>
                  <a:lnTo>
                    <a:pt x="0" y="102"/>
                  </a:lnTo>
                  <a:lnTo>
                    <a:pt x="0" y="74"/>
                  </a:lnTo>
                  <a:lnTo>
                    <a:pt x="8" y="45"/>
                  </a:lnTo>
                  <a:lnTo>
                    <a:pt x="15" y="32"/>
                  </a:lnTo>
                  <a:lnTo>
                    <a:pt x="23" y="20"/>
                  </a:lnTo>
                  <a:lnTo>
                    <a:pt x="33" y="11"/>
                  </a:lnTo>
                  <a:lnTo>
                    <a:pt x="43" y="5"/>
                  </a:lnTo>
                  <a:lnTo>
                    <a:pt x="52" y="1"/>
                  </a:lnTo>
                  <a:lnTo>
                    <a:pt x="63" y="0"/>
                  </a:lnTo>
                  <a:lnTo>
                    <a:pt x="72" y="1"/>
                  </a:lnTo>
                  <a:lnTo>
                    <a:pt x="81" y="5"/>
                  </a:lnTo>
                  <a:lnTo>
                    <a:pt x="97" y="23"/>
                  </a:lnTo>
                  <a:lnTo>
                    <a:pt x="104" y="48"/>
                  </a:lnTo>
                  <a:lnTo>
                    <a:pt x="104" y="76"/>
                  </a:lnTo>
                  <a:lnTo>
                    <a:pt x="94" y="105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67" name="Freeform 32">
              <a:extLst>
                <a:ext uri="{FF2B5EF4-FFF2-40B4-BE49-F238E27FC236}">
                  <a16:creationId xmlns:a16="http://schemas.microsoft.com/office/drawing/2014/main" id="{E27DC06B-6452-46A5-8580-D947F3769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6" y="4124"/>
              <a:ext cx="7" cy="11"/>
            </a:xfrm>
            <a:custGeom>
              <a:avLst/>
              <a:gdLst>
                <a:gd name="T0" fmla="*/ 2 w 14"/>
                <a:gd name="T1" fmla="*/ 3 h 22"/>
                <a:gd name="T2" fmla="*/ 2 w 14"/>
                <a:gd name="T3" fmla="*/ 3 h 22"/>
                <a:gd name="T4" fmla="*/ 1 w 14"/>
                <a:gd name="T5" fmla="*/ 3 h 22"/>
                <a:gd name="T6" fmla="*/ 1 w 14"/>
                <a:gd name="T7" fmla="*/ 3 h 22"/>
                <a:gd name="T8" fmla="*/ 1 w 14"/>
                <a:gd name="T9" fmla="*/ 2 h 22"/>
                <a:gd name="T10" fmla="*/ 0 w 14"/>
                <a:gd name="T11" fmla="*/ 2 h 22"/>
                <a:gd name="T12" fmla="*/ 0 w 14"/>
                <a:gd name="T13" fmla="*/ 1 h 22"/>
                <a:gd name="T14" fmla="*/ 0 w 14"/>
                <a:gd name="T15" fmla="*/ 1 h 22"/>
                <a:gd name="T16" fmla="*/ 1 w 14"/>
                <a:gd name="T17" fmla="*/ 1 h 22"/>
                <a:gd name="T18" fmla="*/ 1 w 14"/>
                <a:gd name="T19" fmla="*/ 0 h 22"/>
                <a:gd name="T20" fmla="*/ 1 w 14"/>
                <a:gd name="T21" fmla="*/ 1 h 22"/>
                <a:gd name="T22" fmla="*/ 2 w 14"/>
                <a:gd name="T23" fmla="*/ 1 h 22"/>
                <a:gd name="T24" fmla="*/ 2 w 14"/>
                <a:gd name="T25" fmla="*/ 1 h 22"/>
                <a:gd name="T26" fmla="*/ 2 w 14"/>
                <a:gd name="T27" fmla="*/ 2 h 22"/>
                <a:gd name="T28" fmla="*/ 2 w 14"/>
                <a:gd name="T29" fmla="*/ 2 h 22"/>
                <a:gd name="T30" fmla="*/ 2 w 14"/>
                <a:gd name="T31" fmla="*/ 3 h 22"/>
                <a:gd name="T32" fmla="*/ 2 w 14"/>
                <a:gd name="T33" fmla="*/ 3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22">
                  <a:moveTo>
                    <a:pt x="11" y="21"/>
                  </a:moveTo>
                  <a:lnTo>
                    <a:pt x="9" y="22"/>
                  </a:lnTo>
                  <a:lnTo>
                    <a:pt x="7" y="21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7" y="2"/>
                  </a:lnTo>
                  <a:lnTo>
                    <a:pt x="10" y="3"/>
                  </a:lnTo>
                  <a:lnTo>
                    <a:pt x="13" y="7"/>
                  </a:lnTo>
                  <a:lnTo>
                    <a:pt x="14" y="12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68" name="Freeform 33">
              <a:extLst>
                <a:ext uri="{FF2B5EF4-FFF2-40B4-BE49-F238E27FC236}">
                  <a16:creationId xmlns:a16="http://schemas.microsoft.com/office/drawing/2014/main" id="{8155C4A6-05B7-47F9-95DF-49508BBD2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0" y="4087"/>
              <a:ext cx="23" cy="27"/>
            </a:xfrm>
            <a:custGeom>
              <a:avLst/>
              <a:gdLst>
                <a:gd name="T0" fmla="*/ 4 w 48"/>
                <a:gd name="T1" fmla="*/ 6 h 55"/>
                <a:gd name="T2" fmla="*/ 0 w 48"/>
                <a:gd name="T3" fmla="*/ 3 h 55"/>
                <a:gd name="T4" fmla="*/ 1 w 48"/>
                <a:gd name="T5" fmla="*/ 0 h 55"/>
                <a:gd name="T6" fmla="*/ 5 w 48"/>
                <a:gd name="T7" fmla="*/ 3 h 55"/>
                <a:gd name="T8" fmla="*/ 4 w 48"/>
                <a:gd name="T9" fmla="*/ 6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55">
                  <a:moveTo>
                    <a:pt x="35" y="55"/>
                  </a:moveTo>
                  <a:lnTo>
                    <a:pt x="0" y="31"/>
                  </a:lnTo>
                  <a:lnTo>
                    <a:pt x="14" y="0"/>
                  </a:lnTo>
                  <a:lnTo>
                    <a:pt x="48" y="24"/>
                  </a:lnTo>
                  <a:lnTo>
                    <a:pt x="35" y="5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69" name="Freeform 34">
              <a:extLst>
                <a:ext uri="{FF2B5EF4-FFF2-40B4-BE49-F238E27FC236}">
                  <a16:creationId xmlns:a16="http://schemas.microsoft.com/office/drawing/2014/main" id="{A5B4D035-D8EA-4DF3-B9EA-5BD2F5256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" y="4084"/>
              <a:ext cx="11" cy="17"/>
            </a:xfrm>
            <a:custGeom>
              <a:avLst/>
              <a:gdLst>
                <a:gd name="T0" fmla="*/ 1 w 21"/>
                <a:gd name="T1" fmla="*/ 5 h 34"/>
                <a:gd name="T2" fmla="*/ 0 w 21"/>
                <a:gd name="T3" fmla="*/ 4 h 34"/>
                <a:gd name="T4" fmla="*/ 2 w 21"/>
                <a:gd name="T5" fmla="*/ 0 h 34"/>
                <a:gd name="T6" fmla="*/ 3 w 21"/>
                <a:gd name="T7" fmla="*/ 1 h 34"/>
                <a:gd name="T8" fmla="*/ 1 w 21"/>
                <a:gd name="T9" fmla="*/ 5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34">
                  <a:moveTo>
                    <a:pt x="8" y="34"/>
                  </a:moveTo>
                  <a:lnTo>
                    <a:pt x="0" y="29"/>
                  </a:lnTo>
                  <a:lnTo>
                    <a:pt x="13" y="0"/>
                  </a:lnTo>
                  <a:lnTo>
                    <a:pt x="21" y="6"/>
                  </a:lnTo>
                  <a:lnTo>
                    <a:pt x="8" y="3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70" name="Freeform 35">
              <a:extLst>
                <a:ext uri="{FF2B5EF4-FFF2-40B4-BE49-F238E27FC236}">
                  <a16:creationId xmlns:a16="http://schemas.microsoft.com/office/drawing/2014/main" id="{008B6387-CE9E-4F7B-AABF-81A99174E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1" y="4095"/>
              <a:ext cx="11" cy="17"/>
            </a:xfrm>
            <a:custGeom>
              <a:avLst/>
              <a:gdLst>
                <a:gd name="T0" fmla="*/ 1 w 24"/>
                <a:gd name="T1" fmla="*/ 4 h 36"/>
                <a:gd name="T2" fmla="*/ 0 w 24"/>
                <a:gd name="T3" fmla="*/ 3 h 36"/>
                <a:gd name="T4" fmla="*/ 1 w 24"/>
                <a:gd name="T5" fmla="*/ 0 h 36"/>
                <a:gd name="T6" fmla="*/ 2 w 24"/>
                <a:gd name="T7" fmla="*/ 0 h 36"/>
                <a:gd name="T8" fmla="*/ 1 w 24"/>
                <a:gd name="T9" fmla="*/ 4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6">
                  <a:moveTo>
                    <a:pt x="11" y="36"/>
                  </a:moveTo>
                  <a:lnTo>
                    <a:pt x="0" y="30"/>
                  </a:lnTo>
                  <a:lnTo>
                    <a:pt x="13" y="0"/>
                  </a:lnTo>
                  <a:lnTo>
                    <a:pt x="24" y="6"/>
                  </a:lnTo>
                  <a:lnTo>
                    <a:pt x="11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71" name="Freeform 36">
              <a:extLst>
                <a:ext uri="{FF2B5EF4-FFF2-40B4-BE49-F238E27FC236}">
                  <a16:creationId xmlns:a16="http://schemas.microsoft.com/office/drawing/2014/main" id="{DECA15AF-E67E-4E51-89F9-60EDE7AB3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" y="3666"/>
              <a:ext cx="32" cy="57"/>
            </a:xfrm>
            <a:custGeom>
              <a:avLst/>
              <a:gdLst>
                <a:gd name="T0" fmla="*/ 6 w 65"/>
                <a:gd name="T1" fmla="*/ 1 h 113"/>
                <a:gd name="T2" fmla="*/ 6 w 65"/>
                <a:gd name="T3" fmla="*/ 1 h 113"/>
                <a:gd name="T4" fmla="*/ 5 w 65"/>
                <a:gd name="T5" fmla="*/ 0 h 113"/>
                <a:gd name="T6" fmla="*/ 4 w 65"/>
                <a:gd name="T7" fmla="*/ 1 h 113"/>
                <a:gd name="T8" fmla="*/ 4 w 65"/>
                <a:gd name="T9" fmla="*/ 1 h 113"/>
                <a:gd name="T10" fmla="*/ 3 w 65"/>
                <a:gd name="T11" fmla="*/ 2 h 113"/>
                <a:gd name="T12" fmla="*/ 3 w 65"/>
                <a:gd name="T13" fmla="*/ 2 h 113"/>
                <a:gd name="T14" fmla="*/ 3 w 65"/>
                <a:gd name="T15" fmla="*/ 3 h 113"/>
                <a:gd name="T16" fmla="*/ 3 w 65"/>
                <a:gd name="T17" fmla="*/ 3 h 113"/>
                <a:gd name="T18" fmla="*/ 3 w 65"/>
                <a:gd name="T19" fmla="*/ 4 h 113"/>
                <a:gd name="T20" fmla="*/ 3 w 65"/>
                <a:gd name="T21" fmla="*/ 4 h 113"/>
                <a:gd name="T22" fmla="*/ 3 w 65"/>
                <a:gd name="T23" fmla="*/ 4 h 113"/>
                <a:gd name="T24" fmla="*/ 3 w 65"/>
                <a:gd name="T25" fmla="*/ 4 h 113"/>
                <a:gd name="T26" fmla="*/ 3 w 65"/>
                <a:gd name="T27" fmla="*/ 4 h 113"/>
                <a:gd name="T28" fmla="*/ 3 w 65"/>
                <a:gd name="T29" fmla="*/ 4 h 113"/>
                <a:gd name="T30" fmla="*/ 3 w 65"/>
                <a:gd name="T31" fmla="*/ 4 h 113"/>
                <a:gd name="T32" fmla="*/ 3 w 65"/>
                <a:gd name="T33" fmla="*/ 3 h 113"/>
                <a:gd name="T34" fmla="*/ 3 w 65"/>
                <a:gd name="T35" fmla="*/ 3 h 113"/>
                <a:gd name="T36" fmla="*/ 3 w 65"/>
                <a:gd name="T37" fmla="*/ 3 h 113"/>
                <a:gd name="T38" fmla="*/ 4 w 65"/>
                <a:gd name="T39" fmla="*/ 2 h 113"/>
                <a:gd name="T40" fmla="*/ 4 w 65"/>
                <a:gd name="T41" fmla="*/ 2 h 113"/>
                <a:gd name="T42" fmla="*/ 4 w 65"/>
                <a:gd name="T43" fmla="*/ 1 h 113"/>
                <a:gd name="T44" fmla="*/ 5 w 65"/>
                <a:gd name="T45" fmla="*/ 1 h 113"/>
                <a:gd name="T46" fmla="*/ 5 w 65"/>
                <a:gd name="T47" fmla="*/ 2 h 113"/>
                <a:gd name="T48" fmla="*/ 6 w 65"/>
                <a:gd name="T49" fmla="*/ 2 h 113"/>
                <a:gd name="T50" fmla="*/ 7 w 65"/>
                <a:gd name="T51" fmla="*/ 2 h 113"/>
                <a:gd name="T52" fmla="*/ 7 w 65"/>
                <a:gd name="T53" fmla="*/ 3 h 113"/>
                <a:gd name="T54" fmla="*/ 7 w 65"/>
                <a:gd name="T55" fmla="*/ 4 h 113"/>
                <a:gd name="T56" fmla="*/ 7 w 65"/>
                <a:gd name="T57" fmla="*/ 5 h 113"/>
                <a:gd name="T58" fmla="*/ 6 w 65"/>
                <a:gd name="T59" fmla="*/ 6 h 113"/>
                <a:gd name="T60" fmla="*/ 6 w 65"/>
                <a:gd name="T61" fmla="*/ 7 h 113"/>
                <a:gd name="T62" fmla="*/ 5 w 65"/>
                <a:gd name="T63" fmla="*/ 7 h 113"/>
                <a:gd name="T64" fmla="*/ 4 w 65"/>
                <a:gd name="T65" fmla="*/ 7 h 113"/>
                <a:gd name="T66" fmla="*/ 4 w 65"/>
                <a:gd name="T67" fmla="*/ 7 h 113"/>
                <a:gd name="T68" fmla="*/ 3 w 65"/>
                <a:gd name="T69" fmla="*/ 7 h 113"/>
                <a:gd name="T70" fmla="*/ 2 w 65"/>
                <a:gd name="T71" fmla="*/ 8 h 113"/>
                <a:gd name="T72" fmla="*/ 1 w 65"/>
                <a:gd name="T73" fmla="*/ 9 h 113"/>
                <a:gd name="T74" fmla="*/ 1 w 65"/>
                <a:gd name="T75" fmla="*/ 11 h 113"/>
                <a:gd name="T76" fmla="*/ 0 w 65"/>
                <a:gd name="T77" fmla="*/ 12 h 113"/>
                <a:gd name="T78" fmla="*/ 0 w 65"/>
                <a:gd name="T79" fmla="*/ 13 h 113"/>
                <a:gd name="T80" fmla="*/ 0 w 65"/>
                <a:gd name="T81" fmla="*/ 14 h 113"/>
                <a:gd name="T82" fmla="*/ 0 w 65"/>
                <a:gd name="T83" fmla="*/ 14 h 113"/>
                <a:gd name="T84" fmla="*/ 0 w 65"/>
                <a:gd name="T85" fmla="*/ 14 h 113"/>
                <a:gd name="T86" fmla="*/ 0 w 65"/>
                <a:gd name="T87" fmla="*/ 14 h 113"/>
                <a:gd name="T88" fmla="*/ 0 w 65"/>
                <a:gd name="T89" fmla="*/ 15 h 113"/>
                <a:gd name="T90" fmla="*/ 0 w 65"/>
                <a:gd name="T91" fmla="*/ 15 h 113"/>
                <a:gd name="T92" fmla="*/ 0 w 65"/>
                <a:gd name="T93" fmla="*/ 15 h 113"/>
                <a:gd name="T94" fmla="*/ 0 w 65"/>
                <a:gd name="T95" fmla="*/ 14 h 113"/>
                <a:gd name="T96" fmla="*/ 0 w 65"/>
                <a:gd name="T97" fmla="*/ 14 h 113"/>
                <a:gd name="T98" fmla="*/ 1 w 65"/>
                <a:gd name="T99" fmla="*/ 12 h 113"/>
                <a:gd name="T100" fmla="*/ 2 w 65"/>
                <a:gd name="T101" fmla="*/ 10 h 113"/>
                <a:gd name="T102" fmla="*/ 3 w 65"/>
                <a:gd name="T103" fmla="*/ 8 h 113"/>
                <a:gd name="T104" fmla="*/ 4 w 65"/>
                <a:gd name="T105" fmla="*/ 8 h 113"/>
                <a:gd name="T106" fmla="*/ 5 w 65"/>
                <a:gd name="T107" fmla="*/ 8 h 113"/>
                <a:gd name="T108" fmla="*/ 6 w 65"/>
                <a:gd name="T109" fmla="*/ 7 h 113"/>
                <a:gd name="T110" fmla="*/ 7 w 65"/>
                <a:gd name="T111" fmla="*/ 6 h 113"/>
                <a:gd name="T112" fmla="*/ 8 w 65"/>
                <a:gd name="T113" fmla="*/ 5 h 113"/>
                <a:gd name="T114" fmla="*/ 8 w 65"/>
                <a:gd name="T115" fmla="*/ 4 h 113"/>
                <a:gd name="T116" fmla="*/ 8 w 65"/>
                <a:gd name="T117" fmla="*/ 3 h 113"/>
                <a:gd name="T118" fmla="*/ 7 w 65"/>
                <a:gd name="T119" fmla="*/ 2 h 113"/>
                <a:gd name="T120" fmla="*/ 6 w 65"/>
                <a:gd name="T121" fmla="*/ 1 h 11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5" h="113">
                  <a:moveTo>
                    <a:pt x="53" y="3"/>
                  </a:moveTo>
                  <a:lnTo>
                    <a:pt x="48" y="2"/>
                  </a:lnTo>
                  <a:lnTo>
                    <a:pt x="42" y="0"/>
                  </a:lnTo>
                  <a:lnTo>
                    <a:pt x="37" y="2"/>
                  </a:lnTo>
                  <a:lnTo>
                    <a:pt x="34" y="3"/>
                  </a:lnTo>
                  <a:lnTo>
                    <a:pt x="29" y="9"/>
                  </a:lnTo>
                  <a:lnTo>
                    <a:pt x="26" y="15"/>
                  </a:lnTo>
                  <a:lnTo>
                    <a:pt x="24" y="21"/>
                  </a:lnTo>
                  <a:lnTo>
                    <a:pt x="24" y="24"/>
                  </a:lnTo>
                  <a:lnTo>
                    <a:pt x="24" y="25"/>
                  </a:lnTo>
                  <a:lnTo>
                    <a:pt x="25" y="27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7"/>
                  </a:lnTo>
                  <a:lnTo>
                    <a:pt x="28" y="25"/>
                  </a:lnTo>
                  <a:lnTo>
                    <a:pt x="29" y="24"/>
                  </a:lnTo>
                  <a:lnTo>
                    <a:pt x="29" y="22"/>
                  </a:lnTo>
                  <a:lnTo>
                    <a:pt x="31" y="18"/>
                  </a:lnTo>
                  <a:lnTo>
                    <a:pt x="33" y="14"/>
                  </a:lnTo>
                  <a:lnTo>
                    <a:pt x="36" y="9"/>
                  </a:lnTo>
                  <a:lnTo>
                    <a:pt x="39" y="8"/>
                  </a:lnTo>
                  <a:lnTo>
                    <a:pt x="42" y="8"/>
                  </a:lnTo>
                  <a:lnTo>
                    <a:pt x="46" y="9"/>
                  </a:lnTo>
                  <a:lnTo>
                    <a:pt x="50" y="11"/>
                  </a:lnTo>
                  <a:lnTo>
                    <a:pt x="57" y="16"/>
                  </a:lnTo>
                  <a:lnTo>
                    <a:pt x="60" y="22"/>
                  </a:lnTo>
                  <a:lnTo>
                    <a:pt x="60" y="30"/>
                  </a:lnTo>
                  <a:lnTo>
                    <a:pt x="58" y="34"/>
                  </a:lnTo>
                  <a:lnTo>
                    <a:pt x="55" y="43"/>
                  </a:lnTo>
                  <a:lnTo>
                    <a:pt x="50" y="49"/>
                  </a:lnTo>
                  <a:lnTo>
                    <a:pt x="44" y="52"/>
                  </a:lnTo>
                  <a:lnTo>
                    <a:pt x="39" y="52"/>
                  </a:lnTo>
                  <a:lnTo>
                    <a:pt x="33" y="52"/>
                  </a:lnTo>
                  <a:lnTo>
                    <a:pt x="26" y="56"/>
                  </a:lnTo>
                  <a:lnTo>
                    <a:pt x="20" y="63"/>
                  </a:lnTo>
                  <a:lnTo>
                    <a:pt x="14" y="72"/>
                  </a:lnTo>
                  <a:lnTo>
                    <a:pt x="10" y="84"/>
                  </a:lnTo>
                  <a:lnTo>
                    <a:pt x="5" y="93"/>
                  </a:lnTo>
                  <a:lnTo>
                    <a:pt x="3" y="102"/>
                  </a:lnTo>
                  <a:lnTo>
                    <a:pt x="0" y="107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1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6" y="110"/>
                  </a:lnTo>
                  <a:lnTo>
                    <a:pt x="13" y="91"/>
                  </a:lnTo>
                  <a:lnTo>
                    <a:pt x="21" y="74"/>
                  </a:lnTo>
                  <a:lnTo>
                    <a:pt x="29" y="62"/>
                  </a:lnTo>
                  <a:lnTo>
                    <a:pt x="36" y="58"/>
                  </a:lnTo>
                  <a:lnTo>
                    <a:pt x="44" y="59"/>
                  </a:lnTo>
                  <a:lnTo>
                    <a:pt x="53" y="55"/>
                  </a:lnTo>
                  <a:lnTo>
                    <a:pt x="60" y="47"/>
                  </a:lnTo>
                  <a:lnTo>
                    <a:pt x="64" y="37"/>
                  </a:lnTo>
                  <a:lnTo>
                    <a:pt x="65" y="28"/>
                  </a:lnTo>
                  <a:lnTo>
                    <a:pt x="65" y="18"/>
                  </a:lnTo>
                  <a:lnTo>
                    <a:pt x="61" y="11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72" name="Freeform 37">
              <a:extLst>
                <a:ext uri="{FF2B5EF4-FFF2-40B4-BE49-F238E27FC236}">
                  <a16:creationId xmlns:a16="http://schemas.microsoft.com/office/drawing/2014/main" id="{5CE31A40-AE00-4252-9F2D-3DF462186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0" y="3731"/>
              <a:ext cx="93" cy="119"/>
            </a:xfrm>
            <a:custGeom>
              <a:avLst/>
              <a:gdLst>
                <a:gd name="T0" fmla="*/ 22 w 186"/>
                <a:gd name="T1" fmla="*/ 22 h 236"/>
                <a:gd name="T2" fmla="*/ 21 w 186"/>
                <a:gd name="T3" fmla="*/ 25 h 236"/>
                <a:gd name="T4" fmla="*/ 20 w 186"/>
                <a:gd name="T5" fmla="*/ 27 h 236"/>
                <a:gd name="T6" fmla="*/ 18 w 186"/>
                <a:gd name="T7" fmla="*/ 28 h 236"/>
                <a:gd name="T8" fmla="*/ 15 w 186"/>
                <a:gd name="T9" fmla="*/ 30 h 236"/>
                <a:gd name="T10" fmla="*/ 13 w 186"/>
                <a:gd name="T11" fmla="*/ 30 h 236"/>
                <a:gd name="T12" fmla="*/ 11 w 186"/>
                <a:gd name="T13" fmla="*/ 30 h 236"/>
                <a:gd name="T14" fmla="*/ 9 w 186"/>
                <a:gd name="T15" fmla="*/ 30 h 236"/>
                <a:gd name="T16" fmla="*/ 7 w 186"/>
                <a:gd name="T17" fmla="*/ 28 h 236"/>
                <a:gd name="T18" fmla="*/ 5 w 186"/>
                <a:gd name="T19" fmla="*/ 27 h 236"/>
                <a:gd name="T20" fmla="*/ 3 w 186"/>
                <a:gd name="T21" fmla="*/ 25 h 236"/>
                <a:gd name="T22" fmla="*/ 2 w 186"/>
                <a:gd name="T23" fmla="*/ 22 h 236"/>
                <a:gd name="T24" fmla="*/ 1 w 186"/>
                <a:gd name="T25" fmla="*/ 20 h 236"/>
                <a:gd name="T26" fmla="*/ 0 w 186"/>
                <a:gd name="T27" fmla="*/ 17 h 236"/>
                <a:gd name="T28" fmla="*/ 0 w 186"/>
                <a:gd name="T29" fmla="*/ 14 h 236"/>
                <a:gd name="T30" fmla="*/ 1 w 186"/>
                <a:gd name="T31" fmla="*/ 11 h 236"/>
                <a:gd name="T32" fmla="*/ 2 w 186"/>
                <a:gd name="T33" fmla="*/ 8 h 236"/>
                <a:gd name="T34" fmla="*/ 3 w 186"/>
                <a:gd name="T35" fmla="*/ 6 h 236"/>
                <a:gd name="T36" fmla="*/ 5 w 186"/>
                <a:gd name="T37" fmla="*/ 4 h 236"/>
                <a:gd name="T38" fmla="*/ 7 w 186"/>
                <a:gd name="T39" fmla="*/ 2 h 236"/>
                <a:gd name="T40" fmla="*/ 9 w 186"/>
                <a:gd name="T41" fmla="*/ 1 h 236"/>
                <a:gd name="T42" fmla="*/ 11 w 186"/>
                <a:gd name="T43" fmla="*/ 0 h 236"/>
                <a:gd name="T44" fmla="*/ 13 w 186"/>
                <a:gd name="T45" fmla="*/ 0 h 236"/>
                <a:gd name="T46" fmla="*/ 15 w 186"/>
                <a:gd name="T47" fmla="*/ 1 h 236"/>
                <a:gd name="T48" fmla="*/ 18 w 186"/>
                <a:gd name="T49" fmla="*/ 2 h 236"/>
                <a:gd name="T50" fmla="*/ 20 w 186"/>
                <a:gd name="T51" fmla="*/ 4 h 236"/>
                <a:gd name="T52" fmla="*/ 21 w 186"/>
                <a:gd name="T53" fmla="*/ 6 h 236"/>
                <a:gd name="T54" fmla="*/ 22 w 186"/>
                <a:gd name="T55" fmla="*/ 8 h 236"/>
                <a:gd name="T56" fmla="*/ 23 w 186"/>
                <a:gd name="T57" fmla="*/ 11 h 236"/>
                <a:gd name="T58" fmla="*/ 24 w 186"/>
                <a:gd name="T59" fmla="*/ 14 h 236"/>
                <a:gd name="T60" fmla="*/ 24 w 186"/>
                <a:gd name="T61" fmla="*/ 17 h 236"/>
                <a:gd name="T62" fmla="*/ 23 w 186"/>
                <a:gd name="T63" fmla="*/ 20 h 236"/>
                <a:gd name="T64" fmla="*/ 22 w 186"/>
                <a:gd name="T65" fmla="*/ 22 h 2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86" h="236">
                  <a:moveTo>
                    <a:pt x="176" y="175"/>
                  </a:moveTo>
                  <a:lnTo>
                    <a:pt x="165" y="194"/>
                  </a:lnTo>
                  <a:lnTo>
                    <a:pt x="153" y="211"/>
                  </a:lnTo>
                  <a:lnTo>
                    <a:pt x="138" y="223"/>
                  </a:lnTo>
                  <a:lnTo>
                    <a:pt x="120" y="232"/>
                  </a:lnTo>
                  <a:lnTo>
                    <a:pt x="103" y="236"/>
                  </a:lnTo>
                  <a:lnTo>
                    <a:pt x="85" y="236"/>
                  </a:lnTo>
                  <a:lnTo>
                    <a:pt x="67" y="232"/>
                  </a:lnTo>
                  <a:lnTo>
                    <a:pt x="49" y="223"/>
                  </a:lnTo>
                  <a:lnTo>
                    <a:pt x="33" y="210"/>
                  </a:lnTo>
                  <a:lnTo>
                    <a:pt x="20" y="192"/>
                  </a:lnTo>
                  <a:lnTo>
                    <a:pt x="10" y="173"/>
                  </a:lnTo>
                  <a:lnTo>
                    <a:pt x="4" y="153"/>
                  </a:lnTo>
                  <a:lnTo>
                    <a:pt x="0" y="129"/>
                  </a:lnTo>
                  <a:lnTo>
                    <a:pt x="0" y="107"/>
                  </a:lnTo>
                  <a:lnTo>
                    <a:pt x="4" y="84"/>
                  </a:lnTo>
                  <a:lnTo>
                    <a:pt x="11" y="62"/>
                  </a:lnTo>
                  <a:lnTo>
                    <a:pt x="21" y="43"/>
                  </a:lnTo>
                  <a:lnTo>
                    <a:pt x="34" y="25"/>
                  </a:lnTo>
                  <a:lnTo>
                    <a:pt x="49" y="13"/>
                  </a:lnTo>
                  <a:lnTo>
                    <a:pt x="67" y="4"/>
                  </a:lnTo>
                  <a:lnTo>
                    <a:pt x="84" y="0"/>
                  </a:lnTo>
                  <a:lnTo>
                    <a:pt x="102" y="0"/>
                  </a:lnTo>
                  <a:lnTo>
                    <a:pt x="120" y="4"/>
                  </a:lnTo>
                  <a:lnTo>
                    <a:pt x="138" y="13"/>
                  </a:lnTo>
                  <a:lnTo>
                    <a:pt x="153" y="26"/>
                  </a:lnTo>
                  <a:lnTo>
                    <a:pt x="167" y="43"/>
                  </a:lnTo>
                  <a:lnTo>
                    <a:pt x="176" y="62"/>
                  </a:lnTo>
                  <a:lnTo>
                    <a:pt x="183" y="84"/>
                  </a:lnTo>
                  <a:lnTo>
                    <a:pt x="186" y="106"/>
                  </a:lnTo>
                  <a:lnTo>
                    <a:pt x="186" y="129"/>
                  </a:lnTo>
                  <a:lnTo>
                    <a:pt x="183" y="153"/>
                  </a:lnTo>
                  <a:lnTo>
                    <a:pt x="176" y="175"/>
                  </a:lnTo>
                  <a:close/>
                </a:path>
              </a:pathLst>
            </a:custGeom>
            <a:solidFill>
              <a:srgbClr val="3F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73" name="Freeform 38">
              <a:extLst>
                <a:ext uri="{FF2B5EF4-FFF2-40B4-BE49-F238E27FC236}">
                  <a16:creationId xmlns:a16="http://schemas.microsoft.com/office/drawing/2014/main" id="{02B2802D-D6CC-40F1-8C89-ED7FA7DB0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" y="3750"/>
              <a:ext cx="63" cy="91"/>
            </a:xfrm>
            <a:custGeom>
              <a:avLst/>
              <a:gdLst>
                <a:gd name="T0" fmla="*/ 15 w 126"/>
                <a:gd name="T1" fmla="*/ 16 h 182"/>
                <a:gd name="T2" fmla="*/ 14 w 126"/>
                <a:gd name="T3" fmla="*/ 18 h 182"/>
                <a:gd name="T4" fmla="*/ 13 w 126"/>
                <a:gd name="T5" fmla="*/ 20 h 182"/>
                <a:gd name="T6" fmla="*/ 11 w 126"/>
                <a:gd name="T7" fmla="*/ 21 h 182"/>
                <a:gd name="T8" fmla="*/ 10 w 126"/>
                <a:gd name="T9" fmla="*/ 22 h 182"/>
                <a:gd name="T10" fmla="*/ 8 w 126"/>
                <a:gd name="T11" fmla="*/ 23 h 182"/>
                <a:gd name="T12" fmla="*/ 7 w 126"/>
                <a:gd name="T13" fmla="*/ 23 h 182"/>
                <a:gd name="T14" fmla="*/ 5 w 126"/>
                <a:gd name="T15" fmla="*/ 23 h 182"/>
                <a:gd name="T16" fmla="*/ 4 w 126"/>
                <a:gd name="T17" fmla="*/ 22 h 182"/>
                <a:gd name="T18" fmla="*/ 3 w 126"/>
                <a:gd name="T19" fmla="*/ 21 h 182"/>
                <a:gd name="T20" fmla="*/ 2 w 126"/>
                <a:gd name="T21" fmla="*/ 20 h 182"/>
                <a:gd name="T22" fmla="*/ 1 w 126"/>
                <a:gd name="T23" fmla="*/ 18 h 182"/>
                <a:gd name="T24" fmla="*/ 1 w 126"/>
                <a:gd name="T25" fmla="*/ 16 h 182"/>
                <a:gd name="T26" fmla="*/ 0 w 126"/>
                <a:gd name="T27" fmla="*/ 14 h 182"/>
                <a:gd name="T28" fmla="*/ 1 w 126"/>
                <a:gd name="T29" fmla="*/ 12 h 182"/>
                <a:gd name="T30" fmla="*/ 1 w 126"/>
                <a:gd name="T31" fmla="*/ 10 h 182"/>
                <a:gd name="T32" fmla="*/ 2 w 126"/>
                <a:gd name="T33" fmla="*/ 7 h 182"/>
                <a:gd name="T34" fmla="*/ 3 w 126"/>
                <a:gd name="T35" fmla="*/ 5 h 182"/>
                <a:gd name="T36" fmla="*/ 4 w 126"/>
                <a:gd name="T37" fmla="*/ 4 h 182"/>
                <a:gd name="T38" fmla="*/ 5 w 126"/>
                <a:gd name="T39" fmla="*/ 2 h 182"/>
                <a:gd name="T40" fmla="*/ 7 w 126"/>
                <a:gd name="T41" fmla="*/ 1 h 182"/>
                <a:gd name="T42" fmla="*/ 8 w 126"/>
                <a:gd name="T43" fmla="*/ 1 h 182"/>
                <a:gd name="T44" fmla="*/ 10 w 126"/>
                <a:gd name="T45" fmla="*/ 0 h 182"/>
                <a:gd name="T46" fmla="*/ 11 w 126"/>
                <a:gd name="T47" fmla="*/ 1 h 182"/>
                <a:gd name="T48" fmla="*/ 13 w 126"/>
                <a:gd name="T49" fmla="*/ 1 h 182"/>
                <a:gd name="T50" fmla="*/ 14 w 126"/>
                <a:gd name="T51" fmla="*/ 2 h 182"/>
                <a:gd name="T52" fmla="*/ 15 w 126"/>
                <a:gd name="T53" fmla="*/ 4 h 182"/>
                <a:gd name="T54" fmla="*/ 16 w 126"/>
                <a:gd name="T55" fmla="*/ 6 h 182"/>
                <a:gd name="T56" fmla="*/ 16 w 126"/>
                <a:gd name="T57" fmla="*/ 8 h 182"/>
                <a:gd name="T58" fmla="*/ 16 w 126"/>
                <a:gd name="T59" fmla="*/ 10 h 182"/>
                <a:gd name="T60" fmla="*/ 16 w 126"/>
                <a:gd name="T61" fmla="*/ 12 h 182"/>
                <a:gd name="T62" fmla="*/ 15 w 126"/>
                <a:gd name="T63" fmla="*/ 14 h 182"/>
                <a:gd name="T64" fmla="*/ 15 w 126"/>
                <a:gd name="T65" fmla="*/ 16 h 1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6" h="182">
                  <a:moveTo>
                    <a:pt x="115" y="126"/>
                  </a:moveTo>
                  <a:lnTo>
                    <a:pt x="106" y="142"/>
                  </a:lnTo>
                  <a:lnTo>
                    <a:pt x="97" y="155"/>
                  </a:lnTo>
                  <a:lnTo>
                    <a:pt x="86" y="165"/>
                  </a:lnTo>
                  <a:lnTo>
                    <a:pt x="75" y="174"/>
                  </a:lnTo>
                  <a:lnTo>
                    <a:pt x="62" y="179"/>
                  </a:lnTo>
                  <a:lnTo>
                    <a:pt x="51" y="182"/>
                  </a:lnTo>
                  <a:lnTo>
                    <a:pt x="39" y="180"/>
                  </a:lnTo>
                  <a:lnTo>
                    <a:pt x="28" y="174"/>
                  </a:lnTo>
                  <a:lnTo>
                    <a:pt x="18" y="165"/>
                  </a:lnTo>
                  <a:lnTo>
                    <a:pt x="10" y="154"/>
                  </a:lnTo>
                  <a:lnTo>
                    <a:pt x="4" y="141"/>
                  </a:lnTo>
                  <a:lnTo>
                    <a:pt x="1" y="124"/>
                  </a:lnTo>
                  <a:lnTo>
                    <a:pt x="0" y="108"/>
                  </a:lnTo>
                  <a:lnTo>
                    <a:pt x="2" y="91"/>
                  </a:lnTo>
                  <a:lnTo>
                    <a:pt x="5" y="73"/>
                  </a:lnTo>
                  <a:lnTo>
                    <a:pt x="11" y="55"/>
                  </a:lnTo>
                  <a:lnTo>
                    <a:pt x="19" y="39"/>
                  </a:lnTo>
                  <a:lnTo>
                    <a:pt x="29" y="26"/>
                  </a:lnTo>
                  <a:lnTo>
                    <a:pt x="39" y="16"/>
                  </a:lnTo>
                  <a:lnTo>
                    <a:pt x="51" y="7"/>
                  </a:lnTo>
                  <a:lnTo>
                    <a:pt x="64" y="3"/>
                  </a:lnTo>
                  <a:lnTo>
                    <a:pt x="75" y="0"/>
                  </a:lnTo>
                  <a:lnTo>
                    <a:pt x="87" y="1"/>
                  </a:lnTo>
                  <a:lnTo>
                    <a:pt x="98" y="7"/>
                  </a:lnTo>
                  <a:lnTo>
                    <a:pt x="108" y="16"/>
                  </a:lnTo>
                  <a:lnTo>
                    <a:pt x="116" y="28"/>
                  </a:lnTo>
                  <a:lnTo>
                    <a:pt x="122" y="42"/>
                  </a:lnTo>
                  <a:lnTo>
                    <a:pt x="125" y="57"/>
                  </a:lnTo>
                  <a:lnTo>
                    <a:pt x="126" y="73"/>
                  </a:lnTo>
                  <a:lnTo>
                    <a:pt x="125" y="91"/>
                  </a:lnTo>
                  <a:lnTo>
                    <a:pt x="120" y="108"/>
                  </a:lnTo>
                  <a:lnTo>
                    <a:pt x="115" y="12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74" name="Freeform 39">
              <a:extLst>
                <a:ext uri="{FF2B5EF4-FFF2-40B4-BE49-F238E27FC236}">
                  <a16:creationId xmlns:a16="http://schemas.microsoft.com/office/drawing/2014/main" id="{4A44ED44-A52C-4B2B-8CA2-FB7A432F4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6" y="3760"/>
              <a:ext cx="9" cy="14"/>
            </a:xfrm>
            <a:custGeom>
              <a:avLst/>
              <a:gdLst>
                <a:gd name="T0" fmla="*/ 2 w 17"/>
                <a:gd name="T1" fmla="*/ 4 h 28"/>
                <a:gd name="T2" fmla="*/ 2 w 17"/>
                <a:gd name="T3" fmla="*/ 4 h 28"/>
                <a:gd name="T4" fmla="*/ 2 w 17"/>
                <a:gd name="T5" fmla="*/ 4 h 28"/>
                <a:gd name="T6" fmla="*/ 1 w 17"/>
                <a:gd name="T7" fmla="*/ 3 h 28"/>
                <a:gd name="T8" fmla="*/ 1 w 17"/>
                <a:gd name="T9" fmla="*/ 3 h 28"/>
                <a:gd name="T10" fmla="*/ 0 w 17"/>
                <a:gd name="T11" fmla="*/ 2 h 28"/>
                <a:gd name="T12" fmla="*/ 0 w 17"/>
                <a:gd name="T13" fmla="*/ 2 h 28"/>
                <a:gd name="T14" fmla="*/ 0 w 17"/>
                <a:gd name="T15" fmla="*/ 1 h 28"/>
                <a:gd name="T16" fmla="*/ 1 w 17"/>
                <a:gd name="T17" fmla="*/ 1 h 28"/>
                <a:gd name="T18" fmla="*/ 1 w 17"/>
                <a:gd name="T19" fmla="*/ 0 h 28"/>
                <a:gd name="T20" fmla="*/ 2 w 17"/>
                <a:gd name="T21" fmla="*/ 1 h 28"/>
                <a:gd name="T22" fmla="*/ 2 w 17"/>
                <a:gd name="T23" fmla="*/ 1 h 28"/>
                <a:gd name="T24" fmla="*/ 2 w 17"/>
                <a:gd name="T25" fmla="*/ 2 h 28"/>
                <a:gd name="T26" fmla="*/ 3 w 17"/>
                <a:gd name="T27" fmla="*/ 2 h 28"/>
                <a:gd name="T28" fmla="*/ 3 w 17"/>
                <a:gd name="T29" fmla="*/ 3 h 28"/>
                <a:gd name="T30" fmla="*/ 3 w 17"/>
                <a:gd name="T31" fmla="*/ 3 h 28"/>
                <a:gd name="T32" fmla="*/ 2 w 17"/>
                <a:gd name="T33" fmla="*/ 4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" h="28">
                  <a:moveTo>
                    <a:pt x="15" y="27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6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6" y="0"/>
                  </a:lnTo>
                  <a:lnTo>
                    <a:pt x="9" y="2"/>
                  </a:lnTo>
                  <a:lnTo>
                    <a:pt x="11" y="5"/>
                  </a:lnTo>
                  <a:lnTo>
                    <a:pt x="15" y="9"/>
                  </a:lnTo>
                  <a:lnTo>
                    <a:pt x="17" y="15"/>
                  </a:lnTo>
                  <a:lnTo>
                    <a:pt x="17" y="19"/>
                  </a:lnTo>
                  <a:lnTo>
                    <a:pt x="17" y="24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75" name="Freeform 40">
              <a:extLst>
                <a:ext uri="{FF2B5EF4-FFF2-40B4-BE49-F238E27FC236}">
                  <a16:creationId xmlns:a16="http://schemas.microsoft.com/office/drawing/2014/main" id="{F76F66CF-3A66-45DD-950C-23C5FE70C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3715"/>
              <a:ext cx="28" cy="33"/>
            </a:xfrm>
            <a:custGeom>
              <a:avLst/>
              <a:gdLst>
                <a:gd name="T0" fmla="*/ 5 w 57"/>
                <a:gd name="T1" fmla="*/ 9 h 66"/>
                <a:gd name="T2" fmla="*/ 0 w 57"/>
                <a:gd name="T3" fmla="*/ 5 h 66"/>
                <a:gd name="T4" fmla="*/ 2 w 57"/>
                <a:gd name="T5" fmla="*/ 0 h 66"/>
                <a:gd name="T6" fmla="*/ 7 w 57"/>
                <a:gd name="T7" fmla="*/ 4 h 66"/>
                <a:gd name="T8" fmla="*/ 5 w 57"/>
                <a:gd name="T9" fmla="*/ 9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6">
                  <a:moveTo>
                    <a:pt x="42" y="66"/>
                  </a:moveTo>
                  <a:lnTo>
                    <a:pt x="0" y="38"/>
                  </a:lnTo>
                  <a:lnTo>
                    <a:pt x="17" y="0"/>
                  </a:lnTo>
                  <a:lnTo>
                    <a:pt x="57" y="29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76" name="Freeform 41">
              <a:extLst>
                <a:ext uri="{FF2B5EF4-FFF2-40B4-BE49-F238E27FC236}">
                  <a16:creationId xmlns:a16="http://schemas.microsoft.com/office/drawing/2014/main" id="{AA64C603-96EB-4FC4-B2FA-B7F724B43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" y="3713"/>
              <a:ext cx="11" cy="21"/>
            </a:xfrm>
            <a:custGeom>
              <a:avLst/>
              <a:gdLst>
                <a:gd name="T0" fmla="*/ 1 w 23"/>
                <a:gd name="T1" fmla="*/ 6 h 41"/>
                <a:gd name="T2" fmla="*/ 0 w 23"/>
                <a:gd name="T3" fmla="*/ 5 h 41"/>
                <a:gd name="T4" fmla="*/ 1 w 23"/>
                <a:gd name="T5" fmla="*/ 0 h 41"/>
                <a:gd name="T6" fmla="*/ 2 w 23"/>
                <a:gd name="T7" fmla="*/ 1 h 41"/>
                <a:gd name="T8" fmla="*/ 1 w 23"/>
                <a:gd name="T9" fmla="*/ 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41">
                  <a:moveTo>
                    <a:pt x="9" y="41"/>
                  </a:moveTo>
                  <a:lnTo>
                    <a:pt x="0" y="34"/>
                  </a:lnTo>
                  <a:lnTo>
                    <a:pt x="14" y="0"/>
                  </a:lnTo>
                  <a:lnTo>
                    <a:pt x="23" y="8"/>
                  </a:lnTo>
                  <a:lnTo>
                    <a:pt x="9" y="4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77" name="Freeform 42">
              <a:extLst>
                <a:ext uri="{FF2B5EF4-FFF2-40B4-BE49-F238E27FC236}">
                  <a16:creationId xmlns:a16="http://schemas.microsoft.com/office/drawing/2014/main" id="{6305231A-BE28-475F-A8BF-BF179529C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0" y="3725"/>
              <a:ext cx="13" cy="22"/>
            </a:xfrm>
            <a:custGeom>
              <a:avLst/>
              <a:gdLst>
                <a:gd name="T0" fmla="*/ 1 w 27"/>
                <a:gd name="T1" fmla="*/ 6 h 44"/>
                <a:gd name="T2" fmla="*/ 0 w 27"/>
                <a:gd name="T3" fmla="*/ 5 h 44"/>
                <a:gd name="T4" fmla="*/ 1 w 27"/>
                <a:gd name="T5" fmla="*/ 0 h 44"/>
                <a:gd name="T6" fmla="*/ 3 w 27"/>
                <a:gd name="T7" fmla="*/ 2 h 44"/>
                <a:gd name="T8" fmla="*/ 1 w 27"/>
                <a:gd name="T9" fmla="*/ 6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44">
                  <a:moveTo>
                    <a:pt x="12" y="44"/>
                  </a:moveTo>
                  <a:lnTo>
                    <a:pt x="0" y="35"/>
                  </a:lnTo>
                  <a:lnTo>
                    <a:pt x="15" y="0"/>
                  </a:lnTo>
                  <a:lnTo>
                    <a:pt x="27" y="9"/>
                  </a:lnTo>
                  <a:lnTo>
                    <a:pt x="12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78" name="Freeform 43">
              <a:extLst>
                <a:ext uri="{FF2B5EF4-FFF2-40B4-BE49-F238E27FC236}">
                  <a16:creationId xmlns:a16="http://schemas.microsoft.com/office/drawing/2014/main" id="{A7F78A71-07F0-4AF8-A50C-E352E6EE7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" y="4128"/>
              <a:ext cx="47" cy="29"/>
            </a:xfrm>
            <a:custGeom>
              <a:avLst/>
              <a:gdLst>
                <a:gd name="T0" fmla="*/ 1 w 93"/>
                <a:gd name="T1" fmla="*/ 6 h 59"/>
                <a:gd name="T2" fmla="*/ 2 w 93"/>
                <a:gd name="T3" fmla="*/ 7 h 59"/>
                <a:gd name="T4" fmla="*/ 3 w 93"/>
                <a:gd name="T5" fmla="*/ 7 h 59"/>
                <a:gd name="T6" fmla="*/ 5 w 93"/>
                <a:gd name="T7" fmla="*/ 6 h 59"/>
                <a:gd name="T8" fmla="*/ 5 w 93"/>
                <a:gd name="T9" fmla="*/ 6 h 59"/>
                <a:gd name="T10" fmla="*/ 5 w 93"/>
                <a:gd name="T11" fmla="*/ 6 h 59"/>
                <a:gd name="T12" fmla="*/ 5 w 93"/>
                <a:gd name="T13" fmla="*/ 5 h 59"/>
                <a:gd name="T14" fmla="*/ 4 w 93"/>
                <a:gd name="T15" fmla="*/ 5 h 59"/>
                <a:gd name="T16" fmla="*/ 4 w 93"/>
                <a:gd name="T17" fmla="*/ 5 h 59"/>
                <a:gd name="T18" fmla="*/ 3 w 93"/>
                <a:gd name="T19" fmla="*/ 6 h 59"/>
                <a:gd name="T20" fmla="*/ 2 w 93"/>
                <a:gd name="T21" fmla="*/ 6 h 59"/>
                <a:gd name="T22" fmla="*/ 2 w 93"/>
                <a:gd name="T23" fmla="*/ 5 h 59"/>
                <a:gd name="T24" fmla="*/ 1 w 93"/>
                <a:gd name="T25" fmla="*/ 3 h 59"/>
                <a:gd name="T26" fmla="*/ 2 w 93"/>
                <a:gd name="T27" fmla="*/ 2 h 59"/>
                <a:gd name="T28" fmla="*/ 3 w 93"/>
                <a:gd name="T29" fmla="*/ 1 h 59"/>
                <a:gd name="T30" fmla="*/ 5 w 93"/>
                <a:gd name="T31" fmla="*/ 1 h 59"/>
                <a:gd name="T32" fmla="*/ 6 w 93"/>
                <a:gd name="T33" fmla="*/ 3 h 59"/>
                <a:gd name="T34" fmla="*/ 7 w 93"/>
                <a:gd name="T35" fmla="*/ 3 h 59"/>
                <a:gd name="T36" fmla="*/ 10 w 93"/>
                <a:gd name="T37" fmla="*/ 2 h 59"/>
                <a:gd name="T38" fmla="*/ 11 w 93"/>
                <a:gd name="T39" fmla="*/ 1 h 59"/>
                <a:gd name="T40" fmla="*/ 12 w 93"/>
                <a:gd name="T41" fmla="*/ 0 h 59"/>
                <a:gd name="T42" fmla="*/ 12 w 93"/>
                <a:gd name="T43" fmla="*/ 0 h 59"/>
                <a:gd name="T44" fmla="*/ 12 w 93"/>
                <a:gd name="T45" fmla="*/ 0 h 59"/>
                <a:gd name="T46" fmla="*/ 12 w 93"/>
                <a:gd name="T47" fmla="*/ 0 h 59"/>
                <a:gd name="T48" fmla="*/ 11 w 93"/>
                <a:gd name="T49" fmla="*/ 0 h 59"/>
                <a:gd name="T50" fmla="*/ 9 w 93"/>
                <a:gd name="T51" fmla="*/ 1 h 59"/>
                <a:gd name="T52" fmla="*/ 7 w 93"/>
                <a:gd name="T53" fmla="*/ 2 h 59"/>
                <a:gd name="T54" fmla="*/ 6 w 93"/>
                <a:gd name="T55" fmla="*/ 2 h 59"/>
                <a:gd name="T56" fmla="*/ 5 w 93"/>
                <a:gd name="T57" fmla="*/ 1 h 59"/>
                <a:gd name="T58" fmla="*/ 3 w 93"/>
                <a:gd name="T59" fmla="*/ 0 h 59"/>
                <a:gd name="T60" fmla="*/ 1 w 93"/>
                <a:gd name="T61" fmla="*/ 2 h 59"/>
                <a:gd name="T62" fmla="*/ 0 w 93"/>
                <a:gd name="T63" fmla="*/ 4 h 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3" h="59">
                  <a:moveTo>
                    <a:pt x="3" y="43"/>
                  </a:moveTo>
                  <a:lnTo>
                    <a:pt x="6" y="49"/>
                  </a:lnTo>
                  <a:lnTo>
                    <a:pt x="10" y="53"/>
                  </a:lnTo>
                  <a:lnTo>
                    <a:pt x="13" y="58"/>
                  </a:lnTo>
                  <a:lnTo>
                    <a:pt x="17" y="59"/>
                  </a:lnTo>
                  <a:lnTo>
                    <a:pt x="24" y="59"/>
                  </a:lnTo>
                  <a:lnTo>
                    <a:pt x="29" y="56"/>
                  </a:lnTo>
                  <a:lnTo>
                    <a:pt x="33" y="53"/>
                  </a:lnTo>
                  <a:lnTo>
                    <a:pt x="34" y="52"/>
                  </a:lnTo>
                  <a:lnTo>
                    <a:pt x="35" y="50"/>
                  </a:lnTo>
                  <a:lnTo>
                    <a:pt x="35" y="49"/>
                  </a:lnTo>
                  <a:lnTo>
                    <a:pt x="35" y="47"/>
                  </a:lnTo>
                  <a:lnTo>
                    <a:pt x="34" y="46"/>
                  </a:lnTo>
                  <a:lnTo>
                    <a:pt x="33" y="46"/>
                  </a:lnTo>
                  <a:lnTo>
                    <a:pt x="32" y="46"/>
                  </a:lnTo>
                  <a:lnTo>
                    <a:pt x="31" y="46"/>
                  </a:lnTo>
                  <a:lnTo>
                    <a:pt x="29" y="47"/>
                  </a:lnTo>
                  <a:lnTo>
                    <a:pt x="27" y="49"/>
                  </a:lnTo>
                  <a:lnTo>
                    <a:pt x="22" y="52"/>
                  </a:lnTo>
                  <a:lnTo>
                    <a:pt x="18" y="52"/>
                  </a:lnTo>
                  <a:lnTo>
                    <a:pt x="15" y="50"/>
                  </a:lnTo>
                  <a:lnTo>
                    <a:pt x="13" y="47"/>
                  </a:lnTo>
                  <a:lnTo>
                    <a:pt x="11" y="45"/>
                  </a:lnTo>
                  <a:lnTo>
                    <a:pt x="8" y="40"/>
                  </a:lnTo>
                  <a:lnTo>
                    <a:pt x="6" y="31"/>
                  </a:lnTo>
                  <a:lnTo>
                    <a:pt x="7" y="24"/>
                  </a:lnTo>
                  <a:lnTo>
                    <a:pt x="10" y="20"/>
                  </a:lnTo>
                  <a:lnTo>
                    <a:pt x="13" y="17"/>
                  </a:lnTo>
                  <a:lnTo>
                    <a:pt x="20" y="14"/>
                  </a:lnTo>
                  <a:lnTo>
                    <a:pt x="27" y="12"/>
                  </a:lnTo>
                  <a:lnTo>
                    <a:pt x="33" y="15"/>
                  </a:lnTo>
                  <a:lnTo>
                    <a:pt x="36" y="20"/>
                  </a:lnTo>
                  <a:lnTo>
                    <a:pt x="41" y="24"/>
                  </a:lnTo>
                  <a:lnTo>
                    <a:pt x="48" y="25"/>
                  </a:lnTo>
                  <a:lnTo>
                    <a:pt x="56" y="24"/>
                  </a:lnTo>
                  <a:lnTo>
                    <a:pt x="64" y="21"/>
                  </a:lnTo>
                  <a:lnTo>
                    <a:pt x="74" y="18"/>
                  </a:lnTo>
                  <a:lnTo>
                    <a:pt x="82" y="14"/>
                  </a:lnTo>
                  <a:lnTo>
                    <a:pt x="87" y="9"/>
                  </a:lnTo>
                  <a:lnTo>
                    <a:pt x="92" y="6"/>
                  </a:lnTo>
                  <a:lnTo>
                    <a:pt x="93" y="5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0"/>
                  </a:lnTo>
                  <a:lnTo>
                    <a:pt x="92" y="0"/>
                  </a:lnTo>
                  <a:lnTo>
                    <a:pt x="91" y="0"/>
                  </a:lnTo>
                  <a:lnTo>
                    <a:pt x="90" y="0"/>
                  </a:lnTo>
                  <a:lnTo>
                    <a:pt x="83" y="5"/>
                  </a:lnTo>
                  <a:lnTo>
                    <a:pt x="76" y="9"/>
                  </a:lnTo>
                  <a:lnTo>
                    <a:pt x="68" y="12"/>
                  </a:lnTo>
                  <a:lnTo>
                    <a:pt x="61" y="15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3" y="18"/>
                  </a:lnTo>
                  <a:lnTo>
                    <a:pt x="41" y="15"/>
                  </a:lnTo>
                  <a:lnTo>
                    <a:pt x="35" y="8"/>
                  </a:lnTo>
                  <a:lnTo>
                    <a:pt x="28" y="6"/>
                  </a:lnTo>
                  <a:lnTo>
                    <a:pt x="19" y="6"/>
                  </a:lnTo>
                  <a:lnTo>
                    <a:pt x="11" y="11"/>
                  </a:lnTo>
                  <a:lnTo>
                    <a:pt x="5" y="17"/>
                  </a:lnTo>
                  <a:lnTo>
                    <a:pt x="1" y="24"/>
                  </a:lnTo>
                  <a:lnTo>
                    <a:pt x="0" y="33"/>
                  </a:lnTo>
                  <a:lnTo>
                    <a:pt x="3" y="4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79" name="Freeform 44">
              <a:extLst>
                <a:ext uri="{FF2B5EF4-FFF2-40B4-BE49-F238E27FC236}">
                  <a16:creationId xmlns:a16="http://schemas.microsoft.com/office/drawing/2014/main" id="{63259E96-6230-4000-9375-0C896D0FE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" y="4043"/>
              <a:ext cx="91" cy="115"/>
            </a:xfrm>
            <a:custGeom>
              <a:avLst/>
              <a:gdLst>
                <a:gd name="T0" fmla="*/ 8 w 181"/>
                <a:gd name="T1" fmla="*/ 2 h 229"/>
                <a:gd name="T2" fmla="*/ 10 w 181"/>
                <a:gd name="T3" fmla="*/ 1 h 229"/>
                <a:gd name="T4" fmla="*/ 12 w 181"/>
                <a:gd name="T5" fmla="*/ 0 h 229"/>
                <a:gd name="T6" fmla="*/ 14 w 181"/>
                <a:gd name="T7" fmla="*/ 1 h 229"/>
                <a:gd name="T8" fmla="*/ 16 w 181"/>
                <a:gd name="T9" fmla="*/ 2 h 229"/>
                <a:gd name="T10" fmla="*/ 18 w 181"/>
                <a:gd name="T11" fmla="*/ 3 h 229"/>
                <a:gd name="T12" fmla="*/ 20 w 181"/>
                <a:gd name="T13" fmla="*/ 5 h 229"/>
                <a:gd name="T14" fmla="*/ 21 w 181"/>
                <a:gd name="T15" fmla="*/ 7 h 229"/>
                <a:gd name="T16" fmla="*/ 22 w 181"/>
                <a:gd name="T17" fmla="*/ 9 h 229"/>
                <a:gd name="T18" fmla="*/ 23 w 181"/>
                <a:gd name="T19" fmla="*/ 12 h 229"/>
                <a:gd name="T20" fmla="*/ 23 w 181"/>
                <a:gd name="T21" fmla="*/ 15 h 229"/>
                <a:gd name="T22" fmla="*/ 23 w 181"/>
                <a:gd name="T23" fmla="*/ 17 h 229"/>
                <a:gd name="T24" fmla="*/ 22 w 181"/>
                <a:gd name="T25" fmla="*/ 20 h 229"/>
                <a:gd name="T26" fmla="*/ 21 w 181"/>
                <a:gd name="T27" fmla="*/ 23 h 229"/>
                <a:gd name="T28" fmla="*/ 20 w 181"/>
                <a:gd name="T29" fmla="*/ 25 h 229"/>
                <a:gd name="T30" fmla="*/ 18 w 181"/>
                <a:gd name="T31" fmla="*/ 26 h 229"/>
                <a:gd name="T32" fmla="*/ 16 w 181"/>
                <a:gd name="T33" fmla="*/ 28 h 229"/>
                <a:gd name="T34" fmla="*/ 14 w 181"/>
                <a:gd name="T35" fmla="*/ 29 h 229"/>
                <a:gd name="T36" fmla="*/ 12 w 181"/>
                <a:gd name="T37" fmla="*/ 29 h 229"/>
                <a:gd name="T38" fmla="*/ 10 w 181"/>
                <a:gd name="T39" fmla="*/ 29 h 229"/>
                <a:gd name="T40" fmla="*/ 7 w 181"/>
                <a:gd name="T41" fmla="*/ 28 h 229"/>
                <a:gd name="T42" fmla="*/ 5 w 181"/>
                <a:gd name="T43" fmla="*/ 26 h 229"/>
                <a:gd name="T44" fmla="*/ 4 w 181"/>
                <a:gd name="T45" fmla="*/ 25 h 229"/>
                <a:gd name="T46" fmla="*/ 2 w 181"/>
                <a:gd name="T47" fmla="*/ 23 h 229"/>
                <a:gd name="T48" fmla="*/ 1 w 181"/>
                <a:gd name="T49" fmla="*/ 20 h 229"/>
                <a:gd name="T50" fmla="*/ 1 w 181"/>
                <a:gd name="T51" fmla="*/ 17 h 229"/>
                <a:gd name="T52" fmla="*/ 0 w 181"/>
                <a:gd name="T53" fmla="*/ 15 h 229"/>
                <a:gd name="T54" fmla="*/ 1 w 181"/>
                <a:gd name="T55" fmla="*/ 12 h 229"/>
                <a:gd name="T56" fmla="*/ 1 w 181"/>
                <a:gd name="T57" fmla="*/ 9 h 229"/>
                <a:gd name="T58" fmla="*/ 2 w 181"/>
                <a:gd name="T59" fmla="*/ 7 h 229"/>
                <a:gd name="T60" fmla="*/ 4 w 181"/>
                <a:gd name="T61" fmla="*/ 5 h 229"/>
                <a:gd name="T62" fmla="*/ 5 w 181"/>
                <a:gd name="T63" fmla="*/ 3 h 229"/>
                <a:gd name="T64" fmla="*/ 8 w 181"/>
                <a:gd name="T65" fmla="*/ 2 h 22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81" h="229">
                  <a:moveTo>
                    <a:pt x="57" y="9"/>
                  </a:moveTo>
                  <a:lnTo>
                    <a:pt x="74" y="3"/>
                  </a:lnTo>
                  <a:lnTo>
                    <a:pt x="92" y="0"/>
                  </a:lnTo>
                  <a:lnTo>
                    <a:pt x="109" y="3"/>
                  </a:lnTo>
                  <a:lnTo>
                    <a:pt x="125" y="9"/>
                  </a:lnTo>
                  <a:lnTo>
                    <a:pt x="140" y="19"/>
                  </a:lnTo>
                  <a:lnTo>
                    <a:pt x="154" y="33"/>
                  </a:lnTo>
                  <a:lnTo>
                    <a:pt x="166" y="50"/>
                  </a:lnTo>
                  <a:lnTo>
                    <a:pt x="174" y="70"/>
                  </a:lnTo>
                  <a:lnTo>
                    <a:pt x="179" y="92"/>
                  </a:lnTo>
                  <a:lnTo>
                    <a:pt x="181" y="114"/>
                  </a:lnTo>
                  <a:lnTo>
                    <a:pt x="179" y="136"/>
                  </a:lnTo>
                  <a:lnTo>
                    <a:pt x="174" y="158"/>
                  </a:lnTo>
                  <a:lnTo>
                    <a:pt x="166" y="177"/>
                  </a:lnTo>
                  <a:lnTo>
                    <a:pt x="154" y="195"/>
                  </a:lnTo>
                  <a:lnTo>
                    <a:pt x="142" y="208"/>
                  </a:lnTo>
                  <a:lnTo>
                    <a:pt x="125" y="220"/>
                  </a:lnTo>
                  <a:lnTo>
                    <a:pt x="108" y="226"/>
                  </a:lnTo>
                  <a:lnTo>
                    <a:pt x="90" y="229"/>
                  </a:lnTo>
                  <a:lnTo>
                    <a:pt x="73" y="226"/>
                  </a:lnTo>
                  <a:lnTo>
                    <a:pt x="56" y="218"/>
                  </a:lnTo>
                  <a:lnTo>
                    <a:pt x="40" y="208"/>
                  </a:lnTo>
                  <a:lnTo>
                    <a:pt x="27" y="195"/>
                  </a:lnTo>
                  <a:lnTo>
                    <a:pt x="16" y="177"/>
                  </a:lnTo>
                  <a:lnTo>
                    <a:pt x="7" y="157"/>
                  </a:lnTo>
                  <a:lnTo>
                    <a:pt x="2" y="135"/>
                  </a:lnTo>
                  <a:lnTo>
                    <a:pt x="0" y="113"/>
                  </a:lnTo>
                  <a:lnTo>
                    <a:pt x="2" y="91"/>
                  </a:lnTo>
                  <a:lnTo>
                    <a:pt x="8" y="70"/>
                  </a:lnTo>
                  <a:lnTo>
                    <a:pt x="16" y="51"/>
                  </a:lnTo>
                  <a:lnTo>
                    <a:pt x="27" y="33"/>
                  </a:lnTo>
                  <a:lnTo>
                    <a:pt x="40" y="20"/>
                  </a:lnTo>
                  <a:lnTo>
                    <a:pt x="57" y="9"/>
                  </a:lnTo>
                  <a:close/>
                </a:path>
              </a:pathLst>
            </a:custGeom>
            <a:solidFill>
              <a:srgbClr val="E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80" name="Freeform 45">
              <a:extLst>
                <a:ext uri="{FF2B5EF4-FFF2-40B4-BE49-F238E27FC236}">
                  <a16:creationId xmlns:a16="http://schemas.microsoft.com/office/drawing/2014/main" id="{2A9082EB-15C4-46CA-B8BD-33D31038F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4054"/>
              <a:ext cx="70" cy="74"/>
            </a:xfrm>
            <a:custGeom>
              <a:avLst/>
              <a:gdLst>
                <a:gd name="T0" fmla="*/ 6 w 139"/>
                <a:gd name="T1" fmla="*/ 1 h 150"/>
                <a:gd name="T2" fmla="*/ 8 w 139"/>
                <a:gd name="T3" fmla="*/ 0 h 150"/>
                <a:gd name="T4" fmla="*/ 10 w 139"/>
                <a:gd name="T5" fmla="*/ 0 h 150"/>
                <a:gd name="T6" fmla="*/ 11 w 139"/>
                <a:gd name="T7" fmla="*/ 0 h 150"/>
                <a:gd name="T8" fmla="*/ 13 w 139"/>
                <a:gd name="T9" fmla="*/ 0 h 150"/>
                <a:gd name="T10" fmla="*/ 15 w 139"/>
                <a:gd name="T11" fmla="*/ 1 h 150"/>
                <a:gd name="T12" fmla="*/ 16 w 139"/>
                <a:gd name="T13" fmla="*/ 2 h 150"/>
                <a:gd name="T14" fmla="*/ 17 w 139"/>
                <a:gd name="T15" fmla="*/ 3 h 150"/>
                <a:gd name="T16" fmla="*/ 17 w 139"/>
                <a:gd name="T17" fmla="*/ 5 h 150"/>
                <a:gd name="T18" fmla="*/ 18 w 139"/>
                <a:gd name="T19" fmla="*/ 7 h 150"/>
                <a:gd name="T20" fmla="*/ 18 w 139"/>
                <a:gd name="T21" fmla="*/ 8 h 150"/>
                <a:gd name="T22" fmla="*/ 18 w 139"/>
                <a:gd name="T23" fmla="*/ 10 h 150"/>
                <a:gd name="T24" fmla="*/ 17 w 139"/>
                <a:gd name="T25" fmla="*/ 12 h 150"/>
                <a:gd name="T26" fmla="*/ 16 w 139"/>
                <a:gd name="T27" fmla="*/ 13 h 150"/>
                <a:gd name="T28" fmla="*/ 15 w 139"/>
                <a:gd name="T29" fmla="*/ 15 h 150"/>
                <a:gd name="T30" fmla="*/ 13 w 139"/>
                <a:gd name="T31" fmla="*/ 16 h 150"/>
                <a:gd name="T32" fmla="*/ 12 w 139"/>
                <a:gd name="T33" fmla="*/ 17 h 150"/>
                <a:gd name="T34" fmla="*/ 10 w 139"/>
                <a:gd name="T35" fmla="*/ 18 h 150"/>
                <a:gd name="T36" fmla="*/ 8 w 139"/>
                <a:gd name="T37" fmla="*/ 18 h 150"/>
                <a:gd name="T38" fmla="*/ 7 w 139"/>
                <a:gd name="T39" fmla="*/ 18 h 150"/>
                <a:gd name="T40" fmla="*/ 5 w 139"/>
                <a:gd name="T41" fmla="*/ 18 h 150"/>
                <a:gd name="T42" fmla="*/ 4 w 139"/>
                <a:gd name="T43" fmla="*/ 17 h 150"/>
                <a:gd name="T44" fmla="*/ 3 w 139"/>
                <a:gd name="T45" fmla="*/ 16 h 150"/>
                <a:gd name="T46" fmla="*/ 2 w 139"/>
                <a:gd name="T47" fmla="*/ 15 h 150"/>
                <a:gd name="T48" fmla="*/ 1 w 139"/>
                <a:gd name="T49" fmla="*/ 13 h 150"/>
                <a:gd name="T50" fmla="*/ 0 w 139"/>
                <a:gd name="T51" fmla="*/ 11 h 150"/>
                <a:gd name="T52" fmla="*/ 0 w 139"/>
                <a:gd name="T53" fmla="*/ 10 h 150"/>
                <a:gd name="T54" fmla="*/ 1 w 139"/>
                <a:gd name="T55" fmla="*/ 8 h 150"/>
                <a:gd name="T56" fmla="*/ 1 w 139"/>
                <a:gd name="T57" fmla="*/ 6 h 150"/>
                <a:gd name="T58" fmla="*/ 2 w 139"/>
                <a:gd name="T59" fmla="*/ 5 h 150"/>
                <a:gd name="T60" fmla="*/ 3 w 139"/>
                <a:gd name="T61" fmla="*/ 3 h 150"/>
                <a:gd name="T62" fmla="*/ 5 w 139"/>
                <a:gd name="T63" fmla="*/ 2 h 150"/>
                <a:gd name="T64" fmla="*/ 6 w 139"/>
                <a:gd name="T65" fmla="*/ 1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9" h="150">
                  <a:moveTo>
                    <a:pt x="48" y="9"/>
                  </a:moveTo>
                  <a:lnTo>
                    <a:pt x="61" y="3"/>
                  </a:lnTo>
                  <a:lnTo>
                    <a:pt x="75" y="0"/>
                  </a:lnTo>
                  <a:lnTo>
                    <a:pt x="88" y="2"/>
                  </a:lnTo>
                  <a:lnTo>
                    <a:pt x="101" y="5"/>
                  </a:lnTo>
                  <a:lnTo>
                    <a:pt x="113" y="11"/>
                  </a:lnTo>
                  <a:lnTo>
                    <a:pt x="122" y="18"/>
                  </a:lnTo>
                  <a:lnTo>
                    <a:pt x="130" y="28"/>
                  </a:lnTo>
                  <a:lnTo>
                    <a:pt x="136" y="41"/>
                  </a:lnTo>
                  <a:lnTo>
                    <a:pt x="139" y="56"/>
                  </a:lnTo>
                  <a:lnTo>
                    <a:pt x="139" y="69"/>
                  </a:lnTo>
                  <a:lnTo>
                    <a:pt x="137" y="84"/>
                  </a:lnTo>
                  <a:lnTo>
                    <a:pt x="131" y="97"/>
                  </a:lnTo>
                  <a:lnTo>
                    <a:pt x="124" y="110"/>
                  </a:lnTo>
                  <a:lnTo>
                    <a:pt x="115" y="122"/>
                  </a:lnTo>
                  <a:lnTo>
                    <a:pt x="104" y="132"/>
                  </a:lnTo>
                  <a:lnTo>
                    <a:pt x="92" y="141"/>
                  </a:lnTo>
                  <a:lnTo>
                    <a:pt x="78" y="147"/>
                  </a:lnTo>
                  <a:lnTo>
                    <a:pt x="64" y="150"/>
                  </a:lnTo>
                  <a:lnTo>
                    <a:pt x="51" y="150"/>
                  </a:lnTo>
                  <a:lnTo>
                    <a:pt x="38" y="147"/>
                  </a:lnTo>
                  <a:lnTo>
                    <a:pt x="27" y="141"/>
                  </a:lnTo>
                  <a:lnTo>
                    <a:pt x="17" y="134"/>
                  </a:lnTo>
                  <a:lnTo>
                    <a:pt x="9" y="124"/>
                  </a:lnTo>
                  <a:lnTo>
                    <a:pt x="3" y="110"/>
                  </a:lnTo>
                  <a:lnTo>
                    <a:pt x="0" y="96"/>
                  </a:lnTo>
                  <a:lnTo>
                    <a:pt x="0" y="81"/>
                  </a:lnTo>
                  <a:lnTo>
                    <a:pt x="2" y="68"/>
                  </a:lnTo>
                  <a:lnTo>
                    <a:pt x="7" y="53"/>
                  </a:lnTo>
                  <a:lnTo>
                    <a:pt x="14" y="40"/>
                  </a:lnTo>
                  <a:lnTo>
                    <a:pt x="23" y="28"/>
                  </a:lnTo>
                  <a:lnTo>
                    <a:pt x="35" y="18"/>
                  </a:lnTo>
                  <a:lnTo>
                    <a:pt x="48" y="9"/>
                  </a:lnTo>
                  <a:close/>
                </a:path>
              </a:pathLst>
            </a:custGeom>
            <a:solidFill>
              <a:srgbClr val="FF4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81" name="Freeform 46">
              <a:extLst>
                <a:ext uri="{FF2B5EF4-FFF2-40B4-BE49-F238E27FC236}">
                  <a16:creationId xmlns:a16="http://schemas.microsoft.com/office/drawing/2014/main" id="{2DE1C5ED-766E-4B36-BFDE-2ED304DBA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" y="4084"/>
              <a:ext cx="7" cy="14"/>
            </a:xfrm>
            <a:custGeom>
              <a:avLst/>
              <a:gdLst>
                <a:gd name="T0" fmla="*/ 2 w 14"/>
                <a:gd name="T1" fmla="*/ 0 h 26"/>
                <a:gd name="T2" fmla="*/ 2 w 14"/>
                <a:gd name="T3" fmla="*/ 1 h 26"/>
                <a:gd name="T4" fmla="*/ 2 w 14"/>
                <a:gd name="T5" fmla="*/ 1 h 26"/>
                <a:gd name="T6" fmla="*/ 2 w 14"/>
                <a:gd name="T7" fmla="*/ 2 h 26"/>
                <a:gd name="T8" fmla="*/ 2 w 14"/>
                <a:gd name="T9" fmla="*/ 2 h 26"/>
                <a:gd name="T10" fmla="*/ 2 w 14"/>
                <a:gd name="T11" fmla="*/ 3 h 26"/>
                <a:gd name="T12" fmla="*/ 2 w 14"/>
                <a:gd name="T13" fmla="*/ 3 h 26"/>
                <a:gd name="T14" fmla="*/ 2 w 14"/>
                <a:gd name="T15" fmla="*/ 4 h 26"/>
                <a:gd name="T16" fmla="*/ 1 w 14"/>
                <a:gd name="T17" fmla="*/ 4 h 26"/>
                <a:gd name="T18" fmla="*/ 1 w 14"/>
                <a:gd name="T19" fmla="*/ 4 h 26"/>
                <a:gd name="T20" fmla="*/ 1 w 14"/>
                <a:gd name="T21" fmla="*/ 3 h 26"/>
                <a:gd name="T22" fmla="*/ 0 w 14"/>
                <a:gd name="T23" fmla="*/ 3 h 26"/>
                <a:gd name="T24" fmla="*/ 0 w 14"/>
                <a:gd name="T25" fmla="*/ 2 h 26"/>
                <a:gd name="T26" fmla="*/ 1 w 14"/>
                <a:gd name="T27" fmla="*/ 1 h 26"/>
                <a:gd name="T28" fmla="*/ 1 w 14"/>
                <a:gd name="T29" fmla="*/ 1 h 26"/>
                <a:gd name="T30" fmla="*/ 1 w 14"/>
                <a:gd name="T31" fmla="*/ 1 h 26"/>
                <a:gd name="T32" fmla="*/ 2 w 14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26">
                  <a:moveTo>
                    <a:pt x="9" y="0"/>
                  </a:moveTo>
                  <a:lnTo>
                    <a:pt x="12" y="1"/>
                  </a:lnTo>
                  <a:lnTo>
                    <a:pt x="14" y="4"/>
                  </a:lnTo>
                  <a:lnTo>
                    <a:pt x="14" y="9"/>
                  </a:lnTo>
                  <a:lnTo>
                    <a:pt x="14" y="15"/>
                  </a:lnTo>
                  <a:lnTo>
                    <a:pt x="13" y="19"/>
                  </a:lnTo>
                  <a:lnTo>
                    <a:pt x="12" y="23"/>
                  </a:lnTo>
                  <a:lnTo>
                    <a:pt x="9" y="26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6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82" name="Freeform 47">
              <a:extLst>
                <a:ext uri="{FF2B5EF4-FFF2-40B4-BE49-F238E27FC236}">
                  <a16:creationId xmlns:a16="http://schemas.microsoft.com/office/drawing/2014/main" id="{7095E212-0EED-41B9-B95E-683F735EA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3" y="4108"/>
              <a:ext cx="23" cy="34"/>
            </a:xfrm>
            <a:custGeom>
              <a:avLst/>
              <a:gdLst>
                <a:gd name="T0" fmla="*/ 3 w 47"/>
                <a:gd name="T1" fmla="*/ 0 h 67"/>
                <a:gd name="T2" fmla="*/ 5 w 47"/>
                <a:gd name="T3" fmla="*/ 7 h 67"/>
                <a:gd name="T4" fmla="*/ 2 w 47"/>
                <a:gd name="T5" fmla="*/ 9 h 67"/>
                <a:gd name="T6" fmla="*/ 0 w 47"/>
                <a:gd name="T7" fmla="*/ 2 h 67"/>
                <a:gd name="T8" fmla="*/ 3 w 47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67">
                  <a:moveTo>
                    <a:pt x="29" y="0"/>
                  </a:moveTo>
                  <a:lnTo>
                    <a:pt x="47" y="53"/>
                  </a:lnTo>
                  <a:lnTo>
                    <a:pt x="18" y="67"/>
                  </a:lnTo>
                  <a:lnTo>
                    <a:pt x="0" y="1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83" name="Freeform 48">
              <a:extLst>
                <a:ext uri="{FF2B5EF4-FFF2-40B4-BE49-F238E27FC236}">
                  <a16:creationId xmlns:a16="http://schemas.microsoft.com/office/drawing/2014/main" id="{10A4B244-1C6A-462D-99EE-B9921AC54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" y="4122"/>
              <a:ext cx="15" cy="13"/>
            </a:xfrm>
            <a:custGeom>
              <a:avLst/>
              <a:gdLst>
                <a:gd name="T0" fmla="*/ 3 w 31"/>
                <a:gd name="T1" fmla="*/ 0 h 26"/>
                <a:gd name="T2" fmla="*/ 3 w 31"/>
                <a:gd name="T3" fmla="*/ 2 h 26"/>
                <a:gd name="T4" fmla="*/ 0 w 31"/>
                <a:gd name="T5" fmla="*/ 4 h 26"/>
                <a:gd name="T6" fmla="*/ 0 w 31"/>
                <a:gd name="T7" fmla="*/ 2 h 26"/>
                <a:gd name="T8" fmla="*/ 3 w 31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26">
                  <a:moveTo>
                    <a:pt x="27" y="0"/>
                  </a:moveTo>
                  <a:lnTo>
                    <a:pt x="31" y="11"/>
                  </a:lnTo>
                  <a:lnTo>
                    <a:pt x="4" y="26"/>
                  </a:lnTo>
                  <a:lnTo>
                    <a:pt x="0" y="13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84" name="Freeform 49">
              <a:extLst>
                <a:ext uri="{FF2B5EF4-FFF2-40B4-BE49-F238E27FC236}">
                  <a16:creationId xmlns:a16="http://schemas.microsoft.com/office/drawing/2014/main" id="{F7F6A6FD-7707-4F0E-B93C-06180616C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" y="4110"/>
              <a:ext cx="17" cy="15"/>
            </a:xfrm>
            <a:custGeom>
              <a:avLst/>
              <a:gdLst>
                <a:gd name="T0" fmla="*/ 4 w 34"/>
                <a:gd name="T1" fmla="*/ 0 h 30"/>
                <a:gd name="T2" fmla="*/ 5 w 34"/>
                <a:gd name="T3" fmla="*/ 2 h 30"/>
                <a:gd name="T4" fmla="*/ 1 w 34"/>
                <a:gd name="T5" fmla="*/ 4 h 30"/>
                <a:gd name="T6" fmla="*/ 0 w 34"/>
                <a:gd name="T7" fmla="*/ 2 h 30"/>
                <a:gd name="T8" fmla="*/ 4 w 3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" h="30">
                  <a:moveTo>
                    <a:pt x="29" y="0"/>
                  </a:moveTo>
                  <a:lnTo>
                    <a:pt x="34" y="15"/>
                  </a:lnTo>
                  <a:lnTo>
                    <a:pt x="6" y="30"/>
                  </a:lnTo>
                  <a:lnTo>
                    <a:pt x="0" y="1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85" name="Freeform 50">
              <a:extLst>
                <a:ext uri="{FF2B5EF4-FFF2-40B4-BE49-F238E27FC236}">
                  <a16:creationId xmlns:a16="http://schemas.microsoft.com/office/drawing/2014/main" id="{41F6C98C-99FD-4E4D-B95D-A1C36595F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2" y="3929"/>
              <a:ext cx="34" cy="55"/>
            </a:xfrm>
            <a:custGeom>
              <a:avLst/>
              <a:gdLst>
                <a:gd name="T0" fmla="*/ 7 w 67"/>
                <a:gd name="T1" fmla="*/ 1 h 110"/>
                <a:gd name="T2" fmla="*/ 7 w 67"/>
                <a:gd name="T3" fmla="*/ 0 h 110"/>
                <a:gd name="T4" fmla="*/ 6 w 67"/>
                <a:gd name="T5" fmla="*/ 0 h 110"/>
                <a:gd name="T6" fmla="*/ 5 w 67"/>
                <a:gd name="T7" fmla="*/ 0 h 110"/>
                <a:gd name="T8" fmla="*/ 5 w 67"/>
                <a:gd name="T9" fmla="*/ 1 h 110"/>
                <a:gd name="T10" fmla="*/ 4 w 67"/>
                <a:gd name="T11" fmla="*/ 1 h 110"/>
                <a:gd name="T12" fmla="*/ 4 w 67"/>
                <a:gd name="T13" fmla="*/ 2 h 110"/>
                <a:gd name="T14" fmla="*/ 4 w 67"/>
                <a:gd name="T15" fmla="*/ 3 h 110"/>
                <a:gd name="T16" fmla="*/ 4 w 67"/>
                <a:gd name="T17" fmla="*/ 3 h 110"/>
                <a:gd name="T18" fmla="*/ 4 w 67"/>
                <a:gd name="T19" fmla="*/ 3 h 110"/>
                <a:gd name="T20" fmla="*/ 4 w 67"/>
                <a:gd name="T21" fmla="*/ 3 h 110"/>
                <a:gd name="T22" fmla="*/ 4 w 67"/>
                <a:gd name="T23" fmla="*/ 4 h 110"/>
                <a:gd name="T24" fmla="*/ 4 w 67"/>
                <a:gd name="T25" fmla="*/ 4 h 110"/>
                <a:gd name="T26" fmla="*/ 4 w 67"/>
                <a:gd name="T27" fmla="*/ 4 h 110"/>
                <a:gd name="T28" fmla="*/ 4 w 67"/>
                <a:gd name="T29" fmla="*/ 3 h 110"/>
                <a:gd name="T30" fmla="*/ 4 w 67"/>
                <a:gd name="T31" fmla="*/ 3 h 110"/>
                <a:gd name="T32" fmla="*/ 4 w 67"/>
                <a:gd name="T33" fmla="*/ 3 h 110"/>
                <a:gd name="T34" fmla="*/ 4 w 67"/>
                <a:gd name="T35" fmla="*/ 3 h 110"/>
                <a:gd name="T36" fmla="*/ 4 w 67"/>
                <a:gd name="T37" fmla="*/ 2 h 110"/>
                <a:gd name="T38" fmla="*/ 5 w 67"/>
                <a:gd name="T39" fmla="*/ 2 h 110"/>
                <a:gd name="T40" fmla="*/ 5 w 67"/>
                <a:gd name="T41" fmla="*/ 1 h 110"/>
                <a:gd name="T42" fmla="*/ 6 w 67"/>
                <a:gd name="T43" fmla="*/ 1 h 110"/>
                <a:gd name="T44" fmla="*/ 6 w 67"/>
                <a:gd name="T45" fmla="*/ 1 h 110"/>
                <a:gd name="T46" fmla="*/ 6 w 67"/>
                <a:gd name="T47" fmla="*/ 1 h 110"/>
                <a:gd name="T48" fmla="*/ 7 w 67"/>
                <a:gd name="T49" fmla="*/ 2 h 110"/>
                <a:gd name="T50" fmla="*/ 8 w 67"/>
                <a:gd name="T51" fmla="*/ 2 h 110"/>
                <a:gd name="T52" fmla="*/ 8 w 67"/>
                <a:gd name="T53" fmla="*/ 3 h 110"/>
                <a:gd name="T54" fmla="*/ 8 w 67"/>
                <a:gd name="T55" fmla="*/ 4 h 110"/>
                <a:gd name="T56" fmla="*/ 8 w 67"/>
                <a:gd name="T57" fmla="*/ 5 h 110"/>
                <a:gd name="T58" fmla="*/ 7 w 67"/>
                <a:gd name="T59" fmla="*/ 6 h 110"/>
                <a:gd name="T60" fmla="*/ 7 w 67"/>
                <a:gd name="T61" fmla="*/ 6 h 110"/>
                <a:gd name="T62" fmla="*/ 6 w 67"/>
                <a:gd name="T63" fmla="*/ 7 h 110"/>
                <a:gd name="T64" fmla="*/ 5 w 67"/>
                <a:gd name="T65" fmla="*/ 7 h 110"/>
                <a:gd name="T66" fmla="*/ 5 w 67"/>
                <a:gd name="T67" fmla="*/ 7 h 110"/>
                <a:gd name="T68" fmla="*/ 4 w 67"/>
                <a:gd name="T69" fmla="*/ 7 h 110"/>
                <a:gd name="T70" fmla="*/ 3 w 67"/>
                <a:gd name="T71" fmla="*/ 8 h 110"/>
                <a:gd name="T72" fmla="*/ 2 w 67"/>
                <a:gd name="T73" fmla="*/ 9 h 110"/>
                <a:gd name="T74" fmla="*/ 2 w 67"/>
                <a:gd name="T75" fmla="*/ 10 h 110"/>
                <a:gd name="T76" fmla="*/ 1 w 67"/>
                <a:gd name="T77" fmla="*/ 12 h 110"/>
                <a:gd name="T78" fmla="*/ 1 w 67"/>
                <a:gd name="T79" fmla="*/ 13 h 110"/>
                <a:gd name="T80" fmla="*/ 0 w 67"/>
                <a:gd name="T81" fmla="*/ 13 h 110"/>
                <a:gd name="T82" fmla="*/ 0 w 67"/>
                <a:gd name="T83" fmla="*/ 14 h 110"/>
                <a:gd name="T84" fmla="*/ 0 w 67"/>
                <a:gd name="T85" fmla="*/ 14 h 110"/>
                <a:gd name="T86" fmla="*/ 0 w 67"/>
                <a:gd name="T87" fmla="*/ 14 h 110"/>
                <a:gd name="T88" fmla="*/ 1 w 67"/>
                <a:gd name="T89" fmla="*/ 14 h 110"/>
                <a:gd name="T90" fmla="*/ 1 w 67"/>
                <a:gd name="T91" fmla="*/ 14 h 110"/>
                <a:gd name="T92" fmla="*/ 1 w 67"/>
                <a:gd name="T93" fmla="*/ 14 h 110"/>
                <a:gd name="T94" fmla="*/ 1 w 67"/>
                <a:gd name="T95" fmla="*/ 14 h 110"/>
                <a:gd name="T96" fmla="*/ 1 w 67"/>
                <a:gd name="T97" fmla="*/ 14 h 110"/>
                <a:gd name="T98" fmla="*/ 2 w 67"/>
                <a:gd name="T99" fmla="*/ 12 h 110"/>
                <a:gd name="T100" fmla="*/ 3 w 67"/>
                <a:gd name="T101" fmla="*/ 9 h 110"/>
                <a:gd name="T102" fmla="*/ 4 w 67"/>
                <a:gd name="T103" fmla="*/ 8 h 110"/>
                <a:gd name="T104" fmla="*/ 5 w 67"/>
                <a:gd name="T105" fmla="*/ 7 h 110"/>
                <a:gd name="T106" fmla="*/ 6 w 67"/>
                <a:gd name="T107" fmla="*/ 8 h 110"/>
                <a:gd name="T108" fmla="*/ 7 w 67"/>
                <a:gd name="T109" fmla="*/ 7 h 110"/>
                <a:gd name="T110" fmla="*/ 8 w 67"/>
                <a:gd name="T111" fmla="*/ 6 h 110"/>
                <a:gd name="T112" fmla="*/ 9 w 67"/>
                <a:gd name="T113" fmla="*/ 5 h 110"/>
                <a:gd name="T114" fmla="*/ 9 w 67"/>
                <a:gd name="T115" fmla="*/ 4 h 110"/>
                <a:gd name="T116" fmla="*/ 9 w 67"/>
                <a:gd name="T117" fmla="*/ 3 h 110"/>
                <a:gd name="T118" fmla="*/ 8 w 67"/>
                <a:gd name="T119" fmla="*/ 2 h 110"/>
                <a:gd name="T120" fmla="*/ 7 w 67"/>
                <a:gd name="T121" fmla="*/ 1 h 11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7" h="110">
                  <a:moveTo>
                    <a:pt x="55" y="3"/>
                  </a:moveTo>
                  <a:lnTo>
                    <a:pt x="50" y="0"/>
                  </a:lnTo>
                  <a:lnTo>
                    <a:pt x="45" y="0"/>
                  </a:lnTo>
                  <a:lnTo>
                    <a:pt x="40" y="0"/>
                  </a:lnTo>
                  <a:lnTo>
                    <a:pt x="36" y="1"/>
                  </a:lnTo>
                  <a:lnTo>
                    <a:pt x="31" y="7"/>
                  </a:lnTo>
                  <a:lnTo>
                    <a:pt x="27" y="13"/>
                  </a:lnTo>
                  <a:lnTo>
                    <a:pt x="25" y="19"/>
                  </a:lnTo>
                  <a:lnTo>
                    <a:pt x="25" y="20"/>
                  </a:lnTo>
                  <a:lnTo>
                    <a:pt x="25" y="22"/>
                  </a:lnTo>
                  <a:lnTo>
                    <a:pt x="25" y="23"/>
                  </a:lnTo>
                  <a:lnTo>
                    <a:pt x="26" y="25"/>
                  </a:lnTo>
                  <a:lnTo>
                    <a:pt x="27" y="25"/>
                  </a:lnTo>
                  <a:lnTo>
                    <a:pt x="29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2" y="16"/>
                  </a:lnTo>
                  <a:lnTo>
                    <a:pt x="34" y="11"/>
                  </a:lnTo>
                  <a:lnTo>
                    <a:pt x="38" y="7"/>
                  </a:lnTo>
                  <a:lnTo>
                    <a:pt x="41" y="6"/>
                  </a:lnTo>
                  <a:lnTo>
                    <a:pt x="45" y="6"/>
                  </a:lnTo>
                  <a:lnTo>
                    <a:pt x="48" y="7"/>
                  </a:lnTo>
                  <a:lnTo>
                    <a:pt x="52" y="9"/>
                  </a:lnTo>
                  <a:lnTo>
                    <a:pt x="59" y="14"/>
                  </a:lnTo>
                  <a:lnTo>
                    <a:pt x="61" y="22"/>
                  </a:lnTo>
                  <a:lnTo>
                    <a:pt x="61" y="28"/>
                  </a:lnTo>
                  <a:lnTo>
                    <a:pt x="60" y="34"/>
                  </a:lnTo>
                  <a:lnTo>
                    <a:pt x="56" y="41"/>
                  </a:lnTo>
                  <a:lnTo>
                    <a:pt x="52" y="47"/>
                  </a:lnTo>
                  <a:lnTo>
                    <a:pt x="45" y="50"/>
                  </a:lnTo>
                  <a:lnTo>
                    <a:pt x="39" y="50"/>
                  </a:lnTo>
                  <a:lnTo>
                    <a:pt x="33" y="50"/>
                  </a:lnTo>
                  <a:lnTo>
                    <a:pt x="27" y="53"/>
                  </a:lnTo>
                  <a:lnTo>
                    <a:pt x="20" y="60"/>
                  </a:lnTo>
                  <a:lnTo>
                    <a:pt x="15" y="70"/>
                  </a:lnTo>
                  <a:lnTo>
                    <a:pt x="10" y="80"/>
                  </a:lnTo>
                  <a:lnTo>
                    <a:pt x="5" y="89"/>
                  </a:lnTo>
                  <a:lnTo>
                    <a:pt x="2" y="98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0" y="107"/>
                  </a:lnTo>
                  <a:lnTo>
                    <a:pt x="0" y="108"/>
                  </a:lnTo>
                  <a:lnTo>
                    <a:pt x="1" y="110"/>
                  </a:lnTo>
                  <a:lnTo>
                    <a:pt x="2" y="110"/>
                  </a:lnTo>
                  <a:lnTo>
                    <a:pt x="3" y="110"/>
                  </a:lnTo>
                  <a:lnTo>
                    <a:pt x="4" y="108"/>
                  </a:lnTo>
                  <a:lnTo>
                    <a:pt x="5" y="107"/>
                  </a:lnTo>
                  <a:lnTo>
                    <a:pt x="12" y="89"/>
                  </a:lnTo>
                  <a:lnTo>
                    <a:pt x="22" y="72"/>
                  </a:lnTo>
                  <a:lnTo>
                    <a:pt x="30" y="60"/>
                  </a:lnTo>
                  <a:lnTo>
                    <a:pt x="37" y="56"/>
                  </a:lnTo>
                  <a:lnTo>
                    <a:pt x="46" y="57"/>
                  </a:lnTo>
                  <a:lnTo>
                    <a:pt x="54" y="53"/>
                  </a:lnTo>
                  <a:lnTo>
                    <a:pt x="61" y="45"/>
                  </a:lnTo>
                  <a:lnTo>
                    <a:pt x="66" y="36"/>
                  </a:lnTo>
                  <a:lnTo>
                    <a:pt x="67" y="28"/>
                  </a:lnTo>
                  <a:lnTo>
                    <a:pt x="67" y="17"/>
                  </a:lnTo>
                  <a:lnTo>
                    <a:pt x="62" y="10"/>
                  </a:lnTo>
                  <a:lnTo>
                    <a:pt x="55" y="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86" name="Freeform 51">
              <a:extLst>
                <a:ext uri="{FF2B5EF4-FFF2-40B4-BE49-F238E27FC236}">
                  <a16:creationId xmlns:a16="http://schemas.microsoft.com/office/drawing/2014/main" id="{D89046D5-D771-4384-8A97-1BEDE5F39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" y="3991"/>
              <a:ext cx="94" cy="118"/>
            </a:xfrm>
            <a:custGeom>
              <a:avLst/>
              <a:gdLst>
                <a:gd name="T0" fmla="*/ 22 w 187"/>
                <a:gd name="T1" fmla="*/ 23 h 236"/>
                <a:gd name="T2" fmla="*/ 21 w 187"/>
                <a:gd name="T3" fmla="*/ 25 h 236"/>
                <a:gd name="T4" fmla="*/ 19 w 187"/>
                <a:gd name="T5" fmla="*/ 27 h 236"/>
                <a:gd name="T6" fmla="*/ 17 w 187"/>
                <a:gd name="T7" fmla="*/ 28 h 236"/>
                <a:gd name="T8" fmla="*/ 15 w 187"/>
                <a:gd name="T9" fmla="*/ 30 h 236"/>
                <a:gd name="T10" fmla="*/ 13 w 187"/>
                <a:gd name="T11" fmla="*/ 30 h 236"/>
                <a:gd name="T12" fmla="*/ 11 w 187"/>
                <a:gd name="T13" fmla="*/ 30 h 236"/>
                <a:gd name="T14" fmla="*/ 8 w 187"/>
                <a:gd name="T15" fmla="*/ 29 h 236"/>
                <a:gd name="T16" fmla="*/ 6 w 187"/>
                <a:gd name="T17" fmla="*/ 28 h 236"/>
                <a:gd name="T18" fmla="*/ 4 w 187"/>
                <a:gd name="T19" fmla="*/ 26 h 236"/>
                <a:gd name="T20" fmla="*/ 3 w 187"/>
                <a:gd name="T21" fmla="*/ 24 h 236"/>
                <a:gd name="T22" fmla="*/ 2 w 187"/>
                <a:gd name="T23" fmla="*/ 22 h 236"/>
                <a:gd name="T24" fmla="*/ 1 w 187"/>
                <a:gd name="T25" fmla="*/ 19 h 236"/>
                <a:gd name="T26" fmla="*/ 0 w 187"/>
                <a:gd name="T27" fmla="*/ 16 h 236"/>
                <a:gd name="T28" fmla="*/ 0 w 187"/>
                <a:gd name="T29" fmla="*/ 13 h 236"/>
                <a:gd name="T30" fmla="*/ 1 w 187"/>
                <a:gd name="T31" fmla="*/ 10 h 236"/>
                <a:gd name="T32" fmla="*/ 2 w 187"/>
                <a:gd name="T33" fmla="*/ 8 h 236"/>
                <a:gd name="T34" fmla="*/ 3 w 187"/>
                <a:gd name="T35" fmla="*/ 5 h 236"/>
                <a:gd name="T36" fmla="*/ 5 w 187"/>
                <a:gd name="T37" fmla="*/ 3 h 236"/>
                <a:gd name="T38" fmla="*/ 7 w 187"/>
                <a:gd name="T39" fmla="*/ 2 h 236"/>
                <a:gd name="T40" fmla="*/ 9 w 187"/>
                <a:gd name="T41" fmla="*/ 1 h 236"/>
                <a:gd name="T42" fmla="*/ 11 w 187"/>
                <a:gd name="T43" fmla="*/ 0 h 236"/>
                <a:gd name="T44" fmla="*/ 14 w 187"/>
                <a:gd name="T45" fmla="*/ 0 h 236"/>
                <a:gd name="T46" fmla="*/ 16 w 187"/>
                <a:gd name="T47" fmla="*/ 1 h 236"/>
                <a:gd name="T48" fmla="*/ 18 w 187"/>
                <a:gd name="T49" fmla="*/ 2 h 236"/>
                <a:gd name="T50" fmla="*/ 20 w 187"/>
                <a:gd name="T51" fmla="*/ 4 h 236"/>
                <a:gd name="T52" fmla="*/ 22 w 187"/>
                <a:gd name="T53" fmla="*/ 6 h 236"/>
                <a:gd name="T54" fmla="*/ 23 w 187"/>
                <a:gd name="T55" fmla="*/ 9 h 236"/>
                <a:gd name="T56" fmla="*/ 24 w 187"/>
                <a:gd name="T57" fmla="*/ 11 h 236"/>
                <a:gd name="T58" fmla="*/ 24 w 187"/>
                <a:gd name="T59" fmla="*/ 14 h 236"/>
                <a:gd name="T60" fmla="*/ 24 w 187"/>
                <a:gd name="T61" fmla="*/ 17 h 236"/>
                <a:gd name="T62" fmla="*/ 23 w 187"/>
                <a:gd name="T63" fmla="*/ 20 h 236"/>
                <a:gd name="T64" fmla="*/ 22 w 187"/>
                <a:gd name="T65" fmla="*/ 23 h 2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87" h="236">
                  <a:moveTo>
                    <a:pt x="175" y="177"/>
                  </a:moveTo>
                  <a:lnTo>
                    <a:pt x="164" y="196"/>
                  </a:lnTo>
                  <a:lnTo>
                    <a:pt x="150" y="212"/>
                  </a:lnTo>
                  <a:lnTo>
                    <a:pt x="135" y="224"/>
                  </a:lnTo>
                  <a:lnTo>
                    <a:pt x="119" y="233"/>
                  </a:lnTo>
                  <a:lnTo>
                    <a:pt x="100" y="236"/>
                  </a:lnTo>
                  <a:lnTo>
                    <a:pt x="83" y="236"/>
                  </a:lnTo>
                  <a:lnTo>
                    <a:pt x="64" y="230"/>
                  </a:lnTo>
                  <a:lnTo>
                    <a:pt x="47" y="220"/>
                  </a:lnTo>
                  <a:lnTo>
                    <a:pt x="31" y="206"/>
                  </a:lnTo>
                  <a:lnTo>
                    <a:pt x="19" y="189"/>
                  </a:lnTo>
                  <a:lnTo>
                    <a:pt x="9" y="170"/>
                  </a:lnTo>
                  <a:lnTo>
                    <a:pt x="4" y="148"/>
                  </a:lnTo>
                  <a:lnTo>
                    <a:pt x="0" y="126"/>
                  </a:lnTo>
                  <a:lnTo>
                    <a:pt x="0" y="104"/>
                  </a:lnTo>
                  <a:lnTo>
                    <a:pt x="5" y="80"/>
                  </a:lnTo>
                  <a:lnTo>
                    <a:pt x="13" y="58"/>
                  </a:lnTo>
                  <a:lnTo>
                    <a:pt x="23" y="39"/>
                  </a:lnTo>
                  <a:lnTo>
                    <a:pt x="37" y="23"/>
                  </a:lnTo>
                  <a:lnTo>
                    <a:pt x="52" y="11"/>
                  </a:lnTo>
                  <a:lnTo>
                    <a:pt x="70" y="2"/>
                  </a:lnTo>
                  <a:lnTo>
                    <a:pt x="87" y="0"/>
                  </a:lnTo>
                  <a:lnTo>
                    <a:pt x="106" y="0"/>
                  </a:lnTo>
                  <a:lnTo>
                    <a:pt x="123" y="5"/>
                  </a:lnTo>
                  <a:lnTo>
                    <a:pt x="141" y="16"/>
                  </a:lnTo>
                  <a:lnTo>
                    <a:pt x="156" y="29"/>
                  </a:lnTo>
                  <a:lnTo>
                    <a:pt x="169" y="46"/>
                  </a:lnTo>
                  <a:lnTo>
                    <a:pt x="178" y="66"/>
                  </a:lnTo>
                  <a:lnTo>
                    <a:pt x="185" y="88"/>
                  </a:lnTo>
                  <a:lnTo>
                    <a:pt x="187" y="110"/>
                  </a:lnTo>
                  <a:lnTo>
                    <a:pt x="187" y="133"/>
                  </a:lnTo>
                  <a:lnTo>
                    <a:pt x="184" y="155"/>
                  </a:lnTo>
                  <a:lnTo>
                    <a:pt x="175" y="177"/>
                  </a:lnTo>
                  <a:close/>
                </a:path>
              </a:pathLst>
            </a:custGeom>
            <a:solidFill>
              <a:srgbClr val="E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87" name="Freeform 52">
              <a:extLst>
                <a:ext uri="{FF2B5EF4-FFF2-40B4-BE49-F238E27FC236}">
                  <a16:creationId xmlns:a16="http://schemas.microsoft.com/office/drawing/2014/main" id="{157B1E32-BC53-4A64-866F-CC8FC5581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" y="4010"/>
              <a:ext cx="64" cy="91"/>
            </a:xfrm>
            <a:custGeom>
              <a:avLst/>
              <a:gdLst>
                <a:gd name="T0" fmla="*/ 15 w 128"/>
                <a:gd name="T1" fmla="*/ 16 h 180"/>
                <a:gd name="T2" fmla="*/ 14 w 128"/>
                <a:gd name="T3" fmla="*/ 18 h 180"/>
                <a:gd name="T4" fmla="*/ 13 w 128"/>
                <a:gd name="T5" fmla="*/ 20 h 180"/>
                <a:gd name="T6" fmla="*/ 11 w 128"/>
                <a:gd name="T7" fmla="*/ 21 h 180"/>
                <a:gd name="T8" fmla="*/ 10 w 128"/>
                <a:gd name="T9" fmla="*/ 22 h 180"/>
                <a:gd name="T10" fmla="*/ 8 w 128"/>
                <a:gd name="T11" fmla="*/ 23 h 180"/>
                <a:gd name="T12" fmla="*/ 7 w 128"/>
                <a:gd name="T13" fmla="*/ 23 h 180"/>
                <a:gd name="T14" fmla="*/ 5 w 128"/>
                <a:gd name="T15" fmla="*/ 23 h 180"/>
                <a:gd name="T16" fmla="*/ 4 w 128"/>
                <a:gd name="T17" fmla="*/ 22 h 180"/>
                <a:gd name="T18" fmla="*/ 3 w 128"/>
                <a:gd name="T19" fmla="*/ 21 h 180"/>
                <a:gd name="T20" fmla="*/ 2 w 128"/>
                <a:gd name="T21" fmla="*/ 19 h 180"/>
                <a:gd name="T22" fmla="*/ 1 w 128"/>
                <a:gd name="T23" fmla="*/ 18 h 180"/>
                <a:gd name="T24" fmla="*/ 1 w 128"/>
                <a:gd name="T25" fmla="*/ 16 h 180"/>
                <a:gd name="T26" fmla="*/ 0 w 128"/>
                <a:gd name="T27" fmla="*/ 14 h 180"/>
                <a:gd name="T28" fmla="*/ 1 w 128"/>
                <a:gd name="T29" fmla="*/ 11 h 180"/>
                <a:gd name="T30" fmla="*/ 1 w 128"/>
                <a:gd name="T31" fmla="*/ 9 h 180"/>
                <a:gd name="T32" fmla="*/ 2 w 128"/>
                <a:gd name="T33" fmla="*/ 7 h 180"/>
                <a:gd name="T34" fmla="*/ 3 w 128"/>
                <a:gd name="T35" fmla="*/ 5 h 180"/>
                <a:gd name="T36" fmla="*/ 4 w 128"/>
                <a:gd name="T37" fmla="*/ 3 h 180"/>
                <a:gd name="T38" fmla="*/ 6 w 128"/>
                <a:gd name="T39" fmla="*/ 2 h 180"/>
                <a:gd name="T40" fmla="*/ 7 w 128"/>
                <a:gd name="T41" fmla="*/ 1 h 180"/>
                <a:gd name="T42" fmla="*/ 9 w 128"/>
                <a:gd name="T43" fmla="*/ 1 h 180"/>
                <a:gd name="T44" fmla="*/ 10 w 128"/>
                <a:gd name="T45" fmla="*/ 0 h 180"/>
                <a:gd name="T46" fmla="*/ 12 w 128"/>
                <a:gd name="T47" fmla="*/ 1 h 180"/>
                <a:gd name="T48" fmla="*/ 13 w 128"/>
                <a:gd name="T49" fmla="*/ 1 h 180"/>
                <a:gd name="T50" fmla="*/ 14 w 128"/>
                <a:gd name="T51" fmla="*/ 3 h 180"/>
                <a:gd name="T52" fmla="*/ 15 w 128"/>
                <a:gd name="T53" fmla="*/ 4 h 180"/>
                <a:gd name="T54" fmla="*/ 16 w 128"/>
                <a:gd name="T55" fmla="*/ 6 h 180"/>
                <a:gd name="T56" fmla="*/ 16 w 128"/>
                <a:gd name="T57" fmla="*/ 8 h 180"/>
                <a:gd name="T58" fmla="*/ 16 w 128"/>
                <a:gd name="T59" fmla="*/ 10 h 180"/>
                <a:gd name="T60" fmla="*/ 16 w 128"/>
                <a:gd name="T61" fmla="*/ 12 h 180"/>
                <a:gd name="T62" fmla="*/ 16 w 128"/>
                <a:gd name="T63" fmla="*/ 14 h 180"/>
                <a:gd name="T64" fmla="*/ 15 w 128"/>
                <a:gd name="T65" fmla="*/ 16 h 1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8" h="180">
                  <a:moveTo>
                    <a:pt x="115" y="127"/>
                  </a:moveTo>
                  <a:lnTo>
                    <a:pt x="107" y="143"/>
                  </a:lnTo>
                  <a:lnTo>
                    <a:pt x="97" y="157"/>
                  </a:lnTo>
                  <a:lnTo>
                    <a:pt x="85" y="167"/>
                  </a:lnTo>
                  <a:lnTo>
                    <a:pt x="73" y="174"/>
                  </a:lnTo>
                  <a:lnTo>
                    <a:pt x="62" y="179"/>
                  </a:lnTo>
                  <a:lnTo>
                    <a:pt x="49" y="180"/>
                  </a:lnTo>
                  <a:lnTo>
                    <a:pt x="37" y="177"/>
                  </a:lnTo>
                  <a:lnTo>
                    <a:pt x="27" y="171"/>
                  </a:lnTo>
                  <a:lnTo>
                    <a:pt x="18" y="163"/>
                  </a:lnTo>
                  <a:lnTo>
                    <a:pt x="10" y="151"/>
                  </a:lnTo>
                  <a:lnTo>
                    <a:pt x="4" y="136"/>
                  </a:lnTo>
                  <a:lnTo>
                    <a:pt x="1" y="121"/>
                  </a:lnTo>
                  <a:lnTo>
                    <a:pt x="0" y="105"/>
                  </a:lnTo>
                  <a:lnTo>
                    <a:pt x="3" y="88"/>
                  </a:lnTo>
                  <a:lnTo>
                    <a:pt x="6" y="70"/>
                  </a:lnTo>
                  <a:lnTo>
                    <a:pt x="13" y="52"/>
                  </a:lnTo>
                  <a:lnTo>
                    <a:pt x="21" y="36"/>
                  </a:lnTo>
                  <a:lnTo>
                    <a:pt x="32" y="23"/>
                  </a:lnTo>
                  <a:lnTo>
                    <a:pt x="43" y="13"/>
                  </a:lnTo>
                  <a:lnTo>
                    <a:pt x="55" y="6"/>
                  </a:lnTo>
                  <a:lnTo>
                    <a:pt x="66" y="1"/>
                  </a:lnTo>
                  <a:lnTo>
                    <a:pt x="79" y="0"/>
                  </a:lnTo>
                  <a:lnTo>
                    <a:pt x="91" y="3"/>
                  </a:lnTo>
                  <a:lnTo>
                    <a:pt x="101" y="8"/>
                  </a:lnTo>
                  <a:lnTo>
                    <a:pt x="111" y="17"/>
                  </a:lnTo>
                  <a:lnTo>
                    <a:pt x="119" y="29"/>
                  </a:lnTo>
                  <a:lnTo>
                    <a:pt x="125" y="44"/>
                  </a:lnTo>
                  <a:lnTo>
                    <a:pt x="127" y="58"/>
                  </a:lnTo>
                  <a:lnTo>
                    <a:pt x="128" y="75"/>
                  </a:lnTo>
                  <a:lnTo>
                    <a:pt x="126" y="92"/>
                  </a:lnTo>
                  <a:lnTo>
                    <a:pt x="122" y="110"/>
                  </a:lnTo>
                  <a:lnTo>
                    <a:pt x="115" y="127"/>
                  </a:lnTo>
                  <a:close/>
                </a:path>
              </a:pathLst>
            </a:custGeom>
            <a:solidFill>
              <a:srgbClr val="FF4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88" name="Freeform 53">
              <a:extLst>
                <a:ext uri="{FF2B5EF4-FFF2-40B4-BE49-F238E27FC236}">
                  <a16:creationId xmlns:a16="http://schemas.microsoft.com/office/drawing/2014/main" id="{B6AD86D9-CC26-4991-B096-097055A64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3" y="4022"/>
              <a:ext cx="9" cy="13"/>
            </a:xfrm>
            <a:custGeom>
              <a:avLst/>
              <a:gdLst>
                <a:gd name="T0" fmla="*/ 2 w 17"/>
                <a:gd name="T1" fmla="*/ 3 h 27"/>
                <a:gd name="T2" fmla="*/ 2 w 17"/>
                <a:gd name="T3" fmla="*/ 3 h 27"/>
                <a:gd name="T4" fmla="*/ 1 w 17"/>
                <a:gd name="T5" fmla="*/ 3 h 27"/>
                <a:gd name="T6" fmla="*/ 1 w 17"/>
                <a:gd name="T7" fmla="*/ 2 h 27"/>
                <a:gd name="T8" fmla="*/ 1 w 17"/>
                <a:gd name="T9" fmla="*/ 2 h 27"/>
                <a:gd name="T10" fmla="*/ 0 w 17"/>
                <a:gd name="T11" fmla="*/ 1 h 27"/>
                <a:gd name="T12" fmla="*/ 0 w 17"/>
                <a:gd name="T13" fmla="*/ 0 h 27"/>
                <a:gd name="T14" fmla="*/ 0 w 17"/>
                <a:gd name="T15" fmla="*/ 0 h 27"/>
                <a:gd name="T16" fmla="*/ 1 w 17"/>
                <a:gd name="T17" fmla="*/ 0 h 27"/>
                <a:gd name="T18" fmla="*/ 1 w 17"/>
                <a:gd name="T19" fmla="*/ 0 h 27"/>
                <a:gd name="T20" fmla="*/ 2 w 17"/>
                <a:gd name="T21" fmla="*/ 0 h 27"/>
                <a:gd name="T22" fmla="*/ 2 w 17"/>
                <a:gd name="T23" fmla="*/ 0 h 27"/>
                <a:gd name="T24" fmla="*/ 2 w 17"/>
                <a:gd name="T25" fmla="*/ 1 h 27"/>
                <a:gd name="T26" fmla="*/ 3 w 17"/>
                <a:gd name="T27" fmla="*/ 1 h 27"/>
                <a:gd name="T28" fmla="*/ 3 w 17"/>
                <a:gd name="T29" fmla="*/ 2 h 27"/>
                <a:gd name="T30" fmla="*/ 2 w 17"/>
                <a:gd name="T31" fmla="*/ 2 h 27"/>
                <a:gd name="T32" fmla="*/ 2 w 17"/>
                <a:gd name="T33" fmla="*/ 3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" h="27">
                  <a:moveTo>
                    <a:pt x="14" y="25"/>
                  </a:moveTo>
                  <a:lnTo>
                    <a:pt x="11" y="27"/>
                  </a:lnTo>
                  <a:lnTo>
                    <a:pt x="8" y="25"/>
                  </a:lnTo>
                  <a:lnTo>
                    <a:pt x="4" y="22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11" y="5"/>
                  </a:lnTo>
                  <a:lnTo>
                    <a:pt x="15" y="9"/>
                  </a:lnTo>
                  <a:lnTo>
                    <a:pt x="17" y="13"/>
                  </a:lnTo>
                  <a:lnTo>
                    <a:pt x="17" y="18"/>
                  </a:lnTo>
                  <a:lnTo>
                    <a:pt x="16" y="22"/>
                  </a:lnTo>
                  <a:lnTo>
                    <a:pt x="14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89" name="Freeform 54">
              <a:extLst>
                <a:ext uri="{FF2B5EF4-FFF2-40B4-BE49-F238E27FC236}">
                  <a16:creationId xmlns:a16="http://schemas.microsoft.com/office/drawing/2014/main" id="{CC9F5C9D-197D-4D43-8939-A63C2E6D2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4" y="3977"/>
              <a:ext cx="29" cy="33"/>
            </a:xfrm>
            <a:custGeom>
              <a:avLst/>
              <a:gdLst>
                <a:gd name="T0" fmla="*/ 6 w 56"/>
                <a:gd name="T1" fmla="*/ 9 h 66"/>
                <a:gd name="T2" fmla="*/ 0 w 56"/>
                <a:gd name="T3" fmla="*/ 5 h 66"/>
                <a:gd name="T4" fmla="*/ 2 w 56"/>
                <a:gd name="T5" fmla="*/ 0 h 66"/>
                <a:gd name="T6" fmla="*/ 8 w 56"/>
                <a:gd name="T7" fmla="*/ 4 h 66"/>
                <a:gd name="T8" fmla="*/ 6 w 56"/>
                <a:gd name="T9" fmla="*/ 9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6">
                  <a:moveTo>
                    <a:pt x="40" y="66"/>
                  </a:moveTo>
                  <a:lnTo>
                    <a:pt x="0" y="35"/>
                  </a:lnTo>
                  <a:lnTo>
                    <a:pt x="16" y="0"/>
                  </a:lnTo>
                  <a:lnTo>
                    <a:pt x="56" y="30"/>
                  </a:lnTo>
                  <a:lnTo>
                    <a:pt x="40" y="66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90" name="Freeform 55">
              <a:extLst>
                <a:ext uri="{FF2B5EF4-FFF2-40B4-BE49-F238E27FC236}">
                  <a16:creationId xmlns:a16="http://schemas.microsoft.com/office/drawing/2014/main" id="{E0F4E3D7-E954-4657-8BF0-62B667D09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" y="3974"/>
              <a:ext cx="12" cy="21"/>
            </a:xfrm>
            <a:custGeom>
              <a:avLst/>
              <a:gdLst>
                <a:gd name="T0" fmla="*/ 2 w 24"/>
                <a:gd name="T1" fmla="*/ 6 h 41"/>
                <a:gd name="T2" fmla="*/ 0 w 24"/>
                <a:gd name="T3" fmla="*/ 5 h 41"/>
                <a:gd name="T4" fmla="*/ 2 w 24"/>
                <a:gd name="T5" fmla="*/ 0 h 41"/>
                <a:gd name="T6" fmla="*/ 3 w 24"/>
                <a:gd name="T7" fmla="*/ 1 h 41"/>
                <a:gd name="T8" fmla="*/ 2 w 24"/>
                <a:gd name="T9" fmla="*/ 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41">
                  <a:moveTo>
                    <a:pt x="9" y="41"/>
                  </a:moveTo>
                  <a:lnTo>
                    <a:pt x="0" y="34"/>
                  </a:lnTo>
                  <a:lnTo>
                    <a:pt x="15" y="0"/>
                  </a:lnTo>
                  <a:lnTo>
                    <a:pt x="24" y="7"/>
                  </a:lnTo>
                  <a:lnTo>
                    <a:pt x="9" y="4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91" name="Freeform 56">
              <a:extLst>
                <a:ext uri="{FF2B5EF4-FFF2-40B4-BE49-F238E27FC236}">
                  <a16:creationId xmlns:a16="http://schemas.microsoft.com/office/drawing/2014/main" id="{D84F2366-E038-4AA2-8039-EF48136A6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" y="3986"/>
              <a:ext cx="14" cy="22"/>
            </a:xfrm>
            <a:custGeom>
              <a:avLst/>
              <a:gdLst>
                <a:gd name="T0" fmla="*/ 2 w 28"/>
                <a:gd name="T1" fmla="*/ 6 h 44"/>
                <a:gd name="T2" fmla="*/ 0 w 28"/>
                <a:gd name="T3" fmla="*/ 5 h 44"/>
                <a:gd name="T4" fmla="*/ 2 w 28"/>
                <a:gd name="T5" fmla="*/ 0 h 44"/>
                <a:gd name="T6" fmla="*/ 4 w 28"/>
                <a:gd name="T7" fmla="*/ 2 h 44"/>
                <a:gd name="T8" fmla="*/ 2 w 28"/>
                <a:gd name="T9" fmla="*/ 6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44">
                  <a:moveTo>
                    <a:pt x="12" y="44"/>
                  </a:moveTo>
                  <a:lnTo>
                    <a:pt x="0" y="35"/>
                  </a:lnTo>
                  <a:lnTo>
                    <a:pt x="16" y="0"/>
                  </a:lnTo>
                  <a:lnTo>
                    <a:pt x="28" y="9"/>
                  </a:lnTo>
                  <a:lnTo>
                    <a:pt x="12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92" name="Freeform 57">
              <a:extLst>
                <a:ext uri="{FF2B5EF4-FFF2-40B4-BE49-F238E27FC236}">
                  <a16:creationId xmlns:a16="http://schemas.microsoft.com/office/drawing/2014/main" id="{097007C3-5E51-4B58-AA7A-675EDF86C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" y="3659"/>
              <a:ext cx="17" cy="50"/>
            </a:xfrm>
            <a:custGeom>
              <a:avLst/>
              <a:gdLst>
                <a:gd name="T0" fmla="*/ 2 w 34"/>
                <a:gd name="T1" fmla="*/ 0 h 101"/>
                <a:gd name="T2" fmla="*/ 2 w 34"/>
                <a:gd name="T3" fmla="*/ 0 h 101"/>
                <a:gd name="T4" fmla="*/ 1 w 34"/>
                <a:gd name="T5" fmla="*/ 0 h 101"/>
                <a:gd name="T6" fmla="*/ 1 w 34"/>
                <a:gd name="T7" fmla="*/ 0 h 101"/>
                <a:gd name="T8" fmla="*/ 1 w 34"/>
                <a:gd name="T9" fmla="*/ 1 h 101"/>
                <a:gd name="T10" fmla="*/ 0 w 34"/>
                <a:gd name="T11" fmla="*/ 2 h 101"/>
                <a:gd name="T12" fmla="*/ 0 w 34"/>
                <a:gd name="T13" fmla="*/ 2 h 101"/>
                <a:gd name="T14" fmla="*/ 0 w 34"/>
                <a:gd name="T15" fmla="*/ 3 h 101"/>
                <a:gd name="T16" fmla="*/ 0 w 34"/>
                <a:gd name="T17" fmla="*/ 3 h 101"/>
                <a:gd name="T18" fmla="*/ 1 w 34"/>
                <a:gd name="T19" fmla="*/ 3 h 101"/>
                <a:gd name="T20" fmla="*/ 1 w 34"/>
                <a:gd name="T21" fmla="*/ 3 h 101"/>
                <a:gd name="T22" fmla="*/ 1 w 34"/>
                <a:gd name="T23" fmla="*/ 3 h 101"/>
                <a:gd name="T24" fmla="*/ 1 w 34"/>
                <a:gd name="T25" fmla="*/ 3 h 101"/>
                <a:gd name="T26" fmla="*/ 1 w 34"/>
                <a:gd name="T27" fmla="*/ 3 h 101"/>
                <a:gd name="T28" fmla="*/ 1 w 34"/>
                <a:gd name="T29" fmla="*/ 3 h 101"/>
                <a:gd name="T30" fmla="*/ 1 w 34"/>
                <a:gd name="T31" fmla="*/ 3 h 101"/>
                <a:gd name="T32" fmla="*/ 1 w 34"/>
                <a:gd name="T33" fmla="*/ 3 h 101"/>
                <a:gd name="T34" fmla="*/ 1 w 34"/>
                <a:gd name="T35" fmla="*/ 3 h 101"/>
                <a:gd name="T36" fmla="*/ 1 w 34"/>
                <a:gd name="T37" fmla="*/ 2 h 101"/>
                <a:gd name="T38" fmla="*/ 1 w 34"/>
                <a:gd name="T39" fmla="*/ 2 h 101"/>
                <a:gd name="T40" fmla="*/ 1 w 34"/>
                <a:gd name="T41" fmla="*/ 1 h 101"/>
                <a:gd name="T42" fmla="*/ 2 w 34"/>
                <a:gd name="T43" fmla="*/ 1 h 101"/>
                <a:gd name="T44" fmla="*/ 2 w 34"/>
                <a:gd name="T45" fmla="*/ 1 h 101"/>
                <a:gd name="T46" fmla="*/ 2 w 34"/>
                <a:gd name="T47" fmla="*/ 0 h 101"/>
                <a:gd name="T48" fmla="*/ 3 w 34"/>
                <a:gd name="T49" fmla="*/ 0 h 101"/>
                <a:gd name="T50" fmla="*/ 3 w 34"/>
                <a:gd name="T51" fmla="*/ 0 h 101"/>
                <a:gd name="T52" fmla="*/ 4 w 34"/>
                <a:gd name="T53" fmla="*/ 1 h 101"/>
                <a:gd name="T54" fmla="*/ 4 w 34"/>
                <a:gd name="T55" fmla="*/ 1 h 101"/>
                <a:gd name="T56" fmla="*/ 4 w 34"/>
                <a:gd name="T57" fmla="*/ 2 h 101"/>
                <a:gd name="T58" fmla="*/ 4 w 34"/>
                <a:gd name="T59" fmla="*/ 3 h 101"/>
                <a:gd name="T60" fmla="*/ 4 w 34"/>
                <a:gd name="T61" fmla="*/ 4 h 101"/>
                <a:gd name="T62" fmla="*/ 3 w 34"/>
                <a:gd name="T63" fmla="*/ 4 h 101"/>
                <a:gd name="T64" fmla="*/ 3 w 34"/>
                <a:gd name="T65" fmla="*/ 5 h 101"/>
                <a:gd name="T66" fmla="*/ 2 w 34"/>
                <a:gd name="T67" fmla="*/ 6 h 101"/>
                <a:gd name="T68" fmla="*/ 2 w 34"/>
                <a:gd name="T69" fmla="*/ 8 h 101"/>
                <a:gd name="T70" fmla="*/ 2 w 34"/>
                <a:gd name="T71" fmla="*/ 10 h 101"/>
                <a:gd name="T72" fmla="*/ 2 w 34"/>
                <a:gd name="T73" fmla="*/ 12 h 101"/>
                <a:gd name="T74" fmla="*/ 2 w 34"/>
                <a:gd name="T75" fmla="*/ 12 h 101"/>
                <a:gd name="T76" fmla="*/ 2 w 34"/>
                <a:gd name="T77" fmla="*/ 12 h 101"/>
                <a:gd name="T78" fmla="*/ 2 w 34"/>
                <a:gd name="T79" fmla="*/ 12 h 101"/>
                <a:gd name="T80" fmla="*/ 2 w 34"/>
                <a:gd name="T81" fmla="*/ 12 h 101"/>
                <a:gd name="T82" fmla="*/ 2 w 34"/>
                <a:gd name="T83" fmla="*/ 12 h 101"/>
                <a:gd name="T84" fmla="*/ 2 w 34"/>
                <a:gd name="T85" fmla="*/ 12 h 101"/>
                <a:gd name="T86" fmla="*/ 2 w 34"/>
                <a:gd name="T87" fmla="*/ 12 h 101"/>
                <a:gd name="T88" fmla="*/ 2 w 34"/>
                <a:gd name="T89" fmla="*/ 12 h 101"/>
                <a:gd name="T90" fmla="*/ 2 w 34"/>
                <a:gd name="T91" fmla="*/ 10 h 101"/>
                <a:gd name="T92" fmla="*/ 2 w 34"/>
                <a:gd name="T93" fmla="*/ 8 h 101"/>
                <a:gd name="T94" fmla="*/ 2 w 34"/>
                <a:gd name="T95" fmla="*/ 6 h 101"/>
                <a:gd name="T96" fmla="*/ 3 w 34"/>
                <a:gd name="T97" fmla="*/ 5 h 101"/>
                <a:gd name="T98" fmla="*/ 4 w 34"/>
                <a:gd name="T99" fmla="*/ 5 h 101"/>
                <a:gd name="T100" fmla="*/ 4 w 34"/>
                <a:gd name="T101" fmla="*/ 4 h 101"/>
                <a:gd name="T102" fmla="*/ 5 w 34"/>
                <a:gd name="T103" fmla="*/ 3 h 101"/>
                <a:gd name="T104" fmla="*/ 5 w 34"/>
                <a:gd name="T105" fmla="*/ 2 h 101"/>
                <a:gd name="T106" fmla="*/ 4 w 34"/>
                <a:gd name="T107" fmla="*/ 1 h 101"/>
                <a:gd name="T108" fmla="*/ 4 w 34"/>
                <a:gd name="T109" fmla="*/ 0 h 101"/>
                <a:gd name="T110" fmla="*/ 3 w 34"/>
                <a:gd name="T111" fmla="*/ 0 h 101"/>
                <a:gd name="T112" fmla="*/ 2 w 34"/>
                <a:gd name="T113" fmla="*/ 0 h 10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4" h="101">
                  <a:moveTo>
                    <a:pt x="16" y="0"/>
                  </a:moveTo>
                  <a:lnTo>
                    <a:pt x="11" y="1"/>
                  </a:lnTo>
                  <a:lnTo>
                    <a:pt x="7" y="3"/>
                  </a:lnTo>
                  <a:lnTo>
                    <a:pt x="5" y="6"/>
                  </a:lnTo>
                  <a:lnTo>
                    <a:pt x="3" y="8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4" y="20"/>
                  </a:lnTo>
                  <a:lnTo>
                    <a:pt x="5" y="16"/>
                  </a:lnTo>
                  <a:lnTo>
                    <a:pt x="6" y="11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3" y="7"/>
                  </a:lnTo>
                  <a:lnTo>
                    <a:pt x="17" y="6"/>
                  </a:lnTo>
                  <a:lnTo>
                    <a:pt x="23" y="7"/>
                  </a:lnTo>
                  <a:lnTo>
                    <a:pt x="27" y="10"/>
                  </a:lnTo>
                  <a:lnTo>
                    <a:pt x="28" y="14"/>
                  </a:lnTo>
                  <a:lnTo>
                    <a:pt x="30" y="19"/>
                  </a:lnTo>
                  <a:lnTo>
                    <a:pt x="28" y="26"/>
                  </a:lnTo>
                  <a:lnTo>
                    <a:pt x="27" y="33"/>
                  </a:lnTo>
                  <a:lnTo>
                    <a:pt x="24" y="38"/>
                  </a:lnTo>
                  <a:lnTo>
                    <a:pt x="20" y="41"/>
                  </a:lnTo>
                  <a:lnTo>
                    <a:pt x="12" y="50"/>
                  </a:lnTo>
                  <a:lnTo>
                    <a:pt x="10" y="67"/>
                  </a:lnTo>
                  <a:lnTo>
                    <a:pt x="9" y="86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10" y="101"/>
                  </a:lnTo>
                  <a:lnTo>
                    <a:pt x="11" y="101"/>
                  </a:lnTo>
                  <a:lnTo>
                    <a:pt x="12" y="101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82"/>
                  </a:lnTo>
                  <a:lnTo>
                    <a:pt x="13" y="66"/>
                  </a:lnTo>
                  <a:lnTo>
                    <a:pt x="16" y="53"/>
                  </a:lnTo>
                  <a:lnTo>
                    <a:pt x="20" y="47"/>
                  </a:lnTo>
                  <a:lnTo>
                    <a:pt x="26" y="44"/>
                  </a:lnTo>
                  <a:lnTo>
                    <a:pt x="31" y="36"/>
                  </a:lnTo>
                  <a:lnTo>
                    <a:pt x="34" y="28"/>
                  </a:lnTo>
                  <a:lnTo>
                    <a:pt x="34" y="19"/>
                  </a:lnTo>
                  <a:lnTo>
                    <a:pt x="32" y="11"/>
                  </a:lnTo>
                  <a:lnTo>
                    <a:pt x="28" y="6"/>
                  </a:lnTo>
                  <a:lnTo>
                    <a:pt x="24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93" name="Freeform 58">
              <a:extLst>
                <a:ext uri="{FF2B5EF4-FFF2-40B4-BE49-F238E27FC236}">
                  <a16:creationId xmlns:a16="http://schemas.microsoft.com/office/drawing/2014/main" id="{96E76DE8-B7DC-4E0D-9608-B04903A8C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" y="3724"/>
              <a:ext cx="75" cy="95"/>
            </a:xfrm>
            <a:custGeom>
              <a:avLst/>
              <a:gdLst>
                <a:gd name="T0" fmla="*/ 19 w 150"/>
                <a:gd name="T1" fmla="*/ 13 h 190"/>
                <a:gd name="T2" fmla="*/ 19 w 150"/>
                <a:gd name="T3" fmla="*/ 15 h 190"/>
                <a:gd name="T4" fmla="*/ 18 w 150"/>
                <a:gd name="T5" fmla="*/ 17 h 190"/>
                <a:gd name="T6" fmla="*/ 17 w 150"/>
                <a:gd name="T7" fmla="*/ 19 h 190"/>
                <a:gd name="T8" fmla="*/ 16 w 150"/>
                <a:gd name="T9" fmla="*/ 21 h 190"/>
                <a:gd name="T10" fmla="*/ 15 w 150"/>
                <a:gd name="T11" fmla="*/ 22 h 190"/>
                <a:gd name="T12" fmla="*/ 13 w 150"/>
                <a:gd name="T13" fmla="*/ 23 h 190"/>
                <a:gd name="T14" fmla="*/ 12 w 150"/>
                <a:gd name="T15" fmla="*/ 24 h 190"/>
                <a:gd name="T16" fmla="*/ 10 w 150"/>
                <a:gd name="T17" fmla="*/ 24 h 190"/>
                <a:gd name="T18" fmla="*/ 8 w 150"/>
                <a:gd name="T19" fmla="*/ 24 h 190"/>
                <a:gd name="T20" fmla="*/ 6 w 150"/>
                <a:gd name="T21" fmla="*/ 23 h 190"/>
                <a:gd name="T22" fmla="*/ 4 w 150"/>
                <a:gd name="T23" fmla="*/ 22 h 190"/>
                <a:gd name="T24" fmla="*/ 3 w 150"/>
                <a:gd name="T25" fmla="*/ 21 h 190"/>
                <a:gd name="T26" fmla="*/ 2 w 150"/>
                <a:gd name="T27" fmla="*/ 19 h 190"/>
                <a:gd name="T28" fmla="*/ 1 w 150"/>
                <a:gd name="T29" fmla="*/ 17 h 190"/>
                <a:gd name="T30" fmla="*/ 1 w 150"/>
                <a:gd name="T31" fmla="*/ 15 h 190"/>
                <a:gd name="T32" fmla="*/ 0 w 150"/>
                <a:gd name="T33" fmla="*/ 12 h 190"/>
                <a:gd name="T34" fmla="*/ 1 w 150"/>
                <a:gd name="T35" fmla="*/ 10 h 190"/>
                <a:gd name="T36" fmla="*/ 1 w 150"/>
                <a:gd name="T37" fmla="*/ 8 h 190"/>
                <a:gd name="T38" fmla="*/ 2 w 150"/>
                <a:gd name="T39" fmla="*/ 6 h 190"/>
                <a:gd name="T40" fmla="*/ 3 w 150"/>
                <a:gd name="T41" fmla="*/ 4 h 190"/>
                <a:gd name="T42" fmla="*/ 5 w 150"/>
                <a:gd name="T43" fmla="*/ 2 h 190"/>
                <a:gd name="T44" fmla="*/ 6 w 150"/>
                <a:gd name="T45" fmla="*/ 1 h 190"/>
                <a:gd name="T46" fmla="*/ 8 w 150"/>
                <a:gd name="T47" fmla="*/ 1 h 190"/>
                <a:gd name="T48" fmla="*/ 10 w 150"/>
                <a:gd name="T49" fmla="*/ 0 h 190"/>
                <a:gd name="T50" fmla="*/ 12 w 150"/>
                <a:gd name="T51" fmla="*/ 1 h 190"/>
                <a:gd name="T52" fmla="*/ 14 w 150"/>
                <a:gd name="T53" fmla="*/ 2 h 190"/>
                <a:gd name="T54" fmla="*/ 15 w 150"/>
                <a:gd name="T55" fmla="*/ 3 h 190"/>
                <a:gd name="T56" fmla="*/ 17 w 150"/>
                <a:gd name="T57" fmla="*/ 4 h 190"/>
                <a:gd name="T58" fmla="*/ 18 w 150"/>
                <a:gd name="T59" fmla="*/ 6 h 190"/>
                <a:gd name="T60" fmla="*/ 19 w 150"/>
                <a:gd name="T61" fmla="*/ 8 h 190"/>
                <a:gd name="T62" fmla="*/ 19 w 150"/>
                <a:gd name="T63" fmla="*/ 10 h 190"/>
                <a:gd name="T64" fmla="*/ 19 w 150"/>
                <a:gd name="T65" fmla="*/ 13 h 1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50" h="190">
                  <a:moveTo>
                    <a:pt x="150" y="97"/>
                  </a:moveTo>
                  <a:lnTo>
                    <a:pt x="148" y="116"/>
                  </a:lnTo>
                  <a:lnTo>
                    <a:pt x="143" y="134"/>
                  </a:lnTo>
                  <a:lnTo>
                    <a:pt x="136" y="150"/>
                  </a:lnTo>
                  <a:lnTo>
                    <a:pt x="127" y="163"/>
                  </a:lnTo>
                  <a:lnTo>
                    <a:pt x="115" y="175"/>
                  </a:lnTo>
                  <a:lnTo>
                    <a:pt x="102" y="184"/>
                  </a:lnTo>
                  <a:lnTo>
                    <a:pt x="89" y="188"/>
                  </a:lnTo>
                  <a:lnTo>
                    <a:pt x="73" y="190"/>
                  </a:lnTo>
                  <a:lnTo>
                    <a:pt x="58" y="188"/>
                  </a:lnTo>
                  <a:lnTo>
                    <a:pt x="44" y="182"/>
                  </a:lnTo>
                  <a:lnTo>
                    <a:pt x="32" y="173"/>
                  </a:lnTo>
                  <a:lnTo>
                    <a:pt x="21" y="162"/>
                  </a:lnTo>
                  <a:lnTo>
                    <a:pt x="12" y="147"/>
                  </a:lnTo>
                  <a:lnTo>
                    <a:pt x="6" y="131"/>
                  </a:lnTo>
                  <a:lnTo>
                    <a:pt x="1" y="113"/>
                  </a:lnTo>
                  <a:lnTo>
                    <a:pt x="0" y="94"/>
                  </a:lnTo>
                  <a:lnTo>
                    <a:pt x="1" y="75"/>
                  </a:lnTo>
                  <a:lnTo>
                    <a:pt x="6" y="58"/>
                  </a:lnTo>
                  <a:lnTo>
                    <a:pt x="13" y="41"/>
                  </a:lnTo>
                  <a:lnTo>
                    <a:pt x="23" y="27"/>
                  </a:lnTo>
                  <a:lnTo>
                    <a:pt x="34" y="15"/>
                  </a:lnTo>
                  <a:lnTo>
                    <a:pt x="48" y="8"/>
                  </a:lnTo>
                  <a:lnTo>
                    <a:pt x="62" y="2"/>
                  </a:lnTo>
                  <a:lnTo>
                    <a:pt x="77" y="0"/>
                  </a:lnTo>
                  <a:lnTo>
                    <a:pt x="92" y="3"/>
                  </a:lnTo>
                  <a:lnTo>
                    <a:pt x="106" y="9"/>
                  </a:lnTo>
                  <a:lnTo>
                    <a:pt x="119" y="18"/>
                  </a:lnTo>
                  <a:lnTo>
                    <a:pt x="129" y="30"/>
                  </a:lnTo>
                  <a:lnTo>
                    <a:pt x="138" y="44"/>
                  </a:lnTo>
                  <a:lnTo>
                    <a:pt x="145" y="60"/>
                  </a:lnTo>
                  <a:lnTo>
                    <a:pt x="149" y="78"/>
                  </a:lnTo>
                  <a:lnTo>
                    <a:pt x="150" y="97"/>
                  </a:lnTo>
                  <a:close/>
                </a:path>
              </a:pathLst>
            </a:custGeom>
            <a:solidFill>
              <a:srgbClr val="FFB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94" name="Freeform 59">
              <a:extLst>
                <a:ext uri="{FF2B5EF4-FFF2-40B4-BE49-F238E27FC236}">
                  <a16:creationId xmlns:a16="http://schemas.microsoft.com/office/drawing/2014/main" id="{60B9837F-C471-4EF7-9D19-5C3E9FAEB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3734"/>
              <a:ext cx="47" cy="75"/>
            </a:xfrm>
            <a:custGeom>
              <a:avLst/>
              <a:gdLst>
                <a:gd name="T0" fmla="*/ 12 w 94"/>
                <a:gd name="T1" fmla="*/ 9 h 152"/>
                <a:gd name="T2" fmla="*/ 12 w 94"/>
                <a:gd name="T3" fmla="*/ 11 h 152"/>
                <a:gd name="T4" fmla="*/ 12 w 94"/>
                <a:gd name="T5" fmla="*/ 13 h 152"/>
                <a:gd name="T6" fmla="*/ 11 w 94"/>
                <a:gd name="T7" fmla="*/ 14 h 152"/>
                <a:gd name="T8" fmla="*/ 10 w 94"/>
                <a:gd name="T9" fmla="*/ 16 h 152"/>
                <a:gd name="T10" fmla="*/ 10 w 94"/>
                <a:gd name="T11" fmla="*/ 17 h 152"/>
                <a:gd name="T12" fmla="*/ 9 w 94"/>
                <a:gd name="T13" fmla="*/ 18 h 152"/>
                <a:gd name="T14" fmla="*/ 7 w 94"/>
                <a:gd name="T15" fmla="*/ 18 h 152"/>
                <a:gd name="T16" fmla="*/ 6 w 94"/>
                <a:gd name="T17" fmla="*/ 18 h 152"/>
                <a:gd name="T18" fmla="*/ 5 w 94"/>
                <a:gd name="T19" fmla="*/ 18 h 152"/>
                <a:gd name="T20" fmla="*/ 4 w 94"/>
                <a:gd name="T21" fmla="*/ 18 h 152"/>
                <a:gd name="T22" fmla="*/ 3 w 94"/>
                <a:gd name="T23" fmla="*/ 17 h 152"/>
                <a:gd name="T24" fmla="*/ 2 w 94"/>
                <a:gd name="T25" fmla="*/ 16 h 152"/>
                <a:gd name="T26" fmla="*/ 1 w 94"/>
                <a:gd name="T27" fmla="*/ 14 h 152"/>
                <a:gd name="T28" fmla="*/ 1 w 94"/>
                <a:gd name="T29" fmla="*/ 13 h 152"/>
                <a:gd name="T30" fmla="*/ 1 w 94"/>
                <a:gd name="T31" fmla="*/ 11 h 152"/>
                <a:gd name="T32" fmla="*/ 0 w 94"/>
                <a:gd name="T33" fmla="*/ 9 h 152"/>
                <a:gd name="T34" fmla="*/ 1 w 94"/>
                <a:gd name="T35" fmla="*/ 7 h 152"/>
                <a:gd name="T36" fmla="*/ 1 w 94"/>
                <a:gd name="T37" fmla="*/ 5 h 152"/>
                <a:gd name="T38" fmla="*/ 2 w 94"/>
                <a:gd name="T39" fmla="*/ 4 h 152"/>
                <a:gd name="T40" fmla="*/ 2 w 94"/>
                <a:gd name="T41" fmla="*/ 2 h 152"/>
                <a:gd name="T42" fmla="*/ 3 w 94"/>
                <a:gd name="T43" fmla="*/ 1 h 152"/>
                <a:gd name="T44" fmla="*/ 4 w 94"/>
                <a:gd name="T45" fmla="*/ 0 h 152"/>
                <a:gd name="T46" fmla="*/ 5 w 94"/>
                <a:gd name="T47" fmla="*/ 0 h 152"/>
                <a:gd name="T48" fmla="*/ 7 w 94"/>
                <a:gd name="T49" fmla="*/ 0 h 152"/>
                <a:gd name="T50" fmla="*/ 8 w 94"/>
                <a:gd name="T51" fmla="*/ 0 h 152"/>
                <a:gd name="T52" fmla="*/ 9 w 94"/>
                <a:gd name="T53" fmla="*/ 1 h 152"/>
                <a:gd name="T54" fmla="*/ 10 w 94"/>
                <a:gd name="T55" fmla="*/ 1 h 152"/>
                <a:gd name="T56" fmla="*/ 11 w 94"/>
                <a:gd name="T57" fmla="*/ 3 h 152"/>
                <a:gd name="T58" fmla="*/ 11 w 94"/>
                <a:gd name="T59" fmla="*/ 4 h 152"/>
                <a:gd name="T60" fmla="*/ 12 w 94"/>
                <a:gd name="T61" fmla="*/ 6 h 152"/>
                <a:gd name="T62" fmla="*/ 12 w 94"/>
                <a:gd name="T63" fmla="*/ 7 h 152"/>
                <a:gd name="T64" fmla="*/ 12 w 94"/>
                <a:gd name="T65" fmla="*/ 9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152">
                  <a:moveTo>
                    <a:pt x="94" y="78"/>
                  </a:moveTo>
                  <a:lnTo>
                    <a:pt x="93" y="93"/>
                  </a:lnTo>
                  <a:lnTo>
                    <a:pt x="91" y="108"/>
                  </a:lnTo>
                  <a:lnTo>
                    <a:pt x="86" y="119"/>
                  </a:lnTo>
                  <a:lnTo>
                    <a:pt x="80" y="131"/>
                  </a:lnTo>
                  <a:lnTo>
                    <a:pt x="73" y="140"/>
                  </a:lnTo>
                  <a:lnTo>
                    <a:pt x="65" y="147"/>
                  </a:lnTo>
                  <a:lnTo>
                    <a:pt x="56" y="150"/>
                  </a:lnTo>
                  <a:lnTo>
                    <a:pt x="46" y="152"/>
                  </a:lnTo>
                  <a:lnTo>
                    <a:pt x="37" y="150"/>
                  </a:lnTo>
                  <a:lnTo>
                    <a:pt x="28" y="146"/>
                  </a:lnTo>
                  <a:lnTo>
                    <a:pt x="20" y="138"/>
                  </a:lnTo>
                  <a:lnTo>
                    <a:pt x="13" y="130"/>
                  </a:lnTo>
                  <a:lnTo>
                    <a:pt x="8" y="118"/>
                  </a:lnTo>
                  <a:lnTo>
                    <a:pt x="3" y="105"/>
                  </a:lnTo>
                  <a:lnTo>
                    <a:pt x="1" y="91"/>
                  </a:lnTo>
                  <a:lnTo>
                    <a:pt x="0" y="75"/>
                  </a:lnTo>
                  <a:lnTo>
                    <a:pt x="1" y="61"/>
                  </a:lnTo>
                  <a:lnTo>
                    <a:pt x="5" y="46"/>
                  </a:lnTo>
                  <a:lnTo>
                    <a:pt x="9" y="34"/>
                  </a:lnTo>
                  <a:lnTo>
                    <a:pt x="15" y="22"/>
                  </a:lnTo>
                  <a:lnTo>
                    <a:pt x="22" y="14"/>
                  </a:lnTo>
                  <a:lnTo>
                    <a:pt x="30" y="6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58" y="2"/>
                  </a:lnTo>
                  <a:lnTo>
                    <a:pt x="67" y="8"/>
                  </a:lnTo>
                  <a:lnTo>
                    <a:pt x="74" y="15"/>
                  </a:lnTo>
                  <a:lnTo>
                    <a:pt x="81" y="24"/>
                  </a:lnTo>
                  <a:lnTo>
                    <a:pt x="87" y="36"/>
                  </a:lnTo>
                  <a:lnTo>
                    <a:pt x="91" y="49"/>
                  </a:lnTo>
                  <a:lnTo>
                    <a:pt x="94" y="62"/>
                  </a:lnTo>
                  <a:lnTo>
                    <a:pt x="94" y="78"/>
                  </a:lnTo>
                  <a:close/>
                </a:path>
              </a:pathLst>
            </a:custGeom>
            <a:solidFill>
              <a:srgbClr val="FFD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95" name="Freeform 60">
              <a:extLst>
                <a:ext uri="{FF2B5EF4-FFF2-40B4-BE49-F238E27FC236}">
                  <a16:creationId xmlns:a16="http://schemas.microsoft.com/office/drawing/2014/main" id="{6CFA3EEA-A1DD-4C63-828F-D97B127BB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" y="3734"/>
              <a:ext cx="8" cy="9"/>
            </a:xfrm>
            <a:custGeom>
              <a:avLst/>
              <a:gdLst>
                <a:gd name="T0" fmla="*/ 2 w 17"/>
                <a:gd name="T1" fmla="*/ 2 h 17"/>
                <a:gd name="T2" fmla="*/ 2 w 17"/>
                <a:gd name="T3" fmla="*/ 3 h 17"/>
                <a:gd name="T4" fmla="*/ 1 w 17"/>
                <a:gd name="T5" fmla="*/ 3 h 17"/>
                <a:gd name="T6" fmla="*/ 1 w 17"/>
                <a:gd name="T7" fmla="*/ 3 h 17"/>
                <a:gd name="T8" fmla="*/ 0 w 17"/>
                <a:gd name="T9" fmla="*/ 2 h 17"/>
                <a:gd name="T10" fmla="*/ 0 w 17"/>
                <a:gd name="T11" fmla="*/ 2 h 17"/>
                <a:gd name="T12" fmla="*/ 0 w 17"/>
                <a:gd name="T13" fmla="*/ 2 h 17"/>
                <a:gd name="T14" fmla="*/ 0 w 17"/>
                <a:gd name="T15" fmla="*/ 1 h 17"/>
                <a:gd name="T16" fmla="*/ 0 w 17"/>
                <a:gd name="T17" fmla="*/ 1 h 17"/>
                <a:gd name="T18" fmla="*/ 0 w 17"/>
                <a:gd name="T19" fmla="*/ 1 h 17"/>
                <a:gd name="T20" fmla="*/ 0 w 17"/>
                <a:gd name="T21" fmla="*/ 0 h 17"/>
                <a:gd name="T22" fmla="*/ 1 w 17"/>
                <a:gd name="T23" fmla="*/ 1 h 17"/>
                <a:gd name="T24" fmla="*/ 1 w 17"/>
                <a:gd name="T25" fmla="*/ 1 h 17"/>
                <a:gd name="T26" fmla="*/ 1 w 17"/>
                <a:gd name="T27" fmla="*/ 1 h 17"/>
                <a:gd name="T28" fmla="*/ 2 w 17"/>
                <a:gd name="T29" fmla="*/ 2 h 17"/>
                <a:gd name="T30" fmla="*/ 2 w 17"/>
                <a:gd name="T31" fmla="*/ 2 h 17"/>
                <a:gd name="T32" fmla="*/ 2 w 17"/>
                <a:gd name="T33" fmla="*/ 2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" h="17">
                  <a:moveTo>
                    <a:pt x="17" y="15"/>
                  </a:moveTo>
                  <a:lnTo>
                    <a:pt x="16" y="17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6" y="16"/>
                  </a:lnTo>
                  <a:lnTo>
                    <a:pt x="3" y="13"/>
                  </a:lnTo>
                  <a:lnTo>
                    <a:pt x="2" y="10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1"/>
                  </a:lnTo>
                  <a:lnTo>
                    <a:pt x="5" y="0"/>
                  </a:lnTo>
                  <a:lnTo>
                    <a:pt x="9" y="1"/>
                  </a:lnTo>
                  <a:lnTo>
                    <a:pt x="12" y="3"/>
                  </a:lnTo>
                  <a:lnTo>
                    <a:pt x="14" y="6"/>
                  </a:lnTo>
                  <a:lnTo>
                    <a:pt x="17" y="9"/>
                  </a:lnTo>
                  <a:lnTo>
                    <a:pt x="17" y="1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96" name="Freeform 61">
              <a:extLst>
                <a:ext uri="{FF2B5EF4-FFF2-40B4-BE49-F238E27FC236}">
                  <a16:creationId xmlns:a16="http://schemas.microsoft.com/office/drawing/2014/main" id="{3E119AF0-A0B2-4D26-A67E-797FFE4E5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" y="3710"/>
              <a:ext cx="19" cy="17"/>
            </a:xfrm>
            <a:custGeom>
              <a:avLst/>
              <a:gdLst>
                <a:gd name="T0" fmla="*/ 4 w 39"/>
                <a:gd name="T1" fmla="*/ 5 h 34"/>
                <a:gd name="T2" fmla="*/ 0 w 39"/>
                <a:gd name="T3" fmla="*/ 5 h 34"/>
                <a:gd name="T4" fmla="*/ 0 w 39"/>
                <a:gd name="T5" fmla="*/ 0 h 34"/>
                <a:gd name="T6" fmla="*/ 4 w 39"/>
                <a:gd name="T7" fmla="*/ 0 h 34"/>
                <a:gd name="T8" fmla="*/ 4 w 39"/>
                <a:gd name="T9" fmla="*/ 5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34">
                  <a:moveTo>
                    <a:pt x="39" y="34"/>
                  </a:moveTo>
                  <a:lnTo>
                    <a:pt x="0" y="33"/>
                  </a:lnTo>
                  <a:lnTo>
                    <a:pt x="1" y="0"/>
                  </a:lnTo>
                  <a:lnTo>
                    <a:pt x="39" y="0"/>
                  </a:lnTo>
                  <a:lnTo>
                    <a:pt x="39" y="3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97" name="Rectangle 62">
              <a:extLst>
                <a:ext uri="{FF2B5EF4-FFF2-40B4-BE49-F238E27FC236}">
                  <a16:creationId xmlns:a16="http://schemas.microsoft.com/office/drawing/2014/main" id="{9D8ED674-629D-4CFF-823A-0DDE15888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3703"/>
              <a:ext cx="5" cy="15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 sz="1350"/>
            </a:p>
          </p:txBody>
        </p:sp>
        <p:sp>
          <p:nvSpPr>
            <p:cNvPr id="18498" name="Freeform 63">
              <a:extLst>
                <a:ext uri="{FF2B5EF4-FFF2-40B4-BE49-F238E27FC236}">
                  <a16:creationId xmlns:a16="http://schemas.microsoft.com/office/drawing/2014/main" id="{BE45A990-7FDE-4B11-AC30-77E318E85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" y="3710"/>
              <a:ext cx="6" cy="16"/>
            </a:xfrm>
            <a:custGeom>
              <a:avLst/>
              <a:gdLst>
                <a:gd name="T0" fmla="*/ 2 w 11"/>
                <a:gd name="T1" fmla="*/ 4 h 33"/>
                <a:gd name="T2" fmla="*/ 0 w 11"/>
                <a:gd name="T3" fmla="*/ 4 h 33"/>
                <a:gd name="T4" fmla="*/ 0 w 11"/>
                <a:gd name="T5" fmla="*/ 0 h 33"/>
                <a:gd name="T6" fmla="*/ 2 w 11"/>
                <a:gd name="T7" fmla="*/ 0 h 33"/>
                <a:gd name="T8" fmla="*/ 2 w 11"/>
                <a:gd name="T9" fmla="*/ 4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33">
                  <a:moveTo>
                    <a:pt x="10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0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99" name="Freeform 64">
              <a:extLst>
                <a:ext uri="{FF2B5EF4-FFF2-40B4-BE49-F238E27FC236}">
                  <a16:creationId xmlns:a16="http://schemas.microsoft.com/office/drawing/2014/main" id="{0AC8BCFD-C66B-4285-B0F5-9022028AD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1" y="3714"/>
              <a:ext cx="22" cy="4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1 w 44"/>
                <a:gd name="T5" fmla="*/ 2 h 95"/>
                <a:gd name="T6" fmla="*/ 1 w 44"/>
                <a:gd name="T7" fmla="*/ 2 h 95"/>
                <a:gd name="T8" fmla="*/ 0 w 44"/>
                <a:gd name="T9" fmla="*/ 3 h 95"/>
                <a:gd name="T10" fmla="*/ 0 w 44"/>
                <a:gd name="T11" fmla="*/ 4 h 95"/>
                <a:gd name="T12" fmla="*/ 1 w 44"/>
                <a:gd name="T13" fmla="*/ 4 h 95"/>
                <a:gd name="T14" fmla="*/ 1 w 44"/>
                <a:gd name="T15" fmla="*/ 5 h 95"/>
                <a:gd name="T16" fmla="*/ 1 w 44"/>
                <a:gd name="T17" fmla="*/ 5 h 95"/>
                <a:gd name="T18" fmla="*/ 1 w 44"/>
                <a:gd name="T19" fmla="*/ 5 h 95"/>
                <a:gd name="T20" fmla="*/ 1 w 44"/>
                <a:gd name="T21" fmla="*/ 5 h 95"/>
                <a:gd name="T22" fmla="*/ 1 w 44"/>
                <a:gd name="T23" fmla="*/ 5 h 95"/>
                <a:gd name="T24" fmla="*/ 2 w 44"/>
                <a:gd name="T25" fmla="*/ 5 h 95"/>
                <a:gd name="T26" fmla="*/ 2 w 44"/>
                <a:gd name="T27" fmla="*/ 5 h 95"/>
                <a:gd name="T28" fmla="*/ 2 w 44"/>
                <a:gd name="T29" fmla="*/ 5 h 95"/>
                <a:gd name="T30" fmla="*/ 2 w 44"/>
                <a:gd name="T31" fmla="*/ 5 h 95"/>
                <a:gd name="T32" fmla="*/ 2 w 44"/>
                <a:gd name="T33" fmla="*/ 4 h 95"/>
                <a:gd name="T34" fmla="*/ 1 w 44"/>
                <a:gd name="T35" fmla="*/ 4 h 95"/>
                <a:gd name="T36" fmla="*/ 1 w 44"/>
                <a:gd name="T37" fmla="*/ 4 h 95"/>
                <a:gd name="T38" fmla="*/ 1 w 44"/>
                <a:gd name="T39" fmla="*/ 4 h 95"/>
                <a:gd name="T40" fmla="*/ 1 w 44"/>
                <a:gd name="T41" fmla="*/ 3 h 95"/>
                <a:gd name="T42" fmla="*/ 1 w 44"/>
                <a:gd name="T43" fmla="*/ 3 h 95"/>
                <a:gd name="T44" fmla="*/ 1 w 44"/>
                <a:gd name="T45" fmla="*/ 2 h 95"/>
                <a:gd name="T46" fmla="*/ 1 w 44"/>
                <a:gd name="T47" fmla="*/ 2 h 95"/>
                <a:gd name="T48" fmla="*/ 2 w 44"/>
                <a:gd name="T49" fmla="*/ 2 h 95"/>
                <a:gd name="T50" fmla="*/ 2 w 44"/>
                <a:gd name="T51" fmla="*/ 1 h 95"/>
                <a:gd name="T52" fmla="*/ 3 w 44"/>
                <a:gd name="T53" fmla="*/ 1 h 95"/>
                <a:gd name="T54" fmla="*/ 4 w 44"/>
                <a:gd name="T55" fmla="*/ 2 h 95"/>
                <a:gd name="T56" fmla="*/ 4 w 44"/>
                <a:gd name="T57" fmla="*/ 2 h 95"/>
                <a:gd name="T58" fmla="*/ 4 w 44"/>
                <a:gd name="T59" fmla="*/ 3 h 95"/>
                <a:gd name="T60" fmla="*/ 4 w 44"/>
                <a:gd name="T61" fmla="*/ 4 h 95"/>
                <a:gd name="T62" fmla="*/ 4 w 44"/>
                <a:gd name="T63" fmla="*/ 4 h 95"/>
                <a:gd name="T64" fmla="*/ 4 w 44"/>
                <a:gd name="T65" fmla="*/ 5 h 95"/>
                <a:gd name="T66" fmla="*/ 3 w 44"/>
                <a:gd name="T67" fmla="*/ 6 h 95"/>
                <a:gd name="T68" fmla="*/ 4 w 44"/>
                <a:gd name="T69" fmla="*/ 9 h 95"/>
                <a:gd name="T70" fmla="*/ 5 w 44"/>
                <a:gd name="T71" fmla="*/ 11 h 95"/>
                <a:gd name="T72" fmla="*/ 6 w 44"/>
                <a:gd name="T73" fmla="*/ 12 h 95"/>
                <a:gd name="T74" fmla="*/ 6 w 44"/>
                <a:gd name="T75" fmla="*/ 12 h 95"/>
                <a:gd name="T76" fmla="*/ 6 w 44"/>
                <a:gd name="T77" fmla="*/ 12 h 95"/>
                <a:gd name="T78" fmla="*/ 6 w 44"/>
                <a:gd name="T79" fmla="*/ 12 h 95"/>
                <a:gd name="T80" fmla="*/ 6 w 44"/>
                <a:gd name="T81" fmla="*/ 12 h 95"/>
                <a:gd name="T82" fmla="*/ 6 w 44"/>
                <a:gd name="T83" fmla="*/ 12 h 95"/>
                <a:gd name="T84" fmla="*/ 6 w 44"/>
                <a:gd name="T85" fmla="*/ 12 h 95"/>
                <a:gd name="T86" fmla="*/ 6 w 44"/>
                <a:gd name="T87" fmla="*/ 12 h 95"/>
                <a:gd name="T88" fmla="*/ 6 w 44"/>
                <a:gd name="T89" fmla="*/ 12 h 95"/>
                <a:gd name="T90" fmla="*/ 5 w 44"/>
                <a:gd name="T91" fmla="*/ 10 h 95"/>
                <a:gd name="T92" fmla="*/ 4 w 44"/>
                <a:gd name="T93" fmla="*/ 8 h 95"/>
                <a:gd name="T94" fmla="*/ 4 w 44"/>
                <a:gd name="T95" fmla="*/ 6 h 95"/>
                <a:gd name="T96" fmla="*/ 4 w 44"/>
                <a:gd name="T97" fmla="*/ 6 h 95"/>
                <a:gd name="T98" fmla="*/ 5 w 44"/>
                <a:gd name="T99" fmla="*/ 5 h 95"/>
                <a:gd name="T100" fmla="*/ 5 w 44"/>
                <a:gd name="T101" fmla="*/ 4 h 95"/>
                <a:gd name="T102" fmla="*/ 5 w 44"/>
                <a:gd name="T103" fmla="*/ 3 h 95"/>
                <a:gd name="T104" fmla="*/ 4 w 44"/>
                <a:gd name="T105" fmla="*/ 2 h 95"/>
                <a:gd name="T106" fmla="*/ 4 w 44"/>
                <a:gd name="T107" fmla="*/ 1 h 95"/>
                <a:gd name="T108" fmla="*/ 3 w 44"/>
                <a:gd name="T109" fmla="*/ 0 h 95"/>
                <a:gd name="T110" fmla="*/ 2 w 44"/>
                <a:gd name="T111" fmla="*/ 0 h 95"/>
                <a:gd name="T112" fmla="*/ 1 w 44"/>
                <a:gd name="T113" fmla="*/ 1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4" h="95">
                  <a:moveTo>
                    <a:pt x="8" y="3"/>
                  </a:moveTo>
                  <a:lnTo>
                    <a:pt x="5" y="7"/>
                  </a:lnTo>
                  <a:lnTo>
                    <a:pt x="2" y="10"/>
                  </a:lnTo>
                  <a:lnTo>
                    <a:pt x="1" y="14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32"/>
                  </a:lnTo>
                  <a:lnTo>
                    <a:pt x="5" y="35"/>
                  </a:lnTo>
                  <a:lnTo>
                    <a:pt x="6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9" y="36"/>
                  </a:lnTo>
                  <a:lnTo>
                    <a:pt x="9" y="35"/>
                  </a:lnTo>
                  <a:lnTo>
                    <a:pt x="9" y="33"/>
                  </a:lnTo>
                  <a:lnTo>
                    <a:pt x="9" y="32"/>
                  </a:lnTo>
                  <a:lnTo>
                    <a:pt x="8" y="31"/>
                  </a:lnTo>
                  <a:lnTo>
                    <a:pt x="7" y="28"/>
                  </a:lnTo>
                  <a:lnTo>
                    <a:pt x="5" y="25"/>
                  </a:lnTo>
                  <a:lnTo>
                    <a:pt x="5" y="20"/>
                  </a:lnTo>
                  <a:lnTo>
                    <a:pt x="5" y="17"/>
                  </a:lnTo>
                  <a:lnTo>
                    <a:pt x="6" y="14"/>
                  </a:lnTo>
                  <a:lnTo>
                    <a:pt x="8" y="11"/>
                  </a:lnTo>
                  <a:lnTo>
                    <a:pt x="10" y="9"/>
                  </a:lnTo>
                  <a:lnTo>
                    <a:pt x="16" y="6"/>
                  </a:lnTo>
                  <a:lnTo>
                    <a:pt x="22" y="6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9" y="17"/>
                  </a:lnTo>
                  <a:lnTo>
                    <a:pt x="30" y="25"/>
                  </a:lnTo>
                  <a:lnTo>
                    <a:pt x="30" y="31"/>
                  </a:lnTo>
                  <a:lnTo>
                    <a:pt x="27" y="36"/>
                  </a:lnTo>
                  <a:lnTo>
                    <a:pt x="24" y="48"/>
                  </a:lnTo>
                  <a:lnTo>
                    <a:pt x="28" y="66"/>
                  </a:lnTo>
                  <a:lnTo>
                    <a:pt x="35" y="83"/>
                  </a:lnTo>
                  <a:lnTo>
                    <a:pt x="41" y="94"/>
                  </a:lnTo>
                  <a:lnTo>
                    <a:pt x="41" y="95"/>
                  </a:lnTo>
                  <a:lnTo>
                    <a:pt x="42" y="95"/>
                  </a:lnTo>
                  <a:lnTo>
                    <a:pt x="43" y="95"/>
                  </a:lnTo>
                  <a:lnTo>
                    <a:pt x="44" y="94"/>
                  </a:lnTo>
                  <a:lnTo>
                    <a:pt x="44" y="92"/>
                  </a:lnTo>
                  <a:lnTo>
                    <a:pt x="44" y="91"/>
                  </a:lnTo>
                  <a:lnTo>
                    <a:pt x="37" y="76"/>
                  </a:lnTo>
                  <a:lnTo>
                    <a:pt x="31" y="61"/>
                  </a:lnTo>
                  <a:lnTo>
                    <a:pt x="29" y="48"/>
                  </a:lnTo>
                  <a:lnTo>
                    <a:pt x="30" y="41"/>
                  </a:lnTo>
                  <a:lnTo>
                    <a:pt x="34" y="33"/>
                  </a:lnTo>
                  <a:lnTo>
                    <a:pt x="36" y="26"/>
                  </a:lnTo>
                  <a:lnTo>
                    <a:pt x="35" y="17"/>
                  </a:lnTo>
                  <a:lnTo>
                    <a:pt x="31" y="9"/>
                  </a:lnTo>
                  <a:lnTo>
                    <a:pt x="27" y="4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00" name="Freeform 65">
              <a:extLst>
                <a:ext uri="{FF2B5EF4-FFF2-40B4-BE49-F238E27FC236}">
                  <a16:creationId xmlns:a16="http://schemas.microsoft.com/office/drawing/2014/main" id="{BD14717B-33B2-4532-B159-0A432498E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" y="3769"/>
              <a:ext cx="74" cy="94"/>
            </a:xfrm>
            <a:custGeom>
              <a:avLst/>
              <a:gdLst>
                <a:gd name="T0" fmla="*/ 17 w 149"/>
                <a:gd name="T1" fmla="*/ 6 h 188"/>
                <a:gd name="T2" fmla="*/ 18 w 149"/>
                <a:gd name="T3" fmla="*/ 9 h 188"/>
                <a:gd name="T4" fmla="*/ 18 w 149"/>
                <a:gd name="T5" fmla="*/ 11 h 188"/>
                <a:gd name="T6" fmla="*/ 18 w 149"/>
                <a:gd name="T7" fmla="*/ 13 h 188"/>
                <a:gd name="T8" fmla="*/ 18 w 149"/>
                <a:gd name="T9" fmla="*/ 16 h 188"/>
                <a:gd name="T10" fmla="*/ 17 w 149"/>
                <a:gd name="T11" fmla="*/ 18 h 188"/>
                <a:gd name="T12" fmla="*/ 16 w 149"/>
                <a:gd name="T13" fmla="*/ 20 h 188"/>
                <a:gd name="T14" fmla="*/ 15 w 149"/>
                <a:gd name="T15" fmla="*/ 21 h 188"/>
                <a:gd name="T16" fmla="*/ 13 w 149"/>
                <a:gd name="T17" fmla="*/ 23 h 188"/>
                <a:gd name="T18" fmla="*/ 12 w 149"/>
                <a:gd name="T19" fmla="*/ 24 h 188"/>
                <a:gd name="T20" fmla="*/ 10 w 149"/>
                <a:gd name="T21" fmla="*/ 24 h 188"/>
                <a:gd name="T22" fmla="*/ 8 w 149"/>
                <a:gd name="T23" fmla="*/ 24 h 188"/>
                <a:gd name="T24" fmla="*/ 6 w 149"/>
                <a:gd name="T25" fmla="*/ 24 h 188"/>
                <a:gd name="T26" fmla="*/ 5 w 149"/>
                <a:gd name="T27" fmla="*/ 23 h 188"/>
                <a:gd name="T28" fmla="*/ 3 w 149"/>
                <a:gd name="T29" fmla="*/ 22 h 188"/>
                <a:gd name="T30" fmla="*/ 2 w 149"/>
                <a:gd name="T31" fmla="*/ 20 h 188"/>
                <a:gd name="T32" fmla="*/ 1 w 149"/>
                <a:gd name="T33" fmla="*/ 18 h 188"/>
                <a:gd name="T34" fmla="*/ 0 w 149"/>
                <a:gd name="T35" fmla="*/ 16 h 188"/>
                <a:gd name="T36" fmla="*/ 0 w 149"/>
                <a:gd name="T37" fmla="*/ 13 h 188"/>
                <a:gd name="T38" fmla="*/ 0 w 149"/>
                <a:gd name="T39" fmla="*/ 11 h 188"/>
                <a:gd name="T40" fmla="*/ 0 w 149"/>
                <a:gd name="T41" fmla="*/ 9 h 188"/>
                <a:gd name="T42" fmla="*/ 1 w 149"/>
                <a:gd name="T43" fmla="*/ 7 h 188"/>
                <a:gd name="T44" fmla="*/ 2 w 149"/>
                <a:gd name="T45" fmla="*/ 5 h 188"/>
                <a:gd name="T46" fmla="*/ 3 w 149"/>
                <a:gd name="T47" fmla="*/ 3 h 188"/>
                <a:gd name="T48" fmla="*/ 5 w 149"/>
                <a:gd name="T49" fmla="*/ 2 h 188"/>
                <a:gd name="T50" fmla="*/ 6 w 149"/>
                <a:gd name="T51" fmla="*/ 1 h 188"/>
                <a:gd name="T52" fmla="*/ 8 w 149"/>
                <a:gd name="T53" fmla="*/ 0 h 188"/>
                <a:gd name="T54" fmla="*/ 10 w 149"/>
                <a:gd name="T55" fmla="*/ 0 h 188"/>
                <a:gd name="T56" fmla="*/ 12 w 149"/>
                <a:gd name="T57" fmla="*/ 1 h 188"/>
                <a:gd name="T58" fmla="*/ 13 w 149"/>
                <a:gd name="T59" fmla="*/ 2 h 188"/>
                <a:gd name="T60" fmla="*/ 15 w 149"/>
                <a:gd name="T61" fmla="*/ 3 h 188"/>
                <a:gd name="T62" fmla="*/ 16 w 149"/>
                <a:gd name="T63" fmla="*/ 4 h 188"/>
                <a:gd name="T64" fmla="*/ 17 w 149"/>
                <a:gd name="T65" fmla="*/ 6 h 1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9" h="188">
                  <a:moveTo>
                    <a:pt x="141" y="48"/>
                  </a:moveTo>
                  <a:lnTo>
                    <a:pt x="146" y="66"/>
                  </a:lnTo>
                  <a:lnTo>
                    <a:pt x="149" y="85"/>
                  </a:lnTo>
                  <a:lnTo>
                    <a:pt x="149" y="103"/>
                  </a:lnTo>
                  <a:lnTo>
                    <a:pt x="146" y="122"/>
                  </a:lnTo>
                  <a:lnTo>
                    <a:pt x="141" y="138"/>
                  </a:lnTo>
                  <a:lnTo>
                    <a:pt x="134" y="154"/>
                  </a:lnTo>
                  <a:lnTo>
                    <a:pt x="123" y="167"/>
                  </a:lnTo>
                  <a:lnTo>
                    <a:pt x="110" y="177"/>
                  </a:lnTo>
                  <a:lnTo>
                    <a:pt x="97" y="185"/>
                  </a:lnTo>
                  <a:lnTo>
                    <a:pt x="81" y="188"/>
                  </a:lnTo>
                  <a:lnTo>
                    <a:pt x="67" y="188"/>
                  </a:lnTo>
                  <a:lnTo>
                    <a:pt x="52" y="185"/>
                  </a:lnTo>
                  <a:lnTo>
                    <a:pt x="40" y="177"/>
                  </a:lnTo>
                  <a:lnTo>
                    <a:pt x="27" y="169"/>
                  </a:lnTo>
                  <a:lnTo>
                    <a:pt x="16" y="155"/>
                  </a:lnTo>
                  <a:lnTo>
                    <a:pt x="8" y="139"/>
                  </a:lnTo>
                  <a:lnTo>
                    <a:pt x="2" y="122"/>
                  </a:lnTo>
                  <a:lnTo>
                    <a:pt x="0" y="103"/>
                  </a:lnTo>
                  <a:lnTo>
                    <a:pt x="0" y="85"/>
                  </a:lnTo>
                  <a:lnTo>
                    <a:pt x="2" y="66"/>
                  </a:lnTo>
                  <a:lnTo>
                    <a:pt x="8" y="50"/>
                  </a:lnTo>
                  <a:lnTo>
                    <a:pt x="16" y="34"/>
                  </a:lnTo>
                  <a:lnTo>
                    <a:pt x="27" y="20"/>
                  </a:lnTo>
                  <a:lnTo>
                    <a:pt x="40" y="10"/>
                  </a:lnTo>
                  <a:lnTo>
                    <a:pt x="54" y="3"/>
                  </a:lnTo>
                  <a:lnTo>
                    <a:pt x="67" y="0"/>
                  </a:lnTo>
                  <a:lnTo>
                    <a:pt x="83" y="0"/>
                  </a:lnTo>
                  <a:lnTo>
                    <a:pt x="97" y="3"/>
                  </a:lnTo>
                  <a:lnTo>
                    <a:pt x="109" y="10"/>
                  </a:lnTo>
                  <a:lnTo>
                    <a:pt x="122" y="19"/>
                  </a:lnTo>
                  <a:lnTo>
                    <a:pt x="133" y="32"/>
                  </a:lnTo>
                  <a:lnTo>
                    <a:pt x="141" y="48"/>
                  </a:lnTo>
                  <a:close/>
                </a:path>
              </a:pathLst>
            </a:custGeom>
            <a:solidFill>
              <a:srgbClr val="FFB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01" name="Freeform 66">
              <a:extLst>
                <a:ext uri="{FF2B5EF4-FFF2-40B4-BE49-F238E27FC236}">
                  <a16:creationId xmlns:a16="http://schemas.microsoft.com/office/drawing/2014/main" id="{3AF21082-AE65-4C23-B64B-0F805359E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7" y="3776"/>
              <a:ext cx="49" cy="72"/>
            </a:xfrm>
            <a:custGeom>
              <a:avLst/>
              <a:gdLst>
                <a:gd name="T0" fmla="*/ 11 w 99"/>
                <a:gd name="T1" fmla="*/ 5 h 145"/>
                <a:gd name="T2" fmla="*/ 12 w 99"/>
                <a:gd name="T3" fmla="*/ 9 h 145"/>
                <a:gd name="T4" fmla="*/ 12 w 99"/>
                <a:gd name="T5" fmla="*/ 12 h 145"/>
                <a:gd name="T6" fmla="*/ 11 w 99"/>
                <a:gd name="T7" fmla="*/ 15 h 145"/>
                <a:gd name="T8" fmla="*/ 9 w 99"/>
                <a:gd name="T9" fmla="*/ 17 h 145"/>
                <a:gd name="T10" fmla="*/ 8 w 99"/>
                <a:gd name="T11" fmla="*/ 18 h 145"/>
                <a:gd name="T12" fmla="*/ 7 w 99"/>
                <a:gd name="T13" fmla="*/ 18 h 145"/>
                <a:gd name="T14" fmla="*/ 6 w 99"/>
                <a:gd name="T15" fmla="*/ 18 h 145"/>
                <a:gd name="T16" fmla="*/ 5 w 99"/>
                <a:gd name="T17" fmla="*/ 17 h 145"/>
                <a:gd name="T18" fmla="*/ 3 w 99"/>
                <a:gd name="T19" fmla="*/ 16 h 145"/>
                <a:gd name="T20" fmla="*/ 2 w 99"/>
                <a:gd name="T21" fmla="*/ 15 h 145"/>
                <a:gd name="T22" fmla="*/ 1 w 99"/>
                <a:gd name="T23" fmla="*/ 14 h 145"/>
                <a:gd name="T24" fmla="*/ 0 w 99"/>
                <a:gd name="T25" fmla="*/ 12 h 145"/>
                <a:gd name="T26" fmla="*/ 0 w 99"/>
                <a:gd name="T27" fmla="*/ 9 h 145"/>
                <a:gd name="T28" fmla="*/ 0 w 99"/>
                <a:gd name="T29" fmla="*/ 5 h 145"/>
                <a:gd name="T30" fmla="*/ 0 w 99"/>
                <a:gd name="T31" fmla="*/ 2 h 145"/>
                <a:gd name="T32" fmla="*/ 2 w 99"/>
                <a:gd name="T33" fmla="*/ 0 h 145"/>
                <a:gd name="T34" fmla="*/ 3 w 99"/>
                <a:gd name="T35" fmla="*/ 0 h 145"/>
                <a:gd name="T36" fmla="*/ 5 w 99"/>
                <a:gd name="T37" fmla="*/ 0 h 145"/>
                <a:gd name="T38" fmla="*/ 6 w 99"/>
                <a:gd name="T39" fmla="*/ 0 h 145"/>
                <a:gd name="T40" fmla="*/ 7 w 99"/>
                <a:gd name="T41" fmla="*/ 0 h 145"/>
                <a:gd name="T42" fmla="*/ 8 w 99"/>
                <a:gd name="T43" fmla="*/ 1 h 145"/>
                <a:gd name="T44" fmla="*/ 9 w 99"/>
                <a:gd name="T45" fmla="*/ 2 h 145"/>
                <a:gd name="T46" fmla="*/ 10 w 99"/>
                <a:gd name="T47" fmla="*/ 3 h 145"/>
                <a:gd name="T48" fmla="*/ 11 w 99"/>
                <a:gd name="T49" fmla="*/ 5 h 1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9" h="145">
                  <a:moveTo>
                    <a:pt x="91" y="44"/>
                  </a:moveTo>
                  <a:lnTo>
                    <a:pt x="98" y="72"/>
                  </a:lnTo>
                  <a:lnTo>
                    <a:pt x="99" y="100"/>
                  </a:lnTo>
                  <a:lnTo>
                    <a:pt x="92" y="123"/>
                  </a:lnTo>
                  <a:lnTo>
                    <a:pt x="78" y="139"/>
                  </a:lnTo>
                  <a:lnTo>
                    <a:pt x="69" y="144"/>
                  </a:lnTo>
                  <a:lnTo>
                    <a:pt x="60" y="145"/>
                  </a:lnTo>
                  <a:lnTo>
                    <a:pt x="50" y="144"/>
                  </a:lnTo>
                  <a:lnTo>
                    <a:pt x="40" y="139"/>
                  </a:lnTo>
                  <a:lnTo>
                    <a:pt x="30" y="134"/>
                  </a:lnTo>
                  <a:lnTo>
                    <a:pt x="22" y="125"/>
                  </a:lnTo>
                  <a:lnTo>
                    <a:pt x="14" y="114"/>
                  </a:lnTo>
                  <a:lnTo>
                    <a:pt x="7" y="101"/>
                  </a:lnTo>
                  <a:lnTo>
                    <a:pt x="0" y="73"/>
                  </a:lnTo>
                  <a:lnTo>
                    <a:pt x="0" y="46"/>
                  </a:lnTo>
                  <a:lnTo>
                    <a:pt x="7" y="22"/>
                  </a:lnTo>
                  <a:lnTo>
                    <a:pt x="21" y="6"/>
                  </a:lnTo>
                  <a:lnTo>
                    <a:pt x="30" y="1"/>
                  </a:lnTo>
                  <a:lnTo>
                    <a:pt x="40" y="0"/>
                  </a:lnTo>
                  <a:lnTo>
                    <a:pt x="49" y="1"/>
                  </a:lnTo>
                  <a:lnTo>
                    <a:pt x="60" y="6"/>
                  </a:lnTo>
                  <a:lnTo>
                    <a:pt x="69" y="12"/>
                  </a:lnTo>
                  <a:lnTo>
                    <a:pt x="77" y="21"/>
                  </a:lnTo>
                  <a:lnTo>
                    <a:pt x="85" y="31"/>
                  </a:lnTo>
                  <a:lnTo>
                    <a:pt x="91" y="44"/>
                  </a:lnTo>
                  <a:close/>
                </a:path>
              </a:pathLst>
            </a:custGeom>
            <a:solidFill>
              <a:srgbClr val="FFD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02" name="Freeform 67">
              <a:extLst>
                <a:ext uri="{FF2B5EF4-FFF2-40B4-BE49-F238E27FC236}">
                  <a16:creationId xmlns:a16="http://schemas.microsoft.com/office/drawing/2014/main" id="{033B3D50-4850-4706-B204-F2D29E18B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4" y="3773"/>
              <a:ext cx="9" cy="7"/>
            </a:xfrm>
            <a:custGeom>
              <a:avLst/>
              <a:gdLst>
                <a:gd name="T0" fmla="*/ 2 w 19"/>
                <a:gd name="T1" fmla="*/ 0 h 15"/>
                <a:gd name="T2" fmla="*/ 2 w 19"/>
                <a:gd name="T3" fmla="*/ 1 h 15"/>
                <a:gd name="T4" fmla="*/ 2 w 19"/>
                <a:gd name="T5" fmla="*/ 1 h 15"/>
                <a:gd name="T6" fmla="*/ 1 w 19"/>
                <a:gd name="T7" fmla="*/ 1 h 15"/>
                <a:gd name="T8" fmla="*/ 1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0 h 15"/>
                <a:gd name="T18" fmla="*/ 0 w 19"/>
                <a:gd name="T19" fmla="*/ 0 h 15"/>
                <a:gd name="T20" fmla="*/ 0 w 19"/>
                <a:gd name="T21" fmla="*/ 0 h 15"/>
                <a:gd name="T22" fmla="*/ 0 w 19"/>
                <a:gd name="T23" fmla="*/ 0 h 15"/>
                <a:gd name="T24" fmla="*/ 1 w 19"/>
                <a:gd name="T25" fmla="*/ 0 h 15"/>
                <a:gd name="T26" fmla="*/ 1 w 19"/>
                <a:gd name="T27" fmla="*/ 0 h 15"/>
                <a:gd name="T28" fmla="*/ 2 w 19"/>
                <a:gd name="T29" fmla="*/ 0 h 15"/>
                <a:gd name="T30" fmla="*/ 2 w 19"/>
                <a:gd name="T31" fmla="*/ 0 h 15"/>
                <a:gd name="T32" fmla="*/ 2 w 19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19" y="7"/>
                  </a:moveTo>
                  <a:lnTo>
                    <a:pt x="17" y="10"/>
                  </a:lnTo>
                  <a:lnTo>
                    <a:pt x="16" y="13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6" y="15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2"/>
                  </a:lnTo>
                  <a:lnTo>
                    <a:pt x="6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6" y="3"/>
                  </a:lnTo>
                  <a:lnTo>
                    <a:pt x="17" y="5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03" name="Freeform 68">
              <a:extLst>
                <a:ext uri="{FF2B5EF4-FFF2-40B4-BE49-F238E27FC236}">
                  <a16:creationId xmlns:a16="http://schemas.microsoft.com/office/drawing/2014/main" id="{5AACA08E-D37E-484E-9204-F41E0F2FC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3756"/>
              <a:ext cx="23" cy="26"/>
            </a:xfrm>
            <a:custGeom>
              <a:avLst/>
              <a:gdLst>
                <a:gd name="T0" fmla="*/ 6 w 45"/>
                <a:gd name="T1" fmla="*/ 4 h 51"/>
                <a:gd name="T2" fmla="*/ 2 w 45"/>
                <a:gd name="T3" fmla="*/ 7 h 51"/>
                <a:gd name="T4" fmla="*/ 0 w 45"/>
                <a:gd name="T5" fmla="*/ 3 h 51"/>
                <a:gd name="T6" fmla="*/ 5 w 45"/>
                <a:gd name="T7" fmla="*/ 0 h 51"/>
                <a:gd name="T8" fmla="*/ 6 w 45"/>
                <a:gd name="T9" fmla="*/ 4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1">
                  <a:moveTo>
                    <a:pt x="45" y="29"/>
                  </a:moveTo>
                  <a:lnTo>
                    <a:pt x="12" y="51"/>
                  </a:lnTo>
                  <a:lnTo>
                    <a:pt x="0" y="22"/>
                  </a:lnTo>
                  <a:lnTo>
                    <a:pt x="33" y="0"/>
                  </a:lnTo>
                  <a:lnTo>
                    <a:pt x="45" y="29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04" name="Freeform 69">
              <a:extLst>
                <a:ext uri="{FF2B5EF4-FFF2-40B4-BE49-F238E27FC236}">
                  <a16:creationId xmlns:a16="http://schemas.microsoft.com/office/drawing/2014/main" id="{63CDB6F5-7680-4E1E-8AD9-DF696EB1C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" y="3754"/>
              <a:ext cx="10" cy="16"/>
            </a:xfrm>
            <a:custGeom>
              <a:avLst/>
              <a:gdLst>
                <a:gd name="T0" fmla="*/ 3 w 18"/>
                <a:gd name="T1" fmla="*/ 3 h 33"/>
                <a:gd name="T2" fmla="*/ 2 w 18"/>
                <a:gd name="T3" fmla="*/ 4 h 33"/>
                <a:gd name="T4" fmla="*/ 0 w 18"/>
                <a:gd name="T5" fmla="*/ 0 h 33"/>
                <a:gd name="T6" fmla="*/ 1 w 18"/>
                <a:gd name="T7" fmla="*/ 0 h 33"/>
                <a:gd name="T8" fmla="*/ 3 w 18"/>
                <a:gd name="T9" fmla="*/ 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3">
                  <a:moveTo>
                    <a:pt x="18" y="27"/>
                  </a:moveTo>
                  <a:lnTo>
                    <a:pt x="10" y="33"/>
                  </a:lnTo>
                  <a:lnTo>
                    <a:pt x="0" y="6"/>
                  </a:lnTo>
                  <a:lnTo>
                    <a:pt x="7" y="0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05" name="Freeform 70">
              <a:extLst>
                <a:ext uri="{FF2B5EF4-FFF2-40B4-BE49-F238E27FC236}">
                  <a16:creationId xmlns:a16="http://schemas.microsoft.com/office/drawing/2014/main" id="{CD2FB92C-F8DF-46BA-A81B-E58B9FF84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" y="3757"/>
              <a:ext cx="11" cy="18"/>
            </a:xfrm>
            <a:custGeom>
              <a:avLst/>
              <a:gdLst>
                <a:gd name="T0" fmla="*/ 3 w 21"/>
                <a:gd name="T1" fmla="*/ 4 h 36"/>
                <a:gd name="T2" fmla="*/ 2 w 21"/>
                <a:gd name="T3" fmla="*/ 5 h 36"/>
                <a:gd name="T4" fmla="*/ 0 w 21"/>
                <a:gd name="T5" fmla="*/ 1 h 36"/>
                <a:gd name="T6" fmla="*/ 2 w 21"/>
                <a:gd name="T7" fmla="*/ 0 h 36"/>
                <a:gd name="T8" fmla="*/ 3 w 21"/>
                <a:gd name="T9" fmla="*/ 4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36">
                  <a:moveTo>
                    <a:pt x="21" y="28"/>
                  </a:moveTo>
                  <a:lnTo>
                    <a:pt x="11" y="36"/>
                  </a:lnTo>
                  <a:lnTo>
                    <a:pt x="0" y="6"/>
                  </a:lnTo>
                  <a:lnTo>
                    <a:pt x="9" y="0"/>
                  </a:lnTo>
                  <a:lnTo>
                    <a:pt x="21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06" name="Freeform 71">
              <a:extLst>
                <a:ext uri="{FF2B5EF4-FFF2-40B4-BE49-F238E27FC236}">
                  <a16:creationId xmlns:a16="http://schemas.microsoft.com/office/drawing/2014/main" id="{7F1EE9A7-B277-4D5B-BEC6-766D73412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7" y="4030"/>
              <a:ext cx="19" cy="57"/>
            </a:xfrm>
            <a:custGeom>
              <a:avLst/>
              <a:gdLst>
                <a:gd name="T0" fmla="*/ 1 w 40"/>
                <a:gd name="T1" fmla="*/ 0 h 115"/>
                <a:gd name="T2" fmla="*/ 1 w 40"/>
                <a:gd name="T3" fmla="*/ 0 h 115"/>
                <a:gd name="T4" fmla="*/ 0 w 40"/>
                <a:gd name="T5" fmla="*/ 1 h 115"/>
                <a:gd name="T6" fmla="*/ 0 w 40"/>
                <a:gd name="T7" fmla="*/ 1 h 115"/>
                <a:gd name="T8" fmla="*/ 0 w 40"/>
                <a:gd name="T9" fmla="*/ 2 h 115"/>
                <a:gd name="T10" fmla="*/ 0 w 40"/>
                <a:gd name="T11" fmla="*/ 3 h 115"/>
                <a:gd name="T12" fmla="*/ 0 w 40"/>
                <a:gd name="T13" fmla="*/ 3 h 115"/>
                <a:gd name="T14" fmla="*/ 0 w 40"/>
                <a:gd name="T15" fmla="*/ 4 h 115"/>
                <a:gd name="T16" fmla="*/ 0 w 40"/>
                <a:gd name="T17" fmla="*/ 4 h 115"/>
                <a:gd name="T18" fmla="*/ 0 w 40"/>
                <a:gd name="T19" fmla="*/ 4 h 115"/>
                <a:gd name="T20" fmla="*/ 0 w 40"/>
                <a:gd name="T21" fmla="*/ 4 h 115"/>
                <a:gd name="T22" fmla="*/ 0 w 40"/>
                <a:gd name="T23" fmla="*/ 4 h 115"/>
                <a:gd name="T24" fmla="*/ 0 w 40"/>
                <a:gd name="T25" fmla="*/ 4 h 115"/>
                <a:gd name="T26" fmla="*/ 1 w 40"/>
                <a:gd name="T27" fmla="*/ 4 h 115"/>
                <a:gd name="T28" fmla="*/ 1 w 40"/>
                <a:gd name="T29" fmla="*/ 4 h 115"/>
                <a:gd name="T30" fmla="*/ 1 w 40"/>
                <a:gd name="T31" fmla="*/ 4 h 115"/>
                <a:gd name="T32" fmla="*/ 1 w 40"/>
                <a:gd name="T33" fmla="*/ 4 h 115"/>
                <a:gd name="T34" fmla="*/ 1 w 40"/>
                <a:gd name="T35" fmla="*/ 4 h 115"/>
                <a:gd name="T36" fmla="*/ 0 w 40"/>
                <a:gd name="T37" fmla="*/ 3 h 115"/>
                <a:gd name="T38" fmla="*/ 0 w 40"/>
                <a:gd name="T39" fmla="*/ 3 h 115"/>
                <a:gd name="T40" fmla="*/ 0 w 40"/>
                <a:gd name="T41" fmla="*/ 2 h 115"/>
                <a:gd name="T42" fmla="*/ 1 w 40"/>
                <a:gd name="T43" fmla="*/ 1 h 115"/>
                <a:gd name="T44" fmla="*/ 1 w 40"/>
                <a:gd name="T45" fmla="*/ 1 h 115"/>
                <a:gd name="T46" fmla="*/ 1 w 40"/>
                <a:gd name="T47" fmla="*/ 1 h 115"/>
                <a:gd name="T48" fmla="*/ 2 w 40"/>
                <a:gd name="T49" fmla="*/ 1 h 115"/>
                <a:gd name="T50" fmla="*/ 2 w 40"/>
                <a:gd name="T51" fmla="*/ 1 h 115"/>
                <a:gd name="T52" fmla="*/ 3 w 40"/>
                <a:gd name="T53" fmla="*/ 1 h 115"/>
                <a:gd name="T54" fmla="*/ 3 w 40"/>
                <a:gd name="T55" fmla="*/ 1 h 115"/>
                <a:gd name="T56" fmla="*/ 4 w 40"/>
                <a:gd name="T57" fmla="*/ 2 h 115"/>
                <a:gd name="T58" fmla="*/ 4 w 40"/>
                <a:gd name="T59" fmla="*/ 3 h 115"/>
                <a:gd name="T60" fmla="*/ 4 w 40"/>
                <a:gd name="T61" fmla="*/ 4 h 115"/>
                <a:gd name="T62" fmla="*/ 3 w 40"/>
                <a:gd name="T63" fmla="*/ 5 h 115"/>
                <a:gd name="T64" fmla="*/ 3 w 40"/>
                <a:gd name="T65" fmla="*/ 5 h 115"/>
                <a:gd name="T66" fmla="*/ 2 w 40"/>
                <a:gd name="T67" fmla="*/ 7 h 115"/>
                <a:gd name="T68" fmla="*/ 2 w 40"/>
                <a:gd name="T69" fmla="*/ 9 h 115"/>
                <a:gd name="T70" fmla="*/ 3 w 40"/>
                <a:gd name="T71" fmla="*/ 12 h 115"/>
                <a:gd name="T72" fmla="*/ 3 w 40"/>
                <a:gd name="T73" fmla="*/ 14 h 115"/>
                <a:gd name="T74" fmla="*/ 3 w 40"/>
                <a:gd name="T75" fmla="*/ 14 h 115"/>
                <a:gd name="T76" fmla="*/ 3 w 40"/>
                <a:gd name="T77" fmla="*/ 14 h 115"/>
                <a:gd name="T78" fmla="*/ 3 w 40"/>
                <a:gd name="T79" fmla="*/ 14 h 115"/>
                <a:gd name="T80" fmla="*/ 3 w 40"/>
                <a:gd name="T81" fmla="*/ 14 h 115"/>
                <a:gd name="T82" fmla="*/ 4 w 40"/>
                <a:gd name="T83" fmla="*/ 14 h 115"/>
                <a:gd name="T84" fmla="*/ 4 w 40"/>
                <a:gd name="T85" fmla="*/ 14 h 115"/>
                <a:gd name="T86" fmla="*/ 4 w 40"/>
                <a:gd name="T87" fmla="*/ 14 h 115"/>
                <a:gd name="T88" fmla="*/ 4 w 40"/>
                <a:gd name="T89" fmla="*/ 13 h 115"/>
                <a:gd name="T90" fmla="*/ 3 w 40"/>
                <a:gd name="T91" fmla="*/ 11 h 115"/>
                <a:gd name="T92" fmla="*/ 3 w 40"/>
                <a:gd name="T93" fmla="*/ 9 h 115"/>
                <a:gd name="T94" fmla="*/ 3 w 40"/>
                <a:gd name="T95" fmla="*/ 7 h 115"/>
                <a:gd name="T96" fmla="*/ 3 w 40"/>
                <a:gd name="T97" fmla="*/ 6 h 115"/>
                <a:gd name="T98" fmla="*/ 4 w 40"/>
                <a:gd name="T99" fmla="*/ 5 h 115"/>
                <a:gd name="T100" fmla="*/ 4 w 40"/>
                <a:gd name="T101" fmla="*/ 4 h 115"/>
                <a:gd name="T102" fmla="*/ 4 w 40"/>
                <a:gd name="T103" fmla="*/ 3 h 115"/>
                <a:gd name="T104" fmla="*/ 4 w 40"/>
                <a:gd name="T105" fmla="*/ 2 h 115"/>
                <a:gd name="T106" fmla="*/ 4 w 40"/>
                <a:gd name="T107" fmla="*/ 1 h 115"/>
                <a:gd name="T108" fmla="*/ 3 w 40"/>
                <a:gd name="T109" fmla="*/ 0 h 115"/>
                <a:gd name="T110" fmla="*/ 2 w 40"/>
                <a:gd name="T111" fmla="*/ 0 h 115"/>
                <a:gd name="T112" fmla="*/ 1 w 40"/>
                <a:gd name="T113" fmla="*/ 0 h 11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0" h="115">
                  <a:moveTo>
                    <a:pt x="14" y="2"/>
                  </a:moveTo>
                  <a:lnTo>
                    <a:pt x="10" y="5"/>
                  </a:lnTo>
                  <a:lnTo>
                    <a:pt x="6" y="8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0" y="24"/>
                  </a:lnTo>
                  <a:lnTo>
                    <a:pt x="1" y="31"/>
                  </a:lnTo>
                  <a:lnTo>
                    <a:pt x="3" y="36"/>
                  </a:lnTo>
                  <a:lnTo>
                    <a:pt x="4" y="37"/>
                  </a:lnTo>
                  <a:lnTo>
                    <a:pt x="5" y="38"/>
                  </a:lnTo>
                  <a:lnTo>
                    <a:pt x="6" y="38"/>
                  </a:lnTo>
                  <a:lnTo>
                    <a:pt x="7" y="38"/>
                  </a:lnTo>
                  <a:lnTo>
                    <a:pt x="8" y="37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8" y="33"/>
                  </a:lnTo>
                  <a:lnTo>
                    <a:pt x="7" y="28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8" y="15"/>
                  </a:lnTo>
                  <a:lnTo>
                    <a:pt x="10" y="12"/>
                  </a:lnTo>
                  <a:lnTo>
                    <a:pt x="13" y="11"/>
                  </a:lnTo>
                  <a:lnTo>
                    <a:pt x="17" y="9"/>
                  </a:lnTo>
                  <a:lnTo>
                    <a:pt x="24" y="8"/>
                  </a:lnTo>
                  <a:lnTo>
                    <a:pt x="28" y="9"/>
                  </a:lnTo>
                  <a:lnTo>
                    <a:pt x="32" y="13"/>
                  </a:lnTo>
                  <a:lnTo>
                    <a:pt x="33" y="18"/>
                  </a:lnTo>
                  <a:lnTo>
                    <a:pt x="34" y="25"/>
                  </a:lnTo>
                  <a:lnTo>
                    <a:pt x="34" y="34"/>
                  </a:lnTo>
                  <a:lnTo>
                    <a:pt x="32" y="41"/>
                  </a:lnTo>
                  <a:lnTo>
                    <a:pt x="27" y="46"/>
                  </a:lnTo>
                  <a:lnTo>
                    <a:pt x="21" y="58"/>
                  </a:lnTo>
                  <a:lnTo>
                    <a:pt x="21" y="77"/>
                  </a:lnTo>
                  <a:lnTo>
                    <a:pt x="25" y="99"/>
                  </a:lnTo>
                  <a:lnTo>
                    <a:pt x="28" y="112"/>
                  </a:lnTo>
                  <a:lnTo>
                    <a:pt x="28" y="113"/>
                  </a:lnTo>
                  <a:lnTo>
                    <a:pt x="29" y="113"/>
                  </a:lnTo>
                  <a:lnTo>
                    <a:pt x="30" y="115"/>
                  </a:lnTo>
                  <a:lnTo>
                    <a:pt x="32" y="115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0"/>
                  </a:lnTo>
                  <a:lnTo>
                    <a:pt x="29" y="93"/>
                  </a:lnTo>
                  <a:lnTo>
                    <a:pt x="26" y="74"/>
                  </a:lnTo>
                  <a:lnTo>
                    <a:pt x="26" y="59"/>
                  </a:lnTo>
                  <a:lnTo>
                    <a:pt x="29" y="52"/>
                  </a:lnTo>
                  <a:lnTo>
                    <a:pt x="35" y="46"/>
                  </a:lnTo>
                  <a:lnTo>
                    <a:pt x="39" y="37"/>
                  </a:lnTo>
                  <a:lnTo>
                    <a:pt x="40" y="27"/>
                  </a:lnTo>
                  <a:lnTo>
                    <a:pt x="37" y="16"/>
                  </a:lnTo>
                  <a:lnTo>
                    <a:pt x="35" y="9"/>
                  </a:lnTo>
                  <a:lnTo>
                    <a:pt x="29" y="3"/>
                  </a:lnTo>
                  <a:lnTo>
                    <a:pt x="22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07" name="Freeform 72">
              <a:extLst>
                <a:ext uri="{FF2B5EF4-FFF2-40B4-BE49-F238E27FC236}">
                  <a16:creationId xmlns:a16="http://schemas.microsoft.com/office/drawing/2014/main" id="{683A45DB-FA94-418C-AEFE-AED407546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2" y="4102"/>
              <a:ext cx="84" cy="106"/>
            </a:xfrm>
            <a:custGeom>
              <a:avLst/>
              <a:gdLst>
                <a:gd name="T0" fmla="*/ 20 w 170"/>
                <a:gd name="T1" fmla="*/ 10 h 213"/>
                <a:gd name="T2" fmla="*/ 21 w 170"/>
                <a:gd name="T3" fmla="*/ 13 h 213"/>
                <a:gd name="T4" fmla="*/ 21 w 170"/>
                <a:gd name="T5" fmla="*/ 15 h 213"/>
                <a:gd name="T6" fmla="*/ 20 w 170"/>
                <a:gd name="T7" fmla="*/ 18 h 213"/>
                <a:gd name="T8" fmla="*/ 19 w 170"/>
                <a:gd name="T9" fmla="*/ 20 h 213"/>
                <a:gd name="T10" fmla="*/ 18 w 170"/>
                <a:gd name="T11" fmla="*/ 22 h 213"/>
                <a:gd name="T12" fmla="*/ 16 w 170"/>
                <a:gd name="T13" fmla="*/ 24 h 213"/>
                <a:gd name="T14" fmla="*/ 14 w 170"/>
                <a:gd name="T15" fmla="*/ 25 h 213"/>
                <a:gd name="T16" fmla="*/ 12 w 170"/>
                <a:gd name="T17" fmla="*/ 26 h 213"/>
                <a:gd name="T18" fmla="*/ 10 w 170"/>
                <a:gd name="T19" fmla="*/ 26 h 213"/>
                <a:gd name="T20" fmla="*/ 8 w 170"/>
                <a:gd name="T21" fmla="*/ 26 h 213"/>
                <a:gd name="T22" fmla="*/ 6 w 170"/>
                <a:gd name="T23" fmla="*/ 25 h 213"/>
                <a:gd name="T24" fmla="*/ 5 w 170"/>
                <a:gd name="T25" fmla="*/ 24 h 213"/>
                <a:gd name="T26" fmla="*/ 3 w 170"/>
                <a:gd name="T27" fmla="*/ 23 h 213"/>
                <a:gd name="T28" fmla="*/ 2 w 170"/>
                <a:gd name="T29" fmla="*/ 21 h 213"/>
                <a:gd name="T30" fmla="*/ 1 w 170"/>
                <a:gd name="T31" fmla="*/ 18 h 213"/>
                <a:gd name="T32" fmla="*/ 0 w 170"/>
                <a:gd name="T33" fmla="*/ 16 h 213"/>
                <a:gd name="T34" fmla="*/ 0 w 170"/>
                <a:gd name="T35" fmla="*/ 13 h 213"/>
                <a:gd name="T36" fmla="*/ 0 w 170"/>
                <a:gd name="T37" fmla="*/ 10 h 213"/>
                <a:gd name="T38" fmla="*/ 0 w 170"/>
                <a:gd name="T39" fmla="*/ 8 h 213"/>
                <a:gd name="T40" fmla="*/ 1 w 170"/>
                <a:gd name="T41" fmla="*/ 6 h 213"/>
                <a:gd name="T42" fmla="*/ 2 w 170"/>
                <a:gd name="T43" fmla="*/ 4 h 213"/>
                <a:gd name="T44" fmla="*/ 4 w 170"/>
                <a:gd name="T45" fmla="*/ 2 h 213"/>
                <a:gd name="T46" fmla="*/ 6 w 170"/>
                <a:gd name="T47" fmla="*/ 1 h 213"/>
                <a:gd name="T48" fmla="*/ 8 w 170"/>
                <a:gd name="T49" fmla="*/ 0 h 213"/>
                <a:gd name="T50" fmla="*/ 10 w 170"/>
                <a:gd name="T51" fmla="*/ 0 h 213"/>
                <a:gd name="T52" fmla="*/ 12 w 170"/>
                <a:gd name="T53" fmla="*/ 0 h 213"/>
                <a:gd name="T54" fmla="*/ 14 w 170"/>
                <a:gd name="T55" fmla="*/ 0 h 213"/>
                <a:gd name="T56" fmla="*/ 16 w 170"/>
                <a:gd name="T57" fmla="*/ 2 h 213"/>
                <a:gd name="T58" fmla="*/ 17 w 170"/>
                <a:gd name="T59" fmla="*/ 3 h 213"/>
                <a:gd name="T60" fmla="*/ 19 w 170"/>
                <a:gd name="T61" fmla="*/ 5 h 213"/>
                <a:gd name="T62" fmla="*/ 20 w 170"/>
                <a:gd name="T63" fmla="*/ 7 h 213"/>
                <a:gd name="T64" fmla="*/ 20 w 170"/>
                <a:gd name="T65" fmla="*/ 10 h 2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0" h="213">
                  <a:moveTo>
                    <a:pt x="167" y="84"/>
                  </a:moveTo>
                  <a:lnTo>
                    <a:pt x="170" y="106"/>
                  </a:lnTo>
                  <a:lnTo>
                    <a:pt x="169" y="126"/>
                  </a:lnTo>
                  <a:lnTo>
                    <a:pt x="164" y="145"/>
                  </a:lnTo>
                  <a:lnTo>
                    <a:pt x="157" y="164"/>
                  </a:lnTo>
                  <a:lnTo>
                    <a:pt x="146" y="181"/>
                  </a:lnTo>
                  <a:lnTo>
                    <a:pt x="134" y="194"/>
                  </a:lnTo>
                  <a:lnTo>
                    <a:pt x="120" y="204"/>
                  </a:lnTo>
                  <a:lnTo>
                    <a:pt x="103" y="210"/>
                  </a:lnTo>
                  <a:lnTo>
                    <a:pt x="86" y="213"/>
                  </a:lnTo>
                  <a:lnTo>
                    <a:pt x="70" y="211"/>
                  </a:lnTo>
                  <a:lnTo>
                    <a:pt x="55" y="206"/>
                  </a:lnTo>
                  <a:lnTo>
                    <a:pt x="40" y="197"/>
                  </a:lnTo>
                  <a:lnTo>
                    <a:pt x="27" y="184"/>
                  </a:lnTo>
                  <a:lnTo>
                    <a:pt x="16" y="169"/>
                  </a:lnTo>
                  <a:lnTo>
                    <a:pt x="8" y="150"/>
                  </a:lnTo>
                  <a:lnTo>
                    <a:pt x="2" y="129"/>
                  </a:lnTo>
                  <a:lnTo>
                    <a:pt x="0" y="107"/>
                  </a:lnTo>
                  <a:lnTo>
                    <a:pt x="1" y="87"/>
                  </a:lnTo>
                  <a:lnTo>
                    <a:pt x="6" y="68"/>
                  </a:lnTo>
                  <a:lnTo>
                    <a:pt x="14" y="49"/>
                  </a:lnTo>
                  <a:lnTo>
                    <a:pt x="23" y="32"/>
                  </a:lnTo>
                  <a:lnTo>
                    <a:pt x="36" y="19"/>
                  </a:lnTo>
                  <a:lnTo>
                    <a:pt x="50" y="9"/>
                  </a:lnTo>
                  <a:lnTo>
                    <a:pt x="66" y="3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15" y="7"/>
                  </a:lnTo>
                  <a:lnTo>
                    <a:pt x="130" y="16"/>
                  </a:lnTo>
                  <a:lnTo>
                    <a:pt x="143" y="29"/>
                  </a:lnTo>
                  <a:lnTo>
                    <a:pt x="153" y="44"/>
                  </a:lnTo>
                  <a:lnTo>
                    <a:pt x="162" y="63"/>
                  </a:lnTo>
                  <a:lnTo>
                    <a:pt x="167" y="84"/>
                  </a:lnTo>
                  <a:close/>
                </a:path>
              </a:pathLst>
            </a:custGeom>
            <a:solidFill>
              <a:srgbClr val="FFB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08" name="Freeform 73">
              <a:extLst>
                <a:ext uri="{FF2B5EF4-FFF2-40B4-BE49-F238E27FC236}">
                  <a16:creationId xmlns:a16="http://schemas.microsoft.com/office/drawing/2014/main" id="{7638FD87-CFB2-442B-B8F3-22441BA1B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" y="4111"/>
              <a:ext cx="54" cy="84"/>
            </a:xfrm>
            <a:custGeom>
              <a:avLst/>
              <a:gdLst>
                <a:gd name="T0" fmla="*/ 14 w 108"/>
                <a:gd name="T1" fmla="*/ 8 h 169"/>
                <a:gd name="T2" fmla="*/ 14 w 108"/>
                <a:gd name="T3" fmla="*/ 11 h 169"/>
                <a:gd name="T4" fmla="*/ 14 w 108"/>
                <a:gd name="T5" fmla="*/ 13 h 169"/>
                <a:gd name="T6" fmla="*/ 14 w 108"/>
                <a:gd name="T7" fmla="*/ 14 h 169"/>
                <a:gd name="T8" fmla="*/ 13 w 108"/>
                <a:gd name="T9" fmla="*/ 16 h 169"/>
                <a:gd name="T10" fmla="*/ 12 w 108"/>
                <a:gd name="T11" fmla="*/ 18 h 169"/>
                <a:gd name="T12" fmla="*/ 12 w 108"/>
                <a:gd name="T13" fmla="*/ 19 h 169"/>
                <a:gd name="T14" fmla="*/ 10 w 108"/>
                <a:gd name="T15" fmla="*/ 20 h 169"/>
                <a:gd name="T16" fmla="*/ 9 w 108"/>
                <a:gd name="T17" fmla="*/ 20 h 169"/>
                <a:gd name="T18" fmla="*/ 8 w 108"/>
                <a:gd name="T19" fmla="*/ 21 h 169"/>
                <a:gd name="T20" fmla="*/ 6 w 108"/>
                <a:gd name="T21" fmla="*/ 20 h 169"/>
                <a:gd name="T22" fmla="*/ 5 w 108"/>
                <a:gd name="T23" fmla="*/ 20 h 169"/>
                <a:gd name="T24" fmla="*/ 4 w 108"/>
                <a:gd name="T25" fmla="*/ 19 h 169"/>
                <a:gd name="T26" fmla="*/ 3 w 108"/>
                <a:gd name="T27" fmla="*/ 18 h 169"/>
                <a:gd name="T28" fmla="*/ 2 w 108"/>
                <a:gd name="T29" fmla="*/ 16 h 169"/>
                <a:gd name="T30" fmla="*/ 1 w 108"/>
                <a:gd name="T31" fmla="*/ 14 h 169"/>
                <a:gd name="T32" fmla="*/ 1 w 108"/>
                <a:gd name="T33" fmla="*/ 12 h 169"/>
                <a:gd name="T34" fmla="*/ 0 w 108"/>
                <a:gd name="T35" fmla="*/ 10 h 169"/>
                <a:gd name="T36" fmla="*/ 1 w 108"/>
                <a:gd name="T37" fmla="*/ 8 h 169"/>
                <a:gd name="T38" fmla="*/ 1 w 108"/>
                <a:gd name="T39" fmla="*/ 6 h 169"/>
                <a:gd name="T40" fmla="*/ 1 w 108"/>
                <a:gd name="T41" fmla="*/ 4 h 169"/>
                <a:gd name="T42" fmla="*/ 2 w 108"/>
                <a:gd name="T43" fmla="*/ 3 h 169"/>
                <a:gd name="T44" fmla="*/ 3 w 108"/>
                <a:gd name="T45" fmla="*/ 1 h 169"/>
                <a:gd name="T46" fmla="*/ 4 w 108"/>
                <a:gd name="T47" fmla="*/ 0 h 169"/>
                <a:gd name="T48" fmla="*/ 5 w 108"/>
                <a:gd name="T49" fmla="*/ 0 h 169"/>
                <a:gd name="T50" fmla="*/ 7 w 108"/>
                <a:gd name="T51" fmla="*/ 0 h 169"/>
                <a:gd name="T52" fmla="*/ 8 w 108"/>
                <a:gd name="T53" fmla="*/ 0 h 169"/>
                <a:gd name="T54" fmla="*/ 9 w 108"/>
                <a:gd name="T55" fmla="*/ 0 h 169"/>
                <a:gd name="T56" fmla="*/ 11 w 108"/>
                <a:gd name="T57" fmla="*/ 2 h 169"/>
                <a:gd name="T58" fmla="*/ 12 w 108"/>
                <a:gd name="T59" fmla="*/ 3 h 169"/>
                <a:gd name="T60" fmla="*/ 13 w 108"/>
                <a:gd name="T61" fmla="*/ 4 h 169"/>
                <a:gd name="T62" fmla="*/ 13 w 108"/>
                <a:gd name="T63" fmla="*/ 6 h 169"/>
                <a:gd name="T64" fmla="*/ 14 w 108"/>
                <a:gd name="T65" fmla="*/ 8 h 1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8" h="169">
                  <a:moveTo>
                    <a:pt x="106" y="70"/>
                  </a:moveTo>
                  <a:lnTo>
                    <a:pt x="108" y="88"/>
                  </a:lnTo>
                  <a:lnTo>
                    <a:pt x="107" y="104"/>
                  </a:lnTo>
                  <a:lnTo>
                    <a:pt x="106" y="119"/>
                  </a:lnTo>
                  <a:lnTo>
                    <a:pt x="101" y="133"/>
                  </a:lnTo>
                  <a:lnTo>
                    <a:pt x="96" y="145"/>
                  </a:lnTo>
                  <a:lnTo>
                    <a:pt x="89" y="155"/>
                  </a:lnTo>
                  <a:lnTo>
                    <a:pt x="79" y="163"/>
                  </a:lnTo>
                  <a:lnTo>
                    <a:pt x="69" y="167"/>
                  </a:lnTo>
                  <a:lnTo>
                    <a:pt x="58" y="169"/>
                  </a:lnTo>
                  <a:lnTo>
                    <a:pt x="48" y="167"/>
                  </a:lnTo>
                  <a:lnTo>
                    <a:pt x="38" y="161"/>
                  </a:lnTo>
                  <a:lnTo>
                    <a:pt x="28" y="154"/>
                  </a:lnTo>
                  <a:lnTo>
                    <a:pt x="20" y="144"/>
                  </a:lnTo>
                  <a:lnTo>
                    <a:pt x="12" y="130"/>
                  </a:lnTo>
                  <a:lnTo>
                    <a:pt x="6" y="116"/>
                  </a:lnTo>
                  <a:lnTo>
                    <a:pt x="3" y="100"/>
                  </a:lnTo>
                  <a:lnTo>
                    <a:pt x="0" y="82"/>
                  </a:lnTo>
                  <a:lnTo>
                    <a:pt x="2" y="66"/>
                  </a:lnTo>
                  <a:lnTo>
                    <a:pt x="3" y="51"/>
                  </a:lnTo>
                  <a:lnTo>
                    <a:pt x="7" y="36"/>
                  </a:lnTo>
                  <a:lnTo>
                    <a:pt x="13" y="25"/>
                  </a:lnTo>
                  <a:lnTo>
                    <a:pt x="20" y="14"/>
                  </a:lnTo>
                  <a:lnTo>
                    <a:pt x="29" y="6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61" y="3"/>
                  </a:lnTo>
                  <a:lnTo>
                    <a:pt x="71" y="7"/>
                  </a:lnTo>
                  <a:lnTo>
                    <a:pt x="81" y="16"/>
                  </a:lnTo>
                  <a:lnTo>
                    <a:pt x="89" y="26"/>
                  </a:lnTo>
                  <a:lnTo>
                    <a:pt x="97" y="38"/>
                  </a:lnTo>
                  <a:lnTo>
                    <a:pt x="103" y="54"/>
                  </a:lnTo>
                  <a:lnTo>
                    <a:pt x="106" y="70"/>
                  </a:lnTo>
                  <a:close/>
                </a:path>
              </a:pathLst>
            </a:custGeom>
            <a:solidFill>
              <a:srgbClr val="FFD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09" name="Freeform 74">
              <a:extLst>
                <a:ext uri="{FF2B5EF4-FFF2-40B4-BE49-F238E27FC236}">
                  <a16:creationId xmlns:a16="http://schemas.microsoft.com/office/drawing/2014/main" id="{41E3C472-E7D8-441C-81E5-25783E6DC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1" y="4109"/>
              <a:ext cx="10" cy="8"/>
            </a:xfrm>
            <a:custGeom>
              <a:avLst/>
              <a:gdLst>
                <a:gd name="T0" fmla="*/ 3 w 20"/>
                <a:gd name="T1" fmla="*/ 2 h 16"/>
                <a:gd name="T2" fmla="*/ 3 w 20"/>
                <a:gd name="T3" fmla="*/ 2 h 16"/>
                <a:gd name="T4" fmla="*/ 2 w 20"/>
                <a:gd name="T5" fmla="*/ 2 h 16"/>
                <a:gd name="T6" fmla="*/ 2 w 20"/>
                <a:gd name="T7" fmla="*/ 2 h 16"/>
                <a:gd name="T8" fmla="*/ 1 w 20"/>
                <a:gd name="T9" fmla="*/ 2 h 16"/>
                <a:gd name="T10" fmla="*/ 1 w 20"/>
                <a:gd name="T11" fmla="*/ 2 h 16"/>
                <a:gd name="T12" fmla="*/ 1 w 20"/>
                <a:gd name="T13" fmla="*/ 2 h 16"/>
                <a:gd name="T14" fmla="*/ 0 w 20"/>
                <a:gd name="T15" fmla="*/ 1 h 16"/>
                <a:gd name="T16" fmla="*/ 0 w 20"/>
                <a:gd name="T17" fmla="*/ 1 h 16"/>
                <a:gd name="T18" fmla="*/ 1 w 20"/>
                <a:gd name="T19" fmla="*/ 1 h 16"/>
                <a:gd name="T20" fmla="*/ 1 w 20"/>
                <a:gd name="T21" fmla="*/ 0 h 16"/>
                <a:gd name="T22" fmla="*/ 1 w 20"/>
                <a:gd name="T23" fmla="*/ 0 h 16"/>
                <a:gd name="T24" fmla="*/ 2 w 20"/>
                <a:gd name="T25" fmla="*/ 0 h 16"/>
                <a:gd name="T26" fmla="*/ 2 w 20"/>
                <a:gd name="T27" fmla="*/ 1 h 16"/>
                <a:gd name="T28" fmla="*/ 3 w 20"/>
                <a:gd name="T29" fmla="*/ 1 h 16"/>
                <a:gd name="T30" fmla="*/ 3 w 20"/>
                <a:gd name="T31" fmla="*/ 2 h 16"/>
                <a:gd name="T32" fmla="*/ 3 w 20"/>
                <a:gd name="T33" fmla="*/ 2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16">
                  <a:moveTo>
                    <a:pt x="20" y="12"/>
                  </a:moveTo>
                  <a:lnTo>
                    <a:pt x="19" y="14"/>
                  </a:lnTo>
                  <a:lnTo>
                    <a:pt x="16" y="16"/>
                  </a:lnTo>
                  <a:lnTo>
                    <a:pt x="13" y="16"/>
                  </a:lnTo>
                  <a:lnTo>
                    <a:pt x="8" y="16"/>
                  </a:lnTo>
                  <a:lnTo>
                    <a:pt x="5" y="14"/>
                  </a:lnTo>
                  <a:lnTo>
                    <a:pt x="1" y="12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3"/>
                  </a:lnTo>
                  <a:lnTo>
                    <a:pt x="19" y="6"/>
                  </a:lnTo>
                  <a:lnTo>
                    <a:pt x="20" y="9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10" name="Freeform 75">
              <a:extLst>
                <a:ext uri="{FF2B5EF4-FFF2-40B4-BE49-F238E27FC236}">
                  <a16:creationId xmlns:a16="http://schemas.microsoft.com/office/drawing/2014/main" id="{050C46DF-C82F-4756-94E4-56EAEC275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4084"/>
              <a:ext cx="25" cy="25"/>
            </a:xfrm>
            <a:custGeom>
              <a:avLst/>
              <a:gdLst>
                <a:gd name="T0" fmla="*/ 7 w 48"/>
                <a:gd name="T1" fmla="*/ 5 h 48"/>
                <a:gd name="T2" fmla="*/ 1 w 48"/>
                <a:gd name="T3" fmla="*/ 7 h 48"/>
                <a:gd name="T4" fmla="*/ 0 w 48"/>
                <a:gd name="T5" fmla="*/ 2 h 48"/>
                <a:gd name="T6" fmla="*/ 6 w 48"/>
                <a:gd name="T7" fmla="*/ 0 h 48"/>
                <a:gd name="T8" fmla="*/ 7 w 48"/>
                <a:gd name="T9" fmla="*/ 5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48">
                  <a:moveTo>
                    <a:pt x="48" y="37"/>
                  </a:moveTo>
                  <a:lnTo>
                    <a:pt x="7" y="48"/>
                  </a:lnTo>
                  <a:lnTo>
                    <a:pt x="0" y="12"/>
                  </a:lnTo>
                  <a:lnTo>
                    <a:pt x="41" y="0"/>
                  </a:lnTo>
                  <a:lnTo>
                    <a:pt x="48" y="3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11" name="Freeform 76">
              <a:extLst>
                <a:ext uri="{FF2B5EF4-FFF2-40B4-BE49-F238E27FC236}">
                  <a16:creationId xmlns:a16="http://schemas.microsoft.com/office/drawing/2014/main" id="{D7F83B43-E51D-4A96-A2F8-5DBD80871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" y="4079"/>
              <a:ext cx="8" cy="19"/>
            </a:xfrm>
            <a:custGeom>
              <a:avLst/>
              <a:gdLst>
                <a:gd name="T0" fmla="*/ 2 w 15"/>
                <a:gd name="T1" fmla="*/ 5 h 36"/>
                <a:gd name="T2" fmla="*/ 1 w 15"/>
                <a:gd name="T3" fmla="*/ 5 h 36"/>
                <a:gd name="T4" fmla="*/ 0 w 15"/>
                <a:gd name="T5" fmla="*/ 1 h 36"/>
                <a:gd name="T6" fmla="*/ 2 w 15"/>
                <a:gd name="T7" fmla="*/ 0 h 36"/>
                <a:gd name="T8" fmla="*/ 2 w 15"/>
                <a:gd name="T9" fmla="*/ 5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36">
                  <a:moveTo>
                    <a:pt x="15" y="33"/>
                  </a:moveTo>
                  <a:lnTo>
                    <a:pt x="5" y="36"/>
                  </a:lnTo>
                  <a:lnTo>
                    <a:pt x="0" y="3"/>
                  </a:lnTo>
                  <a:lnTo>
                    <a:pt x="9" y="0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12" name="Freeform 77">
              <a:extLst>
                <a:ext uri="{FF2B5EF4-FFF2-40B4-BE49-F238E27FC236}">
                  <a16:creationId xmlns:a16="http://schemas.microsoft.com/office/drawing/2014/main" id="{C2A8ACA8-E4FC-42BD-A123-70CD2AD5B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4086"/>
              <a:ext cx="9" cy="19"/>
            </a:xfrm>
            <a:custGeom>
              <a:avLst/>
              <a:gdLst>
                <a:gd name="T0" fmla="*/ 2 w 19"/>
                <a:gd name="T1" fmla="*/ 5 h 38"/>
                <a:gd name="T2" fmla="*/ 0 w 19"/>
                <a:gd name="T3" fmla="*/ 5 h 38"/>
                <a:gd name="T4" fmla="*/ 0 w 19"/>
                <a:gd name="T5" fmla="*/ 1 h 38"/>
                <a:gd name="T6" fmla="*/ 1 w 19"/>
                <a:gd name="T7" fmla="*/ 0 h 38"/>
                <a:gd name="T8" fmla="*/ 2 w 19"/>
                <a:gd name="T9" fmla="*/ 5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38">
                  <a:moveTo>
                    <a:pt x="19" y="35"/>
                  </a:moveTo>
                  <a:lnTo>
                    <a:pt x="7" y="38"/>
                  </a:lnTo>
                  <a:lnTo>
                    <a:pt x="0" y="3"/>
                  </a:lnTo>
                  <a:lnTo>
                    <a:pt x="12" y="0"/>
                  </a:lnTo>
                  <a:lnTo>
                    <a:pt x="19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13" name="Freeform 78">
              <a:extLst>
                <a:ext uri="{FF2B5EF4-FFF2-40B4-BE49-F238E27FC236}">
                  <a16:creationId xmlns:a16="http://schemas.microsoft.com/office/drawing/2014/main" id="{A20C3852-4751-4D09-8FAF-75CB88B43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7" y="3818"/>
              <a:ext cx="842" cy="267"/>
            </a:xfrm>
            <a:custGeom>
              <a:avLst/>
              <a:gdLst>
                <a:gd name="T0" fmla="*/ 181 w 1683"/>
                <a:gd name="T1" fmla="*/ 2 h 534"/>
                <a:gd name="T2" fmla="*/ 174 w 1683"/>
                <a:gd name="T3" fmla="*/ 5 h 534"/>
                <a:gd name="T4" fmla="*/ 167 w 1683"/>
                <a:gd name="T5" fmla="*/ 10 h 534"/>
                <a:gd name="T6" fmla="*/ 161 w 1683"/>
                <a:gd name="T7" fmla="*/ 16 h 534"/>
                <a:gd name="T8" fmla="*/ 155 w 1683"/>
                <a:gd name="T9" fmla="*/ 24 h 534"/>
                <a:gd name="T10" fmla="*/ 148 w 1683"/>
                <a:gd name="T11" fmla="*/ 34 h 534"/>
                <a:gd name="T12" fmla="*/ 140 w 1683"/>
                <a:gd name="T13" fmla="*/ 44 h 534"/>
                <a:gd name="T14" fmla="*/ 130 w 1683"/>
                <a:gd name="T15" fmla="*/ 52 h 534"/>
                <a:gd name="T16" fmla="*/ 118 w 1683"/>
                <a:gd name="T17" fmla="*/ 57 h 534"/>
                <a:gd name="T18" fmla="*/ 106 w 1683"/>
                <a:gd name="T19" fmla="*/ 61 h 534"/>
                <a:gd name="T20" fmla="*/ 93 w 1683"/>
                <a:gd name="T21" fmla="*/ 64 h 534"/>
                <a:gd name="T22" fmla="*/ 80 w 1683"/>
                <a:gd name="T23" fmla="*/ 65 h 534"/>
                <a:gd name="T24" fmla="*/ 67 w 1683"/>
                <a:gd name="T25" fmla="*/ 64 h 534"/>
                <a:gd name="T26" fmla="*/ 54 w 1683"/>
                <a:gd name="T27" fmla="*/ 62 h 534"/>
                <a:gd name="T28" fmla="*/ 42 w 1683"/>
                <a:gd name="T29" fmla="*/ 59 h 534"/>
                <a:gd name="T30" fmla="*/ 31 w 1683"/>
                <a:gd name="T31" fmla="*/ 55 h 534"/>
                <a:gd name="T32" fmla="*/ 22 w 1683"/>
                <a:gd name="T33" fmla="*/ 51 h 534"/>
                <a:gd name="T34" fmla="*/ 14 w 1683"/>
                <a:gd name="T35" fmla="*/ 45 h 534"/>
                <a:gd name="T36" fmla="*/ 8 w 1683"/>
                <a:gd name="T37" fmla="*/ 40 h 534"/>
                <a:gd name="T38" fmla="*/ 4 w 1683"/>
                <a:gd name="T39" fmla="*/ 33 h 534"/>
                <a:gd name="T40" fmla="*/ 2 w 1683"/>
                <a:gd name="T41" fmla="*/ 27 h 534"/>
                <a:gd name="T42" fmla="*/ 0 w 1683"/>
                <a:gd name="T43" fmla="*/ 23 h 534"/>
                <a:gd name="T44" fmla="*/ 1 w 1683"/>
                <a:gd name="T45" fmla="*/ 30 h 534"/>
                <a:gd name="T46" fmla="*/ 4 w 1683"/>
                <a:gd name="T47" fmla="*/ 37 h 534"/>
                <a:gd name="T48" fmla="*/ 9 w 1683"/>
                <a:gd name="T49" fmla="*/ 43 h 534"/>
                <a:gd name="T50" fmla="*/ 15 w 1683"/>
                <a:gd name="T51" fmla="*/ 49 h 534"/>
                <a:gd name="T52" fmla="*/ 24 w 1683"/>
                <a:gd name="T53" fmla="*/ 55 h 534"/>
                <a:gd name="T54" fmla="*/ 34 w 1683"/>
                <a:gd name="T55" fmla="*/ 59 h 534"/>
                <a:gd name="T56" fmla="*/ 45 w 1683"/>
                <a:gd name="T57" fmla="*/ 63 h 534"/>
                <a:gd name="T58" fmla="*/ 58 w 1683"/>
                <a:gd name="T59" fmla="*/ 66 h 534"/>
                <a:gd name="T60" fmla="*/ 71 w 1683"/>
                <a:gd name="T61" fmla="*/ 67 h 534"/>
                <a:gd name="T62" fmla="*/ 84 w 1683"/>
                <a:gd name="T63" fmla="*/ 67 h 534"/>
                <a:gd name="T64" fmla="*/ 98 w 1683"/>
                <a:gd name="T65" fmla="*/ 66 h 534"/>
                <a:gd name="T66" fmla="*/ 111 w 1683"/>
                <a:gd name="T67" fmla="*/ 63 h 534"/>
                <a:gd name="T68" fmla="*/ 123 w 1683"/>
                <a:gd name="T69" fmla="*/ 58 h 534"/>
                <a:gd name="T70" fmla="*/ 134 w 1683"/>
                <a:gd name="T71" fmla="*/ 51 h 534"/>
                <a:gd name="T72" fmla="*/ 144 w 1683"/>
                <a:gd name="T73" fmla="*/ 42 h 534"/>
                <a:gd name="T74" fmla="*/ 152 w 1683"/>
                <a:gd name="T75" fmla="*/ 32 h 534"/>
                <a:gd name="T76" fmla="*/ 158 w 1683"/>
                <a:gd name="T77" fmla="*/ 23 h 534"/>
                <a:gd name="T78" fmla="*/ 164 w 1683"/>
                <a:gd name="T79" fmla="*/ 16 h 534"/>
                <a:gd name="T80" fmla="*/ 170 w 1683"/>
                <a:gd name="T81" fmla="*/ 10 h 534"/>
                <a:gd name="T82" fmla="*/ 177 w 1683"/>
                <a:gd name="T83" fmla="*/ 6 h 534"/>
                <a:gd name="T84" fmla="*/ 183 w 1683"/>
                <a:gd name="T85" fmla="*/ 4 h 534"/>
                <a:gd name="T86" fmla="*/ 190 w 1683"/>
                <a:gd name="T87" fmla="*/ 3 h 534"/>
                <a:gd name="T88" fmla="*/ 197 w 1683"/>
                <a:gd name="T89" fmla="*/ 4 h 534"/>
                <a:gd name="T90" fmla="*/ 203 w 1683"/>
                <a:gd name="T91" fmla="*/ 6 h 534"/>
                <a:gd name="T92" fmla="*/ 207 w 1683"/>
                <a:gd name="T93" fmla="*/ 9 h 534"/>
                <a:gd name="T94" fmla="*/ 209 w 1683"/>
                <a:gd name="T95" fmla="*/ 11 h 534"/>
                <a:gd name="T96" fmla="*/ 211 w 1683"/>
                <a:gd name="T97" fmla="*/ 9 h 534"/>
                <a:gd name="T98" fmla="*/ 210 w 1683"/>
                <a:gd name="T99" fmla="*/ 8 h 534"/>
                <a:gd name="T100" fmla="*/ 206 w 1683"/>
                <a:gd name="T101" fmla="*/ 6 h 534"/>
                <a:gd name="T102" fmla="*/ 202 w 1683"/>
                <a:gd name="T103" fmla="*/ 3 h 534"/>
                <a:gd name="T104" fmla="*/ 195 w 1683"/>
                <a:gd name="T105" fmla="*/ 1 h 534"/>
                <a:gd name="T106" fmla="*/ 188 w 1683"/>
                <a:gd name="T107" fmla="*/ 0 h 53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683" h="534">
                  <a:moveTo>
                    <a:pt x="1479" y="3"/>
                  </a:moveTo>
                  <a:lnTo>
                    <a:pt x="1460" y="6"/>
                  </a:lnTo>
                  <a:lnTo>
                    <a:pt x="1441" y="12"/>
                  </a:lnTo>
                  <a:lnTo>
                    <a:pt x="1424" y="18"/>
                  </a:lnTo>
                  <a:lnTo>
                    <a:pt x="1405" y="27"/>
                  </a:lnTo>
                  <a:lnTo>
                    <a:pt x="1388" y="35"/>
                  </a:lnTo>
                  <a:lnTo>
                    <a:pt x="1371" y="47"/>
                  </a:lnTo>
                  <a:lnTo>
                    <a:pt x="1353" y="59"/>
                  </a:lnTo>
                  <a:lnTo>
                    <a:pt x="1336" y="74"/>
                  </a:lnTo>
                  <a:lnTo>
                    <a:pt x="1318" y="88"/>
                  </a:lnTo>
                  <a:lnTo>
                    <a:pt x="1302" y="106"/>
                  </a:lnTo>
                  <a:lnTo>
                    <a:pt x="1285" y="123"/>
                  </a:lnTo>
                  <a:lnTo>
                    <a:pt x="1268" y="144"/>
                  </a:lnTo>
                  <a:lnTo>
                    <a:pt x="1252" y="165"/>
                  </a:lnTo>
                  <a:lnTo>
                    <a:pt x="1236" y="188"/>
                  </a:lnTo>
                  <a:lnTo>
                    <a:pt x="1220" y="211"/>
                  </a:lnTo>
                  <a:lnTo>
                    <a:pt x="1203" y="238"/>
                  </a:lnTo>
                  <a:lnTo>
                    <a:pt x="1184" y="269"/>
                  </a:lnTo>
                  <a:lnTo>
                    <a:pt x="1163" y="297"/>
                  </a:lnTo>
                  <a:lnTo>
                    <a:pt x="1139" y="323"/>
                  </a:lnTo>
                  <a:lnTo>
                    <a:pt x="1115" y="347"/>
                  </a:lnTo>
                  <a:lnTo>
                    <a:pt x="1089" y="370"/>
                  </a:lnTo>
                  <a:lnTo>
                    <a:pt x="1062" y="391"/>
                  </a:lnTo>
                  <a:lnTo>
                    <a:pt x="1034" y="410"/>
                  </a:lnTo>
                  <a:lnTo>
                    <a:pt x="1004" y="426"/>
                  </a:lnTo>
                  <a:lnTo>
                    <a:pt x="973" y="442"/>
                  </a:lnTo>
                  <a:lnTo>
                    <a:pt x="942" y="455"/>
                  </a:lnTo>
                  <a:lnTo>
                    <a:pt x="909" y="468"/>
                  </a:lnTo>
                  <a:lnTo>
                    <a:pt x="877" y="479"/>
                  </a:lnTo>
                  <a:lnTo>
                    <a:pt x="843" y="487"/>
                  </a:lnTo>
                  <a:lnTo>
                    <a:pt x="810" y="496"/>
                  </a:lnTo>
                  <a:lnTo>
                    <a:pt x="775" y="502"/>
                  </a:lnTo>
                  <a:lnTo>
                    <a:pt x="740" y="506"/>
                  </a:lnTo>
                  <a:lnTo>
                    <a:pt x="705" y="511"/>
                  </a:lnTo>
                  <a:lnTo>
                    <a:pt x="669" y="512"/>
                  </a:lnTo>
                  <a:lnTo>
                    <a:pt x="634" y="514"/>
                  </a:lnTo>
                  <a:lnTo>
                    <a:pt x="599" y="514"/>
                  </a:lnTo>
                  <a:lnTo>
                    <a:pt x="564" y="512"/>
                  </a:lnTo>
                  <a:lnTo>
                    <a:pt x="530" y="509"/>
                  </a:lnTo>
                  <a:lnTo>
                    <a:pt x="495" y="505"/>
                  </a:lnTo>
                  <a:lnTo>
                    <a:pt x="461" y="501"/>
                  </a:lnTo>
                  <a:lnTo>
                    <a:pt x="427" y="495"/>
                  </a:lnTo>
                  <a:lnTo>
                    <a:pt x="395" y="487"/>
                  </a:lnTo>
                  <a:lnTo>
                    <a:pt x="364" y="480"/>
                  </a:lnTo>
                  <a:lnTo>
                    <a:pt x="332" y="471"/>
                  </a:lnTo>
                  <a:lnTo>
                    <a:pt x="303" y="461"/>
                  </a:lnTo>
                  <a:lnTo>
                    <a:pt x="274" y="451"/>
                  </a:lnTo>
                  <a:lnTo>
                    <a:pt x="246" y="439"/>
                  </a:lnTo>
                  <a:lnTo>
                    <a:pt x="219" y="427"/>
                  </a:lnTo>
                  <a:lnTo>
                    <a:pt x="195" y="414"/>
                  </a:lnTo>
                  <a:lnTo>
                    <a:pt x="172" y="401"/>
                  </a:lnTo>
                  <a:lnTo>
                    <a:pt x="150" y="388"/>
                  </a:lnTo>
                  <a:lnTo>
                    <a:pt x="129" y="373"/>
                  </a:lnTo>
                  <a:lnTo>
                    <a:pt x="110" y="358"/>
                  </a:lnTo>
                  <a:lnTo>
                    <a:pt x="94" y="344"/>
                  </a:lnTo>
                  <a:lnTo>
                    <a:pt x="78" y="329"/>
                  </a:lnTo>
                  <a:lnTo>
                    <a:pt x="64" y="313"/>
                  </a:lnTo>
                  <a:lnTo>
                    <a:pt x="52" y="297"/>
                  </a:lnTo>
                  <a:lnTo>
                    <a:pt x="42" y="280"/>
                  </a:lnTo>
                  <a:lnTo>
                    <a:pt x="32" y="264"/>
                  </a:lnTo>
                  <a:lnTo>
                    <a:pt x="26" y="247"/>
                  </a:lnTo>
                  <a:lnTo>
                    <a:pt x="20" y="231"/>
                  </a:lnTo>
                  <a:lnTo>
                    <a:pt x="16" y="213"/>
                  </a:lnTo>
                  <a:lnTo>
                    <a:pt x="15" y="197"/>
                  </a:lnTo>
                  <a:lnTo>
                    <a:pt x="15" y="179"/>
                  </a:lnTo>
                  <a:lnTo>
                    <a:pt x="0" y="178"/>
                  </a:lnTo>
                  <a:lnTo>
                    <a:pt x="0" y="197"/>
                  </a:lnTo>
                  <a:lnTo>
                    <a:pt x="1" y="216"/>
                  </a:lnTo>
                  <a:lnTo>
                    <a:pt x="5" y="233"/>
                  </a:lnTo>
                  <a:lnTo>
                    <a:pt x="10" y="253"/>
                  </a:lnTo>
                  <a:lnTo>
                    <a:pt x="17" y="272"/>
                  </a:lnTo>
                  <a:lnTo>
                    <a:pt x="27" y="289"/>
                  </a:lnTo>
                  <a:lnTo>
                    <a:pt x="38" y="307"/>
                  </a:lnTo>
                  <a:lnTo>
                    <a:pt x="51" y="324"/>
                  </a:lnTo>
                  <a:lnTo>
                    <a:pt x="65" y="341"/>
                  </a:lnTo>
                  <a:lnTo>
                    <a:pt x="81" y="358"/>
                  </a:lnTo>
                  <a:lnTo>
                    <a:pt x="100" y="374"/>
                  </a:lnTo>
                  <a:lnTo>
                    <a:pt x="120" y="389"/>
                  </a:lnTo>
                  <a:lnTo>
                    <a:pt x="140" y="405"/>
                  </a:lnTo>
                  <a:lnTo>
                    <a:pt x="164" y="418"/>
                  </a:lnTo>
                  <a:lnTo>
                    <a:pt x="188" y="433"/>
                  </a:lnTo>
                  <a:lnTo>
                    <a:pt x="214" y="446"/>
                  </a:lnTo>
                  <a:lnTo>
                    <a:pt x="240" y="458"/>
                  </a:lnTo>
                  <a:lnTo>
                    <a:pt x="268" y="470"/>
                  </a:lnTo>
                  <a:lnTo>
                    <a:pt x="298" y="482"/>
                  </a:lnTo>
                  <a:lnTo>
                    <a:pt x="329" y="490"/>
                  </a:lnTo>
                  <a:lnTo>
                    <a:pt x="360" y="501"/>
                  </a:lnTo>
                  <a:lnTo>
                    <a:pt x="393" y="508"/>
                  </a:lnTo>
                  <a:lnTo>
                    <a:pt x="426" y="515"/>
                  </a:lnTo>
                  <a:lnTo>
                    <a:pt x="460" y="521"/>
                  </a:lnTo>
                  <a:lnTo>
                    <a:pt x="494" y="526"/>
                  </a:lnTo>
                  <a:lnTo>
                    <a:pt x="530" y="530"/>
                  </a:lnTo>
                  <a:lnTo>
                    <a:pt x="564" y="533"/>
                  </a:lnTo>
                  <a:lnTo>
                    <a:pt x="600" y="534"/>
                  </a:lnTo>
                  <a:lnTo>
                    <a:pt x="635" y="534"/>
                  </a:lnTo>
                  <a:lnTo>
                    <a:pt x="671" y="533"/>
                  </a:lnTo>
                  <a:lnTo>
                    <a:pt x="707" y="530"/>
                  </a:lnTo>
                  <a:lnTo>
                    <a:pt x="743" y="527"/>
                  </a:lnTo>
                  <a:lnTo>
                    <a:pt x="778" y="521"/>
                  </a:lnTo>
                  <a:lnTo>
                    <a:pt x="814" y="515"/>
                  </a:lnTo>
                  <a:lnTo>
                    <a:pt x="849" y="506"/>
                  </a:lnTo>
                  <a:lnTo>
                    <a:pt x="883" y="498"/>
                  </a:lnTo>
                  <a:lnTo>
                    <a:pt x="916" y="486"/>
                  </a:lnTo>
                  <a:lnTo>
                    <a:pt x="949" y="474"/>
                  </a:lnTo>
                  <a:lnTo>
                    <a:pt x="981" y="460"/>
                  </a:lnTo>
                  <a:lnTo>
                    <a:pt x="1013" y="443"/>
                  </a:lnTo>
                  <a:lnTo>
                    <a:pt x="1043" y="426"/>
                  </a:lnTo>
                  <a:lnTo>
                    <a:pt x="1072" y="405"/>
                  </a:lnTo>
                  <a:lnTo>
                    <a:pt x="1100" y="385"/>
                  </a:lnTo>
                  <a:lnTo>
                    <a:pt x="1125" y="361"/>
                  </a:lnTo>
                  <a:lnTo>
                    <a:pt x="1151" y="336"/>
                  </a:lnTo>
                  <a:lnTo>
                    <a:pt x="1174" y="310"/>
                  </a:lnTo>
                  <a:lnTo>
                    <a:pt x="1196" y="280"/>
                  </a:lnTo>
                  <a:lnTo>
                    <a:pt x="1216" y="250"/>
                  </a:lnTo>
                  <a:lnTo>
                    <a:pt x="1231" y="225"/>
                  </a:lnTo>
                  <a:lnTo>
                    <a:pt x="1247" y="201"/>
                  </a:lnTo>
                  <a:lnTo>
                    <a:pt x="1263" y="179"/>
                  </a:lnTo>
                  <a:lnTo>
                    <a:pt x="1279" y="160"/>
                  </a:lnTo>
                  <a:lnTo>
                    <a:pt x="1295" y="141"/>
                  </a:lnTo>
                  <a:lnTo>
                    <a:pt x="1311" y="122"/>
                  </a:lnTo>
                  <a:lnTo>
                    <a:pt x="1328" y="106"/>
                  </a:lnTo>
                  <a:lnTo>
                    <a:pt x="1344" y="91"/>
                  </a:lnTo>
                  <a:lnTo>
                    <a:pt x="1360" y="78"/>
                  </a:lnTo>
                  <a:lnTo>
                    <a:pt x="1378" y="66"/>
                  </a:lnTo>
                  <a:lnTo>
                    <a:pt x="1394" y="56"/>
                  </a:lnTo>
                  <a:lnTo>
                    <a:pt x="1411" y="46"/>
                  </a:lnTo>
                  <a:lnTo>
                    <a:pt x="1427" y="38"/>
                  </a:lnTo>
                  <a:lnTo>
                    <a:pt x="1445" y="32"/>
                  </a:lnTo>
                  <a:lnTo>
                    <a:pt x="1462" y="27"/>
                  </a:lnTo>
                  <a:lnTo>
                    <a:pt x="1480" y="24"/>
                  </a:lnTo>
                  <a:lnTo>
                    <a:pt x="1501" y="21"/>
                  </a:lnTo>
                  <a:lnTo>
                    <a:pt x="1520" y="21"/>
                  </a:lnTo>
                  <a:lnTo>
                    <a:pt x="1539" y="22"/>
                  </a:lnTo>
                  <a:lnTo>
                    <a:pt x="1558" y="25"/>
                  </a:lnTo>
                  <a:lnTo>
                    <a:pt x="1574" y="29"/>
                  </a:lnTo>
                  <a:lnTo>
                    <a:pt x="1590" y="35"/>
                  </a:lnTo>
                  <a:lnTo>
                    <a:pt x="1604" y="41"/>
                  </a:lnTo>
                  <a:lnTo>
                    <a:pt x="1618" y="47"/>
                  </a:lnTo>
                  <a:lnTo>
                    <a:pt x="1630" y="54"/>
                  </a:lnTo>
                  <a:lnTo>
                    <a:pt x="1641" y="62"/>
                  </a:lnTo>
                  <a:lnTo>
                    <a:pt x="1650" y="68"/>
                  </a:lnTo>
                  <a:lnTo>
                    <a:pt x="1657" y="74"/>
                  </a:lnTo>
                  <a:lnTo>
                    <a:pt x="1664" y="78"/>
                  </a:lnTo>
                  <a:lnTo>
                    <a:pt x="1669" y="82"/>
                  </a:lnTo>
                  <a:lnTo>
                    <a:pt x="1671" y="84"/>
                  </a:lnTo>
                  <a:lnTo>
                    <a:pt x="1673" y="85"/>
                  </a:lnTo>
                  <a:lnTo>
                    <a:pt x="1683" y="69"/>
                  </a:lnTo>
                  <a:lnTo>
                    <a:pt x="1682" y="68"/>
                  </a:lnTo>
                  <a:lnTo>
                    <a:pt x="1678" y="65"/>
                  </a:lnTo>
                  <a:lnTo>
                    <a:pt x="1673" y="60"/>
                  </a:lnTo>
                  <a:lnTo>
                    <a:pt x="1667" y="54"/>
                  </a:lnTo>
                  <a:lnTo>
                    <a:pt x="1657" y="49"/>
                  </a:lnTo>
                  <a:lnTo>
                    <a:pt x="1648" y="41"/>
                  </a:lnTo>
                  <a:lnTo>
                    <a:pt x="1637" y="35"/>
                  </a:lnTo>
                  <a:lnTo>
                    <a:pt x="1624" y="28"/>
                  </a:lnTo>
                  <a:lnTo>
                    <a:pt x="1610" y="21"/>
                  </a:lnTo>
                  <a:lnTo>
                    <a:pt x="1595" y="15"/>
                  </a:lnTo>
                  <a:lnTo>
                    <a:pt x="1577" y="9"/>
                  </a:lnTo>
                  <a:lnTo>
                    <a:pt x="1560" y="5"/>
                  </a:lnTo>
                  <a:lnTo>
                    <a:pt x="1541" y="2"/>
                  </a:lnTo>
                  <a:lnTo>
                    <a:pt x="1522" y="0"/>
                  </a:lnTo>
                  <a:lnTo>
                    <a:pt x="1501" y="0"/>
                  </a:lnTo>
                  <a:lnTo>
                    <a:pt x="1479" y="3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14" name="Freeform 79">
              <a:extLst>
                <a:ext uri="{FF2B5EF4-FFF2-40B4-BE49-F238E27FC236}">
                  <a16:creationId xmlns:a16="http://schemas.microsoft.com/office/drawing/2014/main" id="{9CA50704-2302-4DED-BA6A-92DBBDFB3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6" y="3778"/>
              <a:ext cx="178" cy="133"/>
            </a:xfrm>
            <a:custGeom>
              <a:avLst/>
              <a:gdLst>
                <a:gd name="T0" fmla="*/ 40 w 355"/>
                <a:gd name="T1" fmla="*/ 3 h 264"/>
                <a:gd name="T2" fmla="*/ 38 w 355"/>
                <a:gd name="T3" fmla="*/ 2 h 264"/>
                <a:gd name="T4" fmla="*/ 37 w 355"/>
                <a:gd name="T5" fmla="*/ 1 h 264"/>
                <a:gd name="T6" fmla="*/ 35 w 355"/>
                <a:gd name="T7" fmla="*/ 1 h 264"/>
                <a:gd name="T8" fmla="*/ 33 w 355"/>
                <a:gd name="T9" fmla="*/ 0 h 264"/>
                <a:gd name="T10" fmla="*/ 31 w 355"/>
                <a:gd name="T11" fmla="*/ 0 h 264"/>
                <a:gd name="T12" fmla="*/ 29 w 355"/>
                <a:gd name="T13" fmla="*/ 1 h 264"/>
                <a:gd name="T14" fmla="*/ 27 w 355"/>
                <a:gd name="T15" fmla="*/ 1 h 264"/>
                <a:gd name="T16" fmla="*/ 25 w 355"/>
                <a:gd name="T17" fmla="*/ 2 h 264"/>
                <a:gd name="T18" fmla="*/ 22 w 355"/>
                <a:gd name="T19" fmla="*/ 3 h 264"/>
                <a:gd name="T20" fmla="*/ 19 w 355"/>
                <a:gd name="T21" fmla="*/ 4 h 264"/>
                <a:gd name="T22" fmla="*/ 17 w 355"/>
                <a:gd name="T23" fmla="*/ 6 h 264"/>
                <a:gd name="T24" fmla="*/ 14 w 355"/>
                <a:gd name="T25" fmla="*/ 8 h 264"/>
                <a:gd name="T26" fmla="*/ 11 w 355"/>
                <a:gd name="T27" fmla="*/ 10 h 264"/>
                <a:gd name="T28" fmla="*/ 7 w 355"/>
                <a:gd name="T29" fmla="*/ 12 h 264"/>
                <a:gd name="T30" fmla="*/ 4 w 355"/>
                <a:gd name="T31" fmla="*/ 15 h 264"/>
                <a:gd name="T32" fmla="*/ 0 w 355"/>
                <a:gd name="T33" fmla="*/ 17 h 264"/>
                <a:gd name="T34" fmla="*/ 1 w 355"/>
                <a:gd name="T35" fmla="*/ 19 h 264"/>
                <a:gd name="T36" fmla="*/ 5 w 355"/>
                <a:gd name="T37" fmla="*/ 17 h 264"/>
                <a:gd name="T38" fmla="*/ 8 w 355"/>
                <a:gd name="T39" fmla="*/ 14 h 264"/>
                <a:gd name="T40" fmla="*/ 11 w 355"/>
                <a:gd name="T41" fmla="*/ 12 h 264"/>
                <a:gd name="T42" fmla="*/ 14 w 355"/>
                <a:gd name="T43" fmla="*/ 10 h 264"/>
                <a:gd name="T44" fmla="*/ 17 w 355"/>
                <a:gd name="T45" fmla="*/ 8 h 264"/>
                <a:gd name="T46" fmla="*/ 20 w 355"/>
                <a:gd name="T47" fmla="*/ 7 h 264"/>
                <a:gd name="T48" fmla="*/ 22 w 355"/>
                <a:gd name="T49" fmla="*/ 6 h 264"/>
                <a:gd name="T50" fmla="*/ 25 w 355"/>
                <a:gd name="T51" fmla="*/ 5 h 264"/>
                <a:gd name="T52" fmla="*/ 27 w 355"/>
                <a:gd name="T53" fmla="*/ 4 h 264"/>
                <a:gd name="T54" fmla="*/ 29 w 355"/>
                <a:gd name="T55" fmla="*/ 3 h 264"/>
                <a:gd name="T56" fmla="*/ 31 w 355"/>
                <a:gd name="T57" fmla="*/ 3 h 264"/>
                <a:gd name="T58" fmla="*/ 33 w 355"/>
                <a:gd name="T59" fmla="*/ 3 h 264"/>
                <a:gd name="T60" fmla="*/ 34 w 355"/>
                <a:gd name="T61" fmla="*/ 3 h 264"/>
                <a:gd name="T62" fmla="*/ 36 w 355"/>
                <a:gd name="T63" fmla="*/ 4 h 264"/>
                <a:gd name="T64" fmla="*/ 37 w 355"/>
                <a:gd name="T65" fmla="*/ 4 h 264"/>
                <a:gd name="T66" fmla="*/ 38 w 355"/>
                <a:gd name="T67" fmla="*/ 5 h 264"/>
                <a:gd name="T68" fmla="*/ 41 w 355"/>
                <a:gd name="T69" fmla="*/ 8 h 264"/>
                <a:gd name="T70" fmla="*/ 42 w 355"/>
                <a:gd name="T71" fmla="*/ 12 h 264"/>
                <a:gd name="T72" fmla="*/ 43 w 355"/>
                <a:gd name="T73" fmla="*/ 17 h 264"/>
                <a:gd name="T74" fmla="*/ 43 w 355"/>
                <a:gd name="T75" fmla="*/ 22 h 264"/>
                <a:gd name="T76" fmla="*/ 43 w 355"/>
                <a:gd name="T77" fmla="*/ 26 h 264"/>
                <a:gd name="T78" fmla="*/ 42 w 355"/>
                <a:gd name="T79" fmla="*/ 29 h 264"/>
                <a:gd name="T80" fmla="*/ 42 w 355"/>
                <a:gd name="T81" fmla="*/ 32 h 264"/>
                <a:gd name="T82" fmla="*/ 42 w 355"/>
                <a:gd name="T83" fmla="*/ 33 h 264"/>
                <a:gd name="T84" fmla="*/ 43 w 355"/>
                <a:gd name="T85" fmla="*/ 34 h 264"/>
                <a:gd name="T86" fmla="*/ 44 w 355"/>
                <a:gd name="T87" fmla="*/ 32 h 264"/>
                <a:gd name="T88" fmla="*/ 44 w 355"/>
                <a:gd name="T89" fmla="*/ 30 h 264"/>
                <a:gd name="T90" fmla="*/ 45 w 355"/>
                <a:gd name="T91" fmla="*/ 26 h 264"/>
                <a:gd name="T92" fmla="*/ 45 w 355"/>
                <a:gd name="T93" fmla="*/ 21 h 264"/>
                <a:gd name="T94" fmla="*/ 45 w 355"/>
                <a:gd name="T95" fmla="*/ 16 h 264"/>
                <a:gd name="T96" fmla="*/ 44 w 355"/>
                <a:gd name="T97" fmla="*/ 11 h 264"/>
                <a:gd name="T98" fmla="*/ 42 w 355"/>
                <a:gd name="T99" fmla="*/ 7 h 264"/>
                <a:gd name="T100" fmla="*/ 40 w 355"/>
                <a:gd name="T101" fmla="*/ 3 h 26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55" h="264">
                  <a:moveTo>
                    <a:pt x="314" y="22"/>
                  </a:moveTo>
                  <a:lnTo>
                    <a:pt x="303" y="13"/>
                  </a:lnTo>
                  <a:lnTo>
                    <a:pt x="290" y="7"/>
                  </a:lnTo>
                  <a:lnTo>
                    <a:pt x="278" y="3"/>
                  </a:lnTo>
                  <a:lnTo>
                    <a:pt x="264" y="0"/>
                  </a:lnTo>
                  <a:lnTo>
                    <a:pt x="247" y="0"/>
                  </a:lnTo>
                  <a:lnTo>
                    <a:pt x="231" y="1"/>
                  </a:lnTo>
                  <a:lnTo>
                    <a:pt x="213" y="6"/>
                  </a:lnTo>
                  <a:lnTo>
                    <a:pt x="194" y="12"/>
                  </a:lnTo>
                  <a:lnTo>
                    <a:pt x="173" y="20"/>
                  </a:lnTo>
                  <a:lnTo>
                    <a:pt x="152" y="31"/>
                  </a:lnTo>
                  <a:lnTo>
                    <a:pt x="130" y="42"/>
                  </a:lnTo>
                  <a:lnTo>
                    <a:pt x="106" y="57"/>
                  </a:lnTo>
                  <a:lnTo>
                    <a:pt x="81" y="73"/>
                  </a:lnTo>
                  <a:lnTo>
                    <a:pt x="56" y="92"/>
                  </a:lnTo>
                  <a:lnTo>
                    <a:pt x="28" y="113"/>
                  </a:lnTo>
                  <a:lnTo>
                    <a:pt x="0" y="135"/>
                  </a:lnTo>
                  <a:lnTo>
                    <a:pt x="8" y="151"/>
                  </a:lnTo>
                  <a:lnTo>
                    <a:pt x="35" y="129"/>
                  </a:lnTo>
                  <a:lnTo>
                    <a:pt x="60" y="110"/>
                  </a:lnTo>
                  <a:lnTo>
                    <a:pt x="85" y="92"/>
                  </a:lnTo>
                  <a:lnTo>
                    <a:pt x="109" y="78"/>
                  </a:lnTo>
                  <a:lnTo>
                    <a:pt x="131" y="63"/>
                  </a:lnTo>
                  <a:lnTo>
                    <a:pt x="153" y="51"/>
                  </a:lnTo>
                  <a:lnTo>
                    <a:pt x="173" y="41"/>
                  </a:lnTo>
                  <a:lnTo>
                    <a:pt x="193" y="34"/>
                  </a:lnTo>
                  <a:lnTo>
                    <a:pt x="210" y="28"/>
                  </a:lnTo>
                  <a:lnTo>
                    <a:pt x="228" y="23"/>
                  </a:lnTo>
                  <a:lnTo>
                    <a:pt x="243" y="20"/>
                  </a:lnTo>
                  <a:lnTo>
                    <a:pt x="258" y="20"/>
                  </a:lnTo>
                  <a:lnTo>
                    <a:pt x="272" y="22"/>
                  </a:lnTo>
                  <a:lnTo>
                    <a:pt x="283" y="25"/>
                  </a:lnTo>
                  <a:lnTo>
                    <a:pt x="295" y="31"/>
                  </a:lnTo>
                  <a:lnTo>
                    <a:pt x="304" y="38"/>
                  </a:lnTo>
                  <a:lnTo>
                    <a:pt x="323" y="63"/>
                  </a:lnTo>
                  <a:lnTo>
                    <a:pt x="333" y="95"/>
                  </a:lnTo>
                  <a:lnTo>
                    <a:pt x="338" y="132"/>
                  </a:lnTo>
                  <a:lnTo>
                    <a:pt x="339" y="169"/>
                  </a:lnTo>
                  <a:lnTo>
                    <a:pt x="337" y="202"/>
                  </a:lnTo>
                  <a:lnTo>
                    <a:pt x="333" y="230"/>
                  </a:lnTo>
                  <a:lnTo>
                    <a:pt x="330" y="251"/>
                  </a:lnTo>
                  <a:lnTo>
                    <a:pt x="329" y="258"/>
                  </a:lnTo>
                  <a:lnTo>
                    <a:pt x="344" y="264"/>
                  </a:lnTo>
                  <a:lnTo>
                    <a:pt x="346" y="254"/>
                  </a:lnTo>
                  <a:lnTo>
                    <a:pt x="350" y="232"/>
                  </a:lnTo>
                  <a:lnTo>
                    <a:pt x="353" y="201"/>
                  </a:lnTo>
                  <a:lnTo>
                    <a:pt x="355" y="164"/>
                  </a:lnTo>
                  <a:lnTo>
                    <a:pt x="353" y="125"/>
                  </a:lnTo>
                  <a:lnTo>
                    <a:pt x="347" y="85"/>
                  </a:lnTo>
                  <a:lnTo>
                    <a:pt x="335" y="50"/>
                  </a:lnTo>
                  <a:lnTo>
                    <a:pt x="314" y="22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15" name="Freeform 80">
              <a:extLst>
                <a:ext uri="{FF2B5EF4-FFF2-40B4-BE49-F238E27FC236}">
                  <a16:creationId xmlns:a16="http://schemas.microsoft.com/office/drawing/2014/main" id="{F8CB548A-CC35-47AA-B126-8FBDA37A4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" y="3842"/>
              <a:ext cx="44" cy="25"/>
            </a:xfrm>
            <a:custGeom>
              <a:avLst/>
              <a:gdLst>
                <a:gd name="T0" fmla="*/ 5 w 87"/>
                <a:gd name="T1" fmla="*/ 6 h 51"/>
                <a:gd name="T2" fmla="*/ 4 w 87"/>
                <a:gd name="T3" fmla="*/ 6 h 51"/>
                <a:gd name="T4" fmla="*/ 2 w 87"/>
                <a:gd name="T5" fmla="*/ 6 h 51"/>
                <a:gd name="T6" fmla="*/ 2 w 87"/>
                <a:gd name="T7" fmla="*/ 5 h 51"/>
                <a:gd name="T8" fmla="*/ 1 w 87"/>
                <a:gd name="T9" fmla="*/ 5 h 51"/>
                <a:gd name="T10" fmla="*/ 1 w 87"/>
                <a:gd name="T11" fmla="*/ 5 h 51"/>
                <a:gd name="T12" fmla="*/ 0 w 87"/>
                <a:gd name="T13" fmla="*/ 4 h 51"/>
                <a:gd name="T14" fmla="*/ 0 w 87"/>
                <a:gd name="T15" fmla="*/ 3 h 51"/>
                <a:gd name="T16" fmla="*/ 0 w 87"/>
                <a:gd name="T17" fmla="*/ 3 h 51"/>
                <a:gd name="T18" fmla="*/ 0 w 87"/>
                <a:gd name="T19" fmla="*/ 2 h 51"/>
                <a:gd name="T20" fmla="*/ 0 w 87"/>
                <a:gd name="T21" fmla="*/ 2 h 51"/>
                <a:gd name="T22" fmla="*/ 1 w 87"/>
                <a:gd name="T23" fmla="*/ 1 h 51"/>
                <a:gd name="T24" fmla="*/ 1 w 87"/>
                <a:gd name="T25" fmla="*/ 1 h 51"/>
                <a:gd name="T26" fmla="*/ 1 w 87"/>
                <a:gd name="T27" fmla="*/ 0 h 51"/>
                <a:gd name="T28" fmla="*/ 2 w 87"/>
                <a:gd name="T29" fmla="*/ 0 h 51"/>
                <a:gd name="T30" fmla="*/ 3 w 87"/>
                <a:gd name="T31" fmla="*/ 0 h 51"/>
                <a:gd name="T32" fmla="*/ 5 w 87"/>
                <a:gd name="T33" fmla="*/ 0 h 51"/>
                <a:gd name="T34" fmla="*/ 7 w 87"/>
                <a:gd name="T35" fmla="*/ 0 h 51"/>
                <a:gd name="T36" fmla="*/ 8 w 87"/>
                <a:gd name="T37" fmla="*/ 0 h 51"/>
                <a:gd name="T38" fmla="*/ 9 w 87"/>
                <a:gd name="T39" fmla="*/ 0 h 51"/>
                <a:gd name="T40" fmla="*/ 10 w 87"/>
                <a:gd name="T41" fmla="*/ 1 h 51"/>
                <a:gd name="T42" fmla="*/ 11 w 87"/>
                <a:gd name="T43" fmla="*/ 1 h 51"/>
                <a:gd name="T44" fmla="*/ 11 w 87"/>
                <a:gd name="T45" fmla="*/ 2 h 51"/>
                <a:gd name="T46" fmla="*/ 11 w 87"/>
                <a:gd name="T47" fmla="*/ 2 h 51"/>
                <a:gd name="T48" fmla="*/ 11 w 87"/>
                <a:gd name="T49" fmla="*/ 3 h 51"/>
                <a:gd name="T50" fmla="*/ 11 w 87"/>
                <a:gd name="T51" fmla="*/ 3 h 51"/>
                <a:gd name="T52" fmla="*/ 11 w 87"/>
                <a:gd name="T53" fmla="*/ 3 h 51"/>
                <a:gd name="T54" fmla="*/ 11 w 87"/>
                <a:gd name="T55" fmla="*/ 4 h 51"/>
                <a:gd name="T56" fmla="*/ 10 w 87"/>
                <a:gd name="T57" fmla="*/ 4 h 51"/>
                <a:gd name="T58" fmla="*/ 9 w 87"/>
                <a:gd name="T59" fmla="*/ 5 h 51"/>
                <a:gd name="T60" fmla="*/ 8 w 87"/>
                <a:gd name="T61" fmla="*/ 5 h 51"/>
                <a:gd name="T62" fmla="*/ 7 w 87"/>
                <a:gd name="T63" fmla="*/ 6 h 51"/>
                <a:gd name="T64" fmla="*/ 5 w 87"/>
                <a:gd name="T65" fmla="*/ 6 h 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1">
                  <a:moveTo>
                    <a:pt x="38" y="51"/>
                  </a:moveTo>
                  <a:lnTo>
                    <a:pt x="26" y="51"/>
                  </a:lnTo>
                  <a:lnTo>
                    <a:pt x="16" y="49"/>
                  </a:lnTo>
                  <a:lnTo>
                    <a:pt x="9" y="47"/>
                  </a:lnTo>
                  <a:lnTo>
                    <a:pt x="5" y="43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9"/>
                  </a:lnTo>
                  <a:lnTo>
                    <a:pt x="8" y="6"/>
                  </a:lnTo>
                  <a:lnTo>
                    <a:pt x="15" y="3"/>
                  </a:lnTo>
                  <a:lnTo>
                    <a:pt x="24" y="2"/>
                  </a:lnTo>
                  <a:lnTo>
                    <a:pt x="37" y="0"/>
                  </a:lnTo>
                  <a:lnTo>
                    <a:pt x="50" y="2"/>
                  </a:lnTo>
                  <a:lnTo>
                    <a:pt x="62" y="3"/>
                  </a:lnTo>
                  <a:lnTo>
                    <a:pt x="70" y="7"/>
                  </a:lnTo>
                  <a:lnTo>
                    <a:pt x="77" y="12"/>
                  </a:lnTo>
                  <a:lnTo>
                    <a:pt x="81" y="15"/>
                  </a:lnTo>
                  <a:lnTo>
                    <a:pt x="85" y="19"/>
                  </a:lnTo>
                  <a:lnTo>
                    <a:pt x="87" y="22"/>
                  </a:lnTo>
                  <a:lnTo>
                    <a:pt x="87" y="24"/>
                  </a:lnTo>
                  <a:lnTo>
                    <a:pt x="87" y="25"/>
                  </a:lnTo>
                  <a:lnTo>
                    <a:pt x="85" y="29"/>
                  </a:lnTo>
                  <a:lnTo>
                    <a:pt x="81" y="34"/>
                  </a:lnTo>
                  <a:lnTo>
                    <a:pt x="77" y="38"/>
                  </a:lnTo>
                  <a:lnTo>
                    <a:pt x="71" y="43"/>
                  </a:lnTo>
                  <a:lnTo>
                    <a:pt x="62" y="47"/>
                  </a:lnTo>
                  <a:lnTo>
                    <a:pt x="51" y="50"/>
                  </a:lnTo>
                  <a:lnTo>
                    <a:pt x="38" y="51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16" name="Freeform 81">
              <a:extLst>
                <a:ext uri="{FF2B5EF4-FFF2-40B4-BE49-F238E27FC236}">
                  <a16:creationId xmlns:a16="http://schemas.microsoft.com/office/drawing/2014/main" id="{80C94D75-0CEB-43C0-90F0-7C3A78BB7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4" y="3843"/>
              <a:ext cx="12" cy="24"/>
            </a:xfrm>
            <a:custGeom>
              <a:avLst/>
              <a:gdLst>
                <a:gd name="T0" fmla="*/ 0 w 24"/>
                <a:gd name="T1" fmla="*/ 1 h 48"/>
                <a:gd name="T2" fmla="*/ 3 w 24"/>
                <a:gd name="T3" fmla="*/ 0 h 48"/>
                <a:gd name="T4" fmla="*/ 3 w 24"/>
                <a:gd name="T5" fmla="*/ 6 h 48"/>
                <a:gd name="T6" fmla="*/ 0 w 24"/>
                <a:gd name="T7" fmla="*/ 6 h 48"/>
                <a:gd name="T8" fmla="*/ 0 w 24"/>
                <a:gd name="T9" fmla="*/ 1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48">
                  <a:moveTo>
                    <a:pt x="0" y="2"/>
                  </a:moveTo>
                  <a:lnTo>
                    <a:pt x="24" y="0"/>
                  </a:lnTo>
                  <a:lnTo>
                    <a:pt x="24" y="47"/>
                  </a:lnTo>
                  <a:lnTo>
                    <a:pt x="0" y="4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17" name="Freeform 82">
              <a:extLst>
                <a:ext uri="{FF2B5EF4-FFF2-40B4-BE49-F238E27FC236}">
                  <a16:creationId xmlns:a16="http://schemas.microsoft.com/office/drawing/2014/main" id="{C67F7578-3BCF-4C32-A8F1-F94DA9706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" y="3727"/>
              <a:ext cx="19" cy="55"/>
            </a:xfrm>
            <a:custGeom>
              <a:avLst/>
              <a:gdLst>
                <a:gd name="T0" fmla="*/ 4 w 40"/>
                <a:gd name="T1" fmla="*/ 9 h 110"/>
                <a:gd name="T2" fmla="*/ 4 w 40"/>
                <a:gd name="T3" fmla="*/ 12 h 110"/>
                <a:gd name="T4" fmla="*/ 3 w 40"/>
                <a:gd name="T5" fmla="*/ 14 h 110"/>
                <a:gd name="T6" fmla="*/ 2 w 40"/>
                <a:gd name="T7" fmla="*/ 14 h 110"/>
                <a:gd name="T8" fmla="*/ 2 w 40"/>
                <a:gd name="T9" fmla="*/ 14 h 110"/>
                <a:gd name="T10" fmla="*/ 1 w 40"/>
                <a:gd name="T11" fmla="*/ 14 h 110"/>
                <a:gd name="T12" fmla="*/ 0 w 40"/>
                <a:gd name="T13" fmla="*/ 13 h 110"/>
                <a:gd name="T14" fmla="*/ 0 w 40"/>
                <a:gd name="T15" fmla="*/ 11 h 110"/>
                <a:gd name="T16" fmla="*/ 0 w 40"/>
                <a:gd name="T17" fmla="*/ 8 h 110"/>
                <a:gd name="T18" fmla="*/ 0 w 40"/>
                <a:gd name="T19" fmla="*/ 4 h 110"/>
                <a:gd name="T20" fmla="*/ 1 w 40"/>
                <a:gd name="T21" fmla="*/ 2 h 110"/>
                <a:gd name="T22" fmla="*/ 2 w 40"/>
                <a:gd name="T23" fmla="*/ 1 h 110"/>
                <a:gd name="T24" fmla="*/ 3 w 40"/>
                <a:gd name="T25" fmla="*/ 0 h 110"/>
                <a:gd name="T26" fmla="*/ 3 w 40"/>
                <a:gd name="T27" fmla="*/ 1 h 110"/>
                <a:gd name="T28" fmla="*/ 4 w 40"/>
                <a:gd name="T29" fmla="*/ 2 h 110"/>
                <a:gd name="T30" fmla="*/ 4 w 40"/>
                <a:gd name="T31" fmla="*/ 5 h 110"/>
                <a:gd name="T32" fmla="*/ 4 w 40"/>
                <a:gd name="T33" fmla="*/ 9 h 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10">
                  <a:moveTo>
                    <a:pt x="40" y="65"/>
                  </a:moveTo>
                  <a:lnTo>
                    <a:pt x="36" y="93"/>
                  </a:lnTo>
                  <a:lnTo>
                    <a:pt x="30" y="106"/>
                  </a:lnTo>
                  <a:lnTo>
                    <a:pt x="23" y="110"/>
                  </a:lnTo>
                  <a:lnTo>
                    <a:pt x="17" y="109"/>
                  </a:lnTo>
                  <a:lnTo>
                    <a:pt x="10" y="109"/>
                  </a:lnTo>
                  <a:lnTo>
                    <a:pt x="4" y="103"/>
                  </a:lnTo>
                  <a:lnTo>
                    <a:pt x="0" y="88"/>
                  </a:lnTo>
                  <a:lnTo>
                    <a:pt x="0" y="60"/>
                  </a:lnTo>
                  <a:lnTo>
                    <a:pt x="5" y="31"/>
                  </a:lnTo>
                  <a:lnTo>
                    <a:pt x="13" y="12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28" y="3"/>
                  </a:lnTo>
                  <a:lnTo>
                    <a:pt x="34" y="15"/>
                  </a:lnTo>
                  <a:lnTo>
                    <a:pt x="40" y="34"/>
                  </a:lnTo>
                  <a:lnTo>
                    <a:pt x="40" y="65"/>
                  </a:lnTo>
                  <a:close/>
                </a:path>
              </a:pathLst>
            </a:custGeom>
            <a:solidFill>
              <a:srgbClr val="FFD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18" name="Freeform 83">
              <a:extLst>
                <a:ext uri="{FF2B5EF4-FFF2-40B4-BE49-F238E27FC236}">
                  <a16:creationId xmlns:a16="http://schemas.microsoft.com/office/drawing/2014/main" id="{F266B07F-1DC8-4905-BA8A-6D85BB6D7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1" y="3776"/>
              <a:ext cx="19" cy="17"/>
            </a:xfrm>
            <a:custGeom>
              <a:avLst/>
              <a:gdLst>
                <a:gd name="T0" fmla="*/ 0 w 37"/>
                <a:gd name="T1" fmla="*/ 3 h 35"/>
                <a:gd name="T2" fmla="*/ 1 w 37"/>
                <a:gd name="T3" fmla="*/ 0 h 35"/>
                <a:gd name="T4" fmla="*/ 5 w 37"/>
                <a:gd name="T5" fmla="*/ 0 h 35"/>
                <a:gd name="T6" fmla="*/ 5 w 37"/>
                <a:gd name="T7" fmla="*/ 4 h 35"/>
                <a:gd name="T8" fmla="*/ 0 w 37"/>
                <a:gd name="T9" fmla="*/ 3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35">
                  <a:moveTo>
                    <a:pt x="0" y="31"/>
                  </a:moveTo>
                  <a:lnTo>
                    <a:pt x="1" y="0"/>
                  </a:lnTo>
                  <a:lnTo>
                    <a:pt x="37" y="4"/>
                  </a:lnTo>
                  <a:lnTo>
                    <a:pt x="36" y="35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19" name="Freeform 84">
              <a:extLst>
                <a:ext uri="{FF2B5EF4-FFF2-40B4-BE49-F238E27FC236}">
                  <a16:creationId xmlns:a16="http://schemas.microsoft.com/office/drawing/2014/main" id="{84F4BBC4-3277-49CC-82F9-1BB060E00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3752"/>
              <a:ext cx="26" cy="52"/>
            </a:xfrm>
            <a:custGeom>
              <a:avLst/>
              <a:gdLst>
                <a:gd name="T0" fmla="*/ 6 w 51"/>
                <a:gd name="T1" fmla="*/ 6 h 104"/>
                <a:gd name="T2" fmla="*/ 7 w 51"/>
                <a:gd name="T3" fmla="*/ 10 h 104"/>
                <a:gd name="T4" fmla="*/ 7 w 51"/>
                <a:gd name="T5" fmla="*/ 12 h 104"/>
                <a:gd name="T6" fmla="*/ 6 w 51"/>
                <a:gd name="T7" fmla="*/ 13 h 104"/>
                <a:gd name="T8" fmla="*/ 5 w 51"/>
                <a:gd name="T9" fmla="*/ 13 h 104"/>
                <a:gd name="T10" fmla="*/ 5 w 51"/>
                <a:gd name="T11" fmla="*/ 13 h 104"/>
                <a:gd name="T12" fmla="*/ 4 w 51"/>
                <a:gd name="T13" fmla="*/ 13 h 104"/>
                <a:gd name="T14" fmla="*/ 3 w 51"/>
                <a:gd name="T15" fmla="*/ 12 h 104"/>
                <a:gd name="T16" fmla="*/ 1 w 51"/>
                <a:gd name="T17" fmla="*/ 9 h 104"/>
                <a:gd name="T18" fmla="*/ 1 w 51"/>
                <a:gd name="T19" fmla="*/ 5 h 104"/>
                <a:gd name="T20" fmla="*/ 0 w 51"/>
                <a:gd name="T21" fmla="*/ 3 h 104"/>
                <a:gd name="T22" fmla="*/ 1 w 51"/>
                <a:gd name="T23" fmla="*/ 1 h 104"/>
                <a:gd name="T24" fmla="*/ 1 w 51"/>
                <a:gd name="T25" fmla="*/ 0 h 104"/>
                <a:gd name="T26" fmla="*/ 1 w 51"/>
                <a:gd name="T27" fmla="*/ 0 h 104"/>
                <a:gd name="T28" fmla="*/ 2 w 51"/>
                <a:gd name="T29" fmla="*/ 1 h 104"/>
                <a:gd name="T30" fmla="*/ 2 w 51"/>
                <a:gd name="T31" fmla="*/ 1 h 104"/>
                <a:gd name="T32" fmla="*/ 3 w 51"/>
                <a:gd name="T33" fmla="*/ 1 h 104"/>
                <a:gd name="T34" fmla="*/ 4 w 51"/>
                <a:gd name="T35" fmla="*/ 2 h 104"/>
                <a:gd name="T36" fmla="*/ 4 w 51"/>
                <a:gd name="T37" fmla="*/ 3 h 104"/>
                <a:gd name="T38" fmla="*/ 5 w 51"/>
                <a:gd name="T39" fmla="*/ 5 h 104"/>
                <a:gd name="T40" fmla="*/ 6 w 51"/>
                <a:gd name="T41" fmla="*/ 6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1" h="104">
                  <a:moveTo>
                    <a:pt x="44" y="48"/>
                  </a:moveTo>
                  <a:lnTo>
                    <a:pt x="51" y="75"/>
                  </a:lnTo>
                  <a:lnTo>
                    <a:pt x="51" y="90"/>
                  </a:lnTo>
                  <a:lnTo>
                    <a:pt x="46" y="97"/>
                  </a:lnTo>
                  <a:lnTo>
                    <a:pt x="40" y="101"/>
                  </a:lnTo>
                  <a:lnTo>
                    <a:pt x="34" y="104"/>
                  </a:lnTo>
                  <a:lnTo>
                    <a:pt x="26" y="103"/>
                  </a:lnTo>
                  <a:lnTo>
                    <a:pt x="18" y="93"/>
                  </a:lnTo>
                  <a:lnTo>
                    <a:pt x="8" y="68"/>
                  </a:lnTo>
                  <a:lnTo>
                    <a:pt x="1" y="38"/>
                  </a:lnTo>
                  <a:lnTo>
                    <a:pt x="0" y="18"/>
                  </a:lnTo>
                  <a:lnTo>
                    <a:pt x="3" y="4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5" y="3"/>
                  </a:lnTo>
                  <a:lnTo>
                    <a:pt x="19" y="7"/>
                  </a:lnTo>
                  <a:lnTo>
                    <a:pt x="25" y="13"/>
                  </a:lnTo>
                  <a:lnTo>
                    <a:pt x="32" y="22"/>
                  </a:lnTo>
                  <a:lnTo>
                    <a:pt x="38" y="34"/>
                  </a:lnTo>
                  <a:lnTo>
                    <a:pt x="44" y="48"/>
                  </a:lnTo>
                  <a:close/>
                </a:path>
              </a:pathLst>
            </a:custGeom>
            <a:solidFill>
              <a:srgbClr val="FF4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20" name="Freeform 85">
              <a:extLst>
                <a:ext uri="{FF2B5EF4-FFF2-40B4-BE49-F238E27FC236}">
                  <a16:creationId xmlns:a16="http://schemas.microsoft.com/office/drawing/2014/main" id="{3B2E8CE9-EAC1-479D-A47B-E251BEDDC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" y="3794"/>
              <a:ext cx="22" cy="23"/>
            </a:xfrm>
            <a:custGeom>
              <a:avLst/>
              <a:gdLst>
                <a:gd name="T0" fmla="*/ 2 w 44"/>
                <a:gd name="T1" fmla="*/ 6 h 45"/>
                <a:gd name="T2" fmla="*/ 0 w 44"/>
                <a:gd name="T3" fmla="*/ 3 h 45"/>
                <a:gd name="T4" fmla="*/ 5 w 44"/>
                <a:gd name="T5" fmla="*/ 0 h 45"/>
                <a:gd name="T6" fmla="*/ 6 w 44"/>
                <a:gd name="T7" fmla="*/ 4 h 45"/>
                <a:gd name="T8" fmla="*/ 2 w 44"/>
                <a:gd name="T9" fmla="*/ 6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45">
                  <a:moveTo>
                    <a:pt x="10" y="45"/>
                  </a:moveTo>
                  <a:lnTo>
                    <a:pt x="0" y="17"/>
                  </a:lnTo>
                  <a:lnTo>
                    <a:pt x="33" y="0"/>
                  </a:lnTo>
                  <a:lnTo>
                    <a:pt x="44" y="28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21" name="Freeform 86">
              <a:extLst>
                <a:ext uri="{FF2B5EF4-FFF2-40B4-BE49-F238E27FC236}">
                  <a16:creationId xmlns:a16="http://schemas.microsoft.com/office/drawing/2014/main" id="{4D1BAC47-3872-46FA-A933-2CE97D563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" y="3846"/>
              <a:ext cx="33" cy="46"/>
            </a:xfrm>
            <a:custGeom>
              <a:avLst/>
              <a:gdLst>
                <a:gd name="T0" fmla="*/ 2 w 67"/>
                <a:gd name="T1" fmla="*/ 4 h 92"/>
                <a:gd name="T2" fmla="*/ 3 w 67"/>
                <a:gd name="T3" fmla="*/ 2 h 92"/>
                <a:gd name="T4" fmla="*/ 4 w 67"/>
                <a:gd name="T5" fmla="*/ 1 h 92"/>
                <a:gd name="T6" fmla="*/ 5 w 67"/>
                <a:gd name="T7" fmla="*/ 1 h 92"/>
                <a:gd name="T8" fmla="*/ 5 w 67"/>
                <a:gd name="T9" fmla="*/ 0 h 92"/>
                <a:gd name="T10" fmla="*/ 6 w 67"/>
                <a:gd name="T11" fmla="*/ 1 h 92"/>
                <a:gd name="T12" fmla="*/ 6 w 67"/>
                <a:gd name="T13" fmla="*/ 1 h 92"/>
                <a:gd name="T14" fmla="*/ 7 w 67"/>
                <a:gd name="T15" fmla="*/ 1 h 92"/>
                <a:gd name="T16" fmla="*/ 7 w 67"/>
                <a:gd name="T17" fmla="*/ 2 h 92"/>
                <a:gd name="T18" fmla="*/ 8 w 67"/>
                <a:gd name="T19" fmla="*/ 2 h 92"/>
                <a:gd name="T20" fmla="*/ 8 w 67"/>
                <a:gd name="T21" fmla="*/ 3 h 92"/>
                <a:gd name="T22" fmla="*/ 7 w 67"/>
                <a:gd name="T23" fmla="*/ 5 h 92"/>
                <a:gd name="T24" fmla="*/ 6 w 67"/>
                <a:gd name="T25" fmla="*/ 8 h 92"/>
                <a:gd name="T26" fmla="*/ 5 w 67"/>
                <a:gd name="T27" fmla="*/ 9 h 92"/>
                <a:gd name="T28" fmla="*/ 4 w 67"/>
                <a:gd name="T29" fmla="*/ 11 h 92"/>
                <a:gd name="T30" fmla="*/ 3 w 67"/>
                <a:gd name="T31" fmla="*/ 11 h 92"/>
                <a:gd name="T32" fmla="*/ 2 w 67"/>
                <a:gd name="T33" fmla="*/ 12 h 92"/>
                <a:gd name="T34" fmla="*/ 1 w 67"/>
                <a:gd name="T35" fmla="*/ 12 h 92"/>
                <a:gd name="T36" fmla="*/ 0 w 67"/>
                <a:gd name="T37" fmla="*/ 12 h 92"/>
                <a:gd name="T38" fmla="*/ 0 w 67"/>
                <a:gd name="T39" fmla="*/ 12 h 92"/>
                <a:gd name="T40" fmla="*/ 0 w 67"/>
                <a:gd name="T41" fmla="*/ 12 h 92"/>
                <a:gd name="T42" fmla="*/ 0 w 67"/>
                <a:gd name="T43" fmla="*/ 11 h 92"/>
                <a:gd name="T44" fmla="*/ 0 w 67"/>
                <a:gd name="T45" fmla="*/ 9 h 92"/>
                <a:gd name="T46" fmla="*/ 0 w 67"/>
                <a:gd name="T47" fmla="*/ 7 h 92"/>
                <a:gd name="T48" fmla="*/ 2 w 67"/>
                <a:gd name="T49" fmla="*/ 4 h 9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7" h="92">
                  <a:moveTo>
                    <a:pt x="20" y="26"/>
                  </a:moveTo>
                  <a:lnTo>
                    <a:pt x="29" y="15"/>
                  </a:lnTo>
                  <a:lnTo>
                    <a:pt x="36" y="7"/>
                  </a:lnTo>
                  <a:lnTo>
                    <a:pt x="42" y="3"/>
                  </a:lnTo>
                  <a:lnTo>
                    <a:pt x="47" y="0"/>
                  </a:lnTo>
                  <a:lnTo>
                    <a:pt x="50" y="1"/>
                  </a:lnTo>
                  <a:lnTo>
                    <a:pt x="54" y="3"/>
                  </a:lnTo>
                  <a:lnTo>
                    <a:pt x="57" y="6"/>
                  </a:lnTo>
                  <a:lnTo>
                    <a:pt x="60" y="9"/>
                  </a:lnTo>
                  <a:lnTo>
                    <a:pt x="64" y="15"/>
                  </a:lnTo>
                  <a:lnTo>
                    <a:pt x="67" y="23"/>
                  </a:lnTo>
                  <a:lnTo>
                    <a:pt x="63" y="37"/>
                  </a:lnTo>
                  <a:lnTo>
                    <a:pt x="49" y="60"/>
                  </a:lnTo>
                  <a:lnTo>
                    <a:pt x="40" y="72"/>
                  </a:lnTo>
                  <a:lnTo>
                    <a:pt x="32" y="81"/>
                  </a:lnTo>
                  <a:lnTo>
                    <a:pt x="24" y="87"/>
                  </a:lnTo>
                  <a:lnTo>
                    <a:pt x="17" y="89"/>
                  </a:lnTo>
                  <a:lnTo>
                    <a:pt x="11" y="91"/>
                  </a:lnTo>
                  <a:lnTo>
                    <a:pt x="6" y="92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0" y="85"/>
                  </a:lnTo>
                  <a:lnTo>
                    <a:pt x="0" y="72"/>
                  </a:lnTo>
                  <a:lnTo>
                    <a:pt x="6" y="53"/>
                  </a:lnTo>
                  <a:lnTo>
                    <a:pt x="20" y="26"/>
                  </a:lnTo>
                  <a:close/>
                </a:path>
              </a:pathLst>
            </a:custGeom>
            <a:solidFill>
              <a:srgbClr val="49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22" name="Freeform 87">
              <a:extLst>
                <a:ext uri="{FF2B5EF4-FFF2-40B4-BE49-F238E27FC236}">
                  <a16:creationId xmlns:a16="http://schemas.microsoft.com/office/drawing/2014/main" id="{80AFB6DA-39A2-46B4-A551-21250E7E8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" y="3834"/>
              <a:ext cx="22" cy="27"/>
            </a:xfrm>
            <a:custGeom>
              <a:avLst/>
              <a:gdLst>
                <a:gd name="T0" fmla="*/ 6 w 43"/>
                <a:gd name="T1" fmla="*/ 3 h 55"/>
                <a:gd name="T2" fmla="*/ 4 w 43"/>
                <a:gd name="T3" fmla="*/ 6 h 55"/>
                <a:gd name="T4" fmla="*/ 0 w 43"/>
                <a:gd name="T5" fmla="*/ 3 h 55"/>
                <a:gd name="T6" fmla="*/ 2 w 43"/>
                <a:gd name="T7" fmla="*/ 0 h 55"/>
                <a:gd name="T8" fmla="*/ 6 w 43"/>
                <a:gd name="T9" fmla="*/ 3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5">
                  <a:moveTo>
                    <a:pt x="43" y="31"/>
                  </a:moveTo>
                  <a:lnTo>
                    <a:pt x="28" y="55"/>
                  </a:lnTo>
                  <a:lnTo>
                    <a:pt x="0" y="24"/>
                  </a:lnTo>
                  <a:lnTo>
                    <a:pt x="16" y="0"/>
                  </a:lnTo>
                  <a:lnTo>
                    <a:pt x="43" y="31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23" name="Freeform 88">
              <a:extLst>
                <a:ext uri="{FF2B5EF4-FFF2-40B4-BE49-F238E27FC236}">
                  <a16:creationId xmlns:a16="http://schemas.microsoft.com/office/drawing/2014/main" id="{B22EA753-D566-4CFA-8062-E99AC99DB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" y="3766"/>
              <a:ext cx="20" cy="55"/>
            </a:xfrm>
            <a:custGeom>
              <a:avLst/>
              <a:gdLst>
                <a:gd name="T0" fmla="*/ 5 w 39"/>
                <a:gd name="T1" fmla="*/ 9 h 110"/>
                <a:gd name="T2" fmla="*/ 5 w 39"/>
                <a:gd name="T3" fmla="*/ 12 h 110"/>
                <a:gd name="T4" fmla="*/ 4 w 39"/>
                <a:gd name="T5" fmla="*/ 14 h 110"/>
                <a:gd name="T6" fmla="*/ 4 w 39"/>
                <a:gd name="T7" fmla="*/ 14 h 110"/>
                <a:gd name="T8" fmla="*/ 3 w 39"/>
                <a:gd name="T9" fmla="*/ 14 h 110"/>
                <a:gd name="T10" fmla="*/ 2 w 39"/>
                <a:gd name="T11" fmla="*/ 14 h 110"/>
                <a:gd name="T12" fmla="*/ 1 w 39"/>
                <a:gd name="T13" fmla="*/ 13 h 110"/>
                <a:gd name="T14" fmla="*/ 1 w 39"/>
                <a:gd name="T15" fmla="*/ 12 h 110"/>
                <a:gd name="T16" fmla="*/ 0 w 39"/>
                <a:gd name="T17" fmla="*/ 8 h 110"/>
                <a:gd name="T18" fmla="*/ 1 w 39"/>
                <a:gd name="T19" fmla="*/ 4 h 110"/>
                <a:gd name="T20" fmla="*/ 2 w 39"/>
                <a:gd name="T21" fmla="*/ 2 h 110"/>
                <a:gd name="T22" fmla="*/ 3 w 39"/>
                <a:gd name="T23" fmla="*/ 1 h 110"/>
                <a:gd name="T24" fmla="*/ 3 w 39"/>
                <a:gd name="T25" fmla="*/ 0 h 110"/>
                <a:gd name="T26" fmla="*/ 4 w 39"/>
                <a:gd name="T27" fmla="*/ 1 h 110"/>
                <a:gd name="T28" fmla="*/ 4 w 39"/>
                <a:gd name="T29" fmla="*/ 2 h 110"/>
                <a:gd name="T30" fmla="*/ 5 w 39"/>
                <a:gd name="T31" fmla="*/ 5 h 110"/>
                <a:gd name="T32" fmla="*/ 5 w 39"/>
                <a:gd name="T33" fmla="*/ 9 h 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110">
                  <a:moveTo>
                    <a:pt x="39" y="65"/>
                  </a:moveTo>
                  <a:lnTo>
                    <a:pt x="37" y="92"/>
                  </a:lnTo>
                  <a:lnTo>
                    <a:pt x="32" y="106"/>
                  </a:lnTo>
                  <a:lnTo>
                    <a:pt x="25" y="110"/>
                  </a:lnTo>
                  <a:lnTo>
                    <a:pt x="18" y="110"/>
                  </a:lnTo>
                  <a:lnTo>
                    <a:pt x="11" y="109"/>
                  </a:lnTo>
                  <a:lnTo>
                    <a:pt x="6" y="104"/>
                  </a:lnTo>
                  <a:lnTo>
                    <a:pt x="1" y="89"/>
                  </a:lnTo>
                  <a:lnTo>
                    <a:pt x="0" y="62"/>
                  </a:lnTo>
                  <a:lnTo>
                    <a:pt x="4" y="32"/>
                  </a:lnTo>
                  <a:lnTo>
                    <a:pt x="11" y="13"/>
                  </a:lnTo>
                  <a:lnTo>
                    <a:pt x="18" y="3"/>
                  </a:lnTo>
                  <a:lnTo>
                    <a:pt x="22" y="0"/>
                  </a:lnTo>
                  <a:lnTo>
                    <a:pt x="25" y="3"/>
                  </a:lnTo>
                  <a:lnTo>
                    <a:pt x="32" y="13"/>
                  </a:lnTo>
                  <a:lnTo>
                    <a:pt x="38" y="34"/>
                  </a:lnTo>
                  <a:lnTo>
                    <a:pt x="39" y="65"/>
                  </a:lnTo>
                  <a:close/>
                </a:path>
              </a:pathLst>
            </a:custGeom>
            <a:solidFill>
              <a:srgbClr val="FF4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24" name="Freeform 89">
              <a:extLst>
                <a:ext uri="{FF2B5EF4-FFF2-40B4-BE49-F238E27FC236}">
                  <a16:creationId xmlns:a16="http://schemas.microsoft.com/office/drawing/2014/main" id="{776A8490-488D-4C20-975C-8E69F2E9B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" y="3815"/>
              <a:ext cx="19" cy="17"/>
            </a:xfrm>
            <a:custGeom>
              <a:avLst/>
              <a:gdLst>
                <a:gd name="T0" fmla="*/ 0 w 37"/>
                <a:gd name="T1" fmla="*/ 4 h 34"/>
                <a:gd name="T2" fmla="*/ 1 w 37"/>
                <a:gd name="T3" fmla="*/ 0 h 34"/>
                <a:gd name="T4" fmla="*/ 5 w 37"/>
                <a:gd name="T5" fmla="*/ 1 h 34"/>
                <a:gd name="T6" fmla="*/ 5 w 37"/>
                <a:gd name="T7" fmla="*/ 5 h 34"/>
                <a:gd name="T8" fmla="*/ 0 w 37"/>
                <a:gd name="T9" fmla="*/ 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34">
                  <a:moveTo>
                    <a:pt x="0" y="31"/>
                  </a:moveTo>
                  <a:lnTo>
                    <a:pt x="1" y="0"/>
                  </a:lnTo>
                  <a:lnTo>
                    <a:pt x="37" y="3"/>
                  </a:lnTo>
                  <a:lnTo>
                    <a:pt x="37" y="34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25" name="Freeform 90">
              <a:extLst>
                <a:ext uri="{FF2B5EF4-FFF2-40B4-BE49-F238E27FC236}">
                  <a16:creationId xmlns:a16="http://schemas.microsoft.com/office/drawing/2014/main" id="{E71B3CC2-24AF-4118-B34E-98F8CBDAD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3977"/>
              <a:ext cx="24" cy="52"/>
            </a:xfrm>
            <a:custGeom>
              <a:avLst/>
              <a:gdLst>
                <a:gd name="T0" fmla="*/ 5 w 49"/>
                <a:gd name="T1" fmla="*/ 7 h 104"/>
                <a:gd name="T2" fmla="*/ 6 w 49"/>
                <a:gd name="T3" fmla="*/ 10 h 104"/>
                <a:gd name="T4" fmla="*/ 6 w 49"/>
                <a:gd name="T5" fmla="*/ 12 h 104"/>
                <a:gd name="T6" fmla="*/ 5 w 49"/>
                <a:gd name="T7" fmla="*/ 13 h 104"/>
                <a:gd name="T8" fmla="*/ 4 w 49"/>
                <a:gd name="T9" fmla="*/ 13 h 104"/>
                <a:gd name="T10" fmla="*/ 4 w 49"/>
                <a:gd name="T11" fmla="*/ 13 h 104"/>
                <a:gd name="T12" fmla="*/ 3 w 49"/>
                <a:gd name="T13" fmla="*/ 13 h 104"/>
                <a:gd name="T14" fmla="*/ 2 w 49"/>
                <a:gd name="T15" fmla="*/ 12 h 104"/>
                <a:gd name="T16" fmla="*/ 0 w 49"/>
                <a:gd name="T17" fmla="*/ 9 h 104"/>
                <a:gd name="T18" fmla="*/ 0 w 49"/>
                <a:gd name="T19" fmla="*/ 5 h 104"/>
                <a:gd name="T20" fmla="*/ 0 w 49"/>
                <a:gd name="T21" fmla="*/ 3 h 104"/>
                <a:gd name="T22" fmla="*/ 0 w 49"/>
                <a:gd name="T23" fmla="*/ 1 h 104"/>
                <a:gd name="T24" fmla="*/ 0 w 49"/>
                <a:gd name="T25" fmla="*/ 0 h 104"/>
                <a:gd name="T26" fmla="*/ 1 w 49"/>
                <a:gd name="T27" fmla="*/ 0 h 104"/>
                <a:gd name="T28" fmla="*/ 1 w 49"/>
                <a:gd name="T29" fmla="*/ 0 h 104"/>
                <a:gd name="T30" fmla="*/ 1 w 49"/>
                <a:gd name="T31" fmla="*/ 1 h 104"/>
                <a:gd name="T32" fmla="*/ 2 w 49"/>
                <a:gd name="T33" fmla="*/ 1 h 104"/>
                <a:gd name="T34" fmla="*/ 3 w 49"/>
                <a:gd name="T35" fmla="*/ 2 h 104"/>
                <a:gd name="T36" fmla="*/ 4 w 49"/>
                <a:gd name="T37" fmla="*/ 3 h 104"/>
                <a:gd name="T38" fmla="*/ 4 w 49"/>
                <a:gd name="T39" fmla="*/ 5 h 104"/>
                <a:gd name="T40" fmla="*/ 5 w 49"/>
                <a:gd name="T41" fmla="*/ 7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104">
                  <a:moveTo>
                    <a:pt x="43" y="50"/>
                  </a:moveTo>
                  <a:lnTo>
                    <a:pt x="49" y="76"/>
                  </a:lnTo>
                  <a:lnTo>
                    <a:pt x="49" y="91"/>
                  </a:lnTo>
                  <a:lnTo>
                    <a:pt x="44" y="98"/>
                  </a:lnTo>
                  <a:lnTo>
                    <a:pt x="39" y="101"/>
                  </a:lnTo>
                  <a:lnTo>
                    <a:pt x="33" y="104"/>
                  </a:lnTo>
                  <a:lnTo>
                    <a:pt x="25" y="102"/>
                  </a:lnTo>
                  <a:lnTo>
                    <a:pt x="17" y="92"/>
                  </a:lnTo>
                  <a:lnTo>
                    <a:pt x="6" y="67"/>
                  </a:lnTo>
                  <a:lnTo>
                    <a:pt x="0" y="38"/>
                  </a:lnTo>
                  <a:lnTo>
                    <a:pt x="0" y="17"/>
                  </a:lnTo>
                  <a:lnTo>
                    <a:pt x="4" y="4"/>
                  </a:lnTo>
                  <a:lnTo>
                    <a:pt x="7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3"/>
                  </a:lnTo>
                  <a:lnTo>
                    <a:pt x="20" y="7"/>
                  </a:lnTo>
                  <a:lnTo>
                    <a:pt x="26" y="13"/>
                  </a:lnTo>
                  <a:lnTo>
                    <a:pt x="32" y="22"/>
                  </a:lnTo>
                  <a:lnTo>
                    <a:pt x="37" y="33"/>
                  </a:lnTo>
                  <a:lnTo>
                    <a:pt x="43" y="5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26" name="Freeform 91">
              <a:extLst>
                <a:ext uri="{FF2B5EF4-FFF2-40B4-BE49-F238E27FC236}">
                  <a16:creationId xmlns:a16="http://schemas.microsoft.com/office/drawing/2014/main" id="{6BCE70D7-62FC-43E5-9B5E-3B10739DF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" y="4020"/>
              <a:ext cx="21" cy="22"/>
            </a:xfrm>
            <a:custGeom>
              <a:avLst/>
              <a:gdLst>
                <a:gd name="T0" fmla="*/ 1 w 43"/>
                <a:gd name="T1" fmla="*/ 6 h 44"/>
                <a:gd name="T2" fmla="*/ 0 w 43"/>
                <a:gd name="T3" fmla="*/ 2 h 44"/>
                <a:gd name="T4" fmla="*/ 4 w 43"/>
                <a:gd name="T5" fmla="*/ 0 h 44"/>
                <a:gd name="T6" fmla="*/ 5 w 43"/>
                <a:gd name="T7" fmla="*/ 4 h 44"/>
                <a:gd name="T8" fmla="*/ 1 w 43"/>
                <a:gd name="T9" fmla="*/ 6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44">
                  <a:moveTo>
                    <a:pt x="9" y="44"/>
                  </a:moveTo>
                  <a:lnTo>
                    <a:pt x="0" y="16"/>
                  </a:lnTo>
                  <a:lnTo>
                    <a:pt x="34" y="0"/>
                  </a:lnTo>
                  <a:lnTo>
                    <a:pt x="43" y="28"/>
                  </a:lnTo>
                  <a:lnTo>
                    <a:pt x="9" y="44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27" name="Freeform 92">
              <a:extLst>
                <a:ext uri="{FF2B5EF4-FFF2-40B4-BE49-F238E27FC236}">
                  <a16:creationId xmlns:a16="http://schemas.microsoft.com/office/drawing/2014/main" id="{A10F891E-0AB3-467D-93BC-6B88CF5EA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1" y="3825"/>
              <a:ext cx="42" cy="32"/>
            </a:xfrm>
            <a:custGeom>
              <a:avLst/>
              <a:gdLst>
                <a:gd name="T0" fmla="*/ 6 w 84"/>
                <a:gd name="T1" fmla="*/ 7 h 63"/>
                <a:gd name="T2" fmla="*/ 4 w 84"/>
                <a:gd name="T3" fmla="*/ 8 h 63"/>
                <a:gd name="T4" fmla="*/ 3 w 84"/>
                <a:gd name="T5" fmla="*/ 8 h 63"/>
                <a:gd name="T6" fmla="*/ 2 w 84"/>
                <a:gd name="T7" fmla="*/ 8 h 63"/>
                <a:gd name="T8" fmla="*/ 2 w 84"/>
                <a:gd name="T9" fmla="*/ 8 h 63"/>
                <a:gd name="T10" fmla="*/ 1 w 84"/>
                <a:gd name="T11" fmla="*/ 8 h 63"/>
                <a:gd name="T12" fmla="*/ 1 w 84"/>
                <a:gd name="T13" fmla="*/ 7 h 63"/>
                <a:gd name="T14" fmla="*/ 1 w 84"/>
                <a:gd name="T15" fmla="*/ 7 h 63"/>
                <a:gd name="T16" fmla="*/ 1 w 84"/>
                <a:gd name="T17" fmla="*/ 6 h 63"/>
                <a:gd name="T18" fmla="*/ 1 w 84"/>
                <a:gd name="T19" fmla="*/ 6 h 63"/>
                <a:gd name="T20" fmla="*/ 0 w 84"/>
                <a:gd name="T21" fmla="*/ 5 h 63"/>
                <a:gd name="T22" fmla="*/ 0 w 84"/>
                <a:gd name="T23" fmla="*/ 5 h 63"/>
                <a:gd name="T24" fmla="*/ 1 w 84"/>
                <a:gd name="T25" fmla="*/ 4 h 63"/>
                <a:gd name="T26" fmla="*/ 1 w 84"/>
                <a:gd name="T27" fmla="*/ 4 h 63"/>
                <a:gd name="T28" fmla="*/ 2 w 84"/>
                <a:gd name="T29" fmla="*/ 3 h 63"/>
                <a:gd name="T30" fmla="*/ 3 w 84"/>
                <a:gd name="T31" fmla="*/ 2 h 63"/>
                <a:gd name="T32" fmla="*/ 4 w 84"/>
                <a:gd name="T33" fmla="*/ 1 h 63"/>
                <a:gd name="T34" fmla="*/ 6 w 84"/>
                <a:gd name="T35" fmla="*/ 1 h 63"/>
                <a:gd name="T36" fmla="*/ 7 w 84"/>
                <a:gd name="T37" fmla="*/ 0 h 63"/>
                <a:gd name="T38" fmla="*/ 8 w 84"/>
                <a:gd name="T39" fmla="*/ 0 h 63"/>
                <a:gd name="T40" fmla="*/ 9 w 84"/>
                <a:gd name="T41" fmla="*/ 0 h 63"/>
                <a:gd name="T42" fmla="*/ 10 w 84"/>
                <a:gd name="T43" fmla="*/ 1 h 63"/>
                <a:gd name="T44" fmla="*/ 10 w 84"/>
                <a:gd name="T45" fmla="*/ 1 h 63"/>
                <a:gd name="T46" fmla="*/ 11 w 84"/>
                <a:gd name="T47" fmla="*/ 1 h 63"/>
                <a:gd name="T48" fmla="*/ 11 w 84"/>
                <a:gd name="T49" fmla="*/ 2 h 63"/>
                <a:gd name="T50" fmla="*/ 11 w 84"/>
                <a:gd name="T51" fmla="*/ 2 h 63"/>
                <a:gd name="T52" fmla="*/ 11 w 84"/>
                <a:gd name="T53" fmla="*/ 2 h 63"/>
                <a:gd name="T54" fmla="*/ 11 w 84"/>
                <a:gd name="T55" fmla="*/ 3 h 63"/>
                <a:gd name="T56" fmla="*/ 10 w 84"/>
                <a:gd name="T57" fmla="*/ 4 h 63"/>
                <a:gd name="T58" fmla="*/ 10 w 84"/>
                <a:gd name="T59" fmla="*/ 4 h 63"/>
                <a:gd name="T60" fmla="*/ 9 w 84"/>
                <a:gd name="T61" fmla="*/ 5 h 63"/>
                <a:gd name="T62" fmla="*/ 8 w 84"/>
                <a:gd name="T63" fmla="*/ 6 h 63"/>
                <a:gd name="T64" fmla="*/ 6 w 84"/>
                <a:gd name="T65" fmla="*/ 7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4" h="63">
                  <a:moveTo>
                    <a:pt x="44" y="54"/>
                  </a:moveTo>
                  <a:lnTo>
                    <a:pt x="32" y="60"/>
                  </a:lnTo>
                  <a:lnTo>
                    <a:pt x="23" y="61"/>
                  </a:lnTo>
                  <a:lnTo>
                    <a:pt x="16" y="63"/>
                  </a:lnTo>
                  <a:lnTo>
                    <a:pt x="12" y="61"/>
                  </a:lnTo>
                  <a:lnTo>
                    <a:pt x="8" y="59"/>
                  </a:lnTo>
                  <a:lnTo>
                    <a:pt x="6" y="56"/>
                  </a:lnTo>
                  <a:lnTo>
                    <a:pt x="3" y="51"/>
                  </a:lnTo>
                  <a:lnTo>
                    <a:pt x="2" y="47"/>
                  </a:lnTo>
                  <a:lnTo>
                    <a:pt x="1" y="42"/>
                  </a:lnTo>
                  <a:lnTo>
                    <a:pt x="0" y="39"/>
                  </a:lnTo>
                  <a:lnTo>
                    <a:pt x="0" y="35"/>
                  </a:lnTo>
                  <a:lnTo>
                    <a:pt x="1" y="29"/>
                  </a:lnTo>
                  <a:lnTo>
                    <a:pt x="5" y="25"/>
                  </a:lnTo>
                  <a:lnTo>
                    <a:pt x="10" y="19"/>
                  </a:lnTo>
                  <a:lnTo>
                    <a:pt x="18" y="13"/>
                  </a:lnTo>
                  <a:lnTo>
                    <a:pt x="30" y="7"/>
                  </a:lnTo>
                  <a:lnTo>
                    <a:pt x="43" y="3"/>
                  </a:lnTo>
                  <a:lnTo>
                    <a:pt x="53" y="0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5" y="3"/>
                  </a:lnTo>
                  <a:lnTo>
                    <a:pt x="80" y="4"/>
                  </a:lnTo>
                  <a:lnTo>
                    <a:pt x="82" y="7"/>
                  </a:lnTo>
                  <a:lnTo>
                    <a:pt x="84" y="9"/>
                  </a:lnTo>
                  <a:lnTo>
                    <a:pt x="84" y="10"/>
                  </a:lnTo>
                  <a:lnTo>
                    <a:pt x="84" y="14"/>
                  </a:lnTo>
                  <a:lnTo>
                    <a:pt x="81" y="19"/>
                  </a:lnTo>
                  <a:lnTo>
                    <a:pt x="78" y="25"/>
                  </a:lnTo>
                  <a:lnTo>
                    <a:pt x="73" y="32"/>
                  </a:lnTo>
                  <a:lnTo>
                    <a:pt x="66" y="39"/>
                  </a:lnTo>
                  <a:lnTo>
                    <a:pt x="57" y="47"/>
                  </a:lnTo>
                  <a:lnTo>
                    <a:pt x="44" y="54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28" name="Freeform 93">
              <a:extLst>
                <a:ext uri="{FF2B5EF4-FFF2-40B4-BE49-F238E27FC236}">
                  <a16:creationId xmlns:a16="http://schemas.microsoft.com/office/drawing/2014/main" id="{8EC0CB8D-CE0A-4C7C-9B36-E7723D3AE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3836"/>
              <a:ext cx="18" cy="28"/>
            </a:xfrm>
            <a:custGeom>
              <a:avLst/>
              <a:gdLst>
                <a:gd name="T0" fmla="*/ 0 w 35"/>
                <a:gd name="T1" fmla="*/ 2 h 56"/>
                <a:gd name="T2" fmla="*/ 3 w 35"/>
                <a:gd name="T3" fmla="*/ 0 h 56"/>
                <a:gd name="T4" fmla="*/ 5 w 35"/>
                <a:gd name="T5" fmla="*/ 6 h 56"/>
                <a:gd name="T6" fmla="*/ 2 w 35"/>
                <a:gd name="T7" fmla="*/ 7 h 56"/>
                <a:gd name="T8" fmla="*/ 0 w 35"/>
                <a:gd name="T9" fmla="*/ 2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56">
                  <a:moveTo>
                    <a:pt x="0" y="12"/>
                  </a:moveTo>
                  <a:lnTo>
                    <a:pt x="22" y="0"/>
                  </a:lnTo>
                  <a:lnTo>
                    <a:pt x="35" y="44"/>
                  </a:lnTo>
                  <a:lnTo>
                    <a:pt x="13" y="5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29" name="Freeform 94">
              <a:extLst>
                <a:ext uri="{FF2B5EF4-FFF2-40B4-BE49-F238E27FC236}">
                  <a16:creationId xmlns:a16="http://schemas.microsoft.com/office/drawing/2014/main" id="{B3C63088-C1D8-4BC3-91B2-8D36037C1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" y="3854"/>
              <a:ext cx="35" cy="43"/>
            </a:xfrm>
            <a:custGeom>
              <a:avLst/>
              <a:gdLst>
                <a:gd name="T0" fmla="*/ 6 w 71"/>
                <a:gd name="T1" fmla="*/ 4 h 85"/>
                <a:gd name="T2" fmla="*/ 8 w 71"/>
                <a:gd name="T3" fmla="*/ 6 h 85"/>
                <a:gd name="T4" fmla="*/ 8 w 71"/>
                <a:gd name="T5" fmla="*/ 8 h 85"/>
                <a:gd name="T6" fmla="*/ 8 w 71"/>
                <a:gd name="T7" fmla="*/ 9 h 85"/>
                <a:gd name="T8" fmla="*/ 8 w 71"/>
                <a:gd name="T9" fmla="*/ 10 h 85"/>
                <a:gd name="T10" fmla="*/ 7 w 71"/>
                <a:gd name="T11" fmla="*/ 10 h 85"/>
                <a:gd name="T12" fmla="*/ 7 w 71"/>
                <a:gd name="T13" fmla="*/ 11 h 85"/>
                <a:gd name="T14" fmla="*/ 7 w 71"/>
                <a:gd name="T15" fmla="*/ 11 h 85"/>
                <a:gd name="T16" fmla="*/ 6 w 71"/>
                <a:gd name="T17" fmla="*/ 11 h 85"/>
                <a:gd name="T18" fmla="*/ 6 w 71"/>
                <a:gd name="T19" fmla="*/ 11 h 85"/>
                <a:gd name="T20" fmla="*/ 5 w 71"/>
                <a:gd name="T21" fmla="*/ 11 h 85"/>
                <a:gd name="T22" fmla="*/ 4 w 71"/>
                <a:gd name="T23" fmla="*/ 10 h 85"/>
                <a:gd name="T24" fmla="*/ 2 w 71"/>
                <a:gd name="T25" fmla="*/ 8 h 85"/>
                <a:gd name="T26" fmla="*/ 1 w 71"/>
                <a:gd name="T27" fmla="*/ 5 h 85"/>
                <a:gd name="T28" fmla="*/ 0 w 71"/>
                <a:gd name="T29" fmla="*/ 3 h 85"/>
                <a:gd name="T30" fmla="*/ 0 w 71"/>
                <a:gd name="T31" fmla="*/ 1 h 85"/>
                <a:gd name="T32" fmla="*/ 0 w 71"/>
                <a:gd name="T33" fmla="*/ 1 h 85"/>
                <a:gd name="T34" fmla="*/ 0 w 71"/>
                <a:gd name="T35" fmla="*/ 0 h 85"/>
                <a:gd name="T36" fmla="*/ 0 w 71"/>
                <a:gd name="T37" fmla="*/ 0 h 85"/>
                <a:gd name="T38" fmla="*/ 1 w 71"/>
                <a:gd name="T39" fmla="*/ 0 h 85"/>
                <a:gd name="T40" fmla="*/ 2 w 71"/>
                <a:gd name="T41" fmla="*/ 0 h 85"/>
                <a:gd name="T42" fmla="*/ 2 w 71"/>
                <a:gd name="T43" fmla="*/ 1 h 85"/>
                <a:gd name="T44" fmla="*/ 3 w 71"/>
                <a:gd name="T45" fmla="*/ 1 h 85"/>
                <a:gd name="T46" fmla="*/ 5 w 71"/>
                <a:gd name="T47" fmla="*/ 2 h 85"/>
                <a:gd name="T48" fmla="*/ 6 w 71"/>
                <a:gd name="T49" fmla="*/ 4 h 8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1" h="85">
                  <a:moveTo>
                    <a:pt x="51" y="26"/>
                  </a:moveTo>
                  <a:lnTo>
                    <a:pt x="66" y="47"/>
                  </a:lnTo>
                  <a:lnTo>
                    <a:pt x="71" y="62"/>
                  </a:lnTo>
                  <a:lnTo>
                    <a:pt x="69" y="71"/>
                  </a:lnTo>
                  <a:lnTo>
                    <a:pt x="64" y="76"/>
                  </a:lnTo>
                  <a:lnTo>
                    <a:pt x="62" y="79"/>
                  </a:lnTo>
                  <a:lnTo>
                    <a:pt x="59" y="82"/>
                  </a:lnTo>
                  <a:lnTo>
                    <a:pt x="56" y="85"/>
                  </a:lnTo>
                  <a:lnTo>
                    <a:pt x="52" y="85"/>
                  </a:lnTo>
                  <a:lnTo>
                    <a:pt x="48" y="85"/>
                  </a:lnTo>
                  <a:lnTo>
                    <a:pt x="41" y="81"/>
                  </a:lnTo>
                  <a:lnTo>
                    <a:pt x="33" y="73"/>
                  </a:lnTo>
                  <a:lnTo>
                    <a:pt x="23" y="63"/>
                  </a:lnTo>
                  <a:lnTo>
                    <a:pt x="8" y="40"/>
                  </a:lnTo>
                  <a:lnTo>
                    <a:pt x="1" y="21"/>
                  </a:lnTo>
                  <a:lnTo>
                    <a:pt x="0" y="7"/>
                  </a:lnTo>
                  <a:lnTo>
                    <a:pt x="1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3" y="3"/>
                  </a:lnTo>
                  <a:lnTo>
                    <a:pt x="31" y="7"/>
                  </a:lnTo>
                  <a:lnTo>
                    <a:pt x="41" y="16"/>
                  </a:lnTo>
                  <a:lnTo>
                    <a:pt x="51" y="26"/>
                  </a:lnTo>
                  <a:close/>
                </a:path>
              </a:pathLst>
            </a:custGeom>
            <a:solidFill>
              <a:srgbClr val="FF4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30" name="Freeform 95">
              <a:extLst>
                <a:ext uri="{FF2B5EF4-FFF2-40B4-BE49-F238E27FC236}">
                  <a16:creationId xmlns:a16="http://schemas.microsoft.com/office/drawing/2014/main" id="{6834E0EA-63CC-46EB-9211-D5B600D01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1" y="3880"/>
              <a:ext cx="22" cy="28"/>
            </a:xfrm>
            <a:custGeom>
              <a:avLst/>
              <a:gdLst>
                <a:gd name="T0" fmla="*/ 2 w 45"/>
                <a:gd name="T1" fmla="*/ 8 h 54"/>
                <a:gd name="T2" fmla="*/ 0 w 45"/>
                <a:gd name="T3" fmla="*/ 5 h 54"/>
                <a:gd name="T4" fmla="*/ 3 w 45"/>
                <a:gd name="T5" fmla="*/ 0 h 54"/>
                <a:gd name="T6" fmla="*/ 5 w 45"/>
                <a:gd name="T7" fmla="*/ 3 h 54"/>
                <a:gd name="T8" fmla="*/ 2 w 45"/>
                <a:gd name="T9" fmla="*/ 8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4">
                  <a:moveTo>
                    <a:pt x="19" y="54"/>
                  </a:moveTo>
                  <a:lnTo>
                    <a:pt x="0" y="34"/>
                  </a:lnTo>
                  <a:lnTo>
                    <a:pt x="26" y="0"/>
                  </a:lnTo>
                  <a:lnTo>
                    <a:pt x="45" y="22"/>
                  </a:lnTo>
                  <a:lnTo>
                    <a:pt x="19" y="54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31" name="Freeform 96">
              <a:extLst>
                <a:ext uri="{FF2B5EF4-FFF2-40B4-BE49-F238E27FC236}">
                  <a16:creationId xmlns:a16="http://schemas.microsoft.com/office/drawing/2014/main" id="{422BBB19-D5F4-4005-8B98-1F4F9715E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0" y="3966"/>
              <a:ext cx="34" cy="46"/>
            </a:xfrm>
            <a:custGeom>
              <a:avLst/>
              <a:gdLst>
                <a:gd name="T0" fmla="*/ 3 w 67"/>
                <a:gd name="T1" fmla="*/ 8 h 91"/>
                <a:gd name="T2" fmla="*/ 1 w 67"/>
                <a:gd name="T3" fmla="*/ 5 h 91"/>
                <a:gd name="T4" fmla="*/ 0 w 67"/>
                <a:gd name="T5" fmla="*/ 3 h 91"/>
                <a:gd name="T6" fmla="*/ 1 w 67"/>
                <a:gd name="T7" fmla="*/ 2 h 91"/>
                <a:gd name="T8" fmla="*/ 1 w 67"/>
                <a:gd name="T9" fmla="*/ 1 h 91"/>
                <a:gd name="T10" fmla="*/ 2 w 67"/>
                <a:gd name="T11" fmla="*/ 1 h 91"/>
                <a:gd name="T12" fmla="*/ 2 w 67"/>
                <a:gd name="T13" fmla="*/ 1 h 91"/>
                <a:gd name="T14" fmla="*/ 2 w 67"/>
                <a:gd name="T15" fmla="*/ 1 h 91"/>
                <a:gd name="T16" fmla="*/ 3 w 67"/>
                <a:gd name="T17" fmla="*/ 0 h 91"/>
                <a:gd name="T18" fmla="*/ 3 w 67"/>
                <a:gd name="T19" fmla="*/ 1 h 91"/>
                <a:gd name="T20" fmla="*/ 4 w 67"/>
                <a:gd name="T21" fmla="*/ 1 h 91"/>
                <a:gd name="T22" fmla="*/ 5 w 67"/>
                <a:gd name="T23" fmla="*/ 2 h 91"/>
                <a:gd name="T24" fmla="*/ 6 w 67"/>
                <a:gd name="T25" fmla="*/ 4 h 91"/>
                <a:gd name="T26" fmla="*/ 8 w 67"/>
                <a:gd name="T27" fmla="*/ 7 h 91"/>
                <a:gd name="T28" fmla="*/ 9 w 67"/>
                <a:gd name="T29" fmla="*/ 9 h 91"/>
                <a:gd name="T30" fmla="*/ 9 w 67"/>
                <a:gd name="T31" fmla="*/ 11 h 91"/>
                <a:gd name="T32" fmla="*/ 9 w 67"/>
                <a:gd name="T33" fmla="*/ 12 h 91"/>
                <a:gd name="T34" fmla="*/ 9 w 67"/>
                <a:gd name="T35" fmla="*/ 12 h 91"/>
                <a:gd name="T36" fmla="*/ 8 w 67"/>
                <a:gd name="T37" fmla="*/ 12 h 91"/>
                <a:gd name="T38" fmla="*/ 8 w 67"/>
                <a:gd name="T39" fmla="*/ 12 h 91"/>
                <a:gd name="T40" fmla="*/ 7 w 67"/>
                <a:gd name="T41" fmla="*/ 12 h 91"/>
                <a:gd name="T42" fmla="*/ 6 w 67"/>
                <a:gd name="T43" fmla="*/ 11 h 91"/>
                <a:gd name="T44" fmla="*/ 5 w 67"/>
                <a:gd name="T45" fmla="*/ 10 h 91"/>
                <a:gd name="T46" fmla="*/ 4 w 67"/>
                <a:gd name="T47" fmla="*/ 9 h 91"/>
                <a:gd name="T48" fmla="*/ 3 w 67"/>
                <a:gd name="T49" fmla="*/ 8 h 9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7" h="91">
                  <a:moveTo>
                    <a:pt x="17" y="60"/>
                  </a:moveTo>
                  <a:lnTo>
                    <a:pt x="3" y="38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7" y="8"/>
                  </a:lnTo>
                  <a:lnTo>
                    <a:pt x="9" y="5"/>
                  </a:lnTo>
                  <a:lnTo>
                    <a:pt x="13" y="3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4" y="3"/>
                  </a:lnTo>
                  <a:lnTo>
                    <a:pt x="30" y="7"/>
                  </a:lnTo>
                  <a:lnTo>
                    <a:pt x="37" y="14"/>
                  </a:lnTo>
                  <a:lnTo>
                    <a:pt x="46" y="26"/>
                  </a:lnTo>
                  <a:lnTo>
                    <a:pt x="62" y="51"/>
                  </a:lnTo>
                  <a:lnTo>
                    <a:pt x="67" y="70"/>
                  </a:lnTo>
                  <a:lnTo>
                    <a:pt x="67" y="83"/>
                  </a:lnTo>
                  <a:lnTo>
                    <a:pt x="66" y="89"/>
                  </a:lnTo>
                  <a:lnTo>
                    <a:pt x="65" y="89"/>
                  </a:lnTo>
                  <a:lnTo>
                    <a:pt x="62" y="91"/>
                  </a:lnTo>
                  <a:lnTo>
                    <a:pt x="57" y="91"/>
                  </a:lnTo>
                  <a:lnTo>
                    <a:pt x="51" y="89"/>
                  </a:lnTo>
                  <a:lnTo>
                    <a:pt x="44" y="86"/>
                  </a:lnTo>
                  <a:lnTo>
                    <a:pt x="36" y="80"/>
                  </a:lnTo>
                  <a:lnTo>
                    <a:pt x="27" y="72"/>
                  </a:lnTo>
                  <a:lnTo>
                    <a:pt x="17" y="60"/>
                  </a:lnTo>
                  <a:close/>
                </a:path>
              </a:pathLst>
            </a:custGeom>
            <a:solidFill>
              <a:srgbClr val="49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32" name="Freeform 97">
              <a:extLst>
                <a:ext uri="{FF2B5EF4-FFF2-40B4-BE49-F238E27FC236}">
                  <a16:creationId xmlns:a16="http://schemas.microsoft.com/office/drawing/2014/main" id="{EFD3FEFD-924F-4325-B7B4-F565A6C1D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1" y="3955"/>
              <a:ext cx="22" cy="27"/>
            </a:xfrm>
            <a:custGeom>
              <a:avLst/>
              <a:gdLst>
                <a:gd name="T0" fmla="*/ 3 w 45"/>
                <a:gd name="T1" fmla="*/ 0 h 52"/>
                <a:gd name="T2" fmla="*/ 5 w 45"/>
                <a:gd name="T3" fmla="*/ 3 h 52"/>
                <a:gd name="T4" fmla="*/ 2 w 45"/>
                <a:gd name="T5" fmla="*/ 7 h 52"/>
                <a:gd name="T6" fmla="*/ 0 w 45"/>
                <a:gd name="T7" fmla="*/ 4 h 52"/>
                <a:gd name="T8" fmla="*/ 3 w 45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2">
                  <a:moveTo>
                    <a:pt x="28" y="0"/>
                  </a:moveTo>
                  <a:lnTo>
                    <a:pt x="45" y="22"/>
                  </a:lnTo>
                  <a:lnTo>
                    <a:pt x="18" y="52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33" name="Freeform 98">
              <a:extLst>
                <a:ext uri="{FF2B5EF4-FFF2-40B4-BE49-F238E27FC236}">
                  <a16:creationId xmlns:a16="http://schemas.microsoft.com/office/drawing/2014/main" id="{7957D91B-8D58-491F-B69E-4C422BDEB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4079"/>
              <a:ext cx="23" cy="53"/>
            </a:xfrm>
            <a:custGeom>
              <a:avLst/>
              <a:gdLst>
                <a:gd name="T0" fmla="*/ 1 w 45"/>
                <a:gd name="T1" fmla="*/ 5 h 107"/>
                <a:gd name="T2" fmla="*/ 2 w 45"/>
                <a:gd name="T3" fmla="*/ 1 h 107"/>
                <a:gd name="T4" fmla="*/ 2 w 45"/>
                <a:gd name="T5" fmla="*/ 0 h 107"/>
                <a:gd name="T6" fmla="*/ 3 w 45"/>
                <a:gd name="T7" fmla="*/ 0 h 107"/>
                <a:gd name="T8" fmla="*/ 4 w 45"/>
                <a:gd name="T9" fmla="*/ 0 h 107"/>
                <a:gd name="T10" fmla="*/ 5 w 45"/>
                <a:gd name="T11" fmla="*/ 0 h 107"/>
                <a:gd name="T12" fmla="*/ 6 w 45"/>
                <a:gd name="T13" fmla="*/ 1 h 107"/>
                <a:gd name="T14" fmla="*/ 6 w 45"/>
                <a:gd name="T15" fmla="*/ 3 h 107"/>
                <a:gd name="T16" fmla="*/ 6 w 45"/>
                <a:gd name="T17" fmla="*/ 6 h 107"/>
                <a:gd name="T18" fmla="*/ 5 w 45"/>
                <a:gd name="T19" fmla="*/ 10 h 107"/>
                <a:gd name="T20" fmla="*/ 3 w 45"/>
                <a:gd name="T21" fmla="*/ 12 h 107"/>
                <a:gd name="T22" fmla="*/ 2 w 45"/>
                <a:gd name="T23" fmla="*/ 13 h 107"/>
                <a:gd name="T24" fmla="*/ 2 w 45"/>
                <a:gd name="T25" fmla="*/ 13 h 107"/>
                <a:gd name="T26" fmla="*/ 1 w 45"/>
                <a:gd name="T27" fmla="*/ 13 h 107"/>
                <a:gd name="T28" fmla="*/ 1 w 45"/>
                <a:gd name="T29" fmla="*/ 11 h 107"/>
                <a:gd name="T30" fmla="*/ 0 w 45"/>
                <a:gd name="T31" fmla="*/ 9 h 107"/>
                <a:gd name="T32" fmla="*/ 1 w 45"/>
                <a:gd name="T33" fmla="*/ 5 h 10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7">
                  <a:moveTo>
                    <a:pt x="4" y="41"/>
                  </a:moveTo>
                  <a:lnTo>
                    <a:pt x="9" y="15"/>
                  </a:lnTo>
                  <a:lnTo>
                    <a:pt x="16" y="2"/>
                  </a:lnTo>
                  <a:lnTo>
                    <a:pt x="23" y="0"/>
                  </a:lnTo>
                  <a:lnTo>
                    <a:pt x="30" y="2"/>
                  </a:lnTo>
                  <a:lnTo>
                    <a:pt x="37" y="3"/>
                  </a:lnTo>
                  <a:lnTo>
                    <a:pt x="43" y="9"/>
                  </a:lnTo>
                  <a:lnTo>
                    <a:pt x="45" y="24"/>
                  </a:lnTo>
                  <a:lnTo>
                    <a:pt x="42" y="52"/>
                  </a:lnTo>
                  <a:lnTo>
                    <a:pt x="34" y="81"/>
                  </a:lnTo>
                  <a:lnTo>
                    <a:pt x="24" y="98"/>
                  </a:lnTo>
                  <a:lnTo>
                    <a:pt x="16" y="106"/>
                  </a:lnTo>
                  <a:lnTo>
                    <a:pt x="12" y="107"/>
                  </a:lnTo>
                  <a:lnTo>
                    <a:pt x="8" y="104"/>
                  </a:lnTo>
                  <a:lnTo>
                    <a:pt x="4" y="93"/>
                  </a:lnTo>
                  <a:lnTo>
                    <a:pt x="0" y="72"/>
                  </a:lnTo>
                  <a:lnTo>
                    <a:pt x="4" y="41"/>
                  </a:lnTo>
                  <a:close/>
                </a:path>
              </a:pathLst>
            </a:custGeom>
            <a:solidFill>
              <a:srgbClr val="49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34" name="Freeform 99">
              <a:extLst>
                <a:ext uri="{FF2B5EF4-FFF2-40B4-BE49-F238E27FC236}">
                  <a16:creationId xmlns:a16="http://schemas.microsoft.com/office/drawing/2014/main" id="{E92A11ED-9048-4871-B81B-18BA46BF3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" y="4066"/>
              <a:ext cx="21" cy="20"/>
            </a:xfrm>
            <a:custGeom>
              <a:avLst/>
              <a:gdLst>
                <a:gd name="T0" fmla="*/ 6 w 40"/>
                <a:gd name="T1" fmla="*/ 2 h 40"/>
                <a:gd name="T2" fmla="*/ 5 w 40"/>
                <a:gd name="T3" fmla="*/ 5 h 40"/>
                <a:gd name="T4" fmla="*/ 0 w 40"/>
                <a:gd name="T5" fmla="*/ 4 h 40"/>
                <a:gd name="T6" fmla="*/ 1 w 40"/>
                <a:gd name="T7" fmla="*/ 0 h 40"/>
                <a:gd name="T8" fmla="*/ 6 w 40"/>
                <a:gd name="T9" fmla="*/ 2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" h="40">
                  <a:moveTo>
                    <a:pt x="40" y="10"/>
                  </a:moveTo>
                  <a:lnTo>
                    <a:pt x="36" y="40"/>
                  </a:lnTo>
                  <a:lnTo>
                    <a:pt x="0" y="30"/>
                  </a:lnTo>
                  <a:lnTo>
                    <a:pt x="4" y="0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35" name="Freeform 100">
              <a:extLst>
                <a:ext uri="{FF2B5EF4-FFF2-40B4-BE49-F238E27FC236}">
                  <a16:creationId xmlns:a16="http://schemas.microsoft.com/office/drawing/2014/main" id="{F79F9585-9E7C-4A82-B2D1-2474792EA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1" y="4009"/>
              <a:ext cx="21" cy="54"/>
            </a:xfrm>
            <a:custGeom>
              <a:avLst/>
              <a:gdLst>
                <a:gd name="T0" fmla="*/ 5 w 43"/>
                <a:gd name="T1" fmla="*/ 7 h 108"/>
                <a:gd name="T2" fmla="*/ 5 w 43"/>
                <a:gd name="T3" fmla="*/ 11 h 108"/>
                <a:gd name="T4" fmla="*/ 5 w 43"/>
                <a:gd name="T5" fmla="*/ 13 h 108"/>
                <a:gd name="T6" fmla="*/ 4 w 43"/>
                <a:gd name="T7" fmla="*/ 13 h 108"/>
                <a:gd name="T8" fmla="*/ 3 w 43"/>
                <a:gd name="T9" fmla="*/ 14 h 108"/>
                <a:gd name="T10" fmla="*/ 2 w 43"/>
                <a:gd name="T11" fmla="*/ 14 h 108"/>
                <a:gd name="T12" fmla="*/ 1 w 43"/>
                <a:gd name="T13" fmla="*/ 14 h 108"/>
                <a:gd name="T14" fmla="*/ 1 w 43"/>
                <a:gd name="T15" fmla="*/ 12 h 108"/>
                <a:gd name="T16" fmla="*/ 0 w 43"/>
                <a:gd name="T17" fmla="*/ 9 h 108"/>
                <a:gd name="T18" fmla="*/ 0 w 43"/>
                <a:gd name="T19" fmla="*/ 5 h 108"/>
                <a:gd name="T20" fmla="*/ 0 w 43"/>
                <a:gd name="T21" fmla="*/ 2 h 108"/>
                <a:gd name="T22" fmla="*/ 1 w 43"/>
                <a:gd name="T23" fmla="*/ 1 h 108"/>
                <a:gd name="T24" fmla="*/ 1 w 43"/>
                <a:gd name="T25" fmla="*/ 0 h 108"/>
                <a:gd name="T26" fmla="*/ 2 w 43"/>
                <a:gd name="T27" fmla="*/ 1 h 108"/>
                <a:gd name="T28" fmla="*/ 3 w 43"/>
                <a:gd name="T29" fmla="*/ 2 h 108"/>
                <a:gd name="T30" fmla="*/ 4 w 43"/>
                <a:gd name="T31" fmla="*/ 4 h 108"/>
                <a:gd name="T32" fmla="*/ 5 w 43"/>
                <a:gd name="T33" fmla="*/ 7 h 1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108">
                  <a:moveTo>
                    <a:pt x="41" y="55"/>
                  </a:moveTo>
                  <a:lnTo>
                    <a:pt x="43" y="83"/>
                  </a:lnTo>
                  <a:lnTo>
                    <a:pt x="41" y="98"/>
                  </a:lnTo>
                  <a:lnTo>
                    <a:pt x="35" y="104"/>
                  </a:lnTo>
                  <a:lnTo>
                    <a:pt x="28" y="107"/>
                  </a:lnTo>
                  <a:lnTo>
                    <a:pt x="21" y="108"/>
                  </a:lnTo>
                  <a:lnTo>
                    <a:pt x="15" y="105"/>
                  </a:lnTo>
                  <a:lnTo>
                    <a:pt x="8" y="94"/>
                  </a:lnTo>
                  <a:lnTo>
                    <a:pt x="1" y="66"/>
                  </a:lnTo>
                  <a:lnTo>
                    <a:pt x="0" y="35"/>
                  </a:lnTo>
                  <a:lnTo>
                    <a:pt x="3" y="14"/>
                  </a:lnTo>
                  <a:lnTo>
                    <a:pt x="8" y="3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4" y="10"/>
                  </a:lnTo>
                  <a:lnTo>
                    <a:pt x="32" y="26"/>
                  </a:lnTo>
                  <a:lnTo>
                    <a:pt x="41" y="55"/>
                  </a:lnTo>
                  <a:close/>
                </a:path>
              </a:pathLst>
            </a:custGeom>
            <a:solidFill>
              <a:srgbClr val="FFD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36" name="Freeform 101">
              <a:extLst>
                <a:ext uri="{FF2B5EF4-FFF2-40B4-BE49-F238E27FC236}">
                  <a16:creationId xmlns:a16="http://schemas.microsoft.com/office/drawing/2014/main" id="{307E25F9-2F34-46CC-92D0-C616704C7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" y="4056"/>
              <a:ext cx="20" cy="19"/>
            </a:xfrm>
            <a:custGeom>
              <a:avLst/>
              <a:gdLst>
                <a:gd name="T0" fmla="*/ 0 w 41"/>
                <a:gd name="T1" fmla="*/ 5 h 38"/>
                <a:gd name="T2" fmla="*/ 0 w 41"/>
                <a:gd name="T3" fmla="*/ 1 h 38"/>
                <a:gd name="T4" fmla="*/ 4 w 41"/>
                <a:gd name="T5" fmla="*/ 0 h 38"/>
                <a:gd name="T6" fmla="*/ 5 w 41"/>
                <a:gd name="T7" fmla="*/ 4 h 38"/>
                <a:gd name="T8" fmla="*/ 0 w 41"/>
                <a:gd name="T9" fmla="*/ 5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38">
                  <a:moveTo>
                    <a:pt x="5" y="38"/>
                  </a:moveTo>
                  <a:lnTo>
                    <a:pt x="0" y="7"/>
                  </a:lnTo>
                  <a:lnTo>
                    <a:pt x="36" y="0"/>
                  </a:lnTo>
                  <a:lnTo>
                    <a:pt x="41" y="29"/>
                  </a:lnTo>
                  <a:lnTo>
                    <a:pt x="5" y="38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37" name="Freeform 102">
              <a:extLst>
                <a:ext uri="{FF2B5EF4-FFF2-40B4-BE49-F238E27FC236}">
                  <a16:creationId xmlns:a16="http://schemas.microsoft.com/office/drawing/2014/main" id="{755584B0-2B77-473A-8FFF-2B6AC79DC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4020"/>
              <a:ext cx="19" cy="55"/>
            </a:xfrm>
            <a:custGeom>
              <a:avLst/>
              <a:gdLst>
                <a:gd name="T0" fmla="*/ 4 w 40"/>
                <a:gd name="T1" fmla="*/ 8 h 110"/>
                <a:gd name="T2" fmla="*/ 4 w 40"/>
                <a:gd name="T3" fmla="*/ 12 h 110"/>
                <a:gd name="T4" fmla="*/ 4 w 40"/>
                <a:gd name="T5" fmla="*/ 13 h 110"/>
                <a:gd name="T6" fmla="*/ 3 w 40"/>
                <a:gd name="T7" fmla="*/ 14 h 110"/>
                <a:gd name="T8" fmla="*/ 2 w 40"/>
                <a:gd name="T9" fmla="*/ 14 h 110"/>
                <a:gd name="T10" fmla="*/ 2 w 40"/>
                <a:gd name="T11" fmla="*/ 14 h 110"/>
                <a:gd name="T12" fmla="*/ 1 w 40"/>
                <a:gd name="T13" fmla="*/ 14 h 110"/>
                <a:gd name="T14" fmla="*/ 0 w 40"/>
                <a:gd name="T15" fmla="*/ 12 h 110"/>
                <a:gd name="T16" fmla="*/ 0 w 40"/>
                <a:gd name="T17" fmla="*/ 8 h 110"/>
                <a:gd name="T18" fmla="*/ 0 w 40"/>
                <a:gd name="T19" fmla="*/ 5 h 110"/>
                <a:gd name="T20" fmla="*/ 0 w 40"/>
                <a:gd name="T21" fmla="*/ 2 h 110"/>
                <a:gd name="T22" fmla="*/ 1 w 40"/>
                <a:gd name="T23" fmla="*/ 1 h 110"/>
                <a:gd name="T24" fmla="*/ 2 w 40"/>
                <a:gd name="T25" fmla="*/ 0 h 110"/>
                <a:gd name="T26" fmla="*/ 2 w 40"/>
                <a:gd name="T27" fmla="*/ 1 h 110"/>
                <a:gd name="T28" fmla="*/ 3 w 40"/>
                <a:gd name="T29" fmla="*/ 2 h 110"/>
                <a:gd name="T30" fmla="*/ 4 w 40"/>
                <a:gd name="T31" fmla="*/ 4 h 110"/>
                <a:gd name="T32" fmla="*/ 4 w 40"/>
                <a:gd name="T33" fmla="*/ 8 h 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10">
                  <a:moveTo>
                    <a:pt x="40" y="61"/>
                  </a:moveTo>
                  <a:lnTo>
                    <a:pt x="40" y="89"/>
                  </a:lnTo>
                  <a:lnTo>
                    <a:pt x="36" y="102"/>
                  </a:lnTo>
                  <a:lnTo>
                    <a:pt x="29" y="108"/>
                  </a:lnTo>
                  <a:lnTo>
                    <a:pt x="22" y="110"/>
                  </a:lnTo>
                  <a:lnTo>
                    <a:pt x="17" y="110"/>
                  </a:lnTo>
                  <a:lnTo>
                    <a:pt x="10" y="105"/>
                  </a:lnTo>
                  <a:lnTo>
                    <a:pt x="4" y="92"/>
                  </a:lnTo>
                  <a:lnTo>
                    <a:pt x="0" y="64"/>
                  </a:lnTo>
                  <a:lnTo>
                    <a:pt x="2" y="33"/>
                  </a:lnTo>
                  <a:lnTo>
                    <a:pt x="7" y="13"/>
                  </a:lnTo>
                  <a:lnTo>
                    <a:pt x="13" y="3"/>
                  </a:lnTo>
                  <a:lnTo>
                    <a:pt x="17" y="0"/>
                  </a:lnTo>
                  <a:lnTo>
                    <a:pt x="21" y="3"/>
                  </a:lnTo>
                  <a:lnTo>
                    <a:pt x="28" y="11"/>
                  </a:lnTo>
                  <a:lnTo>
                    <a:pt x="35" y="31"/>
                  </a:lnTo>
                  <a:lnTo>
                    <a:pt x="40" y="61"/>
                  </a:lnTo>
                  <a:close/>
                </a:path>
              </a:pathLst>
            </a:custGeom>
            <a:solidFill>
              <a:srgbClr val="FF4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38" name="Freeform 103">
              <a:extLst>
                <a:ext uri="{FF2B5EF4-FFF2-40B4-BE49-F238E27FC236}">
                  <a16:creationId xmlns:a16="http://schemas.microsoft.com/office/drawing/2014/main" id="{F626AB85-0EE3-4203-9734-C5ED58965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1" y="4069"/>
              <a:ext cx="20" cy="17"/>
            </a:xfrm>
            <a:custGeom>
              <a:avLst/>
              <a:gdLst>
                <a:gd name="T0" fmla="*/ 1 w 39"/>
                <a:gd name="T1" fmla="*/ 5 h 34"/>
                <a:gd name="T2" fmla="*/ 0 w 39"/>
                <a:gd name="T3" fmla="*/ 1 h 34"/>
                <a:gd name="T4" fmla="*/ 5 w 39"/>
                <a:gd name="T5" fmla="*/ 0 h 34"/>
                <a:gd name="T6" fmla="*/ 5 w 39"/>
                <a:gd name="T7" fmla="*/ 4 h 34"/>
                <a:gd name="T8" fmla="*/ 1 w 39"/>
                <a:gd name="T9" fmla="*/ 5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34">
                  <a:moveTo>
                    <a:pt x="2" y="34"/>
                  </a:moveTo>
                  <a:lnTo>
                    <a:pt x="0" y="3"/>
                  </a:lnTo>
                  <a:lnTo>
                    <a:pt x="37" y="0"/>
                  </a:lnTo>
                  <a:lnTo>
                    <a:pt x="39" y="31"/>
                  </a:lnTo>
                  <a:lnTo>
                    <a:pt x="2" y="34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39" name="Freeform 104">
              <a:extLst>
                <a:ext uri="{FF2B5EF4-FFF2-40B4-BE49-F238E27FC236}">
                  <a16:creationId xmlns:a16="http://schemas.microsoft.com/office/drawing/2014/main" id="{14BEBF4B-3B06-47DC-A91F-0F0C08E90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8" y="4002"/>
              <a:ext cx="24" cy="52"/>
            </a:xfrm>
            <a:custGeom>
              <a:avLst/>
              <a:gdLst>
                <a:gd name="T0" fmla="*/ 6 w 47"/>
                <a:gd name="T1" fmla="*/ 8 h 106"/>
                <a:gd name="T2" fmla="*/ 5 w 47"/>
                <a:gd name="T3" fmla="*/ 11 h 106"/>
                <a:gd name="T4" fmla="*/ 4 w 47"/>
                <a:gd name="T5" fmla="*/ 12 h 106"/>
                <a:gd name="T6" fmla="*/ 3 w 47"/>
                <a:gd name="T7" fmla="*/ 13 h 106"/>
                <a:gd name="T8" fmla="*/ 2 w 47"/>
                <a:gd name="T9" fmla="*/ 12 h 106"/>
                <a:gd name="T10" fmla="*/ 1 w 47"/>
                <a:gd name="T11" fmla="*/ 12 h 106"/>
                <a:gd name="T12" fmla="*/ 1 w 47"/>
                <a:gd name="T13" fmla="*/ 11 h 106"/>
                <a:gd name="T14" fmla="*/ 0 w 47"/>
                <a:gd name="T15" fmla="*/ 9 h 106"/>
                <a:gd name="T16" fmla="*/ 1 w 47"/>
                <a:gd name="T17" fmla="*/ 6 h 106"/>
                <a:gd name="T18" fmla="*/ 2 w 47"/>
                <a:gd name="T19" fmla="*/ 4 h 106"/>
                <a:gd name="T20" fmla="*/ 2 w 47"/>
                <a:gd name="T21" fmla="*/ 3 h 106"/>
                <a:gd name="T22" fmla="*/ 3 w 47"/>
                <a:gd name="T23" fmla="*/ 1 h 106"/>
                <a:gd name="T24" fmla="*/ 4 w 47"/>
                <a:gd name="T25" fmla="*/ 0 h 106"/>
                <a:gd name="T26" fmla="*/ 4 w 47"/>
                <a:gd name="T27" fmla="*/ 0 h 106"/>
                <a:gd name="T28" fmla="*/ 5 w 47"/>
                <a:gd name="T29" fmla="*/ 0 h 106"/>
                <a:gd name="T30" fmla="*/ 5 w 47"/>
                <a:gd name="T31" fmla="*/ 0 h 106"/>
                <a:gd name="T32" fmla="*/ 5 w 47"/>
                <a:gd name="T33" fmla="*/ 0 h 106"/>
                <a:gd name="T34" fmla="*/ 6 w 47"/>
                <a:gd name="T35" fmla="*/ 0 h 106"/>
                <a:gd name="T36" fmla="*/ 6 w 47"/>
                <a:gd name="T37" fmla="*/ 2 h 106"/>
                <a:gd name="T38" fmla="*/ 6 w 47"/>
                <a:gd name="T39" fmla="*/ 4 h 106"/>
                <a:gd name="T40" fmla="*/ 6 w 47"/>
                <a:gd name="T41" fmla="*/ 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7" h="106">
                  <a:moveTo>
                    <a:pt x="43" y="66"/>
                  </a:moveTo>
                  <a:lnTo>
                    <a:pt x="33" y="93"/>
                  </a:lnTo>
                  <a:lnTo>
                    <a:pt x="26" y="104"/>
                  </a:lnTo>
                  <a:lnTo>
                    <a:pt x="18" y="106"/>
                  </a:lnTo>
                  <a:lnTo>
                    <a:pt x="12" y="103"/>
                  </a:lnTo>
                  <a:lnTo>
                    <a:pt x="6" y="100"/>
                  </a:lnTo>
                  <a:lnTo>
                    <a:pt x="1" y="94"/>
                  </a:lnTo>
                  <a:lnTo>
                    <a:pt x="0" y="79"/>
                  </a:lnTo>
                  <a:lnTo>
                    <a:pt x="4" y="51"/>
                  </a:lnTo>
                  <a:lnTo>
                    <a:pt x="9" y="35"/>
                  </a:lnTo>
                  <a:lnTo>
                    <a:pt x="15" y="24"/>
                  </a:lnTo>
                  <a:lnTo>
                    <a:pt x="21" y="15"/>
                  </a:lnTo>
                  <a:lnTo>
                    <a:pt x="25" y="7"/>
                  </a:lnTo>
                  <a:lnTo>
                    <a:pt x="31" y="3"/>
                  </a:lnTo>
                  <a:lnTo>
                    <a:pt x="35" y="2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3" y="4"/>
                  </a:lnTo>
                  <a:lnTo>
                    <a:pt x="46" y="16"/>
                  </a:lnTo>
                  <a:lnTo>
                    <a:pt x="47" y="37"/>
                  </a:lnTo>
                  <a:lnTo>
                    <a:pt x="43" y="6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40" name="Freeform 105">
              <a:extLst>
                <a:ext uri="{FF2B5EF4-FFF2-40B4-BE49-F238E27FC236}">
                  <a16:creationId xmlns:a16="http://schemas.microsoft.com/office/drawing/2014/main" id="{700AF78A-7811-4598-B707-E8EB3D292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4045"/>
              <a:ext cx="21" cy="22"/>
            </a:xfrm>
            <a:custGeom>
              <a:avLst/>
              <a:gdLst>
                <a:gd name="T0" fmla="*/ 0 w 42"/>
                <a:gd name="T1" fmla="*/ 4 h 44"/>
                <a:gd name="T2" fmla="*/ 1 w 42"/>
                <a:gd name="T3" fmla="*/ 0 h 44"/>
                <a:gd name="T4" fmla="*/ 6 w 42"/>
                <a:gd name="T5" fmla="*/ 2 h 44"/>
                <a:gd name="T6" fmla="*/ 5 w 42"/>
                <a:gd name="T7" fmla="*/ 6 h 44"/>
                <a:gd name="T8" fmla="*/ 0 w 42"/>
                <a:gd name="T9" fmla="*/ 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4">
                  <a:moveTo>
                    <a:pt x="0" y="29"/>
                  </a:moveTo>
                  <a:lnTo>
                    <a:pt x="7" y="0"/>
                  </a:lnTo>
                  <a:lnTo>
                    <a:pt x="42" y="14"/>
                  </a:lnTo>
                  <a:lnTo>
                    <a:pt x="35" y="44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41" name="Freeform 106">
              <a:extLst>
                <a:ext uri="{FF2B5EF4-FFF2-40B4-BE49-F238E27FC236}">
                  <a16:creationId xmlns:a16="http://schemas.microsoft.com/office/drawing/2014/main" id="{60F0C0F8-12E4-4C8F-9FC6-F7F015492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" y="3970"/>
              <a:ext cx="27" cy="51"/>
            </a:xfrm>
            <a:custGeom>
              <a:avLst/>
              <a:gdLst>
                <a:gd name="T0" fmla="*/ 5 w 56"/>
                <a:gd name="T1" fmla="*/ 9 h 101"/>
                <a:gd name="T2" fmla="*/ 4 w 56"/>
                <a:gd name="T3" fmla="*/ 11 h 101"/>
                <a:gd name="T4" fmla="*/ 4 w 56"/>
                <a:gd name="T5" fmla="*/ 12 h 101"/>
                <a:gd name="T6" fmla="*/ 3 w 56"/>
                <a:gd name="T7" fmla="*/ 13 h 101"/>
                <a:gd name="T8" fmla="*/ 3 w 56"/>
                <a:gd name="T9" fmla="*/ 13 h 101"/>
                <a:gd name="T10" fmla="*/ 2 w 56"/>
                <a:gd name="T11" fmla="*/ 13 h 101"/>
                <a:gd name="T12" fmla="*/ 2 w 56"/>
                <a:gd name="T13" fmla="*/ 13 h 101"/>
                <a:gd name="T14" fmla="*/ 1 w 56"/>
                <a:gd name="T15" fmla="*/ 13 h 101"/>
                <a:gd name="T16" fmla="*/ 1 w 56"/>
                <a:gd name="T17" fmla="*/ 13 h 101"/>
                <a:gd name="T18" fmla="*/ 0 w 56"/>
                <a:gd name="T19" fmla="*/ 12 h 101"/>
                <a:gd name="T20" fmla="*/ 0 w 56"/>
                <a:gd name="T21" fmla="*/ 11 h 101"/>
                <a:gd name="T22" fmla="*/ 0 w 56"/>
                <a:gd name="T23" fmla="*/ 9 h 101"/>
                <a:gd name="T24" fmla="*/ 1 w 56"/>
                <a:gd name="T25" fmla="*/ 6 h 101"/>
                <a:gd name="T26" fmla="*/ 2 w 56"/>
                <a:gd name="T27" fmla="*/ 4 h 101"/>
                <a:gd name="T28" fmla="*/ 3 w 56"/>
                <a:gd name="T29" fmla="*/ 3 h 101"/>
                <a:gd name="T30" fmla="*/ 3 w 56"/>
                <a:gd name="T31" fmla="*/ 2 h 101"/>
                <a:gd name="T32" fmla="*/ 4 w 56"/>
                <a:gd name="T33" fmla="*/ 1 h 101"/>
                <a:gd name="T34" fmla="*/ 5 w 56"/>
                <a:gd name="T35" fmla="*/ 1 h 101"/>
                <a:gd name="T36" fmla="*/ 5 w 56"/>
                <a:gd name="T37" fmla="*/ 0 h 101"/>
                <a:gd name="T38" fmla="*/ 6 w 56"/>
                <a:gd name="T39" fmla="*/ 0 h 101"/>
                <a:gd name="T40" fmla="*/ 6 w 56"/>
                <a:gd name="T41" fmla="*/ 0 h 101"/>
                <a:gd name="T42" fmla="*/ 6 w 56"/>
                <a:gd name="T43" fmla="*/ 1 h 101"/>
                <a:gd name="T44" fmla="*/ 6 w 56"/>
                <a:gd name="T45" fmla="*/ 3 h 101"/>
                <a:gd name="T46" fmla="*/ 6 w 56"/>
                <a:gd name="T47" fmla="*/ 5 h 101"/>
                <a:gd name="T48" fmla="*/ 5 w 56"/>
                <a:gd name="T49" fmla="*/ 9 h 1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" h="101">
                  <a:moveTo>
                    <a:pt x="46" y="67"/>
                  </a:moveTo>
                  <a:lnTo>
                    <a:pt x="40" y="82"/>
                  </a:lnTo>
                  <a:lnTo>
                    <a:pt x="34" y="91"/>
                  </a:lnTo>
                  <a:lnTo>
                    <a:pt x="29" y="98"/>
                  </a:lnTo>
                  <a:lnTo>
                    <a:pt x="25" y="101"/>
                  </a:lnTo>
                  <a:lnTo>
                    <a:pt x="21" y="101"/>
                  </a:lnTo>
                  <a:lnTo>
                    <a:pt x="18" y="101"/>
                  </a:lnTo>
                  <a:lnTo>
                    <a:pt x="14" y="100"/>
                  </a:lnTo>
                  <a:lnTo>
                    <a:pt x="11" y="97"/>
                  </a:lnTo>
                  <a:lnTo>
                    <a:pt x="5" y="92"/>
                  </a:lnTo>
                  <a:lnTo>
                    <a:pt x="0" y="85"/>
                  </a:lnTo>
                  <a:lnTo>
                    <a:pt x="1" y="70"/>
                  </a:lnTo>
                  <a:lnTo>
                    <a:pt x="11" y="44"/>
                  </a:lnTo>
                  <a:lnTo>
                    <a:pt x="18" y="29"/>
                  </a:lnTo>
                  <a:lnTo>
                    <a:pt x="25" y="19"/>
                  </a:lnTo>
                  <a:lnTo>
                    <a:pt x="32" y="10"/>
                  </a:lnTo>
                  <a:lnTo>
                    <a:pt x="37" y="6"/>
                  </a:lnTo>
                  <a:lnTo>
                    <a:pt x="43" y="3"/>
                  </a:lnTo>
                  <a:lnTo>
                    <a:pt x="47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4" y="6"/>
                  </a:lnTo>
                  <a:lnTo>
                    <a:pt x="56" y="18"/>
                  </a:lnTo>
                  <a:lnTo>
                    <a:pt x="55" y="40"/>
                  </a:lnTo>
                  <a:lnTo>
                    <a:pt x="46" y="67"/>
                  </a:lnTo>
                  <a:close/>
                </a:path>
              </a:pathLst>
            </a:custGeom>
            <a:solidFill>
              <a:srgbClr val="FFD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42" name="Freeform 107">
              <a:extLst>
                <a:ext uri="{FF2B5EF4-FFF2-40B4-BE49-F238E27FC236}">
                  <a16:creationId xmlns:a16="http://schemas.microsoft.com/office/drawing/2014/main" id="{9200B5F5-D3CC-451A-B188-668A28405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4009"/>
              <a:ext cx="22" cy="25"/>
            </a:xfrm>
            <a:custGeom>
              <a:avLst/>
              <a:gdLst>
                <a:gd name="T0" fmla="*/ 0 w 43"/>
                <a:gd name="T1" fmla="*/ 4 h 50"/>
                <a:gd name="T2" fmla="*/ 2 w 43"/>
                <a:gd name="T3" fmla="*/ 0 h 50"/>
                <a:gd name="T4" fmla="*/ 6 w 43"/>
                <a:gd name="T5" fmla="*/ 3 h 50"/>
                <a:gd name="T6" fmla="*/ 5 w 43"/>
                <a:gd name="T7" fmla="*/ 7 h 50"/>
                <a:gd name="T8" fmla="*/ 0 w 43"/>
                <a:gd name="T9" fmla="*/ 4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0">
                  <a:moveTo>
                    <a:pt x="0" y="28"/>
                  </a:moveTo>
                  <a:lnTo>
                    <a:pt x="12" y="0"/>
                  </a:lnTo>
                  <a:lnTo>
                    <a:pt x="43" y="22"/>
                  </a:lnTo>
                  <a:lnTo>
                    <a:pt x="33" y="5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43" name="Freeform 108">
              <a:extLst>
                <a:ext uri="{FF2B5EF4-FFF2-40B4-BE49-F238E27FC236}">
                  <a16:creationId xmlns:a16="http://schemas.microsoft.com/office/drawing/2014/main" id="{29572AF0-D265-4005-8D85-C66900439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4" y="3905"/>
              <a:ext cx="43" cy="26"/>
            </a:xfrm>
            <a:custGeom>
              <a:avLst/>
              <a:gdLst>
                <a:gd name="T0" fmla="*/ 4 w 87"/>
                <a:gd name="T1" fmla="*/ 6 h 53"/>
                <a:gd name="T2" fmla="*/ 2 w 87"/>
                <a:gd name="T3" fmla="*/ 6 h 53"/>
                <a:gd name="T4" fmla="*/ 1 w 87"/>
                <a:gd name="T5" fmla="*/ 5 h 53"/>
                <a:gd name="T6" fmla="*/ 0 w 87"/>
                <a:gd name="T7" fmla="*/ 5 h 53"/>
                <a:gd name="T8" fmla="*/ 0 w 87"/>
                <a:gd name="T9" fmla="*/ 4 h 53"/>
                <a:gd name="T10" fmla="*/ 0 w 87"/>
                <a:gd name="T11" fmla="*/ 4 h 53"/>
                <a:gd name="T12" fmla="*/ 0 w 87"/>
                <a:gd name="T13" fmla="*/ 3 h 53"/>
                <a:gd name="T14" fmla="*/ 0 w 87"/>
                <a:gd name="T15" fmla="*/ 3 h 53"/>
                <a:gd name="T16" fmla="*/ 0 w 87"/>
                <a:gd name="T17" fmla="*/ 2 h 53"/>
                <a:gd name="T18" fmla="*/ 0 w 87"/>
                <a:gd name="T19" fmla="*/ 1 h 53"/>
                <a:gd name="T20" fmla="*/ 0 w 87"/>
                <a:gd name="T21" fmla="*/ 1 h 53"/>
                <a:gd name="T22" fmla="*/ 0 w 87"/>
                <a:gd name="T23" fmla="*/ 1 h 53"/>
                <a:gd name="T24" fmla="*/ 0 w 87"/>
                <a:gd name="T25" fmla="*/ 0 h 53"/>
                <a:gd name="T26" fmla="*/ 1 w 87"/>
                <a:gd name="T27" fmla="*/ 0 h 53"/>
                <a:gd name="T28" fmla="*/ 2 w 87"/>
                <a:gd name="T29" fmla="*/ 0 h 53"/>
                <a:gd name="T30" fmla="*/ 3 w 87"/>
                <a:gd name="T31" fmla="*/ 0 h 53"/>
                <a:gd name="T32" fmla="*/ 5 w 87"/>
                <a:gd name="T33" fmla="*/ 0 h 53"/>
                <a:gd name="T34" fmla="*/ 6 w 87"/>
                <a:gd name="T35" fmla="*/ 0 h 53"/>
                <a:gd name="T36" fmla="*/ 8 w 87"/>
                <a:gd name="T37" fmla="*/ 1 h 53"/>
                <a:gd name="T38" fmla="*/ 9 w 87"/>
                <a:gd name="T39" fmla="*/ 1 h 53"/>
                <a:gd name="T40" fmla="*/ 9 w 87"/>
                <a:gd name="T41" fmla="*/ 2 h 53"/>
                <a:gd name="T42" fmla="*/ 10 w 87"/>
                <a:gd name="T43" fmla="*/ 3 h 53"/>
                <a:gd name="T44" fmla="*/ 10 w 87"/>
                <a:gd name="T45" fmla="*/ 3 h 53"/>
                <a:gd name="T46" fmla="*/ 10 w 87"/>
                <a:gd name="T47" fmla="*/ 4 h 53"/>
                <a:gd name="T48" fmla="*/ 10 w 87"/>
                <a:gd name="T49" fmla="*/ 4 h 53"/>
                <a:gd name="T50" fmla="*/ 10 w 87"/>
                <a:gd name="T51" fmla="*/ 4 h 53"/>
                <a:gd name="T52" fmla="*/ 10 w 87"/>
                <a:gd name="T53" fmla="*/ 5 h 53"/>
                <a:gd name="T54" fmla="*/ 10 w 87"/>
                <a:gd name="T55" fmla="*/ 5 h 53"/>
                <a:gd name="T56" fmla="*/ 9 w 87"/>
                <a:gd name="T57" fmla="*/ 5 h 53"/>
                <a:gd name="T58" fmla="*/ 8 w 87"/>
                <a:gd name="T59" fmla="*/ 6 h 53"/>
                <a:gd name="T60" fmla="*/ 7 w 87"/>
                <a:gd name="T61" fmla="*/ 6 h 53"/>
                <a:gd name="T62" fmla="*/ 6 w 87"/>
                <a:gd name="T63" fmla="*/ 6 h 53"/>
                <a:gd name="T64" fmla="*/ 4 w 87"/>
                <a:gd name="T65" fmla="*/ 6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3">
                  <a:moveTo>
                    <a:pt x="35" y="52"/>
                  </a:moveTo>
                  <a:lnTo>
                    <a:pt x="22" y="49"/>
                  </a:lnTo>
                  <a:lnTo>
                    <a:pt x="13" y="46"/>
                  </a:lnTo>
                  <a:lnTo>
                    <a:pt x="7" y="41"/>
                  </a:lnTo>
                  <a:lnTo>
                    <a:pt x="3" y="37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1" y="24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7" y="0"/>
                  </a:lnTo>
                  <a:lnTo>
                    <a:pt x="28" y="0"/>
                  </a:lnTo>
                  <a:lnTo>
                    <a:pt x="40" y="2"/>
                  </a:lnTo>
                  <a:lnTo>
                    <a:pt x="53" y="5"/>
                  </a:lnTo>
                  <a:lnTo>
                    <a:pt x="64" y="9"/>
                  </a:lnTo>
                  <a:lnTo>
                    <a:pt x="72" y="15"/>
                  </a:lnTo>
                  <a:lnTo>
                    <a:pt x="78" y="19"/>
                  </a:lnTo>
                  <a:lnTo>
                    <a:pt x="82" y="25"/>
                  </a:lnTo>
                  <a:lnTo>
                    <a:pt x="85" y="30"/>
                  </a:lnTo>
                  <a:lnTo>
                    <a:pt x="87" y="34"/>
                  </a:lnTo>
                  <a:lnTo>
                    <a:pt x="87" y="36"/>
                  </a:lnTo>
                  <a:lnTo>
                    <a:pt x="86" y="37"/>
                  </a:lnTo>
                  <a:lnTo>
                    <a:pt x="85" y="40"/>
                  </a:lnTo>
                  <a:lnTo>
                    <a:pt x="81" y="43"/>
                  </a:lnTo>
                  <a:lnTo>
                    <a:pt x="75" y="46"/>
                  </a:lnTo>
                  <a:lnTo>
                    <a:pt x="68" y="50"/>
                  </a:lnTo>
                  <a:lnTo>
                    <a:pt x="59" y="52"/>
                  </a:lnTo>
                  <a:lnTo>
                    <a:pt x="49" y="53"/>
                  </a:lnTo>
                  <a:lnTo>
                    <a:pt x="35" y="52"/>
                  </a:lnTo>
                  <a:close/>
                </a:path>
              </a:pathLst>
            </a:custGeom>
            <a:solidFill>
              <a:srgbClr val="FF4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44" name="Freeform 109">
              <a:extLst>
                <a:ext uri="{FF2B5EF4-FFF2-40B4-BE49-F238E27FC236}">
                  <a16:creationId xmlns:a16="http://schemas.microsoft.com/office/drawing/2014/main" id="{AB3D25DD-E136-4A51-8851-4831BA7CF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5" y="3902"/>
              <a:ext cx="15" cy="25"/>
            </a:xfrm>
            <a:custGeom>
              <a:avLst/>
              <a:gdLst>
                <a:gd name="T0" fmla="*/ 1 w 30"/>
                <a:gd name="T1" fmla="*/ 0 h 48"/>
                <a:gd name="T2" fmla="*/ 4 w 30"/>
                <a:gd name="T3" fmla="*/ 1 h 48"/>
                <a:gd name="T4" fmla="*/ 4 w 30"/>
                <a:gd name="T5" fmla="*/ 7 h 48"/>
                <a:gd name="T6" fmla="*/ 0 w 30"/>
                <a:gd name="T7" fmla="*/ 6 h 48"/>
                <a:gd name="T8" fmla="*/ 1 w 30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48">
                  <a:moveTo>
                    <a:pt x="6" y="0"/>
                  </a:moveTo>
                  <a:lnTo>
                    <a:pt x="30" y="3"/>
                  </a:lnTo>
                  <a:lnTo>
                    <a:pt x="25" y="48"/>
                  </a:lnTo>
                  <a:lnTo>
                    <a:pt x="0" y="4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45" name="Freeform 110">
              <a:extLst>
                <a:ext uri="{FF2B5EF4-FFF2-40B4-BE49-F238E27FC236}">
                  <a16:creationId xmlns:a16="http://schemas.microsoft.com/office/drawing/2014/main" id="{B167C248-3D73-4FF7-8DC1-912D1B8AE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" y="3843"/>
              <a:ext cx="28" cy="50"/>
            </a:xfrm>
            <a:custGeom>
              <a:avLst/>
              <a:gdLst>
                <a:gd name="T0" fmla="*/ 2 w 56"/>
                <a:gd name="T1" fmla="*/ 8 h 100"/>
                <a:gd name="T2" fmla="*/ 1 w 56"/>
                <a:gd name="T3" fmla="*/ 4 h 100"/>
                <a:gd name="T4" fmla="*/ 0 w 56"/>
                <a:gd name="T5" fmla="*/ 2 h 100"/>
                <a:gd name="T6" fmla="*/ 1 w 56"/>
                <a:gd name="T7" fmla="*/ 2 h 100"/>
                <a:gd name="T8" fmla="*/ 2 w 56"/>
                <a:gd name="T9" fmla="*/ 1 h 100"/>
                <a:gd name="T10" fmla="*/ 2 w 56"/>
                <a:gd name="T11" fmla="*/ 1 h 100"/>
                <a:gd name="T12" fmla="*/ 3 w 56"/>
                <a:gd name="T13" fmla="*/ 0 h 100"/>
                <a:gd name="T14" fmla="*/ 3 w 56"/>
                <a:gd name="T15" fmla="*/ 0 h 100"/>
                <a:gd name="T16" fmla="*/ 4 w 56"/>
                <a:gd name="T17" fmla="*/ 0 h 100"/>
                <a:gd name="T18" fmla="*/ 4 w 56"/>
                <a:gd name="T19" fmla="*/ 1 h 100"/>
                <a:gd name="T20" fmla="*/ 5 w 56"/>
                <a:gd name="T21" fmla="*/ 2 h 100"/>
                <a:gd name="T22" fmla="*/ 5 w 56"/>
                <a:gd name="T23" fmla="*/ 3 h 100"/>
                <a:gd name="T24" fmla="*/ 6 w 56"/>
                <a:gd name="T25" fmla="*/ 5 h 100"/>
                <a:gd name="T26" fmla="*/ 7 w 56"/>
                <a:gd name="T27" fmla="*/ 8 h 100"/>
                <a:gd name="T28" fmla="*/ 7 w 56"/>
                <a:gd name="T29" fmla="*/ 11 h 100"/>
                <a:gd name="T30" fmla="*/ 7 w 56"/>
                <a:gd name="T31" fmla="*/ 12 h 100"/>
                <a:gd name="T32" fmla="*/ 7 w 56"/>
                <a:gd name="T33" fmla="*/ 13 h 100"/>
                <a:gd name="T34" fmla="*/ 7 w 56"/>
                <a:gd name="T35" fmla="*/ 13 h 100"/>
                <a:gd name="T36" fmla="*/ 6 w 56"/>
                <a:gd name="T37" fmla="*/ 13 h 100"/>
                <a:gd name="T38" fmla="*/ 6 w 56"/>
                <a:gd name="T39" fmla="*/ 13 h 100"/>
                <a:gd name="T40" fmla="*/ 5 w 56"/>
                <a:gd name="T41" fmla="*/ 12 h 100"/>
                <a:gd name="T42" fmla="*/ 4 w 56"/>
                <a:gd name="T43" fmla="*/ 12 h 100"/>
                <a:gd name="T44" fmla="*/ 4 w 56"/>
                <a:gd name="T45" fmla="*/ 11 h 100"/>
                <a:gd name="T46" fmla="*/ 3 w 56"/>
                <a:gd name="T47" fmla="*/ 9 h 100"/>
                <a:gd name="T48" fmla="*/ 2 w 56"/>
                <a:gd name="T49" fmla="*/ 8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" h="100">
                  <a:moveTo>
                    <a:pt x="11" y="57"/>
                  </a:moveTo>
                  <a:lnTo>
                    <a:pt x="1" y="31"/>
                  </a:lnTo>
                  <a:lnTo>
                    <a:pt x="0" y="16"/>
                  </a:lnTo>
                  <a:lnTo>
                    <a:pt x="5" y="9"/>
                  </a:lnTo>
                  <a:lnTo>
                    <a:pt x="11" y="4"/>
                  </a:lnTo>
                  <a:lnTo>
                    <a:pt x="14" y="2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8" y="3"/>
                  </a:lnTo>
                  <a:lnTo>
                    <a:pt x="34" y="10"/>
                  </a:lnTo>
                  <a:lnTo>
                    <a:pt x="39" y="19"/>
                  </a:lnTo>
                  <a:lnTo>
                    <a:pt x="46" y="34"/>
                  </a:lnTo>
                  <a:lnTo>
                    <a:pt x="55" y="62"/>
                  </a:lnTo>
                  <a:lnTo>
                    <a:pt x="56" y="82"/>
                  </a:lnTo>
                  <a:lnTo>
                    <a:pt x="55" y="95"/>
                  </a:lnTo>
                  <a:lnTo>
                    <a:pt x="53" y="100"/>
                  </a:lnTo>
                  <a:lnTo>
                    <a:pt x="51" y="100"/>
                  </a:lnTo>
                  <a:lnTo>
                    <a:pt x="48" y="100"/>
                  </a:lnTo>
                  <a:lnTo>
                    <a:pt x="43" y="98"/>
                  </a:lnTo>
                  <a:lnTo>
                    <a:pt x="37" y="95"/>
                  </a:lnTo>
                  <a:lnTo>
                    <a:pt x="32" y="91"/>
                  </a:lnTo>
                  <a:lnTo>
                    <a:pt x="25" y="82"/>
                  </a:lnTo>
                  <a:lnTo>
                    <a:pt x="18" y="72"/>
                  </a:lnTo>
                  <a:lnTo>
                    <a:pt x="11" y="57"/>
                  </a:lnTo>
                  <a:close/>
                </a:path>
              </a:pathLst>
            </a:custGeom>
            <a:solidFill>
              <a:srgbClr val="FFD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46" name="Freeform 111">
              <a:extLst>
                <a:ext uri="{FF2B5EF4-FFF2-40B4-BE49-F238E27FC236}">
                  <a16:creationId xmlns:a16="http://schemas.microsoft.com/office/drawing/2014/main" id="{11FBC53F-A690-46C9-9EB5-34817286F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" y="3831"/>
              <a:ext cx="22" cy="24"/>
            </a:xfrm>
            <a:custGeom>
              <a:avLst/>
              <a:gdLst>
                <a:gd name="T0" fmla="*/ 4 w 44"/>
                <a:gd name="T1" fmla="*/ 0 h 49"/>
                <a:gd name="T2" fmla="*/ 6 w 44"/>
                <a:gd name="T3" fmla="*/ 3 h 49"/>
                <a:gd name="T4" fmla="*/ 2 w 44"/>
                <a:gd name="T5" fmla="*/ 6 h 49"/>
                <a:gd name="T6" fmla="*/ 0 w 44"/>
                <a:gd name="T7" fmla="*/ 2 h 49"/>
                <a:gd name="T8" fmla="*/ 4 w 44"/>
                <a:gd name="T9" fmla="*/ 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49">
                  <a:moveTo>
                    <a:pt x="32" y="0"/>
                  </a:moveTo>
                  <a:lnTo>
                    <a:pt x="44" y="27"/>
                  </a:lnTo>
                  <a:lnTo>
                    <a:pt x="12" y="49"/>
                  </a:lnTo>
                  <a:lnTo>
                    <a:pt x="0" y="2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47" name="Freeform 112">
              <a:extLst>
                <a:ext uri="{FF2B5EF4-FFF2-40B4-BE49-F238E27FC236}">
                  <a16:creationId xmlns:a16="http://schemas.microsoft.com/office/drawing/2014/main" id="{1EF6A7CD-0C86-4AB6-A0EC-0C3296D01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3674"/>
              <a:ext cx="325" cy="560"/>
            </a:xfrm>
            <a:custGeom>
              <a:avLst/>
              <a:gdLst>
                <a:gd name="T0" fmla="*/ 0 w 651"/>
                <a:gd name="T1" fmla="*/ 116 h 1120"/>
                <a:gd name="T2" fmla="*/ 2 w 651"/>
                <a:gd name="T3" fmla="*/ 114 h 1120"/>
                <a:gd name="T4" fmla="*/ 6 w 651"/>
                <a:gd name="T5" fmla="*/ 113 h 1120"/>
                <a:gd name="T6" fmla="*/ 11 w 651"/>
                <a:gd name="T7" fmla="*/ 103 h 1120"/>
                <a:gd name="T8" fmla="*/ 7 w 651"/>
                <a:gd name="T9" fmla="*/ 100 h 1120"/>
                <a:gd name="T10" fmla="*/ 13 w 651"/>
                <a:gd name="T11" fmla="*/ 95 h 1120"/>
                <a:gd name="T12" fmla="*/ 7 w 651"/>
                <a:gd name="T13" fmla="*/ 88 h 1120"/>
                <a:gd name="T14" fmla="*/ 17 w 651"/>
                <a:gd name="T15" fmla="*/ 88 h 1120"/>
                <a:gd name="T16" fmla="*/ 14 w 651"/>
                <a:gd name="T17" fmla="*/ 82 h 1120"/>
                <a:gd name="T18" fmla="*/ 12 w 651"/>
                <a:gd name="T19" fmla="*/ 80 h 1120"/>
                <a:gd name="T20" fmla="*/ 13 w 651"/>
                <a:gd name="T21" fmla="*/ 70 h 1120"/>
                <a:gd name="T22" fmla="*/ 24 w 651"/>
                <a:gd name="T23" fmla="*/ 70 h 1120"/>
                <a:gd name="T24" fmla="*/ 29 w 651"/>
                <a:gd name="T25" fmla="*/ 66 h 1120"/>
                <a:gd name="T26" fmla="*/ 23 w 651"/>
                <a:gd name="T27" fmla="*/ 64 h 1120"/>
                <a:gd name="T28" fmla="*/ 22 w 651"/>
                <a:gd name="T29" fmla="*/ 55 h 1120"/>
                <a:gd name="T30" fmla="*/ 27 w 651"/>
                <a:gd name="T31" fmla="*/ 51 h 1120"/>
                <a:gd name="T32" fmla="*/ 33 w 651"/>
                <a:gd name="T33" fmla="*/ 47 h 1120"/>
                <a:gd name="T34" fmla="*/ 26 w 651"/>
                <a:gd name="T35" fmla="*/ 40 h 1120"/>
                <a:gd name="T36" fmla="*/ 34 w 651"/>
                <a:gd name="T37" fmla="*/ 41 h 1120"/>
                <a:gd name="T38" fmla="*/ 33 w 651"/>
                <a:gd name="T39" fmla="*/ 38 h 1120"/>
                <a:gd name="T40" fmla="*/ 30 w 651"/>
                <a:gd name="T41" fmla="*/ 32 h 1120"/>
                <a:gd name="T42" fmla="*/ 31 w 651"/>
                <a:gd name="T43" fmla="*/ 26 h 1120"/>
                <a:gd name="T44" fmla="*/ 35 w 651"/>
                <a:gd name="T45" fmla="*/ 23 h 1120"/>
                <a:gd name="T46" fmla="*/ 43 w 651"/>
                <a:gd name="T47" fmla="*/ 17 h 1120"/>
                <a:gd name="T48" fmla="*/ 41 w 651"/>
                <a:gd name="T49" fmla="*/ 15 h 1120"/>
                <a:gd name="T50" fmla="*/ 40 w 651"/>
                <a:gd name="T51" fmla="*/ 13 h 1120"/>
                <a:gd name="T52" fmla="*/ 45 w 651"/>
                <a:gd name="T53" fmla="*/ 11 h 1120"/>
                <a:gd name="T54" fmla="*/ 48 w 651"/>
                <a:gd name="T55" fmla="*/ 7 h 1120"/>
                <a:gd name="T56" fmla="*/ 52 w 651"/>
                <a:gd name="T57" fmla="*/ 1 h 1120"/>
                <a:gd name="T58" fmla="*/ 52 w 651"/>
                <a:gd name="T59" fmla="*/ 12 h 1120"/>
                <a:gd name="T60" fmla="*/ 56 w 651"/>
                <a:gd name="T61" fmla="*/ 16 h 1120"/>
                <a:gd name="T62" fmla="*/ 55 w 651"/>
                <a:gd name="T63" fmla="*/ 19 h 1120"/>
                <a:gd name="T64" fmla="*/ 56 w 651"/>
                <a:gd name="T65" fmla="*/ 25 h 1120"/>
                <a:gd name="T66" fmla="*/ 65 w 651"/>
                <a:gd name="T67" fmla="*/ 29 h 1120"/>
                <a:gd name="T68" fmla="*/ 60 w 651"/>
                <a:gd name="T69" fmla="*/ 34 h 1120"/>
                <a:gd name="T70" fmla="*/ 59 w 651"/>
                <a:gd name="T71" fmla="*/ 38 h 1120"/>
                <a:gd name="T72" fmla="*/ 53 w 651"/>
                <a:gd name="T73" fmla="*/ 40 h 1120"/>
                <a:gd name="T74" fmla="*/ 62 w 651"/>
                <a:gd name="T75" fmla="*/ 46 h 1120"/>
                <a:gd name="T76" fmla="*/ 61 w 651"/>
                <a:gd name="T77" fmla="*/ 51 h 1120"/>
                <a:gd name="T78" fmla="*/ 69 w 651"/>
                <a:gd name="T79" fmla="*/ 52 h 1120"/>
                <a:gd name="T80" fmla="*/ 63 w 651"/>
                <a:gd name="T81" fmla="*/ 62 h 1120"/>
                <a:gd name="T82" fmla="*/ 61 w 651"/>
                <a:gd name="T83" fmla="*/ 70 h 1120"/>
                <a:gd name="T84" fmla="*/ 72 w 651"/>
                <a:gd name="T85" fmla="*/ 74 h 1120"/>
                <a:gd name="T86" fmla="*/ 66 w 651"/>
                <a:gd name="T87" fmla="*/ 79 h 1120"/>
                <a:gd name="T88" fmla="*/ 68 w 651"/>
                <a:gd name="T89" fmla="*/ 83 h 1120"/>
                <a:gd name="T90" fmla="*/ 63 w 651"/>
                <a:gd name="T91" fmla="*/ 85 h 1120"/>
                <a:gd name="T92" fmla="*/ 75 w 651"/>
                <a:gd name="T93" fmla="*/ 87 h 1120"/>
                <a:gd name="T94" fmla="*/ 70 w 651"/>
                <a:gd name="T95" fmla="*/ 92 h 1120"/>
                <a:gd name="T96" fmla="*/ 68 w 651"/>
                <a:gd name="T97" fmla="*/ 98 h 1120"/>
                <a:gd name="T98" fmla="*/ 59 w 651"/>
                <a:gd name="T99" fmla="*/ 100 h 1120"/>
                <a:gd name="T100" fmla="*/ 76 w 651"/>
                <a:gd name="T101" fmla="*/ 107 h 1120"/>
                <a:gd name="T102" fmla="*/ 76 w 651"/>
                <a:gd name="T103" fmla="*/ 113 h 1120"/>
                <a:gd name="T104" fmla="*/ 81 w 651"/>
                <a:gd name="T105" fmla="*/ 114 h 1120"/>
                <a:gd name="T106" fmla="*/ 79 w 651"/>
                <a:gd name="T107" fmla="*/ 122 h 1120"/>
                <a:gd name="T108" fmla="*/ 74 w 651"/>
                <a:gd name="T109" fmla="*/ 127 h 1120"/>
                <a:gd name="T110" fmla="*/ 69 w 651"/>
                <a:gd name="T111" fmla="*/ 133 h 1120"/>
                <a:gd name="T112" fmla="*/ 56 w 651"/>
                <a:gd name="T113" fmla="*/ 134 h 1120"/>
                <a:gd name="T114" fmla="*/ 61 w 651"/>
                <a:gd name="T115" fmla="*/ 140 h 1120"/>
                <a:gd name="T116" fmla="*/ 46 w 651"/>
                <a:gd name="T117" fmla="*/ 139 h 1120"/>
                <a:gd name="T118" fmla="*/ 29 w 651"/>
                <a:gd name="T119" fmla="*/ 134 h 1120"/>
                <a:gd name="T120" fmla="*/ 9 w 651"/>
                <a:gd name="T121" fmla="*/ 131 h 1120"/>
                <a:gd name="T122" fmla="*/ 0 w 651"/>
                <a:gd name="T123" fmla="*/ 129 h 112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51" h="1120">
                  <a:moveTo>
                    <a:pt x="4" y="1029"/>
                  </a:moveTo>
                  <a:lnTo>
                    <a:pt x="60" y="987"/>
                  </a:lnTo>
                  <a:lnTo>
                    <a:pt x="38" y="971"/>
                  </a:lnTo>
                  <a:lnTo>
                    <a:pt x="22" y="956"/>
                  </a:lnTo>
                  <a:lnTo>
                    <a:pt x="12" y="941"/>
                  </a:lnTo>
                  <a:lnTo>
                    <a:pt x="5" y="928"/>
                  </a:lnTo>
                  <a:lnTo>
                    <a:pt x="2" y="916"/>
                  </a:lnTo>
                  <a:lnTo>
                    <a:pt x="0" y="907"/>
                  </a:lnTo>
                  <a:lnTo>
                    <a:pt x="0" y="902"/>
                  </a:lnTo>
                  <a:lnTo>
                    <a:pt x="0" y="900"/>
                  </a:lnTo>
                  <a:lnTo>
                    <a:pt x="11" y="907"/>
                  </a:lnTo>
                  <a:lnTo>
                    <a:pt x="21" y="912"/>
                  </a:lnTo>
                  <a:lnTo>
                    <a:pt x="31" y="912"/>
                  </a:lnTo>
                  <a:lnTo>
                    <a:pt x="38" y="910"/>
                  </a:lnTo>
                  <a:lnTo>
                    <a:pt x="44" y="907"/>
                  </a:lnTo>
                  <a:lnTo>
                    <a:pt x="49" y="905"/>
                  </a:lnTo>
                  <a:lnTo>
                    <a:pt x="53" y="903"/>
                  </a:lnTo>
                  <a:lnTo>
                    <a:pt x="54" y="902"/>
                  </a:lnTo>
                  <a:lnTo>
                    <a:pt x="32" y="884"/>
                  </a:lnTo>
                  <a:lnTo>
                    <a:pt x="60" y="866"/>
                  </a:lnTo>
                  <a:lnTo>
                    <a:pt x="77" y="850"/>
                  </a:lnTo>
                  <a:lnTo>
                    <a:pt x="87" y="837"/>
                  </a:lnTo>
                  <a:lnTo>
                    <a:pt x="91" y="827"/>
                  </a:lnTo>
                  <a:lnTo>
                    <a:pt x="90" y="818"/>
                  </a:lnTo>
                  <a:lnTo>
                    <a:pt x="87" y="812"/>
                  </a:lnTo>
                  <a:lnTo>
                    <a:pt x="84" y="809"/>
                  </a:lnTo>
                  <a:lnTo>
                    <a:pt x="83" y="808"/>
                  </a:lnTo>
                  <a:lnTo>
                    <a:pt x="72" y="805"/>
                  </a:lnTo>
                  <a:lnTo>
                    <a:pt x="64" y="800"/>
                  </a:lnTo>
                  <a:lnTo>
                    <a:pt x="57" y="794"/>
                  </a:lnTo>
                  <a:lnTo>
                    <a:pt x="51" y="789"/>
                  </a:lnTo>
                  <a:lnTo>
                    <a:pt x="48" y="781"/>
                  </a:lnTo>
                  <a:lnTo>
                    <a:pt x="46" y="777"/>
                  </a:lnTo>
                  <a:lnTo>
                    <a:pt x="43" y="772"/>
                  </a:lnTo>
                  <a:lnTo>
                    <a:pt x="43" y="771"/>
                  </a:lnTo>
                  <a:lnTo>
                    <a:pt x="108" y="756"/>
                  </a:lnTo>
                  <a:lnTo>
                    <a:pt x="92" y="748"/>
                  </a:lnTo>
                  <a:lnTo>
                    <a:pt x="79" y="737"/>
                  </a:lnTo>
                  <a:lnTo>
                    <a:pt x="71" y="727"/>
                  </a:lnTo>
                  <a:lnTo>
                    <a:pt x="65" y="717"/>
                  </a:lnTo>
                  <a:lnTo>
                    <a:pt x="63" y="706"/>
                  </a:lnTo>
                  <a:lnTo>
                    <a:pt x="61" y="698"/>
                  </a:lnTo>
                  <a:lnTo>
                    <a:pt x="61" y="692"/>
                  </a:lnTo>
                  <a:lnTo>
                    <a:pt x="61" y="690"/>
                  </a:lnTo>
                  <a:lnTo>
                    <a:pt x="83" y="703"/>
                  </a:lnTo>
                  <a:lnTo>
                    <a:pt x="105" y="708"/>
                  </a:lnTo>
                  <a:lnTo>
                    <a:pt x="125" y="706"/>
                  </a:lnTo>
                  <a:lnTo>
                    <a:pt x="141" y="699"/>
                  </a:lnTo>
                  <a:lnTo>
                    <a:pt x="153" y="690"/>
                  </a:lnTo>
                  <a:lnTo>
                    <a:pt x="158" y="679"/>
                  </a:lnTo>
                  <a:lnTo>
                    <a:pt x="156" y="670"/>
                  </a:lnTo>
                  <a:lnTo>
                    <a:pt x="144" y="662"/>
                  </a:lnTo>
                  <a:lnTo>
                    <a:pt x="128" y="658"/>
                  </a:lnTo>
                  <a:lnTo>
                    <a:pt x="117" y="654"/>
                  </a:lnTo>
                  <a:lnTo>
                    <a:pt x="107" y="649"/>
                  </a:lnTo>
                  <a:lnTo>
                    <a:pt x="101" y="646"/>
                  </a:lnTo>
                  <a:lnTo>
                    <a:pt x="98" y="643"/>
                  </a:lnTo>
                  <a:lnTo>
                    <a:pt x="97" y="640"/>
                  </a:lnTo>
                  <a:lnTo>
                    <a:pt x="96" y="639"/>
                  </a:lnTo>
                  <a:lnTo>
                    <a:pt x="148" y="608"/>
                  </a:lnTo>
                  <a:lnTo>
                    <a:pt x="135" y="595"/>
                  </a:lnTo>
                  <a:lnTo>
                    <a:pt x="126" y="583"/>
                  </a:lnTo>
                  <a:lnTo>
                    <a:pt x="118" y="573"/>
                  </a:lnTo>
                  <a:lnTo>
                    <a:pt x="111" y="564"/>
                  </a:lnTo>
                  <a:lnTo>
                    <a:pt x="106" y="558"/>
                  </a:lnTo>
                  <a:lnTo>
                    <a:pt x="104" y="554"/>
                  </a:lnTo>
                  <a:lnTo>
                    <a:pt x="101" y="552"/>
                  </a:lnTo>
                  <a:lnTo>
                    <a:pt x="101" y="551"/>
                  </a:lnTo>
                  <a:lnTo>
                    <a:pt x="135" y="561"/>
                  </a:lnTo>
                  <a:lnTo>
                    <a:pt x="165" y="564"/>
                  </a:lnTo>
                  <a:lnTo>
                    <a:pt x="192" y="560"/>
                  </a:lnTo>
                  <a:lnTo>
                    <a:pt x="213" y="554"/>
                  </a:lnTo>
                  <a:lnTo>
                    <a:pt x="230" y="544"/>
                  </a:lnTo>
                  <a:lnTo>
                    <a:pt x="242" y="535"/>
                  </a:lnTo>
                  <a:lnTo>
                    <a:pt x="250" y="529"/>
                  </a:lnTo>
                  <a:lnTo>
                    <a:pt x="252" y="526"/>
                  </a:lnTo>
                  <a:lnTo>
                    <a:pt x="237" y="527"/>
                  </a:lnTo>
                  <a:lnTo>
                    <a:pt x="225" y="527"/>
                  </a:lnTo>
                  <a:lnTo>
                    <a:pt x="213" y="524"/>
                  </a:lnTo>
                  <a:lnTo>
                    <a:pt x="204" y="520"/>
                  </a:lnTo>
                  <a:lnTo>
                    <a:pt x="197" y="516"/>
                  </a:lnTo>
                  <a:lnTo>
                    <a:pt x="191" y="511"/>
                  </a:lnTo>
                  <a:lnTo>
                    <a:pt x="187" y="508"/>
                  </a:lnTo>
                  <a:lnTo>
                    <a:pt x="186" y="507"/>
                  </a:lnTo>
                  <a:lnTo>
                    <a:pt x="221" y="489"/>
                  </a:lnTo>
                  <a:lnTo>
                    <a:pt x="202" y="479"/>
                  </a:lnTo>
                  <a:lnTo>
                    <a:pt x="190" y="466"/>
                  </a:lnTo>
                  <a:lnTo>
                    <a:pt x="182" y="451"/>
                  </a:lnTo>
                  <a:lnTo>
                    <a:pt x="177" y="436"/>
                  </a:lnTo>
                  <a:lnTo>
                    <a:pt x="173" y="423"/>
                  </a:lnTo>
                  <a:lnTo>
                    <a:pt x="173" y="411"/>
                  </a:lnTo>
                  <a:lnTo>
                    <a:pt x="173" y="404"/>
                  </a:lnTo>
                  <a:lnTo>
                    <a:pt x="173" y="401"/>
                  </a:lnTo>
                  <a:lnTo>
                    <a:pt x="201" y="406"/>
                  </a:lnTo>
                  <a:lnTo>
                    <a:pt x="222" y="404"/>
                  </a:lnTo>
                  <a:lnTo>
                    <a:pt x="238" y="401"/>
                  </a:lnTo>
                  <a:lnTo>
                    <a:pt x="250" y="394"/>
                  </a:lnTo>
                  <a:lnTo>
                    <a:pt x="258" y="388"/>
                  </a:lnTo>
                  <a:lnTo>
                    <a:pt x="263" y="381"/>
                  </a:lnTo>
                  <a:lnTo>
                    <a:pt x="265" y="376"/>
                  </a:lnTo>
                  <a:lnTo>
                    <a:pt x="266" y="375"/>
                  </a:lnTo>
                  <a:lnTo>
                    <a:pt x="249" y="367"/>
                  </a:lnTo>
                  <a:lnTo>
                    <a:pt x="235" y="359"/>
                  </a:lnTo>
                  <a:lnTo>
                    <a:pt x="226" y="348"/>
                  </a:lnTo>
                  <a:lnTo>
                    <a:pt x="220" y="338"/>
                  </a:lnTo>
                  <a:lnTo>
                    <a:pt x="216" y="329"/>
                  </a:lnTo>
                  <a:lnTo>
                    <a:pt x="214" y="320"/>
                  </a:lnTo>
                  <a:lnTo>
                    <a:pt x="214" y="315"/>
                  </a:lnTo>
                  <a:lnTo>
                    <a:pt x="214" y="313"/>
                  </a:lnTo>
                  <a:lnTo>
                    <a:pt x="234" y="323"/>
                  </a:lnTo>
                  <a:lnTo>
                    <a:pt x="251" y="328"/>
                  </a:lnTo>
                  <a:lnTo>
                    <a:pt x="265" y="328"/>
                  </a:lnTo>
                  <a:lnTo>
                    <a:pt x="277" y="325"/>
                  </a:lnTo>
                  <a:lnTo>
                    <a:pt x="285" y="320"/>
                  </a:lnTo>
                  <a:lnTo>
                    <a:pt x="292" y="315"/>
                  </a:lnTo>
                  <a:lnTo>
                    <a:pt x="295" y="310"/>
                  </a:lnTo>
                  <a:lnTo>
                    <a:pt x="297" y="309"/>
                  </a:lnTo>
                  <a:lnTo>
                    <a:pt x="281" y="306"/>
                  </a:lnTo>
                  <a:lnTo>
                    <a:pt x="270" y="300"/>
                  </a:lnTo>
                  <a:lnTo>
                    <a:pt x="259" y="291"/>
                  </a:lnTo>
                  <a:lnTo>
                    <a:pt x="252" y="281"/>
                  </a:lnTo>
                  <a:lnTo>
                    <a:pt x="247" y="271"/>
                  </a:lnTo>
                  <a:lnTo>
                    <a:pt x="242" y="263"/>
                  </a:lnTo>
                  <a:lnTo>
                    <a:pt x="241" y="257"/>
                  </a:lnTo>
                  <a:lnTo>
                    <a:pt x="240" y="254"/>
                  </a:lnTo>
                  <a:lnTo>
                    <a:pt x="292" y="251"/>
                  </a:lnTo>
                  <a:lnTo>
                    <a:pt x="280" y="247"/>
                  </a:lnTo>
                  <a:lnTo>
                    <a:pt x="270" y="238"/>
                  </a:lnTo>
                  <a:lnTo>
                    <a:pt x="262" y="227"/>
                  </a:lnTo>
                  <a:lnTo>
                    <a:pt x="255" y="215"/>
                  </a:lnTo>
                  <a:lnTo>
                    <a:pt x="249" y="203"/>
                  </a:lnTo>
                  <a:lnTo>
                    <a:pt x="245" y="193"/>
                  </a:lnTo>
                  <a:lnTo>
                    <a:pt x="243" y="187"/>
                  </a:lnTo>
                  <a:lnTo>
                    <a:pt x="242" y="184"/>
                  </a:lnTo>
                  <a:lnTo>
                    <a:pt x="257" y="187"/>
                  </a:lnTo>
                  <a:lnTo>
                    <a:pt x="272" y="185"/>
                  </a:lnTo>
                  <a:lnTo>
                    <a:pt x="286" y="182"/>
                  </a:lnTo>
                  <a:lnTo>
                    <a:pt x="300" y="175"/>
                  </a:lnTo>
                  <a:lnTo>
                    <a:pt x="314" y="166"/>
                  </a:lnTo>
                  <a:lnTo>
                    <a:pt x="327" y="156"/>
                  </a:lnTo>
                  <a:lnTo>
                    <a:pt x="340" y="143"/>
                  </a:lnTo>
                  <a:lnTo>
                    <a:pt x="351" y="130"/>
                  </a:lnTo>
                  <a:lnTo>
                    <a:pt x="342" y="128"/>
                  </a:lnTo>
                  <a:lnTo>
                    <a:pt x="334" y="124"/>
                  </a:lnTo>
                  <a:lnTo>
                    <a:pt x="328" y="119"/>
                  </a:lnTo>
                  <a:lnTo>
                    <a:pt x="323" y="112"/>
                  </a:lnTo>
                  <a:lnTo>
                    <a:pt x="320" y="106"/>
                  </a:lnTo>
                  <a:lnTo>
                    <a:pt x="317" y="102"/>
                  </a:lnTo>
                  <a:lnTo>
                    <a:pt x="316" y="97"/>
                  </a:lnTo>
                  <a:lnTo>
                    <a:pt x="316" y="96"/>
                  </a:lnTo>
                  <a:lnTo>
                    <a:pt x="327" y="97"/>
                  </a:lnTo>
                  <a:lnTo>
                    <a:pt x="335" y="97"/>
                  </a:lnTo>
                  <a:lnTo>
                    <a:pt x="342" y="96"/>
                  </a:lnTo>
                  <a:lnTo>
                    <a:pt x="348" y="94"/>
                  </a:lnTo>
                  <a:lnTo>
                    <a:pt x="352" y="93"/>
                  </a:lnTo>
                  <a:lnTo>
                    <a:pt x="357" y="90"/>
                  </a:lnTo>
                  <a:lnTo>
                    <a:pt x="360" y="87"/>
                  </a:lnTo>
                  <a:lnTo>
                    <a:pt x="364" y="83"/>
                  </a:lnTo>
                  <a:lnTo>
                    <a:pt x="367" y="77"/>
                  </a:lnTo>
                  <a:lnTo>
                    <a:pt x="372" y="71"/>
                  </a:lnTo>
                  <a:lnTo>
                    <a:pt x="377" y="64"/>
                  </a:lnTo>
                  <a:lnTo>
                    <a:pt x="382" y="55"/>
                  </a:lnTo>
                  <a:lnTo>
                    <a:pt x="387" y="49"/>
                  </a:lnTo>
                  <a:lnTo>
                    <a:pt x="391" y="43"/>
                  </a:lnTo>
                  <a:lnTo>
                    <a:pt x="396" y="37"/>
                  </a:lnTo>
                  <a:lnTo>
                    <a:pt x="401" y="30"/>
                  </a:lnTo>
                  <a:lnTo>
                    <a:pt x="407" y="24"/>
                  </a:lnTo>
                  <a:lnTo>
                    <a:pt x="414" y="17"/>
                  </a:lnTo>
                  <a:lnTo>
                    <a:pt x="421" y="8"/>
                  </a:lnTo>
                  <a:lnTo>
                    <a:pt x="428" y="0"/>
                  </a:lnTo>
                  <a:lnTo>
                    <a:pt x="431" y="11"/>
                  </a:lnTo>
                  <a:lnTo>
                    <a:pt x="427" y="24"/>
                  </a:lnTo>
                  <a:lnTo>
                    <a:pt x="422" y="47"/>
                  </a:lnTo>
                  <a:lnTo>
                    <a:pt x="419" y="87"/>
                  </a:lnTo>
                  <a:lnTo>
                    <a:pt x="420" y="93"/>
                  </a:lnTo>
                  <a:lnTo>
                    <a:pt x="421" y="100"/>
                  </a:lnTo>
                  <a:lnTo>
                    <a:pt x="424" y="106"/>
                  </a:lnTo>
                  <a:lnTo>
                    <a:pt x="429" y="112"/>
                  </a:lnTo>
                  <a:lnTo>
                    <a:pt x="436" y="118"/>
                  </a:lnTo>
                  <a:lnTo>
                    <a:pt x="443" y="122"/>
                  </a:lnTo>
                  <a:lnTo>
                    <a:pt x="451" y="125"/>
                  </a:lnTo>
                  <a:lnTo>
                    <a:pt x="460" y="127"/>
                  </a:lnTo>
                  <a:lnTo>
                    <a:pt x="460" y="128"/>
                  </a:lnTo>
                  <a:lnTo>
                    <a:pt x="458" y="133"/>
                  </a:lnTo>
                  <a:lnTo>
                    <a:pt x="456" y="137"/>
                  </a:lnTo>
                  <a:lnTo>
                    <a:pt x="451" y="143"/>
                  </a:lnTo>
                  <a:lnTo>
                    <a:pt x="446" y="149"/>
                  </a:lnTo>
                  <a:lnTo>
                    <a:pt x="439" y="152"/>
                  </a:lnTo>
                  <a:lnTo>
                    <a:pt x="431" y="155"/>
                  </a:lnTo>
                  <a:lnTo>
                    <a:pt x="422" y="153"/>
                  </a:lnTo>
                  <a:lnTo>
                    <a:pt x="432" y="169"/>
                  </a:lnTo>
                  <a:lnTo>
                    <a:pt x="443" y="184"/>
                  </a:lnTo>
                  <a:lnTo>
                    <a:pt x="455" y="197"/>
                  </a:lnTo>
                  <a:lnTo>
                    <a:pt x="467" y="207"/>
                  </a:lnTo>
                  <a:lnTo>
                    <a:pt x="480" y="218"/>
                  </a:lnTo>
                  <a:lnTo>
                    <a:pt x="494" y="224"/>
                  </a:lnTo>
                  <a:lnTo>
                    <a:pt x="509" y="228"/>
                  </a:lnTo>
                  <a:lnTo>
                    <a:pt x="524" y="228"/>
                  </a:lnTo>
                  <a:lnTo>
                    <a:pt x="523" y="229"/>
                  </a:lnTo>
                  <a:lnTo>
                    <a:pt x="521" y="234"/>
                  </a:lnTo>
                  <a:lnTo>
                    <a:pt x="515" y="240"/>
                  </a:lnTo>
                  <a:lnTo>
                    <a:pt x="509" y="247"/>
                  </a:lnTo>
                  <a:lnTo>
                    <a:pt x="501" y="254"/>
                  </a:lnTo>
                  <a:lnTo>
                    <a:pt x="491" y="260"/>
                  </a:lnTo>
                  <a:lnTo>
                    <a:pt x="480" y="265"/>
                  </a:lnTo>
                  <a:lnTo>
                    <a:pt x="467" y="266"/>
                  </a:lnTo>
                  <a:lnTo>
                    <a:pt x="493" y="284"/>
                  </a:lnTo>
                  <a:lnTo>
                    <a:pt x="492" y="285"/>
                  </a:lnTo>
                  <a:lnTo>
                    <a:pt x="488" y="288"/>
                  </a:lnTo>
                  <a:lnTo>
                    <a:pt x="481" y="293"/>
                  </a:lnTo>
                  <a:lnTo>
                    <a:pt x="473" y="298"/>
                  </a:lnTo>
                  <a:lnTo>
                    <a:pt x="463" y="303"/>
                  </a:lnTo>
                  <a:lnTo>
                    <a:pt x="450" y="307"/>
                  </a:lnTo>
                  <a:lnTo>
                    <a:pt x="436" y="309"/>
                  </a:lnTo>
                  <a:lnTo>
                    <a:pt x="421" y="309"/>
                  </a:lnTo>
                  <a:lnTo>
                    <a:pt x="422" y="312"/>
                  </a:lnTo>
                  <a:lnTo>
                    <a:pt x="424" y="320"/>
                  </a:lnTo>
                  <a:lnTo>
                    <a:pt x="430" y="334"/>
                  </a:lnTo>
                  <a:lnTo>
                    <a:pt x="438" y="347"/>
                  </a:lnTo>
                  <a:lnTo>
                    <a:pt x="449" y="359"/>
                  </a:lnTo>
                  <a:lnTo>
                    <a:pt x="463" y="367"/>
                  </a:lnTo>
                  <a:lnTo>
                    <a:pt x="480" y="370"/>
                  </a:lnTo>
                  <a:lnTo>
                    <a:pt x="501" y="366"/>
                  </a:lnTo>
                  <a:lnTo>
                    <a:pt x="501" y="370"/>
                  </a:lnTo>
                  <a:lnTo>
                    <a:pt x="500" y="382"/>
                  </a:lnTo>
                  <a:lnTo>
                    <a:pt x="495" y="394"/>
                  </a:lnTo>
                  <a:lnTo>
                    <a:pt x="484" y="400"/>
                  </a:lnTo>
                  <a:lnTo>
                    <a:pt x="486" y="401"/>
                  </a:lnTo>
                  <a:lnTo>
                    <a:pt x="491" y="404"/>
                  </a:lnTo>
                  <a:lnTo>
                    <a:pt x="497" y="410"/>
                  </a:lnTo>
                  <a:lnTo>
                    <a:pt x="508" y="414"/>
                  </a:lnTo>
                  <a:lnTo>
                    <a:pt x="518" y="417"/>
                  </a:lnTo>
                  <a:lnTo>
                    <a:pt x="531" y="419"/>
                  </a:lnTo>
                  <a:lnTo>
                    <a:pt x="543" y="417"/>
                  </a:lnTo>
                  <a:lnTo>
                    <a:pt x="556" y="411"/>
                  </a:lnTo>
                  <a:lnTo>
                    <a:pt x="554" y="414"/>
                  </a:lnTo>
                  <a:lnTo>
                    <a:pt x="552" y="425"/>
                  </a:lnTo>
                  <a:lnTo>
                    <a:pt x="546" y="438"/>
                  </a:lnTo>
                  <a:lnTo>
                    <a:pt x="538" y="454"/>
                  </a:lnTo>
                  <a:lnTo>
                    <a:pt x="527" y="473"/>
                  </a:lnTo>
                  <a:lnTo>
                    <a:pt x="510" y="492"/>
                  </a:lnTo>
                  <a:lnTo>
                    <a:pt x="491" y="510"/>
                  </a:lnTo>
                  <a:lnTo>
                    <a:pt x="465" y="524"/>
                  </a:lnTo>
                  <a:lnTo>
                    <a:pt x="466" y="527"/>
                  </a:lnTo>
                  <a:lnTo>
                    <a:pt x="471" y="536"/>
                  </a:lnTo>
                  <a:lnTo>
                    <a:pt x="479" y="546"/>
                  </a:lnTo>
                  <a:lnTo>
                    <a:pt x="492" y="558"/>
                  </a:lnTo>
                  <a:lnTo>
                    <a:pt x="507" y="570"/>
                  </a:lnTo>
                  <a:lnTo>
                    <a:pt x="528" y="579"/>
                  </a:lnTo>
                  <a:lnTo>
                    <a:pt x="553" y="582"/>
                  </a:lnTo>
                  <a:lnTo>
                    <a:pt x="583" y="579"/>
                  </a:lnTo>
                  <a:lnTo>
                    <a:pt x="583" y="580"/>
                  </a:lnTo>
                  <a:lnTo>
                    <a:pt x="582" y="586"/>
                  </a:lnTo>
                  <a:lnTo>
                    <a:pt x="580" y="593"/>
                  </a:lnTo>
                  <a:lnTo>
                    <a:pt x="576" y="602"/>
                  </a:lnTo>
                  <a:lnTo>
                    <a:pt x="571" y="611"/>
                  </a:lnTo>
                  <a:lnTo>
                    <a:pt x="561" y="620"/>
                  </a:lnTo>
                  <a:lnTo>
                    <a:pt x="549" y="626"/>
                  </a:lnTo>
                  <a:lnTo>
                    <a:pt x="531" y="629"/>
                  </a:lnTo>
                  <a:lnTo>
                    <a:pt x="560" y="646"/>
                  </a:lnTo>
                  <a:lnTo>
                    <a:pt x="560" y="648"/>
                  </a:lnTo>
                  <a:lnTo>
                    <a:pt x="559" y="649"/>
                  </a:lnTo>
                  <a:lnTo>
                    <a:pt x="558" y="652"/>
                  </a:lnTo>
                  <a:lnTo>
                    <a:pt x="554" y="655"/>
                  </a:lnTo>
                  <a:lnTo>
                    <a:pt x="550" y="657"/>
                  </a:lnTo>
                  <a:lnTo>
                    <a:pt x="542" y="659"/>
                  </a:lnTo>
                  <a:lnTo>
                    <a:pt x="531" y="659"/>
                  </a:lnTo>
                  <a:lnTo>
                    <a:pt x="516" y="659"/>
                  </a:lnTo>
                  <a:lnTo>
                    <a:pt x="504" y="661"/>
                  </a:lnTo>
                  <a:lnTo>
                    <a:pt x="502" y="668"/>
                  </a:lnTo>
                  <a:lnTo>
                    <a:pt x="508" y="679"/>
                  </a:lnTo>
                  <a:lnTo>
                    <a:pt x="520" y="689"/>
                  </a:lnTo>
                  <a:lnTo>
                    <a:pt x="536" y="699"/>
                  </a:lnTo>
                  <a:lnTo>
                    <a:pt x="557" y="703"/>
                  </a:lnTo>
                  <a:lnTo>
                    <a:pt x="579" y="703"/>
                  </a:lnTo>
                  <a:lnTo>
                    <a:pt x="603" y="695"/>
                  </a:lnTo>
                  <a:lnTo>
                    <a:pt x="603" y="696"/>
                  </a:lnTo>
                  <a:lnTo>
                    <a:pt x="602" y="701"/>
                  </a:lnTo>
                  <a:lnTo>
                    <a:pt x="600" y="706"/>
                  </a:lnTo>
                  <a:lnTo>
                    <a:pt x="595" y="714"/>
                  </a:lnTo>
                  <a:lnTo>
                    <a:pt x="589" y="723"/>
                  </a:lnTo>
                  <a:lnTo>
                    <a:pt x="579" y="730"/>
                  </a:lnTo>
                  <a:lnTo>
                    <a:pt x="566" y="736"/>
                  </a:lnTo>
                  <a:lnTo>
                    <a:pt x="549" y="740"/>
                  </a:lnTo>
                  <a:lnTo>
                    <a:pt x="573" y="759"/>
                  </a:lnTo>
                  <a:lnTo>
                    <a:pt x="572" y="762"/>
                  </a:lnTo>
                  <a:lnTo>
                    <a:pt x="566" y="768"/>
                  </a:lnTo>
                  <a:lnTo>
                    <a:pt x="558" y="777"/>
                  </a:lnTo>
                  <a:lnTo>
                    <a:pt x="546" y="784"/>
                  </a:lnTo>
                  <a:lnTo>
                    <a:pt x="531" y="792"/>
                  </a:lnTo>
                  <a:lnTo>
                    <a:pt x="511" y="796"/>
                  </a:lnTo>
                  <a:lnTo>
                    <a:pt x="488" y="794"/>
                  </a:lnTo>
                  <a:lnTo>
                    <a:pt x="460" y="787"/>
                  </a:lnTo>
                  <a:lnTo>
                    <a:pt x="464" y="792"/>
                  </a:lnTo>
                  <a:lnTo>
                    <a:pt x="472" y="800"/>
                  </a:lnTo>
                  <a:lnTo>
                    <a:pt x="486" y="814"/>
                  </a:lnTo>
                  <a:lnTo>
                    <a:pt x="504" y="828"/>
                  </a:lnTo>
                  <a:lnTo>
                    <a:pt x="527" y="841"/>
                  </a:lnTo>
                  <a:lnTo>
                    <a:pt x="552" y="852"/>
                  </a:lnTo>
                  <a:lnTo>
                    <a:pt x="580" y="856"/>
                  </a:lnTo>
                  <a:lnTo>
                    <a:pt x="611" y="853"/>
                  </a:lnTo>
                  <a:lnTo>
                    <a:pt x="579" y="887"/>
                  </a:lnTo>
                  <a:lnTo>
                    <a:pt x="581" y="888"/>
                  </a:lnTo>
                  <a:lnTo>
                    <a:pt x="586" y="890"/>
                  </a:lnTo>
                  <a:lnTo>
                    <a:pt x="593" y="893"/>
                  </a:lnTo>
                  <a:lnTo>
                    <a:pt x="603" y="896"/>
                  </a:lnTo>
                  <a:lnTo>
                    <a:pt x="615" y="899"/>
                  </a:lnTo>
                  <a:lnTo>
                    <a:pt x="626" y="899"/>
                  </a:lnTo>
                  <a:lnTo>
                    <a:pt x="639" y="896"/>
                  </a:lnTo>
                  <a:lnTo>
                    <a:pt x="651" y="890"/>
                  </a:lnTo>
                  <a:lnTo>
                    <a:pt x="651" y="891"/>
                  </a:lnTo>
                  <a:lnTo>
                    <a:pt x="651" y="897"/>
                  </a:lnTo>
                  <a:lnTo>
                    <a:pt x="648" y="905"/>
                  </a:lnTo>
                  <a:lnTo>
                    <a:pt x="646" y="915"/>
                  </a:lnTo>
                  <a:lnTo>
                    <a:pt x="640" y="925"/>
                  </a:lnTo>
                  <a:lnTo>
                    <a:pt x="632" y="934"/>
                  </a:lnTo>
                  <a:lnTo>
                    <a:pt x="619" y="941"/>
                  </a:lnTo>
                  <a:lnTo>
                    <a:pt x="603" y="947"/>
                  </a:lnTo>
                  <a:lnTo>
                    <a:pt x="632" y="974"/>
                  </a:lnTo>
                  <a:lnTo>
                    <a:pt x="631" y="975"/>
                  </a:lnTo>
                  <a:lnTo>
                    <a:pt x="628" y="981"/>
                  </a:lnTo>
                  <a:lnTo>
                    <a:pt x="622" y="988"/>
                  </a:lnTo>
                  <a:lnTo>
                    <a:pt x="614" y="996"/>
                  </a:lnTo>
                  <a:lnTo>
                    <a:pt x="603" y="1004"/>
                  </a:lnTo>
                  <a:lnTo>
                    <a:pt x="592" y="1009"/>
                  </a:lnTo>
                  <a:lnTo>
                    <a:pt x="576" y="1012"/>
                  </a:lnTo>
                  <a:lnTo>
                    <a:pt x="559" y="1010"/>
                  </a:lnTo>
                  <a:lnTo>
                    <a:pt x="580" y="1048"/>
                  </a:lnTo>
                  <a:lnTo>
                    <a:pt x="576" y="1050"/>
                  </a:lnTo>
                  <a:lnTo>
                    <a:pt x="568" y="1054"/>
                  </a:lnTo>
                  <a:lnTo>
                    <a:pt x="554" y="1059"/>
                  </a:lnTo>
                  <a:lnTo>
                    <a:pt x="537" y="1065"/>
                  </a:lnTo>
                  <a:lnTo>
                    <a:pt x="516" y="1069"/>
                  </a:lnTo>
                  <a:lnTo>
                    <a:pt x="495" y="1070"/>
                  </a:lnTo>
                  <a:lnTo>
                    <a:pt x="472" y="1070"/>
                  </a:lnTo>
                  <a:lnTo>
                    <a:pt x="450" y="1065"/>
                  </a:lnTo>
                  <a:lnTo>
                    <a:pt x="452" y="1069"/>
                  </a:lnTo>
                  <a:lnTo>
                    <a:pt x="457" y="1075"/>
                  </a:lnTo>
                  <a:lnTo>
                    <a:pt x="465" y="1082"/>
                  </a:lnTo>
                  <a:lnTo>
                    <a:pt x="473" y="1091"/>
                  </a:lnTo>
                  <a:lnTo>
                    <a:pt x="481" y="1100"/>
                  </a:lnTo>
                  <a:lnTo>
                    <a:pt x="489" y="1107"/>
                  </a:lnTo>
                  <a:lnTo>
                    <a:pt x="494" y="1113"/>
                  </a:lnTo>
                  <a:lnTo>
                    <a:pt x="496" y="1116"/>
                  </a:lnTo>
                  <a:lnTo>
                    <a:pt x="467" y="1119"/>
                  </a:lnTo>
                  <a:lnTo>
                    <a:pt x="441" y="1120"/>
                  </a:lnTo>
                  <a:lnTo>
                    <a:pt x="417" y="1117"/>
                  </a:lnTo>
                  <a:lnTo>
                    <a:pt x="395" y="1113"/>
                  </a:lnTo>
                  <a:lnTo>
                    <a:pt x="374" y="1107"/>
                  </a:lnTo>
                  <a:lnTo>
                    <a:pt x="353" y="1100"/>
                  </a:lnTo>
                  <a:lnTo>
                    <a:pt x="334" y="1091"/>
                  </a:lnTo>
                  <a:lnTo>
                    <a:pt x="313" y="1084"/>
                  </a:lnTo>
                  <a:lnTo>
                    <a:pt x="290" y="1078"/>
                  </a:lnTo>
                  <a:lnTo>
                    <a:pt x="265" y="1072"/>
                  </a:lnTo>
                  <a:lnTo>
                    <a:pt x="238" y="1069"/>
                  </a:lnTo>
                  <a:lnTo>
                    <a:pt x="208" y="1069"/>
                  </a:lnTo>
                  <a:lnTo>
                    <a:pt x="173" y="1072"/>
                  </a:lnTo>
                  <a:lnTo>
                    <a:pt x="134" y="1078"/>
                  </a:lnTo>
                  <a:lnTo>
                    <a:pt x="90" y="1088"/>
                  </a:lnTo>
                  <a:lnTo>
                    <a:pt x="40" y="1104"/>
                  </a:lnTo>
                  <a:lnTo>
                    <a:pt x="74" y="1047"/>
                  </a:lnTo>
                  <a:lnTo>
                    <a:pt x="55" y="1047"/>
                  </a:lnTo>
                  <a:lnTo>
                    <a:pt x="40" y="1045"/>
                  </a:lnTo>
                  <a:lnTo>
                    <a:pt x="27" y="1043"/>
                  </a:lnTo>
                  <a:lnTo>
                    <a:pt x="18" y="1038"/>
                  </a:lnTo>
                  <a:lnTo>
                    <a:pt x="12" y="1035"/>
                  </a:lnTo>
                  <a:lnTo>
                    <a:pt x="7" y="1032"/>
                  </a:lnTo>
                  <a:lnTo>
                    <a:pt x="5" y="1031"/>
                  </a:lnTo>
                  <a:lnTo>
                    <a:pt x="4" y="1029"/>
                  </a:lnTo>
                  <a:close/>
                </a:path>
              </a:pathLst>
            </a:custGeom>
            <a:solidFill>
              <a:srgbClr val="42A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48" name="Freeform 113">
              <a:extLst>
                <a:ext uri="{FF2B5EF4-FFF2-40B4-BE49-F238E27FC236}">
                  <a16:creationId xmlns:a16="http://schemas.microsoft.com/office/drawing/2014/main" id="{AACE302A-D62A-4B66-8777-05434AD98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" y="3672"/>
              <a:ext cx="842" cy="267"/>
            </a:xfrm>
            <a:custGeom>
              <a:avLst/>
              <a:gdLst>
                <a:gd name="T0" fmla="*/ 181 w 1683"/>
                <a:gd name="T1" fmla="*/ 66 h 534"/>
                <a:gd name="T2" fmla="*/ 174 w 1683"/>
                <a:gd name="T3" fmla="*/ 63 h 534"/>
                <a:gd name="T4" fmla="*/ 167 w 1683"/>
                <a:gd name="T5" fmla="*/ 58 h 534"/>
                <a:gd name="T6" fmla="*/ 161 w 1683"/>
                <a:gd name="T7" fmla="*/ 52 h 534"/>
                <a:gd name="T8" fmla="*/ 155 w 1683"/>
                <a:gd name="T9" fmla="*/ 44 h 534"/>
                <a:gd name="T10" fmla="*/ 148 w 1683"/>
                <a:gd name="T11" fmla="*/ 34 h 534"/>
                <a:gd name="T12" fmla="*/ 140 w 1683"/>
                <a:gd name="T13" fmla="*/ 24 h 534"/>
                <a:gd name="T14" fmla="*/ 130 w 1683"/>
                <a:gd name="T15" fmla="*/ 16 h 534"/>
                <a:gd name="T16" fmla="*/ 118 w 1683"/>
                <a:gd name="T17" fmla="*/ 10 h 534"/>
                <a:gd name="T18" fmla="*/ 106 w 1683"/>
                <a:gd name="T19" fmla="*/ 6 h 534"/>
                <a:gd name="T20" fmla="*/ 93 w 1683"/>
                <a:gd name="T21" fmla="*/ 4 h 534"/>
                <a:gd name="T22" fmla="*/ 80 w 1683"/>
                <a:gd name="T23" fmla="*/ 3 h 534"/>
                <a:gd name="T24" fmla="*/ 67 w 1683"/>
                <a:gd name="T25" fmla="*/ 4 h 534"/>
                <a:gd name="T26" fmla="*/ 54 w 1683"/>
                <a:gd name="T27" fmla="*/ 5 h 534"/>
                <a:gd name="T28" fmla="*/ 42 w 1683"/>
                <a:gd name="T29" fmla="*/ 8 h 534"/>
                <a:gd name="T30" fmla="*/ 31 w 1683"/>
                <a:gd name="T31" fmla="*/ 12 h 534"/>
                <a:gd name="T32" fmla="*/ 22 w 1683"/>
                <a:gd name="T33" fmla="*/ 17 h 534"/>
                <a:gd name="T34" fmla="*/ 14 w 1683"/>
                <a:gd name="T35" fmla="*/ 22 h 534"/>
                <a:gd name="T36" fmla="*/ 9 w 1683"/>
                <a:gd name="T37" fmla="*/ 28 h 534"/>
                <a:gd name="T38" fmla="*/ 5 w 1683"/>
                <a:gd name="T39" fmla="*/ 34 h 534"/>
                <a:gd name="T40" fmla="*/ 3 w 1683"/>
                <a:gd name="T41" fmla="*/ 40 h 534"/>
                <a:gd name="T42" fmla="*/ 0 w 1683"/>
                <a:gd name="T43" fmla="*/ 45 h 534"/>
                <a:gd name="T44" fmla="*/ 1 w 1683"/>
                <a:gd name="T45" fmla="*/ 38 h 534"/>
                <a:gd name="T46" fmla="*/ 4 w 1683"/>
                <a:gd name="T47" fmla="*/ 31 h 534"/>
                <a:gd name="T48" fmla="*/ 9 w 1683"/>
                <a:gd name="T49" fmla="*/ 25 h 534"/>
                <a:gd name="T50" fmla="*/ 15 w 1683"/>
                <a:gd name="T51" fmla="*/ 19 h 534"/>
                <a:gd name="T52" fmla="*/ 24 w 1683"/>
                <a:gd name="T53" fmla="*/ 13 h 534"/>
                <a:gd name="T54" fmla="*/ 34 w 1683"/>
                <a:gd name="T55" fmla="*/ 9 h 534"/>
                <a:gd name="T56" fmla="*/ 46 w 1683"/>
                <a:gd name="T57" fmla="*/ 5 h 534"/>
                <a:gd name="T58" fmla="*/ 58 w 1683"/>
                <a:gd name="T59" fmla="*/ 2 h 534"/>
                <a:gd name="T60" fmla="*/ 71 w 1683"/>
                <a:gd name="T61" fmla="*/ 1 h 534"/>
                <a:gd name="T62" fmla="*/ 84 w 1683"/>
                <a:gd name="T63" fmla="*/ 1 h 534"/>
                <a:gd name="T64" fmla="*/ 98 w 1683"/>
                <a:gd name="T65" fmla="*/ 2 h 534"/>
                <a:gd name="T66" fmla="*/ 111 w 1683"/>
                <a:gd name="T67" fmla="*/ 5 h 534"/>
                <a:gd name="T68" fmla="*/ 123 w 1683"/>
                <a:gd name="T69" fmla="*/ 10 h 534"/>
                <a:gd name="T70" fmla="*/ 135 w 1683"/>
                <a:gd name="T71" fmla="*/ 16 h 534"/>
                <a:gd name="T72" fmla="*/ 144 w 1683"/>
                <a:gd name="T73" fmla="*/ 25 h 534"/>
                <a:gd name="T74" fmla="*/ 153 w 1683"/>
                <a:gd name="T75" fmla="*/ 36 h 534"/>
                <a:gd name="T76" fmla="*/ 158 w 1683"/>
                <a:gd name="T77" fmla="*/ 45 h 534"/>
                <a:gd name="T78" fmla="*/ 164 w 1683"/>
                <a:gd name="T79" fmla="*/ 52 h 534"/>
                <a:gd name="T80" fmla="*/ 171 w 1683"/>
                <a:gd name="T81" fmla="*/ 58 h 534"/>
                <a:gd name="T82" fmla="*/ 177 w 1683"/>
                <a:gd name="T83" fmla="*/ 62 h 534"/>
                <a:gd name="T84" fmla="*/ 183 w 1683"/>
                <a:gd name="T85" fmla="*/ 64 h 534"/>
                <a:gd name="T86" fmla="*/ 191 w 1683"/>
                <a:gd name="T87" fmla="*/ 65 h 534"/>
                <a:gd name="T88" fmla="*/ 197 w 1683"/>
                <a:gd name="T89" fmla="*/ 64 h 534"/>
                <a:gd name="T90" fmla="*/ 203 w 1683"/>
                <a:gd name="T91" fmla="*/ 61 h 534"/>
                <a:gd name="T92" fmla="*/ 207 w 1683"/>
                <a:gd name="T93" fmla="*/ 59 h 534"/>
                <a:gd name="T94" fmla="*/ 209 w 1683"/>
                <a:gd name="T95" fmla="*/ 57 h 534"/>
                <a:gd name="T96" fmla="*/ 211 w 1683"/>
                <a:gd name="T97" fmla="*/ 58 h 534"/>
                <a:gd name="T98" fmla="*/ 210 w 1683"/>
                <a:gd name="T99" fmla="*/ 60 h 534"/>
                <a:gd name="T100" fmla="*/ 207 w 1683"/>
                <a:gd name="T101" fmla="*/ 62 h 534"/>
                <a:gd name="T102" fmla="*/ 202 w 1683"/>
                <a:gd name="T103" fmla="*/ 64 h 534"/>
                <a:gd name="T104" fmla="*/ 196 w 1683"/>
                <a:gd name="T105" fmla="*/ 66 h 534"/>
                <a:gd name="T106" fmla="*/ 188 w 1683"/>
                <a:gd name="T107" fmla="*/ 67 h 53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683" h="534">
                  <a:moveTo>
                    <a:pt x="1479" y="531"/>
                  </a:moveTo>
                  <a:lnTo>
                    <a:pt x="1461" y="527"/>
                  </a:lnTo>
                  <a:lnTo>
                    <a:pt x="1442" y="523"/>
                  </a:lnTo>
                  <a:lnTo>
                    <a:pt x="1425" y="515"/>
                  </a:lnTo>
                  <a:lnTo>
                    <a:pt x="1406" y="508"/>
                  </a:lnTo>
                  <a:lnTo>
                    <a:pt x="1389" y="498"/>
                  </a:lnTo>
                  <a:lnTo>
                    <a:pt x="1371" y="487"/>
                  </a:lnTo>
                  <a:lnTo>
                    <a:pt x="1354" y="474"/>
                  </a:lnTo>
                  <a:lnTo>
                    <a:pt x="1336" y="461"/>
                  </a:lnTo>
                  <a:lnTo>
                    <a:pt x="1319" y="445"/>
                  </a:lnTo>
                  <a:lnTo>
                    <a:pt x="1303" y="429"/>
                  </a:lnTo>
                  <a:lnTo>
                    <a:pt x="1285" y="410"/>
                  </a:lnTo>
                  <a:lnTo>
                    <a:pt x="1269" y="390"/>
                  </a:lnTo>
                  <a:lnTo>
                    <a:pt x="1253" y="368"/>
                  </a:lnTo>
                  <a:lnTo>
                    <a:pt x="1237" y="346"/>
                  </a:lnTo>
                  <a:lnTo>
                    <a:pt x="1220" y="321"/>
                  </a:lnTo>
                  <a:lnTo>
                    <a:pt x="1204" y="297"/>
                  </a:lnTo>
                  <a:lnTo>
                    <a:pt x="1184" y="266"/>
                  </a:lnTo>
                  <a:lnTo>
                    <a:pt x="1163" y="238"/>
                  </a:lnTo>
                  <a:lnTo>
                    <a:pt x="1140" y="211"/>
                  </a:lnTo>
                  <a:lnTo>
                    <a:pt x="1116" y="188"/>
                  </a:lnTo>
                  <a:lnTo>
                    <a:pt x="1090" y="164"/>
                  </a:lnTo>
                  <a:lnTo>
                    <a:pt x="1062" y="144"/>
                  </a:lnTo>
                  <a:lnTo>
                    <a:pt x="1034" y="125"/>
                  </a:lnTo>
                  <a:lnTo>
                    <a:pt x="1004" y="107"/>
                  </a:lnTo>
                  <a:lnTo>
                    <a:pt x="974" y="93"/>
                  </a:lnTo>
                  <a:lnTo>
                    <a:pt x="943" y="78"/>
                  </a:lnTo>
                  <a:lnTo>
                    <a:pt x="910" y="66"/>
                  </a:lnTo>
                  <a:lnTo>
                    <a:pt x="878" y="54"/>
                  </a:lnTo>
                  <a:lnTo>
                    <a:pt x="844" y="46"/>
                  </a:lnTo>
                  <a:lnTo>
                    <a:pt x="810" y="38"/>
                  </a:lnTo>
                  <a:lnTo>
                    <a:pt x="775" y="32"/>
                  </a:lnTo>
                  <a:lnTo>
                    <a:pt x="741" y="27"/>
                  </a:lnTo>
                  <a:lnTo>
                    <a:pt x="706" y="24"/>
                  </a:lnTo>
                  <a:lnTo>
                    <a:pt x="670" y="21"/>
                  </a:lnTo>
                  <a:lnTo>
                    <a:pt x="635" y="21"/>
                  </a:lnTo>
                  <a:lnTo>
                    <a:pt x="600" y="21"/>
                  </a:lnTo>
                  <a:lnTo>
                    <a:pt x="565" y="22"/>
                  </a:lnTo>
                  <a:lnTo>
                    <a:pt x="530" y="25"/>
                  </a:lnTo>
                  <a:lnTo>
                    <a:pt x="495" y="28"/>
                  </a:lnTo>
                  <a:lnTo>
                    <a:pt x="462" y="34"/>
                  </a:lnTo>
                  <a:lnTo>
                    <a:pt x="428" y="40"/>
                  </a:lnTo>
                  <a:lnTo>
                    <a:pt x="396" y="47"/>
                  </a:lnTo>
                  <a:lnTo>
                    <a:pt x="364" y="54"/>
                  </a:lnTo>
                  <a:lnTo>
                    <a:pt x="333" y="63"/>
                  </a:lnTo>
                  <a:lnTo>
                    <a:pt x="304" y="73"/>
                  </a:lnTo>
                  <a:lnTo>
                    <a:pt x="275" y="84"/>
                  </a:lnTo>
                  <a:lnTo>
                    <a:pt x="247" y="95"/>
                  </a:lnTo>
                  <a:lnTo>
                    <a:pt x="220" y="107"/>
                  </a:lnTo>
                  <a:lnTo>
                    <a:pt x="196" y="120"/>
                  </a:lnTo>
                  <a:lnTo>
                    <a:pt x="173" y="134"/>
                  </a:lnTo>
                  <a:lnTo>
                    <a:pt x="151" y="147"/>
                  </a:lnTo>
                  <a:lnTo>
                    <a:pt x="130" y="162"/>
                  </a:lnTo>
                  <a:lnTo>
                    <a:pt x="111" y="175"/>
                  </a:lnTo>
                  <a:lnTo>
                    <a:pt x="95" y="191"/>
                  </a:lnTo>
                  <a:lnTo>
                    <a:pt x="79" y="206"/>
                  </a:lnTo>
                  <a:lnTo>
                    <a:pt x="65" y="222"/>
                  </a:lnTo>
                  <a:lnTo>
                    <a:pt x="53" y="238"/>
                  </a:lnTo>
                  <a:lnTo>
                    <a:pt x="42" y="254"/>
                  </a:lnTo>
                  <a:lnTo>
                    <a:pt x="33" y="270"/>
                  </a:lnTo>
                  <a:lnTo>
                    <a:pt x="26" y="286"/>
                  </a:lnTo>
                  <a:lnTo>
                    <a:pt x="20" y="304"/>
                  </a:lnTo>
                  <a:lnTo>
                    <a:pt x="17" y="320"/>
                  </a:lnTo>
                  <a:lnTo>
                    <a:pt x="16" y="338"/>
                  </a:lnTo>
                  <a:lnTo>
                    <a:pt x="16" y="355"/>
                  </a:lnTo>
                  <a:lnTo>
                    <a:pt x="0" y="357"/>
                  </a:lnTo>
                  <a:lnTo>
                    <a:pt x="0" y="338"/>
                  </a:lnTo>
                  <a:lnTo>
                    <a:pt x="1" y="319"/>
                  </a:lnTo>
                  <a:lnTo>
                    <a:pt x="5" y="301"/>
                  </a:lnTo>
                  <a:lnTo>
                    <a:pt x="11" y="282"/>
                  </a:lnTo>
                  <a:lnTo>
                    <a:pt x="18" y="263"/>
                  </a:lnTo>
                  <a:lnTo>
                    <a:pt x="27" y="245"/>
                  </a:lnTo>
                  <a:lnTo>
                    <a:pt x="38" y="228"/>
                  </a:lnTo>
                  <a:lnTo>
                    <a:pt x="52" y="210"/>
                  </a:lnTo>
                  <a:lnTo>
                    <a:pt x="66" y="194"/>
                  </a:lnTo>
                  <a:lnTo>
                    <a:pt x="82" y="176"/>
                  </a:lnTo>
                  <a:lnTo>
                    <a:pt x="101" y="160"/>
                  </a:lnTo>
                  <a:lnTo>
                    <a:pt x="120" y="145"/>
                  </a:lnTo>
                  <a:lnTo>
                    <a:pt x="141" y="129"/>
                  </a:lnTo>
                  <a:lnTo>
                    <a:pt x="164" y="116"/>
                  </a:lnTo>
                  <a:lnTo>
                    <a:pt x="189" y="101"/>
                  </a:lnTo>
                  <a:lnTo>
                    <a:pt x="214" y="88"/>
                  </a:lnTo>
                  <a:lnTo>
                    <a:pt x="241" y="76"/>
                  </a:lnTo>
                  <a:lnTo>
                    <a:pt x="269" y="65"/>
                  </a:lnTo>
                  <a:lnTo>
                    <a:pt x="299" y="53"/>
                  </a:lnTo>
                  <a:lnTo>
                    <a:pt x="329" y="43"/>
                  </a:lnTo>
                  <a:lnTo>
                    <a:pt x="361" y="34"/>
                  </a:lnTo>
                  <a:lnTo>
                    <a:pt x="393" y="27"/>
                  </a:lnTo>
                  <a:lnTo>
                    <a:pt x="427" y="19"/>
                  </a:lnTo>
                  <a:lnTo>
                    <a:pt x="461" y="13"/>
                  </a:lnTo>
                  <a:lnTo>
                    <a:pt x="494" y="9"/>
                  </a:lnTo>
                  <a:lnTo>
                    <a:pt x="530" y="4"/>
                  </a:lnTo>
                  <a:lnTo>
                    <a:pt x="565" y="2"/>
                  </a:lnTo>
                  <a:lnTo>
                    <a:pt x="601" y="0"/>
                  </a:lnTo>
                  <a:lnTo>
                    <a:pt x="636" y="0"/>
                  </a:lnTo>
                  <a:lnTo>
                    <a:pt x="672" y="2"/>
                  </a:lnTo>
                  <a:lnTo>
                    <a:pt x="708" y="3"/>
                  </a:lnTo>
                  <a:lnTo>
                    <a:pt x="744" y="7"/>
                  </a:lnTo>
                  <a:lnTo>
                    <a:pt x="779" y="12"/>
                  </a:lnTo>
                  <a:lnTo>
                    <a:pt x="815" y="19"/>
                  </a:lnTo>
                  <a:lnTo>
                    <a:pt x="850" y="27"/>
                  </a:lnTo>
                  <a:lnTo>
                    <a:pt x="883" y="37"/>
                  </a:lnTo>
                  <a:lnTo>
                    <a:pt x="917" y="47"/>
                  </a:lnTo>
                  <a:lnTo>
                    <a:pt x="950" y="60"/>
                  </a:lnTo>
                  <a:lnTo>
                    <a:pt x="982" y="75"/>
                  </a:lnTo>
                  <a:lnTo>
                    <a:pt x="1014" y="91"/>
                  </a:lnTo>
                  <a:lnTo>
                    <a:pt x="1044" y="109"/>
                  </a:lnTo>
                  <a:lnTo>
                    <a:pt x="1073" y="128"/>
                  </a:lnTo>
                  <a:lnTo>
                    <a:pt x="1101" y="150"/>
                  </a:lnTo>
                  <a:lnTo>
                    <a:pt x="1126" y="173"/>
                  </a:lnTo>
                  <a:lnTo>
                    <a:pt x="1152" y="198"/>
                  </a:lnTo>
                  <a:lnTo>
                    <a:pt x="1175" y="225"/>
                  </a:lnTo>
                  <a:lnTo>
                    <a:pt x="1197" y="254"/>
                  </a:lnTo>
                  <a:lnTo>
                    <a:pt x="1217" y="285"/>
                  </a:lnTo>
                  <a:lnTo>
                    <a:pt x="1232" y="310"/>
                  </a:lnTo>
                  <a:lnTo>
                    <a:pt x="1248" y="333"/>
                  </a:lnTo>
                  <a:lnTo>
                    <a:pt x="1263" y="355"/>
                  </a:lnTo>
                  <a:lnTo>
                    <a:pt x="1280" y="374"/>
                  </a:lnTo>
                  <a:lnTo>
                    <a:pt x="1296" y="393"/>
                  </a:lnTo>
                  <a:lnTo>
                    <a:pt x="1311" y="412"/>
                  </a:lnTo>
                  <a:lnTo>
                    <a:pt x="1328" y="429"/>
                  </a:lnTo>
                  <a:lnTo>
                    <a:pt x="1345" y="443"/>
                  </a:lnTo>
                  <a:lnTo>
                    <a:pt x="1361" y="457"/>
                  </a:lnTo>
                  <a:lnTo>
                    <a:pt x="1377" y="468"/>
                  </a:lnTo>
                  <a:lnTo>
                    <a:pt x="1395" y="479"/>
                  </a:lnTo>
                  <a:lnTo>
                    <a:pt x="1412" y="489"/>
                  </a:lnTo>
                  <a:lnTo>
                    <a:pt x="1428" y="496"/>
                  </a:lnTo>
                  <a:lnTo>
                    <a:pt x="1446" y="502"/>
                  </a:lnTo>
                  <a:lnTo>
                    <a:pt x="1463" y="508"/>
                  </a:lnTo>
                  <a:lnTo>
                    <a:pt x="1480" y="511"/>
                  </a:lnTo>
                  <a:lnTo>
                    <a:pt x="1501" y="514"/>
                  </a:lnTo>
                  <a:lnTo>
                    <a:pt x="1521" y="514"/>
                  </a:lnTo>
                  <a:lnTo>
                    <a:pt x="1540" y="512"/>
                  </a:lnTo>
                  <a:lnTo>
                    <a:pt x="1557" y="508"/>
                  </a:lnTo>
                  <a:lnTo>
                    <a:pt x="1575" y="505"/>
                  </a:lnTo>
                  <a:lnTo>
                    <a:pt x="1590" y="499"/>
                  </a:lnTo>
                  <a:lnTo>
                    <a:pt x="1605" y="493"/>
                  </a:lnTo>
                  <a:lnTo>
                    <a:pt x="1619" y="486"/>
                  </a:lnTo>
                  <a:lnTo>
                    <a:pt x="1630" y="480"/>
                  </a:lnTo>
                  <a:lnTo>
                    <a:pt x="1641" y="473"/>
                  </a:lnTo>
                  <a:lnTo>
                    <a:pt x="1650" y="467"/>
                  </a:lnTo>
                  <a:lnTo>
                    <a:pt x="1658" y="461"/>
                  </a:lnTo>
                  <a:lnTo>
                    <a:pt x="1665" y="455"/>
                  </a:lnTo>
                  <a:lnTo>
                    <a:pt x="1670" y="452"/>
                  </a:lnTo>
                  <a:lnTo>
                    <a:pt x="1672" y="449"/>
                  </a:lnTo>
                  <a:lnTo>
                    <a:pt x="1673" y="448"/>
                  </a:lnTo>
                  <a:lnTo>
                    <a:pt x="1683" y="464"/>
                  </a:lnTo>
                  <a:lnTo>
                    <a:pt x="1681" y="465"/>
                  </a:lnTo>
                  <a:lnTo>
                    <a:pt x="1678" y="468"/>
                  </a:lnTo>
                  <a:lnTo>
                    <a:pt x="1673" y="473"/>
                  </a:lnTo>
                  <a:lnTo>
                    <a:pt x="1666" y="479"/>
                  </a:lnTo>
                  <a:lnTo>
                    <a:pt x="1658" y="484"/>
                  </a:lnTo>
                  <a:lnTo>
                    <a:pt x="1649" y="492"/>
                  </a:lnTo>
                  <a:lnTo>
                    <a:pt x="1637" y="499"/>
                  </a:lnTo>
                  <a:lnTo>
                    <a:pt x="1624" y="506"/>
                  </a:lnTo>
                  <a:lnTo>
                    <a:pt x="1611" y="512"/>
                  </a:lnTo>
                  <a:lnTo>
                    <a:pt x="1595" y="520"/>
                  </a:lnTo>
                  <a:lnTo>
                    <a:pt x="1578" y="524"/>
                  </a:lnTo>
                  <a:lnTo>
                    <a:pt x="1561" y="528"/>
                  </a:lnTo>
                  <a:lnTo>
                    <a:pt x="1542" y="531"/>
                  </a:lnTo>
                  <a:lnTo>
                    <a:pt x="1522" y="534"/>
                  </a:lnTo>
                  <a:lnTo>
                    <a:pt x="1501" y="533"/>
                  </a:lnTo>
                  <a:lnTo>
                    <a:pt x="1479" y="531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49" name="Freeform 114">
              <a:extLst>
                <a:ext uri="{FF2B5EF4-FFF2-40B4-BE49-F238E27FC236}">
                  <a16:creationId xmlns:a16="http://schemas.microsoft.com/office/drawing/2014/main" id="{14152F70-96E5-430C-9A02-34A4763CF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" y="3847"/>
              <a:ext cx="178" cy="132"/>
            </a:xfrm>
            <a:custGeom>
              <a:avLst/>
              <a:gdLst>
                <a:gd name="T0" fmla="*/ 40 w 355"/>
                <a:gd name="T1" fmla="*/ 30 h 265"/>
                <a:gd name="T2" fmla="*/ 38 w 355"/>
                <a:gd name="T3" fmla="*/ 31 h 265"/>
                <a:gd name="T4" fmla="*/ 37 w 355"/>
                <a:gd name="T5" fmla="*/ 32 h 265"/>
                <a:gd name="T6" fmla="*/ 35 w 355"/>
                <a:gd name="T7" fmla="*/ 32 h 265"/>
                <a:gd name="T8" fmla="*/ 33 w 355"/>
                <a:gd name="T9" fmla="*/ 32 h 265"/>
                <a:gd name="T10" fmla="*/ 31 w 355"/>
                <a:gd name="T11" fmla="*/ 33 h 265"/>
                <a:gd name="T12" fmla="*/ 29 w 355"/>
                <a:gd name="T13" fmla="*/ 32 h 265"/>
                <a:gd name="T14" fmla="*/ 27 w 355"/>
                <a:gd name="T15" fmla="*/ 32 h 265"/>
                <a:gd name="T16" fmla="*/ 25 w 355"/>
                <a:gd name="T17" fmla="*/ 31 h 265"/>
                <a:gd name="T18" fmla="*/ 22 w 355"/>
                <a:gd name="T19" fmla="*/ 30 h 265"/>
                <a:gd name="T20" fmla="*/ 19 w 355"/>
                <a:gd name="T21" fmla="*/ 29 h 265"/>
                <a:gd name="T22" fmla="*/ 17 w 355"/>
                <a:gd name="T23" fmla="*/ 27 h 265"/>
                <a:gd name="T24" fmla="*/ 14 w 355"/>
                <a:gd name="T25" fmla="*/ 25 h 265"/>
                <a:gd name="T26" fmla="*/ 10 w 355"/>
                <a:gd name="T27" fmla="*/ 23 h 265"/>
                <a:gd name="T28" fmla="*/ 7 w 355"/>
                <a:gd name="T29" fmla="*/ 21 h 265"/>
                <a:gd name="T30" fmla="*/ 4 w 355"/>
                <a:gd name="T31" fmla="*/ 19 h 265"/>
                <a:gd name="T32" fmla="*/ 0 w 355"/>
                <a:gd name="T33" fmla="*/ 16 h 265"/>
                <a:gd name="T34" fmla="*/ 1 w 355"/>
                <a:gd name="T35" fmla="*/ 14 h 265"/>
                <a:gd name="T36" fmla="*/ 5 w 355"/>
                <a:gd name="T37" fmla="*/ 16 h 265"/>
                <a:gd name="T38" fmla="*/ 8 w 355"/>
                <a:gd name="T39" fmla="*/ 19 h 265"/>
                <a:gd name="T40" fmla="*/ 11 w 355"/>
                <a:gd name="T41" fmla="*/ 21 h 265"/>
                <a:gd name="T42" fmla="*/ 14 w 355"/>
                <a:gd name="T43" fmla="*/ 23 h 265"/>
                <a:gd name="T44" fmla="*/ 17 w 355"/>
                <a:gd name="T45" fmla="*/ 25 h 265"/>
                <a:gd name="T46" fmla="*/ 20 w 355"/>
                <a:gd name="T47" fmla="*/ 26 h 265"/>
                <a:gd name="T48" fmla="*/ 22 w 355"/>
                <a:gd name="T49" fmla="*/ 27 h 265"/>
                <a:gd name="T50" fmla="*/ 25 w 355"/>
                <a:gd name="T51" fmla="*/ 28 h 265"/>
                <a:gd name="T52" fmla="*/ 27 w 355"/>
                <a:gd name="T53" fmla="*/ 29 h 265"/>
                <a:gd name="T54" fmla="*/ 29 w 355"/>
                <a:gd name="T55" fmla="*/ 30 h 265"/>
                <a:gd name="T56" fmla="*/ 31 w 355"/>
                <a:gd name="T57" fmla="*/ 30 h 265"/>
                <a:gd name="T58" fmla="*/ 33 w 355"/>
                <a:gd name="T59" fmla="*/ 30 h 265"/>
                <a:gd name="T60" fmla="*/ 34 w 355"/>
                <a:gd name="T61" fmla="*/ 30 h 265"/>
                <a:gd name="T62" fmla="*/ 36 w 355"/>
                <a:gd name="T63" fmla="*/ 29 h 265"/>
                <a:gd name="T64" fmla="*/ 37 w 355"/>
                <a:gd name="T65" fmla="*/ 29 h 265"/>
                <a:gd name="T66" fmla="*/ 38 w 355"/>
                <a:gd name="T67" fmla="*/ 28 h 265"/>
                <a:gd name="T68" fmla="*/ 41 w 355"/>
                <a:gd name="T69" fmla="*/ 25 h 265"/>
                <a:gd name="T70" fmla="*/ 42 w 355"/>
                <a:gd name="T71" fmla="*/ 21 h 265"/>
                <a:gd name="T72" fmla="*/ 43 w 355"/>
                <a:gd name="T73" fmla="*/ 16 h 265"/>
                <a:gd name="T74" fmla="*/ 43 w 355"/>
                <a:gd name="T75" fmla="*/ 12 h 265"/>
                <a:gd name="T76" fmla="*/ 43 w 355"/>
                <a:gd name="T77" fmla="*/ 7 h 265"/>
                <a:gd name="T78" fmla="*/ 42 w 355"/>
                <a:gd name="T79" fmla="*/ 4 h 265"/>
                <a:gd name="T80" fmla="*/ 42 w 355"/>
                <a:gd name="T81" fmla="*/ 1 h 265"/>
                <a:gd name="T82" fmla="*/ 41 w 355"/>
                <a:gd name="T83" fmla="*/ 0 h 265"/>
                <a:gd name="T84" fmla="*/ 43 w 355"/>
                <a:gd name="T85" fmla="*/ 0 h 265"/>
                <a:gd name="T86" fmla="*/ 44 w 355"/>
                <a:gd name="T87" fmla="*/ 1 h 265"/>
                <a:gd name="T88" fmla="*/ 44 w 355"/>
                <a:gd name="T89" fmla="*/ 4 h 265"/>
                <a:gd name="T90" fmla="*/ 45 w 355"/>
                <a:gd name="T91" fmla="*/ 7 h 265"/>
                <a:gd name="T92" fmla="*/ 45 w 355"/>
                <a:gd name="T93" fmla="*/ 12 h 265"/>
                <a:gd name="T94" fmla="*/ 45 w 355"/>
                <a:gd name="T95" fmla="*/ 17 h 265"/>
                <a:gd name="T96" fmla="*/ 44 w 355"/>
                <a:gd name="T97" fmla="*/ 22 h 265"/>
                <a:gd name="T98" fmla="*/ 42 w 355"/>
                <a:gd name="T99" fmla="*/ 26 h 265"/>
                <a:gd name="T100" fmla="*/ 40 w 355"/>
                <a:gd name="T101" fmla="*/ 30 h 26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55" h="265">
                  <a:moveTo>
                    <a:pt x="313" y="243"/>
                  </a:moveTo>
                  <a:lnTo>
                    <a:pt x="302" y="251"/>
                  </a:lnTo>
                  <a:lnTo>
                    <a:pt x="290" y="257"/>
                  </a:lnTo>
                  <a:lnTo>
                    <a:pt x="276" y="262"/>
                  </a:lnTo>
                  <a:lnTo>
                    <a:pt x="262" y="263"/>
                  </a:lnTo>
                  <a:lnTo>
                    <a:pt x="246" y="265"/>
                  </a:lnTo>
                  <a:lnTo>
                    <a:pt x="230" y="262"/>
                  </a:lnTo>
                  <a:lnTo>
                    <a:pt x="212" y="259"/>
                  </a:lnTo>
                  <a:lnTo>
                    <a:pt x="193" y="251"/>
                  </a:lnTo>
                  <a:lnTo>
                    <a:pt x="173" y="244"/>
                  </a:lnTo>
                  <a:lnTo>
                    <a:pt x="151" y="234"/>
                  </a:lnTo>
                  <a:lnTo>
                    <a:pt x="129" y="222"/>
                  </a:lnTo>
                  <a:lnTo>
                    <a:pt x="105" y="207"/>
                  </a:lnTo>
                  <a:lnTo>
                    <a:pt x="80" y="191"/>
                  </a:lnTo>
                  <a:lnTo>
                    <a:pt x="54" y="172"/>
                  </a:lnTo>
                  <a:lnTo>
                    <a:pt x="28" y="152"/>
                  </a:lnTo>
                  <a:lnTo>
                    <a:pt x="0" y="130"/>
                  </a:lnTo>
                  <a:lnTo>
                    <a:pt x="8" y="112"/>
                  </a:lnTo>
                  <a:lnTo>
                    <a:pt x="35" y="134"/>
                  </a:lnTo>
                  <a:lnTo>
                    <a:pt x="60" y="153"/>
                  </a:lnTo>
                  <a:lnTo>
                    <a:pt x="85" y="171"/>
                  </a:lnTo>
                  <a:lnTo>
                    <a:pt x="109" y="187"/>
                  </a:lnTo>
                  <a:lnTo>
                    <a:pt x="131" y="200"/>
                  </a:lnTo>
                  <a:lnTo>
                    <a:pt x="153" y="212"/>
                  </a:lnTo>
                  <a:lnTo>
                    <a:pt x="173" y="222"/>
                  </a:lnTo>
                  <a:lnTo>
                    <a:pt x="193" y="229"/>
                  </a:lnTo>
                  <a:lnTo>
                    <a:pt x="210" y="237"/>
                  </a:lnTo>
                  <a:lnTo>
                    <a:pt x="227" y="241"/>
                  </a:lnTo>
                  <a:lnTo>
                    <a:pt x="243" y="243"/>
                  </a:lnTo>
                  <a:lnTo>
                    <a:pt x="258" y="243"/>
                  </a:lnTo>
                  <a:lnTo>
                    <a:pt x="272" y="241"/>
                  </a:lnTo>
                  <a:lnTo>
                    <a:pt x="283" y="238"/>
                  </a:lnTo>
                  <a:lnTo>
                    <a:pt x="295" y="232"/>
                  </a:lnTo>
                  <a:lnTo>
                    <a:pt x="304" y="225"/>
                  </a:lnTo>
                  <a:lnTo>
                    <a:pt x="323" y="200"/>
                  </a:lnTo>
                  <a:lnTo>
                    <a:pt x="333" y="168"/>
                  </a:lnTo>
                  <a:lnTo>
                    <a:pt x="338" y="132"/>
                  </a:lnTo>
                  <a:lnTo>
                    <a:pt x="339" y="96"/>
                  </a:lnTo>
                  <a:lnTo>
                    <a:pt x="337" y="62"/>
                  </a:lnTo>
                  <a:lnTo>
                    <a:pt x="332" y="33"/>
                  </a:lnTo>
                  <a:lnTo>
                    <a:pt x="330" y="14"/>
                  </a:lnTo>
                  <a:lnTo>
                    <a:pt x="327" y="6"/>
                  </a:lnTo>
                  <a:lnTo>
                    <a:pt x="344" y="0"/>
                  </a:lnTo>
                  <a:lnTo>
                    <a:pt x="346" y="11"/>
                  </a:lnTo>
                  <a:lnTo>
                    <a:pt x="349" y="33"/>
                  </a:lnTo>
                  <a:lnTo>
                    <a:pt x="353" y="63"/>
                  </a:lnTo>
                  <a:lnTo>
                    <a:pt x="355" y="100"/>
                  </a:lnTo>
                  <a:lnTo>
                    <a:pt x="353" y="140"/>
                  </a:lnTo>
                  <a:lnTo>
                    <a:pt x="347" y="179"/>
                  </a:lnTo>
                  <a:lnTo>
                    <a:pt x="334" y="215"/>
                  </a:lnTo>
                  <a:lnTo>
                    <a:pt x="313" y="243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50" name="Freeform 115">
              <a:extLst>
                <a:ext uri="{FF2B5EF4-FFF2-40B4-BE49-F238E27FC236}">
                  <a16:creationId xmlns:a16="http://schemas.microsoft.com/office/drawing/2014/main" id="{E39632DE-AD2E-4C7F-884D-A27F648A8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" y="3890"/>
              <a:ext cx="44" cy="25"/>
            </a:xfrm>
            <a:custGeom>
              <a:avLst/>
              <a:gdLst>
                <a:gd name="T0" fmla="*/ 5 w 87"/>
                <a:gd name="T1" fmla="*/ 0 h 50"/>
                <a:gd name="T2" fmla="*/ 3 w 87"/>
                <a:gd name="T3" fmla="*/ 0 h 50"/>
                <a:gd name="T4" fmla="*/ 2 w 87"/>
                <a:gd name="T5" fmla="*/ 1 h 50"/>
                <a:gd name="T6" fmla="*/ 1 w 87"/>
                <a:gd name="T7" fmla="*/ 1 h 50"/>
                <a:gd name="T8" fmla="*/ 1 w 87"/>
                <a:gd name="T9" fmla="*/ 1 h 50"/>
                <a:gd name="T10" fmla="*/ 1 w 87"/>
                <a:gd name="T11" fmla="*/ 2 h 50"/>
                <a:gd name="T12" fmla="*/ 0 w 87"/>
                <a:gd name="T13" fmla="*/ 2 h 50"/>
                <a:gd name="T14" fmla="*/ 0 w 87"/>
                <a:gd name="T15" fmla="*/ 3 h 50"/>
                <a:gd name="T16" fmla="*/ 0 w 87"/>
                <a:gd name="T17" fmla="*/ 4 h 50"/>
                <a:gd name="T18" fmla="*/ 0 w 87"/>
                <a:gd name="T19" fmla="*/ 4 h 50"/>
                <a:gd name="T20" fmla="*/ 0 w 87"/>
                <a:gd name="T21" fmla="*/ 5 h 50"/>
                <a:gd name="T22" fmla="*/ 1 w 87"/>
                <a:gd name="T23" fmla="*/ 5 h 50"/>
                <a:gd name="T24" fmla="*/ 1 w 87"/>
                <a:gd name="T25" fmla="*/ 6 h 50"/>
                <a:gd name="T26" fmla="*/ 1 w 87"/>
                <a:gd name="T27" fmla="*/ 6 h 50"/>
                <a:gd name="T28" fmla="*/ 2 w 87"/>
                <a:gd name="T29" fmla="*/ 6 h 50"/>
                <a:gd name="T30" fmla="*/ 3 w 87"/>
                <a:gd name="T31" fmla="*/ 7 h 50"/>
                <a:gd name="T32" fmla="*/ 5 w 87"/>
                <a:gd name="T33" fmla="*/ 7 h 50"/>
                <a:gd name="T34" fmla="*/ 7 w 87"/>
                <a:gd name="T35" fmla="*/ 7 h 50"/>
                <a:gd name="T36" fmla="*/ 8 w 87"/>
                <a:gd name="T37" fmla="*/ 6 h 50"/>
                <a:gd name="T38" fmla="*/ 9 w 87"/>
                <a:gd name="T39" fmla="*/ 6 h 50"/>
                <a:gd name="T40" fmla="*/ 10 w 87"/>
                <a:gd name="T41" fmla="*/ 5 h 50"/>
                <a:gd name="T42" fmla="*/ 11 w 87"/>
                <a:gd name="T43" fmla="*/ 5 h 50"/>
                <a:gd name="T44" fmla="*/ 11 w 87"/>
                <a:gd name="T45" fmla="*/ 4 h 50"/>
                <a:gd name="T46" fmla="*/ 11 w 87"/>
                <a:gd name="T47" fmla="*/ 4 h 50"/>
                <a:gd name="T48" fmla="*/ 11 w 87"/>
                <a:gd name="T49" fmla="*/ 4 h 50"/>
                <a:gd name="T50" fmla="*/ 11 w 87"/>
                <a:gd name="T51" fmla="*/ 4 h 50"/>
                <a:gd name="T52" fmla="*/ 11 w 87"/>
                <a:gd name="T53" fmla="*/ 3 h 50"/>
                <a:gd name="T54" fmla="*/ 11 w 87"/>
                <a:gd name="T55" fmla="*/ 3 h 50"/>
                <a:gd name="T56" fmla="*/ 10 w 87"/>
                <a:gd name="T57" fmla="*/ 2 h 50"/>
                <a:gd name="T58" fmla="*/ 9 w 87"/>
                <a:gd name="T59" fmla="*/ 2 h 50"/>
                <a:gd name="T60" fmla="*/ 8 w 87"/>
                <a:gd name="T61" fmla="*/ 1 h 50"/>
                <a:gd name="T62" fmla="*/ 7 w 87"/>
                <a:gd name="T63" fmla="*/ 1 h 50"/>
                <a:gd name="T64" fmla="*/ 5 w 87"/>
                <a:gd name="T65" fmla="*/ 0 h 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0">
                  <a:moveTo>
                    <a:pt x="37" y="0"/>
                  </a:moveTo>
                  <a:lnTo>
                    <a:pt x="24" y="0"/>
                  </a:lnTo>
                  <a:lnTo>
                    <a:pt x="15" y="3"/>
                  </a:lnTo>
                  <a:lnTo>
                    <a:pt x="8" y="4"/>
                  </a:lnTo>
                  <a:lnTo>
                    <a:pt x="4" y="7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3" y="41"/>
                  </a:lnTo>
                  <a:lnTo>
                    <a:pt x="8" y="45"/>
                  </a:lnTo>
                  <a:lnTo>
                    <a:pt x="15" y="47"/>
                  </a:lnTo>
                  <a:lnTo>
                    <a:pt x="24" y="50"/>
                  </a:lnTo>
                  <a:lnTo>
                    <a:pt x="37" y="50"/>
                  </a:lnTo>
                  <a:lnTo>
                    <a:pt x="50" y="50"/>
                  </a:lnTo>
                  <a:lnTo>
                    <a:pt x="61" y="47"/>
                  </a:lnTo>
                  <a:lnTo>
                    <a:pt x="69" y="44"/>
                  </a:lnTo>
                  <a:lnTo>
                    <a:pt x="76" y="40"/>
                  </a:lnTo>
                  <a:lnTo>
                    <a:pt x="81" y="35"/>
                  </a:lnTo>
                  <a:lnTo>
                    <a:pt x="85" y="31"/>
                  </a:lnTo>
                  <a:lnTo>
                    <a:pt x="87" y="28"/>
                  </a:lnTo>
                  <a:lnTo>
                    <a:pt x="87" y="26"/>
                  </a:lnTo>
                  <a:lnTo>
                    <a:pt x="87" y="25"/>
                  </a:lnTo>
                  <a:lnTo>
                    <a:pt x="85" y="21"/>
                  </a:lnTo>
                  <a:lnTo>
                    <a:pt x="81" y="18"/>
                  </a:lnTo>
                  <a:lnTo>
                    <a:pt x="76" y="13"/>
                  </a:lnTo>
                  <a:lnTo>
                    <a:pt x="71" y="9"/>
                  </a:lnTo>
                  <a:lnTo>
                    <a:pt x="61" y="4"/>
                  </a:lnTo>
                  <a:lnTo>
                    <a:pt x="51" y="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51" name="Freeform 116">
              <a:extLst>
                <a:ext uri="{FF2B5EF4-FFF2-40B4-BE49-F238E27FC236}">
                  <a16:creationId xmlns:a16="http://schemas.microsoft.com/office/drawing/2014/main" id="{22D5D58D-66A0-4B73-BFC6-FE86C4B9C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" y="3890"/>
              <a:ext cx="12" cy="23"/>
            </a:xfrm>
            <a:custGeom>
              <a:avLst/>
              <a:gdLst>
                <a:gd name="T0" fmla="*/ 0 w 25"/>
                <a:gd name="T1" fmla="*/ 5 h 47"/>
                <a:gd name="T2" fmla="*/ 3 w 25"/>
                <a:gd name="T3" fmla="*/ 5 h 47"/>
                <a:gd name="T4" fmla="*/ 3 w 25"/>
                <a:gd name="T5" fmla="*/ 0 h 47"/>
                <a:gd name="T6" fmla="*/ 0 w 25"/>
                <a:gd name="T7" fmla="*/ 0 h 47"/>
                <a:gd name="T8" fmla="*/ 0 w 25"/>
                <a:gd name="T9" fmla="*/ 5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47">
                  <a:moveTo>
                    <a:pt x="0" y="45"/>
                  </a:moveTo>
                  <a:lnTo>
                    <a:pt x="25" y="47"/>
                  </a:lnTo>
                  <a:lnTo>
                    <a:pt x="25" y="1"/>
                  </a:lnTo>
                  <a:lnTo>
                    <a:pt x="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52" name="Freeform 117">
              <a:extLst>
                <a:ext uri="{FF2B5EF4-FFF2-40B4-BE49-F238E27FC236}">
                  <a16:creationId xmlns:a16="http://schemas.microsoft.com/office/drawing/2014/main" id="{65A83B7C-8527-4B71-A10E-C89981225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" y="3975"/>
              <a:ext cx="20" cy="55"/>
            </a:xfrm>
            <a:custGeom>
              <a:avLst/>
              <a:gdLst>
                <a:gd name="T0" fmla="*/ 5 w 39"/>
                <a:gd name="T1" fmla="*/ 6 h 110"/>
                <a:gd name="T2" fmla="*/ 5 w 39"/>
                <a:gd name="T3" fmla="*/ 3 h 110"/>
                <a:gd name="T4" fmla="*/ 4 w 39"/>
                <a:gd name="T5" fmla="*/ 1 h 110"/>
                <a:gd name="T6" fmla="*/ 3 w 39"/>
                <a:gd name="T7" fmla="*/ 0 h 110"/>
                <a:gd name="T8" fmla="*/ 2 w 39"/>
                <a:gd name="T9" fmla="*/ 0 h 110"/>
                <a:gd name="T10" fmla="*/ 2 w 39"/>
                <a:gd name="T11" fmla="*/ 1 h 110"/>
                <a:gd name="T12" fmla="*/ 1 w 39"/>
                <a:gd name="T13" fmla="*/ 1 h 110"/>
                <a:gd name="T14" fmla="*/ 0 w 39"/>
                <a:gd name="T15" fmla="*/ 3 h 110"/>
                <a:gd name="T16" fmla="*/ 0 w 39"/>
                <a:gd name="T17" fmla="*/ 7 h 110"/>
                <a:gd name="T18" fmla="*/ 1 w 39"/>
                <a:gd name="T19" fmla="*/ 10 h 110"/>
                <a:gd name="T20" fmla="*/ 2 w 39"/>
                <a:gd name="T21" fmla="*/ 13 h 110"/>
                <a:gd name="T22" fmla="*/ 3 w 39"/>
                <a:gd name="T23" fmla="*/ 14 h 110"/>
                <a:gd name="T24" fmla="*/ 3 w 39"/>
                <a:gd name="T25" fmla="*/ 14 h 110"/>
                <a:gd name="T26" fmla="*/ 4 w 39"/>
                <a:gd name="T27" fmla="*/ 14 h 110"/>
                <a:gd name="T28" fmla="*/ 5 w 39"/>
                <a:gd name="T29" fmla="*/ 12 h 110"/>
                <a:gd name="T30" fmla="*/ 5 w 39"/>
                <a:gd name="T31" fmla="*/ 10 h 110"/>
                <a:gd name="T32" fmla="*/ 5 w 39"/>
                <a:gd name="T33" fmla="*/ 6 h 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110">
                  <a:moveTo>
                    <a:pt x="39" y="46"/>
                  </a:moveTo>
                  <a:lnTo>
                    <a:pt x="36" y="18"/>
                  </a:lnTo>
                  <a:lnTo>
                    <a:pt x="30" y="5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9" y="2"/>
                  </a:lnTo>
                  <a:lnTo>
                    <a:pt x="3" y="8"/>
                  </a:lnTo>
                  <a:lnTo>
                    <a:pt x="0" y="21"/>
                  </a:lnTo>
                  <a:lnTo>
                    <a:pt x="0" y="50"/>
                  </a:lnTo>
                  <a:lnTo>
                    <a:pt x="5" y="79"/>
                  </a:lnTo>
                  <a:lnTo>
                    <a:pt x="13" y="99"/>
                  </a:lnTo>
                  <a:lnTo>
                    <a:pt x="20" y="107"/>
                  </a:lnTo>
                  <a:lnTo>
                    <a:pt x="24" y="110"/>
                  </a:lnTo>
                  <a:lnTo>
                    <a:pt x="28" y="106"/>
                  </a:lnTo>
                  <a:lnTo>
                    <a:pt x="34" y="96"/>
                  </a:lnTo>
                  <a:lnTo>
                    <a:pt x="39" y="77"/>
                  </a:lnTo>
                  <a:lnTo>
                    <a:pt x="39" y="46"/>
                  </a:lnTo>
                  <a:close/>
                </a:path>
              </a:pathLst>
            </a:custGeom>
            <a:solidFill>
              <a:srgbClr val="FFD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53" name="Freeform 118">
              <a:extLst>
                <a:ext uri="{FF2B5EF4-FFF2-40B4-BE49-F238E27FC236}">
                  <a16:creationId xmlns:a16="http://schemas.microsoft.com/office/drawing/2014/main" id="{8B9E957D-CF8E-4CDE-8FC8-D2BDD52C9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" y="3963"/>
              <a:ext cx="18" cy="19"/>
            </a:xfrm>
            <a:custGeom>
              <a:avLst/>
              <a:gdLst>
                <a:gd name="T0" fmla="*/ 0 w 37"/>
                <a:gd name="T1" fmla="*/ 1 h 36"/>
                <a:gd name="T2" fmla="*/ 0 w 37"/>
                <a:gd name="T3" fmla="*/ 5 h 36"/>
                <a:gd name="T4" fmla="*/ 4 w 37"/>
                <a:gd name="T5" fmla="*/ 4 h 36"/>
                <a:gd name="T6" fmla="*/ 4 w 37"/>
                <a:gd name="T7" fmla="*/ 0 h 36"/>
                <a:gd name="T8" fmla="*/ 0 w 37"/>
                <a:gd name="T9" fmla="*/ 1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36">
                  <a:moveTo>
                    <a:pt x="0" y="6"/>
                  </a:moveTo>
                  <a:lnTo>
                    <a:pt x="1" y="36"/>
                  </a:lnTo>
                  <a:lnTo>
                    <a:pt x="37" y="31"/>
                  </a:lnTo>
                  <a:lnTo>
                    <a:pt x="3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54" name="Freeform 119">
              <a:extLst>
                <a:ext uri="{FF2B5EF4-FFF2-40B4-BE49-F238E27FC236}">
                  <a16:creationId xmlns:a16="http://schemas.microsoft.com/office/drawing/2014/main" id="{F972D453-0FAF-42BA-8904-E6FDF9F5F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" y="3953"/>
              <a:ext cx="25" cy="51"/>
            </a:xfrm>
            <a:custGeom>
              <a:avLst/>
              <a:gdLst>
                <a:gd name="T0" fmla="*/ 5 w 51"/>
                <a:gd name="T1" fmla="*/ 7 h 103"/>
                <a:gd name="T2" fmla="*/ 6 w 51"/>
                <a:gd name="T3" fmla="*/ 3 h 103"/>
                <a:gd name="T4" fmla="*/ 6 w 51"/>
                <a:gd name="T5" fmla="*/ 1 h 103"/>
                <a:gd name="T6" fmla="*/ 5 w 51"/>
                <a:gd name="T7" fmla="*/ 1 h 103"/>
                <a:gd name="T8" fmla="*/ 5 w 51"/>
                <a:gd name="T9" fmla="*/ 0 h 103"/>
                <a:gd name="T10" fmla="*/ 4 w 51"/>
                <a:gd name="T11" fmla="*/ 0 h 103"/>
                <a:gd name="T12" fmla="*/ 3 w 51"/>
                <a:gd name="T13" fmla="*/ 0 h 103"/>
                <a:gd name="T14" fmla="*/ 2 w 51"/>
                <a:gd name="T15" fmla="*/ 1 h 103"/>
                <a:gd name="T16" fmla="*/ 1 w 51"/>
                <a:gd name="T17" fmla="*/ 4 h 103"/>
                <a:gd name="T18" fmla="*/ 0 w 51"/>
                <a:gd name="T19" fmla="*/ 8 h 103"/>
                <a:gd name="T20" fmla="*/ 0 w 51"/>
                <a:gd name="T21" fmla="*/ 10 h 103"/>
                <a:gd name="T22" fmla="*/ 0 w 51"/>
                <a:gd name="T23" fmla="*/ 12 h 103"/>
                <a:gd name="T24" fmla="*/ 0 w 51"/>
                <a:gd name="T25" fmla="*/ 12 h 103"/>
                <a:gd name="T26" fmla="*/ 0 w 51"/>
                <a:gd name="T27" fmla="*/ 12 h 103"/>
                <a:gd name="T28" fmla="*/ 1 w 51"/>
                <a:gd name="T29" fmla="*/ 12 h 103"/>
                <a:gd name="T30" fmla="*/ 1 w 51"/>
                <a:gd name="T31" fmla="*/ 12 h 103"/>
                <a:gd name="T32" fmla="*/ 2 w 51"/>
                <a:gd name="T33" fmla="*/ 12 h 103"/>
                <a:gd name="T34" fmla="*/ 3 w 51"/>
                <a:gd name="T35" fmla="*/ 11 h 103"/>
                <a:gd name="T36" fmla="*/ 4 w 51"/>
                <a:gd name="T37" fmla="*/ 10 h 103"/>
                <a:gd name="T38" fmla="*/ 4 w 51"/>
                <a:gd name="T39" fmla="*/ 8 h 103"/>
                <a:gd name="T40" fmla="*/ 5 w 51"/>
                <a:gd name="T41" fmla="*/ 7 h 10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1" h="103">
                  <a:moveTo>
                    <a:pt x="45" y="56"/>
                  </a:moveTo>
                  <a:lnTo>
                    <a:pt x="51" y="30"/>
                  </a:lnTo>
                  <a:lnTo>
                    <a:pt x="51" y="13"/>
                  </a:lnTo>
                  <a:lnTo>
                    <a:pt x="47" y="8"/>
                  </a:lnTo>
                  <a:lnTo>
                    <a:pt x="41" y="3"/>
                  </a:lnTo>
                  <a:lnTo>
                    <a:pt x="34" y="0"/>
                  </a:lnTo>
                  <a:lnTo>
                    <a:pt x="27" y="2"/>
                  </a:lnTo>
                  <a:lnTo>
                    <a:pt x="19" y="10"/>
                  </a:lnTo>
                  <a:lnTo>
                    <a:pt x="9" y="35"/>
                  </a:lnTo>
                  <a:lnTo>
                    <a:pt x="2" y="65"/>
                  </a:lnTo>
                  <a:lnTo>
                    <a:pt x="0" y="87"/>
                  </a:lnTo>
                  <a:lnTo>
                    <a:pt x="4" y="99"/>
                  </a:lnTo>
                  <a:lnTo>
                    <a:pt x="6" y="103"/>
                  </a:lnTo>
                  <a:lnTo>
                    <a:pt x="7" y="103"/>
                  </a:lnTo>
                  <a:lnTo>
                    <a:pt x="11" y="103"/>
                  </a:lnTo>
                  <a:lnTo>
                    <a:pt x="15" y="100"/>
                  </a:lnTo>
                  <a:lnTo>
                    <a:pt x="20" y="97"/>
                  </a:lnTo>
                  <a:lnTo>
                    <a:pt x="26" y="91"/>
                  </a:lnTo>
                  <a:lnTo>
                    <a:pt x="33" y="82"/>
                  </a:lnTo>
                  <a:lnTo>
                    <a:pt x="39" y="71"/>
                  </a:lnTo>
                  <a:lnTo>
                    <a:pt x="45" y="56"/>
                  </a:lnTo>
                  <a:close/>
                </a:path>
              </a:pathLst>
            </a:custGeom>
            <a:solidFill>
              <a:srgbClr val="FF4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55" name="Freeform 120">
              <a:extLst>
                <a:ext uri="{FF2B5EF4-FFF2-40B4-BE49-F238E27FC236}">
                  <a16:creationId xmlns:a16="http://schemas.microsoft.com/office/drawing/2014/main" id="{783F496E-F1BD-4D94-B63D-5EF00C266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" y="3941"/>
              <a:ext cx="22" cy="22"/>
            </a:xfrm>
            <a:custGeom>
              <a:avLst/>
              <a:gdLst>
                <a:gd name="T0" fmla="*/ 2 w 43"/>
                <a:gd name="T1" fmla="*/ 0 h 46"/>
                <a:gd name="T2" fmla="*/ 0 w 43"/>
                <a:gd name="T3" fmla="*/ 3 h 46"/>
                <a:gd name="T4" fmla="*/ 5 w 43"/>
                <a:gd name="T5" fmla="*/ 5 h 46"/>
                <a:gd name="T6" fmla="*/ 6 w 43"/>
                <a:gd name="T7" fmla="*/ 2 h 46"/>
                <a:gd name="T8" fmla="*/ 2 w 43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46">
                  <a:moveTo>
                    <a:pt x="11" y="0"/>
                  </a:moveTo>
                  <a:lnTo>
                    <a:pt x="0" y="28"/>
                  </a:lnTo>
                  <a:lnTo>
                    <a:pt x="34" y="46"/>
                  </a:lnTo>
                  <a:lnTo>
                    <a:pt x="43" y="1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56" name="Freeform 121">
              <a:extLst>
                <a:ext uri="{FF2B5EF4-FFF2-40B4-BE49-F238E27FC236}">
                  <a16:creationId xmlns:a16="http://schemas.microsoft.com/office/drawing/2014/main" id="{995904A6-92E8-40ED-92F0-D11F7AEE7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8" y="3865"/>
              <a:ext cx="33" cy="46"/>
            </a:xfrm>
            <a:custGeom>
              <a:avLst/>
              <a:gdLst>
                <a:gd name="T0" fmla="*/ 3 w 66"/>
                <a:gd name="T1" fmla="*/ 9 h 91"/>
                <a:gd name="T2" fmla="*/ 4 w 66"/>
                <a:gd name="T3" fmla="*/ 10 h 91"/>
                <a:gd name="T4" fmla="*/ 5 w 66"/>
                <a:gd name="T5" fmla="*/ 11 h 91"/>
                <a:gd name="T6" fmla="*/ 6 w 66"/>
                <a:gd name="T7" fmla="*/ 12 h 91"/>
                <a:gd name="T8" fmla="*/ 6 w 66"/>
                <a:gd name="T9" fmla="*/ 12 h 91"/>
                <a:gd name="T10" fmla="*/ 7 w 66"/>
                <a:gd name="T11" fmla="*/ 12 h 91"/>
                <a:gd name="T12" fmla="*/ 7 w 66"/>
                <a:gd name="T13" fmla="*/ 12 h 91"/>
                <a:gd name="T14" fmla="*/ 7 w 66"/>
                <a:gd name="T15" fmla="*/ 11 h 91"/>
                <a:gd name="T16" fmla="*/ 8 w 66"/>
                <a:gd name="T17" fmla="*/ 11 h 91"/>
                <a:gd name="T18" fmla="*/ 8 w 66"/>
                <a:gd name="T19" fmla="*/ 10 h 91"/>
                <a:gd name="T20" fmla="*/ 9 w 66"/>
                <a:gd name="T21" fmla="*/ 9 h 91"/>
                <a:gd name="T22" fmla="*/ 8 w 66"/>
                <a:gd name="T23" fmla="*/ 7 h 91"/>
                <a:gd name="T24" fmla="*/ 7 w 66"/>
                <a:gd name="T25" fmla="*/ 4 h 91"/>
                <a:gd name="T26" fmla="*/ 5 w 66"/>
                <a:gd name="T27" fmla="*/ 3 h 91"/>
                <a:gd name="T28" fmla="*/ 4 w 66"/>
                <a:gd name="T29" fmla="*/ 2 h 91"/>
                <a:gd name="T30" fmla="*/ 3 w 66"/>
                <a:gd name="T31" fmla="*/ 1 h 91"/>
                <a:gd name="T32" fmla="*/ 2 w 66"/>
                <a:gd name="T33" fmla="*/ 1 h 91"/>
                <a:gd name="T34" fmla="*/ 2 w 66"/>
                <a:gd name="T35" fmla="*/ 1 h 91"/>
                <a:gd name="T36" fmla="*/ 1 w 66"/>
                <a:gd name="T37" fmla="*/ 0 h 91"/>
                <a:gd name="T38" fmla="*/ 1 w 66"/>
                <a:gd name="T39" fmla="*/ 1 h 91"/>
                <a:gd name="T40" fmla="*/ 1 w 66"/>
                <a:gd name="T41" fmla="*/ 1 h 91"/>
                <a:gd name="T42" fmla="*/ 0 w 66"/>
                <a:gd name="T43" fmla="*/ 1 h 91"/>
                <a:gd name="T44" fmla="*/ 0 w 66"/>
                <a:gd name="T45" fmla="*/ 3 h 91"/>
                <a:gd name="T46" fmla="*/ 1 w 66"/>
                <a:gd name="T47" fmla="*/ 5 h 91"/>
                <a:gd name="T48" fmla="*/ 3 w 66"/>
                <a:gd name="T49" fmla="*/ 9 h 9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6" h="91">
                  <a:moveTo>
                    <a:pt x="20" y="65"/>
                  </a:moveTo>
                  <a:lnTo>
                    <a:pt x="28" y="76"/>
                  </a:lnTo>
                  <a:lnTo>
                    <a:pt x="36" y="85"/>
                  </a:lnTo>
                  <a:lnTo>
                    <a:pt x="42" y="90"/>
                  </a:lnTo>
                  <a:lnTo>
                    <a:pt x="47" y="91"/>
                  </a:lnTo>
                  <a:lnTo>
                    <a:pt x="50" y="91"/>
                  </a:lnTo>
                  <a:lnTo>
                    <a:pt x="52" y="90"/>
                  </a:lnTo>
                  <a:lnTo>
                    <a:pt x="56" y="87"/>
                  </a:lnTo>
                  <a:lnTo>
                    <a:pt x="58" y="84"/>
                  </a:lnTo>
                  <a:lnTo>
                    <a:pt x="63" y="78"/>
                  </a:lnTo>
                  <a:lnTo>
                    <a:pt x="66" y="69"/>
                  </a:lnTo>
                  <a:lnTo>
                    <a:pt x="62" y="54"/>
                  </a:lnTo>
                  <a:lnTo>
                    <a:pt x="49" y="32"/>
                  </a:lnTo>
                  <a:lnTo>
                    <a:pt x="40" y="21"/>
                  </a:lnTo>
                  <a:lnTo>
                    <a:pt x="32" y="12"/>
                  </a:lnTo>
                  <a:lnTo>
                    <a:pt x="23" y="6"/>
                  </a:lnTo>
                  <a:lnTo>
                    <a:pt x="16" y="3"/>
                  </a:lnTo>
                  <a:lnTo>
                    <a:pt x="11" y="2"/>
                  </a:lnTo>
                  <a:lnTo>
                    <a:pt x="6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7"/>
                  </a:lnTo>
                  <a:lnTo>
                    <a:pt x="0" y="19"/>
                  </a:lnTo>
                  <a:lnTo>
                    <a:pt x="6" y="40"/>
                  </a:lnTo>
                  <a:lnTo>
                    <a:pt x="20" y="65"/>
                  </a:lnTo>
                  <a:close/>
                </a:path>
              </a:pathLst>
            </a:custGeom>
            <a:solidFill>
              <a:srgbClr val="66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57" name="Freeform 122">
              <a:extLst>
                <a:ext uri="{FF2B5EF4-FFF2-40B4-BE49-F238E27FC236}">
                  <a16:creationId xmlns:a16="http://schemas.microsoft.com/office/drawing/2014/main" id="{FF68095F-A987-4C94-994C-AB68516BE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8" y="3896"/>
              <a:ext cx="21" cy="27"/>
            </a:xfrm>
            <a:custGeom>
              <a:avLst/>
              <a:gdLst>
                <a:gd name="T0" fmla="*/ 5 w 43"/>
                <a:gd name="T1" fmla="*/ 3 h 54"/>
                <a:gd name="T2" fmla="*/ 3 w 43"/>
                <a:gd name="T3" fmla="*/ 0 h 54"/>
                <a:gd name="T4" fmla="*/ 0 w 43"/>
                <a:gd name="T5" fmla="*/ 4 h 54"/>
                <a:gd name="T6" fmla="*/ 2 w 43"/>
                <a:gd name="T7" fmla="*/ 7 h 54"/>
                <a:gd name="T8" fmla="*/ 5 w 43"/>
                <a:gd name="T9" fmla="*/ 3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4">
                  <a:moveTo>
                    <a:pt x="43" y="23"/>
                  </a:moveTo>
                  <a:lnTo>
                    <a:pt x="28" y="0"/>
                  </a:lnTo>
                  <a:lnTo>
                    <a:pt x="0" y="31"/>
                  </a:lnTo>
                  <a:lnTo>
                    <a:pt x="16" y="54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58" name="Freeform 123">
              <a:extLst>
                <a:ext uri="{FF2B5EF4-FFF2-40B4-BE49-F238E27FC236}">
                  <a16:creationId xmlns:a16="http://schemas.microsoft.com/office/drawing/2014/main" id="{1EE0CB04-6F96-4DD3-B06F-E7D2AB68E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5" y="3936"/>
              <a:ext cx="19" cy="55"/>
            </a:xfrm>
            <a:custGeom>
              <a:avLst/>
              <a:gdLst>
                <a:gd name="T0" fmla="*/ 4 w 40"/>
                <a:gd name="T1" fmla="*/ 6 h 109"/>
                <a:gd name="T2" fmla="*/ 4 w 40"/>
                <a:gd name="T3" fmla="*/ 3 h 109"/>
                <a:gd name="T4" fmla="*/ 4 w 40"/>
                <a:gd name="T5" fmla="*/ 1 h 109"/>
                <a:gd name="T6" fmla="*/ 3 w 40"/>
                <a:gd name="T7" fmla="*/ 0 h 109"/>
                <a:gd name="T8" fmla="*/ 2 w 40"/>
                <a:gd name="T9" fmla="*/ 0 h 109"/>
                <a:gd name="T10" fmla="*/ 1 w 40"/>
                <a:gd name="T11" fmla="*/ 0 h 109"/>
                <a:gd name="T12" fmla="*/ 0 w 40"/>
                <a:gd name="T13" fmla="*/ 1 h 109"/>
                <a:gd name="T14" fmla="*/ 0 w 40"/>
                <a:gd name="T15" fmla="*/ 3 h 109"/>
                <a:gd name="T16" fmla="*/ 0 w 40"/>
                <a:gd name="T17" fmla="*/ 6 h 109"/>
                <a:gd name="T18" fmla="*/ 0 w 40"/>
                <a:gd name="T19" fmla="*/ 10 h 109"/>
                <a:gd name="T20" fmla="*/ 1 w 40"/>
                <a:gd name="T21" fmla="*/ 13 h 109"/>
                <a:gd name="T22" fmla="*/ 2 w 40"/>
                <a:gd name="T23" fmla="*/ 14 h 109"/>
                <a:gd name="T24" fmla="*/ 2 w 40"/>
                <a:gd name="T25" fmla="*/ 14 h 109"/>
                <a:gd name="T26" fmla="*/ 3 w 40"/>
                <a:gd name="T27" fmla="*/ 14 h 109"/>
                <a:gd name="T28" fmla="*/ 4 w 40"/>
                <a:gd name="T29" fmla="*/ 12 h 109"/>
                <a:gd name="T30" fmla="*/ 4 w 40"/>
                <a:gd name="T31" fmla="*/ 10 h 109"/>
                <a:gd name="T32" fmla="*/ 4 w 40"/>
                <a:gd name="T33" fmla="*/ 6 h 1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09">
                  <a:moveTo>
                    <a:pt x="40" y="46"/>
                  </a:moveTo>
                  <a:lnTo>
                    <a:pt x="38" y="18"/>
                  </a:lnTo>
                  <a:lnTo>
                    <a:pt x="33" y="3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2" y="20"/>
                  </a:lnTo>
                  <a:lnTo>
                    <a:pt x="0" y="47"/>
                  </a:lnTo>
                  <a:lnTo>
                    <a:pt x="5" y="78"/>
                  </a:lnTo>
                  <a:lnTo>
                    <a:pt x="12" y="97"/>
                  </a:lnTo>
                  <a:lnTo>
                    <a:pt x="18" y="106"/>
                  </a:lnTo>
                  <a:lnTo>
                    <a:pt x="23" y="109"/>
                  </a:lnTo>
                  <a:lnTo>
                    <a:pt x="26" y="106"/>
                  </a:lnTo>
                  <a:lnTo>
                    <a:pt x="33" y="96"/>
                  </a:lnTo>
                  <a:lnTo>
                    <a:pt x="39" y="77"/>
                  </a:lnTo>
                  <a:lnTo>
                    <a:pt x="40" y="46"/>
                  </a:lnTo>
                  <a:close/>
                </a:path>
              </a:pathLst>
            </a:custGeom>
            <a:solidFill>
              <a:srgbClr val="FF4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59" name="Freeform 124">
              <a:extLst>
                <a:ext uri="{FF2B5EF4-FFF2-40B4-BE49-F238E27FC236}">
                  <a16:creationId xmlns:a16="http://schemas.microsoft.com/office/drawing/2014/main" id="{9C3C1980-8E1E-4DCC-ABAF-64696C0CE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5" y="3925"/>
              <a:ext cx="18" cy="16"/>
            </a:xfrm>
            <a:custGeom>
              <a:avLst/>
              <a:gdLst>
                <a:gd name="T0" fmla="*/ 0 w 38"/>
                <a:gd name="T1" fmla="*/ 0 h 33"/>
                <a:gd name="T2" fmla="*/ 0 w 38"/>
                <a:gd name="T3" fmla="*/ 4 h 33"/>
                <a:gd name="T4" fmla="*/ 4 w 38"/>
                <a:gd name="T5" fmla="*/ 3 h 33"/>
                <a:gd name="T6" fmla="*/ 4 w 38"/>
                <a:gd name="T7" fmla="*/ 0 h 33"/>
                <a:gd name="T8" fmla="*/ 0 w 38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3">
                  <a:moveTo>
                    <a:pt x="0" y="2"/>
                  </a:moveTo>
                  <a:lnTo>
                    <a:pt x="0" y="33"/>
                  </a:lnTo>
                  <a:lnTo>
                    <a:pt x="38" y="31"/>
                  </a:lnTo>
                  <a:lnTo>
                    <a:pt x="3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60" name="Freeform 125">
              <a:extLst>
                <a:ext uri="{FF2B5EF4-FFF2-40B4-BE49-F238E27FC236}">
                  <a16:creationId xmlns:a16="http://schemas.microsoft.com/office/drawing/2014/main" id="{D0E9159D-04BF-47C6-BC7F-C8DA82380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" y="3727"/>
              <a:ext cx="24" cy="53"/>
            </a:xfrm>
            <a:custGeom>
              <a:avLst/>
              <a:gdLst>
                <a:gd name="T0" fmla="*/ 5 w 49"/>
                <a:gd name="T1" fmla="*/ 7 h 106"/>
                <a:gd name="T2" fmla="*/ 6 w 49"/>
                <a:gd name="T3" fmla="*/ 4 h 106"/>
                <a:gd name="T4" fmla="*/ 6 w 49"/>
                <a:gd name="T5" fmla="*/ 2 h 106"/>
                <a:gd name="T6" fmla="*/ 5 w 49"/>
                <a:gd name="T7" fmla="*/ 1 h 106"/>
                <a:gd name="T8" fmla="*/ 4 w 49"/>
                <a:gd name="T9" fmla="*/ 1 h 106"/>
                <a:gd name="T10" fmla="*/ 3 w 49"/>
                <a:gd name="T11" fmla="*/ 0 h 106"/>
                <a:gd name="T12" fmla="*/ 3 w 49"/>
                <a:gd name="T13" fmla="*/ 1 h 106"/>
                <a:gd name="T14" fmla="*/ 2 w 49"/>
                <a:gd name="T15" fmla="*/ 2 h 106"/>
                <a:gd name="T16" fmla="*/ 0 w 49"/>
                <a:gd name="T17" fmla="*/ 5 h 106"/>
                <a:gd name="T18" fmla="*/ 0 w 49"/>
                <a:gd name="T19" fmla="*/ 9 h 106"/>
                <a:gd name="T20" fmla="*/ 0 w 49"/>
                <a:gd name="T21" fmla="*/ 11 h 106"/>
                <a:gd name="T22" fmla="*/ 0 w 49"/>
                <a:gd name="T23" fmla="*/ 13 h 106"/>
                <a:gd name="T24" fmla="*/ 0 w 49"/>
                <a:gd name="T25" fmla="*/ 14 h 106"/>
                <a:gd name="T26" fmla="*/ 1 w 49"/>
                <a:gd name="T27" fmla="*/ 14 h 106"/>
                <a:gd name="T28" fmla="*/ 1 w 49"/>
                <a:gd name="T29" fmla="*/ 13 h 106"/>
                <a:gd name="T30" fmla="*/ 1 w 49"/>
                <a:gd name="T31" fmla="*/ 13 h 106"/>
                <a:gd name="T32" fmla="*/ 2 w 49"/>
                <a:gd name="T33" fmla="*/ 13 h 106"/>
                <a:gd name="T34" fmla="*/ 3 w 49"/>
                <a:gd name="T35" fmla="*/ 12 h 106"/>
                <a:gd name="T36" fmla="*/ 3 w 49"/>
                <a:gd name="T37" fmla="*/ 11 h 106"/>
                <a:gd name="T38" fmla="*/ 4 w 49"/>
                <a:gd name="T39" fmla="*/ 9 h 106"/>
                <a:gd name="T40" fmla="*/ 5 w 49"/>
                <a:gd name="T41" fmla="*/ 7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106">
                  <a:moveTo>
                    <a:pt x="43" y="56"/>
                  </a:moveTo>
                  <a:lnTo>
                    <a:pt x="49" y="30"/>
                  </a:lnTo>
                  <a:lnTo>
                    <a:pt x="49" y="13"/>
                  </a:lnTo>
                  <a:lnTo>
                    <a:pt x="44" y="7"/>
                  </a:lnTo>
                  <a:lnTo>
                    <a:pt x="38" y="3"/>
                  </a:lnTo>
                  <a:lnTo>
                    <a:pt x="31" y="0"/>
                  </a:lnTo>
                  <a:lnTo>
                    <a:pt x="24" y="2"/>
                  </a:lnTo>
                  <a:lnTo>
                    <a:pt x="16" y="12"/>
                  </a:lnTo>
                  <a:lnTo>
                    <a:pt x="6" y="38"/>
                  </a:lnTo>
                  <a:lnTo>
                    <a:pt x="0" y="68"/>
                  </a:lnTo>
                  <a:lnTo>
                    <a:pt x="0" y="88"/>
                  </a:lnTo>
                  <a:lnTo>
                    <a:pt x="3" y="101"/>
                  </a:lnTo>
                  <a:lnTo>
                    <a:pt x="7" y="106"/>
                  </a:lnTo>
                  <a:lnTo>
                    <a:pt x="8" y="106"/>
                  </a:lnTo>
                  <a:lnTo>
                    <a:pt x="12" y="104"/>
                  </a:lnTo>
                  <a:lnTo>
                    <a:pt x="15" y="101"/>
                  </a:lnTo>
                  <a:lnTo>
                    <a:pt x="20" y="98"/>
                  </a:lnTo>
                  <a:lnTo>
                    <a:pt x="26" y="91"/>
                  </a:lnTo>
                  <a:lnTo>
                    <a:pt x="31" y="82"/>
                  </a:lnTo>
                  <a:lnTo>
                    <a:pt x="37" y="71"/>
                  </a:lnTo>
                  <a:lnTo>
                    <a:pt x="43" y="56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61" name="Freeform 126">
              <a:extLst>
                <a:ext uri="{FF2B5EF4-FFF2-40B4-BE49-F238E27FC236}">
                  <a16:creationId xmlns:a16="http://schemas.microsoft.com/office/drawing/2014/main" id="{DA430F7A-3B50-4ACF-991D-9E0642C8B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3715"/>
              <a:ext cx="22" cy="22"/>
            </a:xfrm>
            <a:custGeom>
              <a:avLst/>
              <a:gdLst>
                <a:gd name="T0" fmla="*/ 2 w 43"/>
                <a:gd name="T1" fmla="*/ 0 h 46"/>
                <a:gd name="T2" fmla="*/ 0 w 43"/>
                <a:gd name="T3" fmla="*/ 3 h 46"/>
                <a:gd name="T4" fmla="*/ 5 w 43"/>
                <a:gd name="T5" fmla="*/ 5 h 46"/>
                <a:gd name="T6" fmla="*/ 6 w 43"/>
                <a:gd name="T7" fmla="*/ 2 h 46"/>
                <a:gd name="T8" fmla="*/ 2 w 43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46">
                  <a:moveTo>
                    <a:pt x="9" y="0"/>
                  </a:moveTo>
                  <a:lnTo>
                    <a:pt x="0" y="30"/>
                  </a:lnTo>
                  <a:lnTo>
                    <a:pt x="33" y="46"/>
                  </a:lnTo>
                  <a:lnTo>
                    <a:pt x="43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62" name="Freeform 127">
              <a:extLst>
                <a:ext uri="{FF2B5EF4-FFF2-40B4-BE49-F238E27FC236}">
                  <a16:creationId xmlns:a16="http://schemas.microsoft.com/office/drawing/2014/main" id="{86CA7D9A-50F5-42EE-8ACF-A09B31818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860"/>
              <a:ext cx="35" cy="43"/>
            </a:xfrm>
            <a:custGeom>
              <a:avLst/>
              <a:gdLst>
                <a:gd name="T0" fmla="*/ 7 w 70"/>
                <a:gd name="T1" fmla="*/ 8 h 86"/>
                <a:gd name="T2" fmla="*/ 9 w 70"/>
                <a:gd name="T3" fmla="*/ 5 h 86"/>
                <a:gd name="T4" fmla="*/ 9 w 70"/>
                <a:gd name="T5" fmla="*/ 4 h 86"/>
                <a:gd name="T6" fmla="*/ 9 w 70"/>
                <a:gd name="T7" fmla="*/ 2 h 86"/>
                <a:gd name="T8" fmla="*/ 8 w 70"/>
                <a:gd name="T9" fmla="*/ 2 h 86"/>
                <a:gd name="T10" fmla="*/ 8 w 70"/>
                <a:gd name="T11" fmla="*/ 1 h 86"/>
                <a:gd name="T12" fmla="*/ 8 w 70"/>
                <a:gd name="T13" fmla="*/ 1 h 86"/>
                <a:gd name="T14" fmla="*/ 7 w 70"/>
                <a:gd name="T15" fmla="*/ 1 h 86"/>
                <a:gd name="T16" fmla="*/ 7 w 70"/>
                <a:gd name="T17" fmla="*/ 0 h 86"/>
                <a:gd name="T18" fmla="*/ 6 w 70"/>
                <a:gd name="T19" fmla="*/ 1 h 86"/>
                <a:gd name="T20" fmla="*/ 6 w 70"/>
                <a:gd name="T21" fmla="*/ 1 h 86"/>
                <a:gd name="T22" fmla="*/ 4 w 70"/>
                <a:gd name="T23" fmla="*/ 2 h 86"/>
                <a:gd name="T24" fmla="*/ 3 w 70"/>
                <a:gd name="T25" fmla="*/ 3 h 86"/>
                <a:gd name="T26" fmla="*/ 1 w 70"/>
                <a:gd name="T27" fmla="*/ 6 h 86"/>
                <a:gd name="T28" fmla="*/ 1 w 70"/>
                <a:gd name="T29" fmla="*/ 9 h 86"/>
                <a:gd name="T30" fmla="*/ 0 w 70"/>
                <a:gd name="T31" fmla="*/ 10 h 86"/>
                <a:gd name="T32" fmla="*/ 1 w 70"/>
                <a:gd name="T33" fmla="*/ 11 h 86"/>
                <a:gd name="T34" fmla="*/ 1 w 70"/>
                <a:gd name="T35" fmla="*/ 11 h 86"/>
                <a:gd name="T36" fmla="*/ 1 w 70"/>
                <a:gd name="T37" fmla="*/ 11 h 86"/>
                <a:gd name="T38" fmla="*/ 2 w 70"/>
                <a:gd name="T39" fmla="*/ 11 h 86"/>
                <a:gd name="T40" fmla="*/ 2 w 70"/>
                <a:gd name="T41" fmla="*/ 11 h 86"/>
                <a:gd name="T42" fmla="*/ 3 w 70"/>
                <a:gd name="T43" fmla="*/ 11 h 86"/>
                <a:gd name="T44" fmla="*/ 4 w 70"/>
                <a:gd name="T45" fmla="*/ 10 h 86"/>
                <a:gd name="T46" fmla="*/ 6 w 70"/>
                <a:gd name="T47" fmla="*/ 9 h 86"/>
                <a:gd name="T48" fmla="*/ 7 w 70"/>
                <a:gd name="T49" fmla="*/ 8 h 8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0" h="86">
                  <a:moveTo>
                    <a:pt x="51" y="60"/>
                  </a:moveTo>
                  <a:lnTo>
                    <a:pt x="66" y="38"/>
                  </a:lnTo>
                  <a:lnTo>
                    <a:pt x="70" y="25"/>
                  </a:lnTo>
                  <a:lnTo>
                    <a:pt x="68" y="16"/>
                  </a:lnTo>
                  <a:lnTo>
                    <a:pt x="64" y="9"/>
                  </a:lnTo>
                  <a:lnTo>
                    <a:pt x="61" y="6"/>
                  </a:lnTo>
                  <a:lnTo>
                    <a:pt x="58" y="3"/>
                  </a:lnTo>
                  <a:lnTo>
                    <a:pt x="56" y="1"/>
                  </a:lnTo>
                  <a:lnTo>
                    <a:pt x="51" y="0"/>
                  </a:lnTo>
                  <a:lnTo>
                    <a:pt x="46" y="1"/>
                  </a:lnTo>
                  <a:lnTo>
                    <a:pt x="41" y="6"/>
                  </a:lnTo>
                  <a:lnTo>
                    <a:pt x="32" y="13"/>
                  </a:lnTo>
                  <a:lnTo>
                    <a:pt x="23" y="23"/>
                  </a:lnTo>
                  <a:lnTo>
                    <a:pt x="8" y="47"/>
                  </a:lnTo>
                  <a:lnTo>
                    <a:pt x="1" y="66"/>
                  </a:lnTo>
                  <a:lnTo>
                    <a:pt x="0" y="79"/>
                  </a:lnTo>
                  <a:lnTo>
                    <a:pt x="1" y="85"/>
                  </a:lnTo>
                  <a:lnTo>
                    <a:pt x="2" y="85"/>
                  </a:lnTo>
                  <a:lnTo>
                    <a:pt x="6" y="86"/>
                  </a:lnTo>
                  <a:lnTo>
                    <a:pt x="9" y="86"/>
                  </a:lnTo>
                  <a:lnTo>
                    <a:pt x="16" y="85"/>
                  </a:lnTo>
                  <a:lnTo>
                    <a:pt x="23" y="83"/>
                  </a:lnTo>
                  <a:lnTo>
                    <a:pt x="31" y="78"/>
                  </a:lnTo>
                  <a:lnTo>
                    <a:pt x="41" y="70"/>
                  </a:lnTo>
                  <a:lnTo>
                    <a:pt x="51" y="60"/>
                  </a:lnTo>
                  <a:close/>
                </a:path>
              </a:pathLst>
            </a:custGeom>
            <a:solidFill>
              <a:srgbClr val="FF4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63" name="Freeform 128">
              <a:extLst>
                <a:ext uri="{FF2B5EF4-FFF2-40B4-BE49-F238E27FC236}">
                  <a16:creationId xmlns:a16="http://schemas.microsoft.com/office/drawing/2014/main" id="{F67AF79F-011A-4A8D-968A-9DAFFF0FE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849"/>
              <a:ext cx="22" cy="27"/>
            </a:xfrm>
            <a:custGeom>
              <a:avLst/>
              <a:gdLst>
                <a:gd name="T0" fmla="*/ 3 w 44"/>
                <a:gd name="T1" fmla="*/ 0 h 54"/>
                <a:gd name="T2" fmla="*/ 0 w 44"/>
                <a:gd name="T3" fmla="*/ 3 h 54"/>
                <a:gd name="T4" fmla="*/ 4 w 44"/>
                <a:gd name="T5" fmla="*/ 7 h 54"/>
                <a:gd name="T6" fmla="*/ 6 w 44"/>
                <a:gd name="T7" fmla="*/ 5 h 54"/>
                <a:gd name="T8" fmla="*/ 3 w 44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54">
                  <a:moveTo>
                    <a:pt x="19" y="0"/>
                  </a:moveTo>
                  <a:lnTo>
                    <a:pt x="0" y="22"/>
                  </a:lnTo>
                  <a:lnTo>
                    <a:pt x="26" y="54"/>
                  </a:lnTo>
                  <a:lnTo>
                    <a:pt x="44" y="3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64" name="Freeform 129">
              <a:extLst>
                <a:ext uri="{FF2B5EF4-FFF2-40B4-BE49-F238E27FC236}">
                  <a16:creationId xmlns:a16="http://schemas.microsoft.com/office/drawing/2014/main" id="{1485CFF3-E82C-46C9-AE76-333A775C1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" y="3745"/>
              <a:ext cx="34" cy="45"/>
            </a:xfrm>
            <a:custGeom>
              <a:avLst/>
              <a:gdLst>
                <a:gd name="T0" fmla="*/ 3 w 67"/>
                <a:gd name="T1" fmla="*/ 4 h 89"/>
                <a:gd name="T2" fmla="*/ 1 w 67"/>
                <a:gd name="T3" fmla="*/ 7 h 89"/>
                <a:gd name="T4" fmla="*/ 0 w 67"/>
                <a:gd name="T5" fmla="*/ 9 h 89"/>
                <a:gd name="T6" fmla="*/ 1 w 67"/>
                <a:gd name="T7" fmla="*/ 10 h 89"/>
                <a:gd name="T8" fmla="*/ 1 w 67"/>
                <a:gd name="T9" fmla="*/ 11 h 89"/>
                <a:gd name="T10" fmla="*/ 2 w 67"/>
                <a:gd name="T11" fmla="*/ 11 h 89"/>
                <a:gd name="T12" fmla="*/ 2 w 67"/>
                <a:gd name="T13" fmla="*/ 11 h 89"/>
                <a:gd name="T14" fmla="*/ 2 w 67"/>
                <a:gd name="T15" fmla="*/ 12 h 89"/>
                <a:gd name="T16" fmla="*/ 3 w 67"/>
                <a:gd name="T17" fmla="*/ 12 h 89"/>
                <a:gd name="T18" fmla="*/ 3 w 67"/>
                <a:gd name="T19" fmla="*/ 11 h 89"/>
                <a:gd name="T20" fmla="*/ 4 w 67"/>
                <a:gd name="T21" fmla="*/ 11 h 89"/>
                <a:gd name="T22" fmla="*/ 5 w 67"/>
                <a:gd name="T23" fmla="*/ 10 h 89"/>
                <a:gd name="T24" fmla="*/ 6 w 67"/>
                <a:gd name="T25" fmla="*/ 8 h 89"/>
                <a:gd name="T26" fmla="*/ 8 w 67"/>
                <a:gd name="T27" fmla="*/ 5 h 89"/>
                <a:gd name="T28" fmla="*/ 9 w 67"/>
                <a:gd name="T29" fmla="*/ 3 h 89"/>
                <a:gd name="T30" fmla="*/ 9 w 67"/>
                <a:gd name="T31" fmla="*/ 1 h 89"/>
                <a:gd name="T32" fmla="*/ 9 w 67"/>
                <a:gd name="T33" fmla="*/ 1 h 89"/>
                <a:gd name="T34" fmla="*/ 9 w 67"/>
                <a:gd name="T35" fmla="*/ 1 h 89"/>
                <a:gd name="T36" fmla="*/ 8 w 67"/>
                <a:gd name="T37" fmla="*/ 0 h 89"/>
                <a:gd name="T38" fmla="*/ 8 w 67"/>
                <a:gd name="T39" fmla="*/ 0 h 89"/>
                <a:gd name="T40" fmla="*/ 7 w 67"/>
                <a:gd name="T41" fmla="*/ 1 h 89"/>
                <a:gd name="T42" fmla="*/ 6 w 67"/>
                <a:gd name="T43" fmla="*/ 1 h 89"/>
                <a:gd name="T44" fmla="*/ 5 w 67"/>
                <a:gd name="T45" fmla="*/ 2 h 89"/>
                <a:gd name="T46" fmla="*/ 4 w 67"/>
                <a:gd name="T47" fmla="*/ 3 h 89"/>
                <a:gd name="T48" fmla="*/ 3 w 67"/>
                <a:gd name="T49" fmla="*/ 4 h 8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7" h="89">
                  <a:moveTo>
                    <a:pt x="17" y="31"/>
                  </a:moveTo>
                  <a:lnTo>
                    <a:pt x="3" y="53"/>
                  </a:lnTo>
                  <a:lnTo>
                    <a:pt x="0" y="67"/>
                  </a:lnTo>
                  <a:lnTo>
                    <a:pt x="2" y="76"/>
                  </a:lnTo>
                  <a:lnTo>
                    <a:pt x="7" y="82"/>
                  </a:lnTo>
                  <a:lnTo>
                    <a:pt x="9" y="85"/>
                  </a:lnTo>
                  <a:lnTo>
                    <a:pt x="12" y="88"/>
                  </a:lnTo>
                  <a:lnTo>
                    <a:pt x="15" y="89"/>
                  </a:lnTo>
                  <a:lnTo>
                    <a:pt x="19" y="89"/>
                  </a:lnTo>
                  <a:lnTo>
                    <a:pt x="24" y="88"/>
                  </a:lnTo>
                  <a:lnTo>
                    <a:pt x="30" y="84"/>
                  </a:lnTo>
                  <a:lnTo>
                    <a:pt x="37" y="76"/>
                  </a:lnTo>
                  <a:lnTo>
                    <a:pt x="46" y="64"/>
                  </a:lnTo>
                  <a:lnTo>
                    <a:pt x="61" y="39"/>
                  </a:lnTo>
                  <a:lnTo>
                    <a:pt x="67" y="19"/>
                  </a:lnTo>
                  <a:lnTo>
                    <a:pt x="67" y="7"/>
                  </a:lnTo>
                  <a:lnTo>
                    <a:pt x="66" y="1"/>
                  </a:lnTo>
                  <a:lnTo>
                    <a:pt x="65" y="1"/>
                  </a:lnTo>
                  <a:lnTo>
                    <a:pt x="61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4" y="4"/>
                  </a:lnTo>
                  <a:lnTo>
                    <a:pt x="36" y="10"/>
                  </a:lnTo>
                  <a:lnTo>
                    <a:pt x="26" y="19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66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65" name="Freeform 130">
              <a:extLst>
                <a:ext uri="{FF2B5EF4-FFF2-40B4-BE49-F238E27FC236}">
                  <a16:creationId xmlns:a16="http://schemas.microsoft.com/office/drawing/2014/main" id="{C4EC9B94-A79F-45C5-B308-2CF77F175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0" y="3775"/>
              <a:ext cx="22" cy="27"/>
            </a:xfrm>
            <a:custGeom>
              <a:avLst/>
              <a:gdLst>
                <a:gd name="T0" fmla="*/ 4 w 44"/>
                <a:gd name="T1" fmla="*/ 7 h 54"/>
                <a:gd name="T2" fmla="*/ 6 w 44"/>
                <a:gd name="T3" fmla="*/ 4 h 54"/>
                <a:gd name="T4" fmla="*/ 3 w 44"/>
                <a:gd name="T5" fmla="*/ 0 h 54"/>
                <a:gd name="T6" fmla="*/ 0 w 44"/>
                <a:gd name="T7" fmla="*/ 3 h 54"/>
                <a:gd name="T8" fmla="*/ 4 w 44"/>
                <a:gd name="T9" fmla="*/ 7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54">
                  <a:moveTo>
                    <a:pt x="27" y="54"/>
                  </a:moveTo>
                  <a:lnTo>
                    <a:pt x="44" y="30"/>
                  </a:lnTo>
                  <a:lnTo>
                    <a:pt x="18" y="0"/>
                  </a:lnTo>
                  <a:lnTo>
                    <a:pt x="0" y="22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66" name="Freeform 131">
              <a:extLst>
                <a:ext uri="{FF2B5EF4-FFF2-40B4-BE49-F238E27FC236}">
                  <a16:creationId xmlns:a16="http://schemas.microsoft.com/office/drawing/2014/main" id="{A93AF443-CE5F-457D-BB27-FEFE8EF84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" y="3624"/>
              <a:ext cx="23" cy="55"/>
            </a:xfrm>
            <a:custGeom>
              <a:avLst/>
              <a:gdLst>
                <a:gd name="T0" fmla="*/ 1 w 45"/>
                <a:gd name="T1" fmla="*/ 9 h 108"/>
                <a:gd name="T2" fmla="*/ 2 w 45"/>
                <a:gd name="T3" fmla="*/ 12 h 108"/>
                <a:gd name="T4" fmla="*/ 2 w 45"/>
                <a:gd name="T5" fmla="*/ 14 h 108"/>
                <a:gd name="T6" fmla="*/ 3 w 45"/>
                <a:gd name="T7" fmla="*/ 14 h 108"/>
                <a:gd name="T8" fmla="*/ 4 w 45"/>
                <a:gd name="T9" fmla="*/ 14 h 108"/>
                <a:gd name="T10" fmla="*/ 5 w 45"/>
                <a:gd name="T11" fmla="*/ 14 h 108"/>
                <a:gd name="T12" fmla="*/ 6 w 45"/>
                <a:gd name="T13" fmla="*/ 13 h 108"/>
                <a:gd name="T14" fmla="*/ 6 w 45"/>
                <a:gd name="T15" fmla="*/ 11 h 108"/>
                <a:gd name="T16" fmla="*/ 6 w 45"/>
                <a:gd name="T17" fmla="*/ 7 h 108"/>
                <a:gd name="T18" fmla="*/ 5 w 45"/>
                <a:gd name="T19" fmla="*/ 4 h 108"/>
                <a:gd name="T20" fmla="*/ 3 w 45"/>
                <a:gd name="T21" fmla="*/ 2 h 108"/>
                <a:gd name="T22" fmla="*/ 2 w 45"/>
                <a:gd name="T23" fmla="*/ 1 h 108"/>
                <a:gd name="T24" fmla="*/ 2 w 45"/>
                <a:gd name="T25" fmla="*/ 0 h 108"/>
                <a:gd name="T26" fmla="*/ 1 w 45"/>
                <a:gd name="T27" fmla="*/ 1 h 108"/>
                <a:gd name="T28" fmla="*/ 1 w 45"/>
                <a:gd name="T29" fmla="*/ 2 h 108"/>
                <a:gd name="T30" fmla="*/ 0 w 45"/>
                <a:gd name="T31" fmla="*/ 5 h 108"/>
                <a:gd name="T32" fmla="*/ 1 w 45"/>
                <a:gd name="T33" fmla="*/ 9 h 1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8">
                  <a:moveTo>
                    <a:pt x="3" y="67"/>
                  </a:moveTo>
                  <a:lnTo>
                    <a:pt x="9" y="94"/>
                  </a:lnTo>
                  <a:lnTo>
                    <a:pt x="16" y="107"/>
                  </a:lnTo>
                  <a:lnTo>
                    <a:pt x="23" y="108"/>
                  </a:lnTo>
                  <a:lnTo>
                    <a:pt x="30" y="107"/>
                  </a:lnTo>
                  <a:lnTo>
                    <a:pt x="37" y="105"/>
                  </a:lnTo>
                  <a:lnTo>
                    <a:pt x="43" y="98"/>
                  </a:lnTo>
                  <a:lnTo>
                    <a:pt x="45" y="83"/>
                  </a:lnTo>
                  <a:lnTo>
                    <a:pt x="42" y="55"/>
                  </a:lnTo>
                  <a:lnTo>
                    <a:pt x="34" y="28"/>
                  </a:lnTo>
                  <a:lnTo>
                    <a:pt x="24" y="10"/>
                  </a:lnTo>
                  <a:lnTo>
                    <a:pt x="16" y="1"/>
                  </a:lnTo>
                  <a:lnTo>
                    <a:pt x="11" y="0"/>
                  </a:lnTo>
                  <a:lnTo>
                    <a:pt x="8" y="4"/>
                  </a:lnTo>
                  <a:lnTo>
                    <a:pt x="3" y="16"/>
                  </a:lnTo>
                  <a:lnTo>
                    <a:pt x="0" y="36"/>
                  </a:lnTo>
                  <a:lnTo>
                    <a:pt x="3" y="67"/>
                  </a:lnTo>
                  <a:close/>
                </a:path>
              </a:pathLst>
            </a:custGeom>
            <a:solidFill>
              <a:srgbClr val="66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67" name="Freeform 132">
              <a:extLst>
                <a:ext uri="{FF2B5EF4-FFF2-40B4-BE49-F238E27FC236}">
                  <a16:creationId xmlns:a16="http://schemas.microsoft.com/office/drawing/2014/main" id="{F959050C-ACBD-4347-9C39-9636BD682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" y="3671"/>
              <a:ext cx="20" cy="20"/>
            </a:xfrm>
            <a:custGeom>
              <a:avLst/>
              <a:gdLst>
                <a:gd name="T0" fmla="*/ 5 w 41"/>
                <a:gd name="T1" fmla="*/ 3 h 41"/>
                <a:gd name="T2" fmla="*/ 4 w 41"/>
                <a:gd name="T3" fmla="*/ 0 h 41"/>
                <a:gd name="T4" fmla="*/ 0 w 41"/>
                <a:gd name="T5" fmla="*/ 1 h 41"/>
                <a:gd name="T6" fmla="*/ 0 w 41"/>
                <a:gd name="T7" fmla="*/ 5 h 41"/>
                <a:gd name="T8" fmla="*/ 5 w 41"/>
                <a:gd name="T9" fmla="*/ 3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41" y="31"/>
                  </a:moveTo>
                  <a:lnTo>
                    <a:pt x="36" y="0"/>
                  </a:lnTo>
                  <a:lnTo>
                    <a:pt x="0" y="10"/>
                  </a:lnTo>
                  <a:lnTo>
                    <a:pt x="5" y="41"/>
                  </a:lnTo>
                  <a:lnTo>
                    <a:pt x="41" y="31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68" name="Freeform 133">
              <a:extLst>
                <a:ext uri="{FF2B5EF4-FFF2-40B4-BE49-F238E27FC236}">
                  <a16:creationId xmlns:a16="http://schemas.microsoft.com/office/drawing/2014/main" id="{2CD9A162-2A6C-4C96-9C1F-614EA724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694"/>
              <a:ext cx="22" cy="54"/>
            </a:xfrm>
            <a:custGeom>
              <a:avLst/>
              <a:gdLst>
                <a:gd name="T0" fmla="*/ 5 w 43"/>
                <a:gd name="T1" fmla="*/ 6 h 109"/>
                <a:gd name="T2" fmla="*/ 6 w 43"/>
                <a:gd name="T3" fmla="*/ 3 h 109"/>
                <a:gd name="T4" fmla="*/ 5 w 43"/>
                <a:gd name="T5" fmla="*/ 1 h 109"/>
                <a:gd name="T6" fmla="*/ 5 w 43"/>
                <a:gd name="T7" fmla="*/ 0 h 109"/>
                <a:gd name="T8" fmla="*/ 4 w 43"/>
                <a:gd name="T9" fmla="*/ 0 h 109"/>
                <a:gd name="T10" fmla="*/ 3 w 43"/>
                <a:gd name="T11" fmla="*/ 0 h 109"/>
                <a:gd name="T12" fmla="*/ 2 w 43"/>
                <a:gd name="T13" fmla="*/ 0 h 109"/>
                <a:gd name="T14" fmla="*/ 1 w 43"/>
                <a:gd name="T15" fmla="*/ 1 h 109"/>
                <a:gd name="T16" fmla="*/ 1 w 43"/>
                <a:gd name="T17" fmla="*/ 5 h 109"/>
                <a:gd name="T18" fmla="*/ 0 w 43"/>
                <a:gd name="T19" fmla="*/ 9 h 109"/>
                <a:gd name="T20" fmla="*/ 1 w 43"/>
                <a:gd name="T21" fmla="*/ 11 h 109"/>
                <a:gd name="T22" fmla="*/ 1 w 43"/>
                <a:gd name="T23" fmla="*/ 13 h 109"/>
                <a:gd name="T24" fmla="*/ 2 w 43"/>
                <a:gd name="T25" fmla="*/ 13 h 109"/>
                <a:gd name="T26" fmla="*/ 2 w 43"/>
                <a:gd name="T27" fmla="*/ 13 h 109"/>
                <a:gd name="T28" fmla="*/ 3 w 43"/>
                <a:gd name="T29" fmla="*/ 12 h 109"/>
                <a:gd name="T30" fmla="*/ 4 w 43"/>
                <a:gd name="T31" fmla="*/ 10 h 109"/>
                <a:gd name="T32" fmla="*/ 5 w 43"/>
                <a:gd name="T33" fmla="*/ 6 h 1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109">
                  <a:moveTo>
                    <a:pt x="40" y="51"/>
                  </a:moveTo>
                  <a:lnTo>
                    <a:pt x="43" y="24"/>
                  </a:lnTo>
                  <a:lnTo>
                    <a:pt x="40" y="9"/>
                  </a:lnTo>
                  <a:lnTo>
                    <a:pt x="35" y="3"/>
                  </a:lnTo>
                  <a:lnTo>
                    <a:pt x="28" y="2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8" y="15"/>
                  </a:lnTo>
                  <a:lnTo>
                    <a:pt x="1" y="43"/>
                  </a:lnTo>
                  <a:lnTo>
                    <a:pt x="0" y="73"/>
                  </a:lnTo>
                  <a:lnTo>
                    <a:pt x="3" y="93"/>
                  </a:lnTo>
                  <a:lnTo>
                    <a:pt x="8" y="104"/>
                  </a:lnTo>
                  <a:lnTo>
                    <a:pt x="11" y="109"/>
                  </a:lnTo>
                  <a:lnTo>
                    <a:pt x="16" y="107"/>
                  </a:lnTo>
                  <a:lnTo>
                    <a:pt x="24" y="98"/>
                  </a:lnTo>
                  <a:lnTo>
                    <a:pt x="32" y="81"/>
                  </a:lnTo>
                  <a:lnTo>
                    <a:pt x="40" y="51"/>
                  </a:lnTo>
                  <a:close/>
                </a:path>
              </a:pathLst>
            </a:custGeom>
            <a:solidFill>
              <a:srgbClr val="FFD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69" name="Freeform 134">
              <a:extLst>
                <a:ext uri="{FF2B5EF4-FFF2-40B4-BE49-F238E27FC236}">
                  <a16:creationId xmlns:a16="http://schemas.microsoft.com/office/drawing/2014/main" id="{4B178CC5-DEDA-4B87-9AFB-62A178B91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" y="3682"/>
              <a:ext cx="20" cy="19"/>
            </a:xfrm>
            <a:custGeom>
              <a:avLst/>
              <a:gdLst>
                <a:gd name="T0" fmla="*/ 0 w 41"/>
                <a:gd name="T1" fmla="*/ 0 h 38"/>
                <a:gd name="T2" fmla="*/ 0 w 41"/>
                <a:gd name="T3" fmla="*/ 4 h 38"/>
                <a:gd name="T4" fmla="*/ 4 w 41"/>
                <a:gd name="T5" fmla="*/ 5 h 38"/>
                <a:gd name="T6" fmla="*/ 5 w 41"/>
                <a:gd name="T7" fmla="*/ 1 h 38"/>
                <a:gd name="T8" fmla="*/ 0 w 41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38">
                  <a:moveTo>
                    <a:pt x="5" y="0"/>
                  </a:moveTo>
                  <a:lnTo>
                    <a:pt x="0" y="29"/>
                  </a:lnTo>
                  <a:lnTo>
                    <a:pt x="36" y="38"/>
                  </a:lnTo>
                  <a:lnTo>
                    <a:pt x="41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70" name="Freeform 135">
              <a:extLst>
                <a:ext uri="{FF2B5EF4-FFF2-40B4-BE49-F238E27FC236}">
                  <a16:creationId xmlns:a16="http://schemas.microsoft.com/office/drawing/2014/main" id="{E889951D-E448-4B15-B5C4-8A27F27C8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9" y="3682"/>
              <a:ext cx="20" cy="55"/>
            </a:xfrm>
            <a:custGeom>
              <a:avLst/>
              <a:gdLst>
                <a:gd name="T0" fmla="*/ 5 w 40"/>
                <a:gd name="T1" fmla="*/ 6 h 110"/>
                <a:gd name="T2" fmla="*/ 5 w 40"/>
                <a:gd name="T3" fmla="*/ 3 h 110"/>
                <a:gd name="T4" fmla="*/ 5 w 40"/>
                <a:gd name="T5" fmla="*/ 1 h 110"/>
                <a:gd name="T6" fmla="*/ 4 w 40"/>
                <a:gd name="T7" fmla="*/ 1 h 110"/>
                <a:gd name="T8" fmla="*/ 3 w 40"/>
                <a:gd name="T9" fmla="*/ 0 h 110"/>
                <a:gd name="T10" fmla="*/ 2 w 40"/>
                <a:gd name="T11" fmla="*/ 0 h 110"/>
                <a:gd name="T12" fmla="*/ 1 w 40"/>
                <a:gd name="T13" fmla="*/ 1 h 110"/>
                <a:gd name="T14" fmla="*/ 1 w 40"/>
                <a:gd name="T15" fmla="*/ 3 h 110"/>
                <a:gd name="T16" fmla="*/ 0 w 40"/>
                <a:gd name="T17" fmla="*/ 6 h 110"/>
                <a:gd name="T18" fmla="*/ 1 w 40"/>
                <a:gd name="T19" fmla="*/ 10 h 110"/>
                <a:gd name="T20" fmla="*/ 1 w 40"/>
                <a:gd name="T21" fmla="*/ 12 h 110"/>
                <a:gd name="T22" fmla="*/ 2 w 40"/>
                <a:gd name="T23" fmla="*/ 14 h 110"/>
                <a:gd name="T24" fmla="*/ 2 w 40"/>
                <a:gd name="T25" fmla="*/ 14 h 110"/>
                <a:gd name="T26" fmla="*/ 3 w 40"/>
                <a:gd name="T27" fmla="*/ 14 h 110"/>
                <a:gd name="T28" fmla="*/ 4 w 40"/>
                <a:gd name="T29" fmla="*/ 13 h 110"/>
                <a:gd name="T30" fmla="*/ 5 w 40"/>
                <a:gd name="T31" fmla="*/ 10 h 110"/>
                <a:gd name="T32" fmla="*/ 5 w 40"/>
                <a:gd name="T33" fmla="*/ 6 h 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10">
                  <a:moveTo>
                    <a:pt x="40" y="48"/>
                  </a:moveTo>
                  <a:lnTo>
                    <a:pt x="40" y="20"/>
                  </a:lnTo>
                  <a:lnTo>
                    <a:pt x="35" y="6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4"/>
                  </a:lnTo>
                  <a:lnTo>
                    <a:pt x="4" y="17"/>
                  </a:lnTo>
                  <a:lnTo>
                    <a:pt x="0" y="45"/>
                  </a:lnTo>
                  <a:lnTo>
                    <a:pt x="1" y="76"/>
                  </a:lnTo>
                  <a:lnTo>
                    <a:pt x="7" y="95"/>
                  </a:lnTo>
                  <a:lnTo>
                    <a:pt x="13" y="105"/>
                  </a:lnTo>
                  <a:lnTo>
                    <a:pt x="16" y="110"/>
                  </a:lnTo>
                  <a:lnTo>
                    <a:pt x="21" y="107"/>
                  </a:lnTo>
                  <a:lnTo>
                    <a:pt x="28" y="98"/>
                  </a:lnTo>
                  <a:lnTo>
                    <a:pt x="35" y="79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FF4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71" name="Freeform 136">
              <a:extLst>
                <a:ext uri="{FF2B5EF4-FFF2-40B4-BE49-F238E27FC236}">
                  <a16:creationId xmlns:a16="http://schemas.microsoft.com/office/drawing/2014/main" id="{0552B2E4-1E4A-4484-A6BD-BF27B88AF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" y="3671"/>
              <a:ext cx="20" cy="17"/>
            </a:xfrm>
            <a:custGeom>
              <a:avLst/>
              <a:gdLst>
                <a:gd name="T0" fmla="*/ 1 w 39"/>
                <a:gd name="T1" fmla="*/ 0 h 33"/>
                <a:gd name="T2" fmla="*/ 0 w 39"/>
                <a:gd name="T3" fmla="*/ 4 h 33"/>
                <a:gd name="T4" fmla="*/ 5 w 39"/>
                <a:gd name="T5" fmla="*/ 5 h 33"/>
                <a:gd name="T6" fmla="*/ 5 w 39"/>
                <a:gd name="T7" fmla="*/ 1 h 33"/>
                <a:gd name="T8" fmla="*/ 1 w 39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33">
                  <a:moveTo>
                    <a:pt x="2" y="0"/>
                  </a:moveTo>
                  <a:lnTo>
                    <a:pt x="0" y="30"/>
                  </a:lnTo>
                  <a:lnTo>
                    <a:pt x="37" y="33"/>
                  </a:lnTo>
                  <a:lnTo>
                    <a:pt x="39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72" name="Freeform 137">
              <a:extLst>
                <a:ext uri="{FF2B5EF4-FFF2-40B4-BE49-F238E27FC236}">
                  <a16:creationId xmlns:a16="http://schemas.microsoft.com/office/drawing/2014/main" id="{2561CE31-70DD-492F-94FE-C3AD3BACB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8" y="3703"/>
              <a:ext cx="24" cy="53"/>
            </a:xfrm>
            <a:custGeom>
              <a:avLst/>
              <a:gdLst>
                <a:gd name="T0" fmla="*/ 6 w 48"/>
                <a:gd name="T1" fmla="*/ 5 h 105"/>
                <a:gd name="T2" fmla="*/ 5 w 48"/>
                <a:gd name="T3" fmla="*/ 2 h 105"/>
                <a:gd name="T4" fmla="*/ 4 w 48"/>
                <a:gd name="T5" fmla="*/ 1 h 105"/>
                <a:gd name="T6" fmla="*/ 3 w 48"/>
                <a:gd name="T7" fmla="*/ 0 h 105"/>
                <a:gd name="T8" fmla="*/ 2 w 48"/>
                <a:gd name="T9" fmla="*/ 1 h 105"/>
                <a:gd name="T10" fmla="*/ 1 w 48"/>
                <a:gd name="T11" fmla="*/ 1 h 105"/>
                <a:gd name="T12" fmla="*/ 1 w 48"/>
                <a:gd name="T13" fmla="*/ 2 h 105"/>
                <a:gd name="T14" fmla="*/ 0 w 48"/>
                <a:gd name="T15" fmla="*/ 4 h 105"/>
                <a:gd name="T16" fmla="*/ 1 w 48"/>
                <a:gd name="T17" fmla="*/ 7 h 105"/>
                <a:gd name="T18" fmla="*/ 2 w 48"/>
                <a:gd name="T19" fmla="*/ 9 h 105"/>
                <a:gd name="T20" fmla="*/ 2 w 48"/>
                <a:gd name="T21" fmla="*/ 11 h 105"/>
                <a:gd name="T22" fmla="*/ 3 w 48"/>
                <a:gd name="T23" fmla="*/ 12 h 105"/>
                <a:gd name="T24" fmla="*/ 4 w 48"/>
                <a:gd name="T25" fmla="*/ 13 h 105"/>
                <a:gd name="T26" fmla="*/ 4 w 48"/>
                <a:gd name="T27" fmla="*/ 13 h 105"/>
                <a:gd name="T28" fmla="*/ 5 w 48"/>
                <a:gd name="T29" fmla="*/ 13 h 105"/>
                <a:gd name="T30" fmla="*/ 5 w 48"/>
                <a:gd name="T31" fmla="*/ 14 h 105"/>
                <a:gd name="T32" fmla="*/ 5 w 48"/>
                <a:gd name="T33" fmla="*/ 14 h 105"/>
                <a:gd name="T34" fmla="*/ 6 w 48"/>
                <a:gd name="T35" fmla="*/ 13 h 105"/>
                <a:gd name="T36" fmla="*/ 6 w 48"/>
                <a:gd name="T37" fmla="*/ 12 h 105"/>
                <a:gd name="T38" fmla="*/ 6 w 48"/>
                <a:gd name="T39" fmla="*/ 9 h 105"/>
                <a:gd name="T40" fmla="*/ 6 w 48"/>
                <a:gd name="T41" fmla="*/ 5 h 10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" h="105">
                  <a:moveTo>
                    <a:pt x="43" y="38"/>
                  </a:moveTo>
                  <a:lnTo>
                    <a:pt x="34" y="11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4"/>
                  </a:lnTo>
                  <a:lnTo>
                    <a:pt x="2" y="11"/>
                  </a:lnTo>
                  <a:lnTo>
                    <a:pt x="0" y="26"/>
                  </a:lnTo>
                  <a:lnTo>
                    <a:pt x="5" y="54"/>
                  </a:lnTo>
                  <a:lnTo>
                    <a:pt x="10" y="70"/>
                  </a:lnTo>
                  <a:lnTo>
                    <a:pt x="16" y="82"/>
                  </a:lnTo>
                  <a:lnTo>
                    <a:pt x="21" y="91"/>
                  </a:lnTo>
                  <a:lnTo>
                    <a:pt x="26" y="98"/>
                  </a:lnTo>
                  <a:lnTo>
                    <a:pt x="32" y="102"/>
                  </a:lnTo>
                  <a:lnTo>
                    <a:pt x="35" y="104"/>
                  </a:lnTo>
                  <a:lnTo>
                    <a:pt x="39" y="105"/>
                  </a:lnTo>
                  <a:lnTo>
                    <a:pt x="40" y="105"/>
                  </a:lnTo>
                  <a:lnTo>
                    <a:pt x="42" y="101"/>
                  </a:lnTo>
                  <a:lnTo>
                    <a:pt x="47" y="89"/>
                  </a:lnTo>
                  <a:lnTo>
                    <a:pt x="48" y="69"/>
                  </a:lnTo>
                  <a:lnTo>
                    <a:pt x="43" y="38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73" name="Freeform 138">
              <a:extLst>
                <a:ext uri="{FF2B5EF4-FFF2-40B4-BE49-F238E27FC236}">
                  <a16:creationId xmlns:a16="http://schemas.microsoft.com/office/drawing/2014/main" id="{8FBFF438-0264-4411-9A1E-76C42AC70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" y="3690"/>
              <a:ext cx="21" cy="22"/>
            </a:xfrm>
            <a:custGeom>
              <a:avLst/>
              <a:gdLst>
                <a:gd name="T0" fmla="*/ 0 w 42"/>
                <a:gd name="T1" fmla="*/ 2 h 44"/>
                <a:gd name="T2" fmla="*/ 1 w 42"/>
                <a:gd name="T3" fmla="*/ 6 h 44"/>
                <a:gd name="T4" fmla="*/ 6 w 42"/>
                <a:gd name="T5" fmla="*/ 4 h 44"/>
                <a:gd name="T6" fmla="*/ 5 w 42"/>
                <a:gd name="T7" fmla="*/ 0 h 44"/>
                <a:gd name="T8" fmla="*/ 0 w 42"/>
                <a:gd name="T9" fmla="*/ 2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4">
                  <a:moveTo>
                    <a:pt x="0" y="15"/>
                  </a:moveTo>
                  <a:lnTo>
                    <a:pt x="7" y="44"/>
                  </a:lnTo>
                  <a:lnTo>
                    <a:pt x="42" y="31"/>
                  </a:lnTo>
                  <a:lnTo>
                    <a:pt x="3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74" name="Freeform 139">
              <a:extLst>
                <a:ext uri="{FF2B5EF4-FFF2-40B4-BE49-F238E27FC236}">
                  <a16:creationId xmlns:a16="http://schemas.microsoft.com/office/drawing/2014/main" id="{B401A91D-AD72-4DDA-A853-C1E2D43D4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3737"/>
              <a:ext cx="28" cy="50"/>
            </a:xfrm>
            <a:custGeom>
              <a:avLst/>
              <a:gdLst>
                <a:gd name="T0" fmla="*/ 6 w 56"/>
                <a:gd name="T1" fmla="*/ 5 h 100"/>
                <a:gd name="T2" fmla="*/ 5 w 56"/>
                <a:gd name="T3" fmla="*/ 3 h 100"/>
                <a:gd name="T4" fmla="*/ 5 w 56"/>
                <a:gd name="T5" fmla="*/ 2 h 100"/>
                <a:gd name="T6" fmla="*/ 4 w 56"/>
                <a:gd name="T7" fmla="*/ 1 h 100"/>
                <a:gd name="T8" fmla="*/ 3 w 56"/>
                <a:gd name="T9" fmla="*/ 0 h 100"/>
                <a:gd name="T10" fmla="*/ 3 w 56"/>
                <a:gd name="T11" fmla="*/ 0 h 100"/>
                <a:gd name="T12" fmla="*/ 2 w 56"/>
                <a:gd name="T13" fmla="*/ 0 h 100"/>
                <a:gd name="T14" fmla="*/ 2 w 56"/>
                <a:gd name="T15" fmla="*/ 1 h 100"/>
                <a:gd name="T16" fmla="*/ 2 w 56"/>
                <a:gd name="T17" fmla="*/ 1 h 100"/>
                <a:gd name="T18" fmla="*/ 1 w 56"/>
                <a:gd name="T19" fmla="*/ 2 h 100"/>
                <a:gd name="T20" fmla="*/ 0 w 56"/>
                <a:gd name="T21" fmla="*/ 2 h 100"/>
                <a:gd name="T22" fmla="*/ 1 w 56"/>
                <a:gd name="T23" fmla="*/ 4 h 100"/>
                <a:gd name="T24" fmla="*/ 2 w 56"/>
                <a:gd name="T25" fmla="*/ 8 h 100"/>
                <a:gd name="T26" fmla="*/ 3 w 56"/>
                <a:gd name="T27" fmla="*/ 9 h 100"/>
                <a:gd name="T28" fmla="*/ 3 w 56"/>
                <a:gd name="T29" fmla="*/ 11 h 100"/>
                <a:gd name="T30" fmla="*/ 4 w 56"/>
                <a:gd name="T31" fmla="*/ 12 h 100"/>
                <a:gd name="T32" fmla="*/ 5 w 56"/>
                <a:gd name="T33" fmla="*/ 12 h 100"/>
                <a:gd name="T34" fmla="*/ 6 w 56"/>
                <a:gd name="T35" fmla="*/ 13 h 100"/>
                <a:gd name="T36" fmla="*/ 6 w 56"/>
                <a:gd name="T37" fmla="*/ 13 h 100"/>
                <a:gd name="T38" fmla="*/ 7 w 56"/>
                <a:gd name="T39" fmla="*/ 13 h 100"/>
                <a:gd name="T40" fmla="*/ 7 w 56"/>
                <a:gd name="T41" fmla="*/ 13 h 100"/>
                <a:gd name="T42" fmla="*/ 7 w 56"/>
                <a:gd name="T43" fmla="*/ 12 h 100"/>
                <a:gd name="T44" fmla="*/ 7 w 56"/>
                <a:gd name="T45" fmla="*/ 11 h 100"/>
                <a:gd name="T46" fmla="*/ 7 w 56"/>
                <a:gd name="T47" fmla="*/ 8 h 100"/>
                <a:gd name="T48" fmla="*/ 6 w 56"/>
                <a:gd name="T49" fmla="*/ 5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" h="100">
                  <a:moveTo>
                    <a:pt x="45" y="33"/>
                  </a:moveTo>
                  <a:lnTo>
                    <a:pt x="38" y="19"/>
                  </a:lnTo>
                  <a:lnTo>
                    <a:pt x="34" y="9"/>
                  </a:lnTo>
                  <a:lnTo>
                    <a:pt x="28" y="3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0" y="5"/>
                  </a:lnTo>
                  <a:lnTo>
                    <a:pt x="5" y="9"/>
                  </a:lnTo>
                  <a:lnTo>
                    <a:pt x="0" y="16"/>
                  </a:lnTo>
                  <a:lnTo>
                    <a:pt x="1" y="31"/>
                  </a:lnTo>
                  <a:lnTo>
                    <a:pt x="10" y="57"/>
                  </a:lnTo>
                  <a:lnTo>
                    <a:pt x="17" y="72"/>
                  </a:lnTo>
                  <a:lnTo>
                    <a:pt x="24" y="82"/>
                  </a:lnTo>
                  <a:lnTo>
                    <a:pt x="31" y="90"/>
                  </a:lnTo>
                  <a:lnTo>
                    <a:pt x="37" y="96"/>
                  </a:lnTo>
                  <a:lnTo>
                    <a:pt x="43" y="99"/>
                  </a:lnTo>
                  <a:lnTo>
                    <a:pt x="46" y="100"/>
                  </a:lnTo>
                  <a:lnTo>
                    <a:pt x="50" y="100"/>
                  </a:lnTo>
                  <a:lnTo>
                    <a:pt x="51" y="100"/>
                  </a:lnTo>
                  <a:lnTo>
                    <a:pt x="53" y="96"/>
                  </a:lnTo>
                  <a:lnTo>
                    <a:pt x="56" y="82"/>
                  </a:lnTo>
                  <a:lnTo>
                    <a:pt x="55" y="62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FD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75" name="Freeform 140">
              <a:extLst>
                <a:ext uri="{FF2B5EF4-FFF2-40B4-BE49-F238E27FC236}">
                  <a16:creationId xmlns:a16="http://schemas.microsoft.com/office/drawing/2014/main" id="{F3CAA08B-6C82-4CD5-9F5F-5BC178A46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1" y="3723"/>
              <a:ext cx="21" cy="25"/>
            </a:xfrm>
            <a:custGeom>
              <a:avLst/>
              <a:gdLst>
                <a:gd name="T0" fmla="*/ 0 w 43"/>
                <a:gd name="T1" fmla="*/ 3 h 50"/>
                <a:gd name="T2" fmla="*/ 1 w 43"/>
                <a:gd name="T3" fmla="*/ 7 h 50"/>
                <a:gd name="T4" fmla="*/ 5 w 43"/>
                <a:gd name="T5" fmla="*/ 4 h 50"/>
                <a:gd name="T6" fmla="*/ 4 w 43"/>
                <a:gd name="T7" fmla="*/ 0 h 50"/>
                <a:gd name="T8" fmla="*/ 0 w 43"/>
                <a:gd name="T9" fmla="*/ 3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0">
                  <a:moveTo>
                    <a:pt x="0" y="22"/>
                  </a:moveTo>
                  <a:lnTo>
                    <a:pt x="12" y="50"/>
                  </a:lnTo>
                  <a:lnTo>
                    <a:pt x="43" y="28"/>
                  </a:lnTo>
                  <a:lnTo>
                    <a:pt x="33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76" name="Freeform 141">
              <a:extLst>
                <a:ext uri="{FF2B5EF4-FFF2-40B4-BE49-F238E27FC236}">
                  <a16:creationId xmlns:a16="http://schemas.microsoft.com/office/drawing/2014/main" id="{9321C096-DF6A-4993-89E8-5C52870A7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" y="3826"/>
              <a:ext cx="44" cy="27"/>
            </a:xfrm>
            <a:custGeom>
              <a:avLst/>
              <a:gdLst>
                <a:gd name="T0" fmla="*/ 5 w 88"/>
                <a:gd name="T1" fmla="*/ 1 h 53"/>
                <a:gd name="T2" fmla="*/ 3 w 88"/>
                <a:gd name="T3" fmla="*/ 1 h 53"/>
                <a:gd name="T4" fmla="*/ 2 w 88"/>
                <a:gd name="T5" fmla="*/ 1 h 53"/>
                <a:gd name="T6" fmla="*/ 1 w 88"/>
                <a:gd name="T7" fmla="*/ 2 h 53"/>
                <a:gd name="T8" fmla="*/ 1 w 88"/>
                <a:gd name="T9" fmla="*/ 2 h 53"/>
                <a:gd name="T10" fmla="*/ 1 w 88"/>
                <a:gd name="T11" fmla="*/ 3 h 53"/>
                <a:gd name="T12" fmla="*/ 0 w 88"/>
                <a:gd name="T13" fmla="*/ 3 h 53"/>
                <a:gd name="T14" fmla="*/ 1 w 88"/>
                <a:gd name="T15" fmla="*/ 4 h 53"/>
                <a:gd name="T16" fmla="*/ 1 w 88"/>
                <a:gd name="T17" fmla="*/ 5 h 53"/>
                <a:gd name="T18" fmla="*/ 1 w 88"/>
                <a:gd name="T19" fmla="*/ 5 h 53"/>
                <a:gd name="T20" fmla="*/ 1 w 88"/>
                <a:gd name="T21" fmla="*/ 6 h 53"/>
                <a:gd name="T22" fmla="*/ 1 w 88"/>
                <a:gd name="T23" fmla="*/ 6 h 53"/>
                <a:gd name="T24" fmla="*/ 1 w 88"/>
                <a:gd name="T25" fmla="*/ 7 h 53"/>
                <a:gd name="T26" fmla="*/ 2 w 88"/>
                <a:gd name="T27" fmla="*/ 7 h 53"/>
                <a:gd name="T28" fmla="*/ 3 w 88"/>
                <a:gd name="T29" fmla="*/ 7 h 53"/>
                <a:gd name="T30" fmla="*/ 4 w 88"/>
                <a:gd name="T31" fmla="*/ 7 h 53"/>
                <a:gd name="T32" fmla="*/ 6 w 88"/>
                <a:gd name="T33" fmla="*/ 7 h 53"/>
                <a:gd name="T34" fmla="*/ 7 w 88"/>
                <a:gd name="T35" fmla="*/ 7 h 53"/>
                <a:gd name="T36" fmla="*/ 8 w 88"/>
                <a:gd name="T37" fmla="*/ 6 h 53"/>
                <a:gd name="T38" fmla="*/ 9 w 88"/>
                <a:gd name="T39" fmla="*/ 5 h 53"/>
                <a:gd name="T40" fmla="*/ 10 w 88"/>
                <a:gd name="T41" fmla="*/ 5 h 53"/>
                <a:gd name="T42" fmla="*/ 11 w 88"/>
                <a:gd name="T43" fmla="*/ 4 h 53"/>
                <a:gd name="T44" fmla="*/ 11 w 88"/>
                <a:gd name="T45" fmla="*/ 3 h 53"/>
                <a:gd name="T46" fmla="*/ 11 w 88"/>
                <a:gd name="T47" fmla="*/ 3 h 53"/>
                <a:gd name="T48" fmla="*/ 11 w 88"/>
                <a:gd name="T49" fmla="*/ 3 h 53"/>
                <a:gd name="T50" fmla="*/ 11 w 88"/>
                <a:gd name="T51" fmla="*/ 2 h 53"/>
                <a:gd name="T52" fmla="*/ 11 w 88"/>
                <a:gd name="T53" fmla="*/ 2 h 53"/>
                <a:gd name="T54" fmla="*/ 11 w 88"/>
                <a:gd name="T55" fmla="*/ 2 h 53"/>
                <a:gd name="T56" fmla="*/ 10 w 88"/>
                <a:gd name="T57" fmla="*/ 1 h 53"/>
                <a:gd name="T58" fmla="*/ 9 w 88"/>
                <a:gd name="T59" fmla="*/ 1 h 53"/>
                <a:gd name="T60" fmla="*/ 8 w 88"/>
                <a:gd name="T61" fmla="*/ 1 h 53"/>
                <a:gd name="T62" fmla="*/ 6 w 88"/>
                <a:gd name="T63" fmla="*/ 0 h 53"/>
                <a:gd name="T64" fmla="*/ 5 w 88"/>
                <a:gd name="T65" fmla="*/ 1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3">
                  <a:moveTo>
                    <a:pt x="35" y="2"/>
                  </a:moveTo>
                  <a:lnTo>
                    <a:pt x="23" y="5"/>
                  </a:lnTo>
                  <a:lnTo>
                    <a:pt x="13" y="8"/>
                  </a:lnTo>
                  <a:lnTo>
                    <a:pt x="7" y="12"/>
                  </a:lnTo>
                  <a:lnTo>
                    <a:pt x="4" y="15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2" y="33"/>
                  </a:lnTo>
                  <a:lnTo>
                    <a:pt x="2" y="37"/>
                  </a:lnTo>
                  <a:lnTo>
                    <a:pt x="3" y="41"/>
                  </a:lnTo>
                  <a:lnTo>
                    <a:pt x="4" y="46"/>
                  </a:lnTo>
                  <a:lnTo>
                    <a:pt x="7" y="49"/>
                  </a:lnTo>
                  <a:lnTo>
                    <a:pt x="12" y="52"/>
                  </a:lnTo>
                  <a:lnTo>
                    <a:pt x="18" y="53"/>
                  </a:lnTo>
                  <a:lnTo>
                    <a:pt x="28" y="53"/>
                  </a:lnTo>
                  <a:lnTo>
                    <a:pt x="41" y="52"/>
                  </a:lnTo>
                  <a:lnTo>
                    <a:pt x="54" y="49"/>
                  </a:lnTo>
                  <a:lnTo>
                    <a:pt x="64" y="44"/>
                  </a:lnTo>
                  <a:lnTo>
                    <a:pt x="72" y="38"/>
                  </a:lnTo>
                  <a:lnTo>
                    <a:pt x="78" y="33"/>
                  </a:lnTo>
                  <a:lnTo>
                    <a:pt x="83" y="28"/>
                  </a:lnTo>
                  <a:lnTo>
                    <a:pt x="85" y="24"/>
                  </a:lnTo>
                  <a:lnTo>
                    <a:pt x="88" y="19"/>
                  </a:lnTo>
                  <a:lnTo>
                    <a:pt x="88" y="18"/>
                  </a:lnTo>
                  <a:lnTo>
                    <a:pt x="86" y="16"/>
                  </a:lnTo>
                  <a:lnTo>
                    <a:pt x="84" y="13"/>
                  </a:lnTo>
                  <a:lnTo>
                    <a:pt x="81" y="11"/>
                  </a:lnTo>
                  <a:lnTo>
                    <a:pt x="76" y="6"/>
                  </a:lnTo>
                  <a:lnTo>
                    <a:pt x="68" y="3"/>
                  </a:lnTo>
                  <a:lnTo>
                    <a:pt x="60" y="2"/>
                  </a:lnTo>
                  <a:lnTo>
                    <a:pt x="48" y="0"/>
                  </a:lnTo>
                  <a:lnTo>
                    <a:pt x="35" y="2"/>
                  </a:lnTo>
                  <a:close/>
                </a:path>
              </a:pathLst>
            </a:custGeom>
            <a:solidFill>
              <a:srgbClr val="FF4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77" name="Freeform 142">
              <a:extLst>
                <a:ext uri="{FF2B5EF4-FFF2-40B4-BE49-F238E27FC236}">
                  <a16:creationId xmlns:a16="http://schemas.microsoft.com/office/drawing/2014/main" id="{23B0A6AA-8E93-41EE-9F3E-58EFB13BC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4" y="3831"/>
              <a:ext cx="15" cy="24"/>
            </a:xfrm>
            <a:custGeom>
              <a:avLst/>
              <a:gdLst>
                <a:gd name="T0" fmla="*/ 1 w 30"/>
                <a:gd name="T1" fmla="*/ 6 h 49"/>
                <a:gd name="T2" fmla="*/ 4 w 30"/>
                <a:gd name="T3" fmla="*/ 5 h 49"/>
                <a:gd name="T4" fmla="*/ 3 w 30"/>
                <a:gd name="T5" fmla="*/ 0 h 49"/>
                <a:gd name="T6" fmla="*/ 0 w 30"/>
                <a:gd name="T7" fmla="*/ 0 h 49"/>
                <a:gd name="T8" fmla="*/ 1 w 30"/>
                <a:gd name="T9" fmla="*/ 6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49">
                  <a:moveTo>
                    <a:pt x="6" y="49"/>
                  </a:moveTo>
                  <a:lnTo>
                    <a:pt x="30" y="46"/>
                  </a:lnTo>
                  <a:lnTo>
                    <a:pt x="24" y="0"/>
                  </a:lnTo>
                  <a:lnTo>
                    <a:pt x="0" y="3"/>
                  </a:lnTo>
                  <a:lnTo>
                    <a:pt x="6" y="49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78" name="Freeform 143">
              <a:extLst>
                <a:ext uri="{FF2B5EF4-FFF2-40B4-BE49-F238E27FC236}">
                  <a16:creationId xmlns:a16="http://schemas.microsoft.com/office/drawing/2014/main" id="{77B714E2-678C-4E7B-B17B-AA74C5066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" y="3864"/>
              <a:ext cx="28" cy="50"/>
            </a:xfrm>
            <a:custGeom>
              <a:avLst/>
              <a:gdLst>
                <a:gd name="T0" fmla="*/ 2 w 56"/>
                <a:gd name="T1" fmla="*/ 5 h 101"/>
                <a:gd name="T2" fmla="*/ 1 w 56"/>
                <a:gd name="T3" fmla="*/ 8 h 101"/>
                <a:gd name="T4" fmla="*/ 0 w 56"/>
                <a:gd name="T5" fmla="*/ 10 h 101"/>
                <a:gd name="T6" fmla="*/ 1 w 56"/>
                <a:gd name="T7" fmla="*/ 11 h 101"/>
                <a:gd name="T8" fmla="*/ 2 w 56"/>
                <a:gd name="T9" fmla="*/ 12 h 101"/>
                <a:gd name="T10" fmla="*/ 2 w 56"/>
                <a:gd name="T11" fmla="*/ 12 h 101"/>
                <a:gd name="T12" fmla="*/ 2 w 56"/>
                <a:gd name="T13" fmla="*/ 12 h 101"/>
                <a:gd name="T14" fmla="*/ 3 w 56"/>
                <a:gd name="T15" fmla="*/ 12 h 101"/>
                <a:gd name="T16" fmla="*/ 3 w 56"/>
                <a:gd name="T17" fmla="*/ 12 h 101"/>
                <a:gd name="T18" fmla="*/ 4 w 56"/>
                <a:gd name="T19" fmla="*/ 12 h 101"/>
                <a:gd name="T20" fmla="*/ 5 w 56"/>
                <a:gd name="T21" fmla="*/ 11 h 101"/>
                <a:gd name="T22" fmla="*/ 5 w 56"/>
                <a:gd name="T23" fmla="*/ 10 h 101"/>
                <a:gd name="T24" fmla="*/ 6 w 56"/>
                <a:gd name="T25" fmla="*/ 8 h 101"/>
                <a:gd name="T26" fmla="*/ 7 w 56"/>
                <a:gd name="T27" fmla="*/ 4 h 101"/>
                <a:gd name="T28" fmla="*/ 7 w 56"/>
                <a:gd name="T29" fmla="*/ 2 h 101"/>
                <a:gd name="T30" fmla="*/ 7 w 56"/>
                <a:gd name="T31" fmla="*/ 0 h 101"/>
                <a:gd name="T32" fmla="*/ 7 w 56"/>
                <a:gd name="T33" fmla="*/ 0 h 101"/>
                <a:gd name="T34" fmla="*/ 7 w 56"/>
                <a:gd name="T35" fmla="*/ 0 h 101"/>
                <a:gd name="T36" fmla="*/ 6 w 56"/>
                <a:gd name="T37" fmla="*/ 0 h 101"/>
                <a:gd name="T38" fmla="*/ 6 w 56"/>
                <a:gd name="T39" fmla="*/ 0 h 101"/>
                <a:gd name="T40" fmla="*/ 5 w 56"/>
                <a:gd name="T41" fmla="*/ 0 h 101"/>
                <a:gd name="T42" fmla="*/ 4 w 56"/>
                <a:gd name="T43" fmla="*/ 1 h 101"/>
                <a:gd name="T44" fmla="*/ 3 w 56"/>
                <a:gd name="T45" fmla="*/ 2 h 101"/>
                <a:gd name="T46" fmla="*/ 3 w 56"/>
                <a:gd name="T47" fmla="*/ 3 h 101"/>
                <a:gd name="T48" fmla="*/ 2 w 56"/>
                <a:gd name="T49" fmla="*/ 5 h 1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6" h="101">
                  <a:moveTo>
                    <a:pt x="10" y="44"/>
                  </a:moveTo>
                  <a:lnTo>
                    <a:pt x="1" y="69"/>
                  </a:lnTo>
                  <a:lnTo>
                    <a:pt x="0" y="84"/>
                  </a:lnTo>
                  <a:lnTo>
                    <a:pt x="5" y="93"/>
                  </a:lnTo>
                  <a:lnTo>
                    <a:pt x="10" y="97"/>
                  </a:lnTo>
                  <a:lnTo>
                    <a:pt x="14" y="100"/>
                  </a:lnTo>
                  <a:lnTo>
                    <a:pt x="16" y="101"/>
                  </a:lnTo>
                  <a:lnTo>
                    <a:pt x="20" y="101"/>
                  </a:lnTo>
                  <a:lnTo>
                    <a:pt x="24" y="101"/>
                  </a:lnTo>
                  <a:lnTo>
                    <a:pt x="28" y="98"/>
                  </a:lnTo>
                  <a:lnTo>
                    <a:pt x="34" y="91"/>
                  </a:lnTo>
                  <a:lnTo>
                    <a:pt x="38" y="82"/>
                  </a:lnTo>
                  <a:lnTo>
                    <a:pt x="45" y="68"/>
                  </a:lnTo>
                  <a:lnTo>
                    <a:pt x="55" y="38"/>
                  </a:lnTo>
                  <a:lnTo>
                    <a:pt x="56" y="18"/>
                  </a:lnTo>
                  <a:lnTo>
                    <a:pt x="55" y="5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3" y="2"/>
                  </a:lnTo>
                  <a:lnTo>
                    <a:pt x="37" y="5"/>
                  </a:lnTo>
                  <a:lnTo>
                    <a:pt x="31" y="10"/>
                  </a:lnTo>
                  <a:lnTo>
                    <a:pt x="24" y="19"/>
                  </a:lnTo>
                  <a:lnTo>
                    <a:pt x="17" y="29"/>
                  </a:lnTo>
                  <a:lnTo>
                    <a:pt x="10" y="44"/>
                  </a:lnTo>
                  <a:close/>
                </a:path>
              </a:pathLst>
            </a:custGeom>
            <a:solidFill>
              <a:srgbClr val="FFD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79" name="Freeform 144">
              <a:extLst>
                <a:ext uri="{FF2B5EF4-FFF2-40B4-BE49-F238E27FC236}">
                  <a16:creationId xmlns:a16="http://schemas.microsoft.com/office/drawing/2014/main" id="{2834A15A-C5CB-4590-9325-DF78ED48D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3902"/>
              <a:ext cx="23" cy="25"/>
            </a:xfrm>
            <a:custGeom>
              <a:avLst/>
              <a:gdLst>
                <a:gd name="T0" fmla="*/ 4 w 45"/>
                <a:gd name="T1" fmla="*/ 7 h 48"/>
                <a:gd name="T2" fmla="*/ 6 w 45"/>
                <a:gd name="T3" fmla="*/ 3 h 48"/>
                <a:gd name="T4" fmla="*/ 2 w 45"/>
                <a:gd name="T5" fmla="*/ 0 h 48"/>
                <a:gd name="T6" fmla="*/ 0 w 45"/>
                <a:gd name="T7" fmla="*/ 4 h 48"/>
                <a:gd name="T8" fmla="*/ 4 w 45"/>
                <a:gd name="T9" fmla="*/ 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48">
                  <a:moveTo>
                    <a:pt x="32" y="48"/>
                  </a:moveTo>
                  <a:lnTo>
                    <a:pt x="45" y="20"/>
                  </a:lnTo>
                  <a:lnTo>
                    <a:pt x="13" y="0"/>
                  </a:lnTo>
                  <a:lnTo>
                    <a:pt x="0" y="26"/>
                  </a:lnTo>
                  <a:lnTo>
                    <a:pt x="32" y="48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80" name="Freeform 145">
              <a:extLst>
                <a:ext uri="{FF2B5EF4-FFF2-40B4-BE49-F238E27FC236}">
                  <a16:creationId xmlns:a16="http://schemas.microsoft.com/office/drawing/2014/main" id="{BD9215A8-A83F-43F5-AE39-0F851BE9D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" y="3713"/>
              <a:ext cx="55" cy="69"/>
            </a:xfrm>
            <a:custGeom>
              <a:avLst/>
              <a:gdLst>
                <a:gd name="T0" fmla="*/ 14 w 110"/>
                <a:gd name="T1" fmla="*/ 9 h 138"/>
                <a:gd name="T2" fmla="*/ 8 w 110"/>
                <a:gd name="T3" fmla="*/ 9 h 138"/>
                <a:gd name="T4" fmla="*/ 12 w 110"/>
                <a:gd name="T5" fmla="*/ 3 h 138"/>
                <a:gd name="T6" fmla="*/ 12 w 110"/>
                <a:gd name="T7" fmla="*/ 2 h 138"/>
                <a:gd name="T8" fmla="*/ 8 w 110"/>
                <a:gd name="T9" fmla="*/ 8 h 138"/>
                <a:gd name="T10" fmla="*/ 8 w 110"/>
                <a:gd name="T11" fmla="*/ 0 h 138"/>
                <a:gd name="T12" fmla="*/ 7 w 110"/>
                <a:gd name="T13" fmla="*/ 0 h 138"/>
                <a:gd name="T14" fmla="*/ 7 w 110"/>
                <a:gd name="T15" fmla="*/ 8 h 138"/>
                <a:gd name="T16" fmla="*/ 3 w 110"/>
                <a:gd name="T17" fmla="*/ 2 h 138"/>
                <a:gd name="T18" fmla="*/ 2 w 110"/>
                <a:gd name="T19" fmla="*/ 3 h 138"/>
                <a:gd name="T20" fmla="*/ 6 w 110"/>
                <a:gd name="T21" fmla="*/ 9 h 138"/>
                <a:gd name="T22" fmla="*/ 0 w 110"/>
                <a:gd name="T23" fmla="*/ 9 h 138"/>
                <a:gd name="T24" fmla="*/ 0 w 110"/>
                <a:gd name="T25" fmla="*/ 10 h 138"/>
                <a:gd name="T26" fmla="*/ 6 w 110"/>
                <a:gd name="T27" fmla="*/ 10 h 138"/>
                <a:gd name="T28" fmla="*/ 2 w 110"/>
                <a:gd name="T29" fmla="*/ 15 h 138"/>
                <a:gd name="T30" fmla="*/ 3 w 110"/>
                <a:gd name="T31" fmla="*/ 16 h 138"/>
                <a:gd name="T32" fmla="*/ 7 w 110"/>
                <a:gd name="T33" fmla="*/ 10 h 138"/>
                <a:gd name="T34" fmla="*/ 7 w 110"/>
                <a:gd name="T35" fmla="*/ 18 h 138"/>
                <a:gd name="T36" fmla="*/ 8 w 110"/>
                <a:gd name="T37" fmla="*/ 18 h 138"/>
                <a:gd name="T38" fmla="*/ 8 w 110"/>
                <a:gd name="T39" fmla="*/ 10 h 138"/>
                <a:gd name="T40" fmla="*/ 12 w 110"/>
                <a:gd name="T41" fmla="*/ 16 h 138"/>
                <a:gd name="T42" fmla="*/ 12 w 110"/>
                <a:gd name="T43" fmla="*/ 15 h 138"/>
                <a:gd name="T44" fmla="*/ 8 w 110"/>
                <a:gd name="T45" fmla="*/ 10 h 138"/>
                <a:gd name="T46" fmla="*/ 14 w 110"/>
                <a:gd name="T47" fmla="*/ 10 h 138"/>
                <a:gd name="T48" fmla="*/ 14 w 110"/>
                <a:gd name="T49" fmla="*/ 9 h 1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138">
                  <a:moveTo>
                    <a:pt x="110" y="65"/>
                  </a:moveTo>
                  <a:lnTo>
                    <a:pt x="63" y="65"/>
                  </a:lnTo>
                  <a:lnTo>
                    <a:pt x="96" y="24"/>
                  </a:lnTo>
                  <a:lnTo>
                    <a:pt x="91" y="16"/>
                  </a:lnTo>
                  <a:lnTo>
                    <a:pt x="58" y="59"/>
                  </a:lnTo>
                  <a:lnTo>
                    <a:pt x="58" y="0"/>
                  </a:lnTo>
                  <a:lnTo>
                    <a:pt x="51" y="0"/>
                  </a:lnTo>
                  <a:lnTo>
                    <a:pt x="51" y="59"/>
                  </a:lnTo>
                  <a:lnTo>
                    <a:pt x="19" y="16"/>
                  </a:lnTo>
                  <a:lnTo>
                    <a:pt x="14" y="24"/>
                  </a:lnTo>
                  <a:lnTo>
                    <a:pt x="47" y="65"/>
                  </a:lnTo>
                  <a:lnTo>
                    <a:pt x="0" y="65"/>
                  </a:lnTo>
                  <a:lnTo>
                    <a:pt x="0" y="74"/>
                  </a:lnTo>
                  <a:lnTo>
                    <a:pt x="47" y="74"/>
                  </a:lnTo>
                  <a:lnTo>
                    <a:pt x="14" y="115"/>
                  </a:lnTo>
                  <a:lnTo>
                    <a:pt x="19" y="121"/>
                  </a:lnTo>
                  <a:lnTo>
                    <a:pt x="51" y="80"/>
                  </a:lnTo>
                  <a:lnTo>
                    <a:pt x="51" y="138"/>
                  </a:lnTo>
                  <a:lnTo>
                    <a:pt x="58" y="138"/>
                  </a:lnTo>
                  <a:lnTo>
                    <a:pt x="58" y="80"/>
                  </a:lnTo>
                  <a:lnTo>
                    <a:pt x="91" y="121"/>
                  </a:lnTo>
                  <a:lnTo>
                    <a:pt x="96" y="115"/>
                  </a:lnTo>
                  <a:lnTo>
                    <a:pt x="63" y="74"/>
                  </a:lnTo>
                  <a:lnTo>
                    <a:pt x="110" y="74"/>
                  </a:lnTo>
                  <a:lnTo>
                    <a:pt x="110" y="65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81" name="Freeform 146">
              <a:extLst>
                <a:ext uri="{FF2B5EF4-FFF2-40B4-BE49-F238E27FC236}">
                  <a16:creationId xmlns:a16="http://schemas.microsoft.com/office/drawing/2014/main" id="{845278AD-78C5-41B4-B4E4-D14E6412A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" y="3748"/>
              <a:ext cx="55" cy="69"/>
            </a:xfrm>
            <a:custGeom>
              <a:avLst/>
              <a:gdLst>
                <a:gd name="T0" fmla="*/ 14 w 109"/>
                <a:gd name="T1" fmla="*/ 8 h 138"/>
                <a:gd name="T2" fmla="*/ 8 w 109"/>
                <a:gd name="T3" fmla="*/ 8 h 138"/>
                <a:gd name="T4" fmla="*/ 12 w 109"/>
                <a:gd name="T5" fmla="*/ 3 h 138"/>
                <a:gd name="T6" fmla="*/ 12 w 109"/>
                <a:gd name="T7" fmla="*/ 3 h 138"/>
                <a:gd name="T8" fmla="*/ 8 w 109"/>
                <a:gd name="T9" fmla="*/ 8 h 138"/>
                <a:gd name="T10" fmla="*/ 8 w 109"/>
                <a:gd name="T11" fmla="*/ 0 h 138"/>
                <a:gd name="T12" fmla="*/ 7 w 109"/>
                <a:gd name="T13" fmla="*/ 0 h 138"/>
                <a:gd name="T14" fmla="*/ 7 w 109"/>
                <a:gd name="T15" fmla="*/ 8 h 138"/>
                <a:gd name="T16" fmla="*/ 3 w 109"/>
                <a:gd name="T17" fmla="*/ 3 h 138"/>
                <a:gd name="T18" fmla="*/ 2 w 109"/>
                <a:gd name="T19" fmla="*/ 3 h 138"/>
                <a:gd name="T20" fmla="*/ 6 w 109"/>
                <a:gd name="T21" fmla="*/ 8 h 138"/>
                <a:gd name="T22" fmla="*/ 0 w 109"/>
                <a:gd name="T23" fmla="*/ 8 h 138"/>
                <a:gd name="T24" fmla="*/ 0 w 109"/>
                <a:gd name="T25" fmla="*/ 10 h 138"/>
                <a:gd name="T26" fmla="*/ 6 w 109"/>
                <a:gd name="T27" fmla="*/ 10 h 138"/>
                <a:gd name="T28" fmla="*/ 2 w 109"/>
                <a:gd name="T29" fmla="*/ 15 h 138"/>
                <a:gd name="T30" fmla="*/ 3 w 109"/>
                <a:gd name="T31" fmla="*/ 16 h 138"/>
                <a:gd name="T32" fmla="*/ 7 w 109"/>
                <a:gd name="T33" fmla="*/ 10 h 138"/>
                <a:gd name="T34" fmla="*/ 7 w 109"/>
                <a:gd name="T35" fmla="*/ 18 h 138"/>
                <a:gd name="T36" fmla="*/ 8 w 109"/>
                <a:gd name="T37" fmla="*/ 18 h 138"/>
                <a:gd name="T38" fmla="*/ 8 w 109"/>
                <a:gd name="T39" fmla="*/ 10 h 138"/>
                <a:gd name="T40" fmla="*/ 12 w 109"/>
                <a:gd name="T41" fmla="*/ 16 h 138"/>
                <a:gd name="T42" fmla="*/ 12 w 109"/>
                <a:gd name="T43" fmla="*/ 15 h 138"/>
                <a:gd name="T44" fmla="*/ 8 w 109"/>
                <a:gd name="T45" fmla="*/ 10 h 138"/>
                <a:gd name="T46" fmla="*/ 14 w 109"/>
                <a:gd name="T47" fmla="*/ 10 h 138"/>
                <a:gd name="T48" fmla="*/ 14 w 109"/>
                <a:gd name="T49" fmla="*/ 8 h 1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38">
                  <a:moveTo>
                    <a:pt x="109" y="64"/>
                  </a:moveTo>
                  <a:lnTo>
                    <a:pt x="63" y="64"/>
                  </a:lnTo>
                  <a:lnTo>
                    <a:pt x="95" y="23"/>
                  </a:lnTo>
                  <a:lnTo>
                    <a:pt x="91" y="17"/>
                  </a:lnTo>
                  <a:lnTo>
                    <a:pt x="58" y="58"/>
                  </a:lnTo>
                  <a:lnTo>
                    <a:pt x="58" y="0"/>
                  </a:lnTo>
                  <a:lnTo>
                    <a:pt x="51" y="0"/>
                  </a:lnTo>
                  <a:lnTo>
                    <a:pt x="51" y="58"/>
                  </a:lnTo>
                  <a:lnTo>
                    <a:pt x="19" y="17"/>
                  </a:lnTo>
                  <a:lnTo>
                    <a:pt x="13" y="23"/>
                  </a:lnTo>
                  <a:lnTo>
                    <a:pt x="46" y="64"/>
                  </a:lnTo>
                  <a:lnTo>
                    <a:pt x="0" y="64"/>
                  </a:lnTo>
                  <a:lnTo>
                    <a:pt x="0" y="73"/>
                  </a:lnTo>
                  <a:lnTo>
                    <a:pt x="46" y="73"/>
                  </a:lnTo>
                  <a:lnTo>
                    <a:pt x="13" y="114"/>
                  </a:lnTo>
                  <a:lnTo>
                    <a:pt x="19" y="122"/>
                  </a:lnTo>
                  <a:lnTo>
                    <a:pt x="51" y="79"/>
                  </a:lnTo>
                  <a:lnTo>
                    <a:pt x="51" y="138"/>
                  </a:lnTo>
                  <a:lnTo>
                    <a:pt x="58" y="138"/>
                  </a:lnTo>
                  <a:lnTo>
                    <a:pt x="58" y="79"/>
                  </a:lnTo>
                  <a:lnTo>
                    <a:pt x="91" y="122"/>
                  </a:lnTo>
                  <a:lnTo>
                    <a:pt x="95" y="114"/>
                  </a:lnTo>
                  <a:lnTo>
                    <a:pt x="63" y="73"/>
                  </a:lnTo>
                  <a:lnTo>
                    <a:pt x="109" y="73"/>
                  </a:lnTo>
                  <a:lnTo>
                    <a:pt x="109" y="64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82" name="Freeform 147">
              <a:extLst>
                <a:ext uri="{FF2B5EF4-FFF2-40B4-BE49-F238E27FC236}">
                  <a16:creationId xmlns:a16="http://schemas.microsoft.com/office/drawing/2014/main" id="{E192D454-5715-4F6B-B36C-8A4BFFA9E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9" y="3927"/>
              <a:ext cx="93" cy="119"/>
            </a:xfrm>
            <a:custGeom>
              <a:avLst/>
              <a:gdLst>
                <a:gd name="T0" fmla="*/ 24 w 186"/>
                <a:gd name="T1" fmla="*/ 14 h 236"/>
                <a:gd name="T2" fmla="*/ 14 w 186"/>
                <a:gd name="T3" fmla="*/ 14 h 236"/>
                <a:gd name="T4" fmla="*/ 21 w 186"/>
                <a:gd name="T5" fmla="*/ 5 h 236"/>
                <a:gd name="T6" fmla="*/ 20 w 186"/>
                <a:gd name="T7" fmla="*/ 4 h 236"/>
                <a:gd name="T8" fmla="*/ 13 w 186"/>
                <a:gd name="T9" fmla="*/ 13 h 236"/>
                <a:gd name="T10" fmla="*/ 13 w 186"/>
                <a:gd name="T11" fmla="*/ 0 h 236"/>
                <a:gd name="T12" fmla="*/ 11 w 186"/>
                <a:gd name="T13" fmla="*/ 0 h 236"/>
                <a:gd name="T14" fmla="*/ 11 w 186"/>
                <a:gd name="T15" fmla="*/ 13 h 236"/>
                <a:gd name="T16" fmla="*/ 4 w 186"/>
                <a:gd name="T17" fmla="*/ 4 h 236"/>
                <a:gd name="T18" fmla="*/ 3 w 186"/>
                <a:gd name="T19" fmla="*/ 5 h 236"/>
                <a:gd name="T20" fmla="*/ 10 w 186"/>
                <a:gd name="T21" fmla="*/ 14 h 236"/>
                <a:gd name="T22" fmla="*/ 0 w 186"/>
                <a:gd name="T23" fmla="*/ 14 h 236"/>
                <a:gd name="T24" fmla="*/ 0 w 186"/>
                <a:gd name="T25" fmla="*/ 16 h 236"/>
                <a:gd name="T26" fmla="*/ 10 w 186"/>
                <a:gd name="T27" fmla="*/ 16 h 236"/>
                <a:gd name="T28" fmla="*/ 3 w 186"/>
                <a:gd name="T29" fmla="*/ 25 h 236"/>
                <a:gd name="T30" fmla="*/ 4 w 186"/>
                <a:gd name="T31" fmla="*/ 26 h 236"/>
                <a:gd name="T32" fmla="*/ 11 w 186"/>
                <a:gd name="T33" fmla="*/ 18 h 236"/>
                <a:gd name="T34" fmla="*/ 11 w 186"/>
                <a:gd name="T35" fmla="*/ 30 h 236"/>
                <a:gd name="T36" fmla="*/ 13 w 186"/>
                <a:gd name="T37" fmla="*/ 30 h 236"/>
                <a:gd name="T38" fmla="*/ 13 w 186"/>
                <a:gd name="T39" fmla="*/ 18 h 236"/>
                <a:gd name="T40" fmla="*/ 20 w 186"/>
                <a:gd name="T41" fmla="*/ 26 h 236"/>
                <a:gd name="T42" fmla="*/ 21 w 186"/>
                <a:gd name="T43" fmla="*/ 25 h 236"/>
                <a:gd name="T44" fmla="*/ 14 w 186"/>
                <a:gd name="T45" fmla="*/ 16 h 236"/>
                <a:gd name="T46" fmla="*/ 24 w 186"/>
                <a:gd name="T47" fmla="*/ 16 h 236"/>
                <a:gd name="T48" fmla="*/ 24 w 186"/>
                <a:gd name="T49" fmla="*/ 14 h 2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86" h="236">
                  <a:moveTo>
                    <a:pt x="186" y="111"/>
                  </a:moveTo>
                  <a:lnTo>
                    <a:pt x="107" y="111"/>
                  </a:lnTo>
                  <a:lnTo>
                    <a:pt x="163" y="39"/>
                  </a:lnTo>
                  <a:lnTo>
                    <a:pt x="154" y="29"/>
                  </a:lnTo>
                  <a:lnTo>
                    <a:pt x="99" y="100"/>
                  </a:lnTo>
                  <a:lnTo>
                    <a:pt x="99" y="0"/>
                  </a:lnTo>
                  <a:lnTo>
                    <a:pt x="87" y="0"/>
                  </a:lnTo>
                  <a:lnTo>
                    <a:pt x="87" y="100"/>
                  </a:lnTo>
                  <a:lnTo>
                    <a:pt x="31" y="29"/>
                  </a:lnTo>
                  <a:lnTo>
                    <a:pt x="23" y="39"/>
                  </a:lnTo>
                  <a:lnTo>
                    <a:pt x="79" y="111"/>
                  </a:lnTo>
                  <a:lnTo>
                    <a:pt x="0" y="111"/>
                  </a:lnTo>
                  <a:lnTo>
                    <a:pt x="0" y="126"/>
                  </a:lnTo>
                  <a:lnTo>
                    <a:pt x="79" y="126"/>
                  </a:lnTo>
                  <a:lnTo>
                    <a:pt x="23" y="196"/>
                  </a:lnTo>
                  <a:lnTo>
                    <a:pt x="31" y="207"/>
                  </a:lnTo>
                  <a:lnTo>
                    <a:pt x="87" y="136"/>
                  </a:lnTo>
                  <a:lnTo>
                    <a:pt x="87" y="236"/>
                  </a:lnTo>
                  <a:lnTo>
                    <a:pt x="99" y="236"/>
                  </a:lnTo>
                  <a:lnTo>
                    <a:pt x="99" y="136"/>
                  </a:lnTo>
                  <a:lnTo>
                    <a:pt x="154" y="207"/>
                  </a:lnTo>
                  <a:lnTo>
                    <a:pt x="163" y="196"/>
                  </a:lnTo>
                  <a:lnTo>
                    <a:pt x="107" y="126"/>
                  </a:lnTo>
                  <a:lnTo>
                    <a:pt x="186" y="126"/>
                  </a:lnTo>
                  <a:lnTo>
                    <a:pt x="186" y="111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83" name="Freeform 148">
              <a:extLst>
                <a:ext uri="{FF2B5EF4-FFF2-40B4-BE49-F238E27FC236}">
                  <a16:creationId xmlns:a16="http://schemas.microsoft.com/office/drawing/2014/main" id="{967011B2-B473-416D-BB04-408F9D571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" y="4063"/>
              <a:ext cx="54" cy="69"/>
            </a:xfrm>
            <a:custGeom>
              <a:avLst/>
              <a:gdLst>
                <a:gd name="T0" fmla="*/ 13 w 109"/>
                <a:gd name="T1" fmla="*/ 9 h 138"/>
                <a:gd name="T2" fmla="*/ 7 w 109"/>
                <a:gd name="T3" fmla="*/ 9 h 138"/>
                <a:gd name="T4" fmla="*/ 11 w 109"/>
                <a:gd name="T5" fmla="*/ 3 h 138"/>
                <a:gd name="T6" fmla="*/ 11 w 109"/>
                <a:gd name="T7" fmla="*/ 2 h 138"/>
                <a:gd name="T8" fmla="*/ 7 w 109"/>
                <a:gd name="T9" fmla="*/ 8 h 138"/>
                <a:gd name="T10" fmla="*/ 7 w 109"/>
                <a:gd name="T11" fmla="*/ 0 h 138"/>
                <a:gd name="T12" fmla="*/ 6 w 109"/>
                <a:gd name="T13" fmla="*/ 0 h 138"/>
                <a:gd name="T14" fmla="*/ 6 w 109"/>
                <a:gd name="T15" fmla="*/ 8 h 138"/>
                <a:gd name="T16" fmla="*/ 2 w 109"/>
                <a:gd name="T17" fmla="*/ 2 h 138"/>
                <a:gd name="T18" fmla="*/ 1 w 109"/>
                <a:gd name="T19" fmla="*/ 3 h 138"/>
                <a:gd name="T20" fmla="*/ 5 w 109"/>
                <a:gd name="T21" fmla="*/ 9 h 138"/>
                <a:gd name="T22" fmla="*/ 0 w 109"/>
                <a:gd name="T23" fmla="*/ 9 h 138"/>
                <a:gd name="T24" fmla="*/ 0 w 109"/>
                <a:gd name="T25" fmla="*/ 10 h 138"/>
                <a:gd name="T26" fmla="*/ 5 w 109"/>
                <a:gd name="T27" fmla="*/ 10 h 138"/>
                <a:gd name="T28" fmla="*/ 1 w 109"/>
                <a:gd name="T29" fmla="*/ 15 h 138"/>
                <a:gd name="T30" fmla="*/ 2 w 109"/>
                <a:gd name="T31" fmla="*/ 16 h 138"/>
                <a:gd name="T32" fmla="*/ 6 w 109"/>
                <a:gd name="T33" fmla="*/ 10 h 138"/>
                <a:gd name="T34" fmla="*/ 6 w 109"/>
                <a:gd name="T35" fmla="*/ 18 h 138"/>
                <a:gd name="T36" fmla="*/ 7 w 109"/>
                <a:gd name="T37" fmla="*/ 18 h 138"/>
                <a:gd name="T38" fmla="*/ 7 w 109"/>
                <a:gd name="T39" fmla="*/ 10 h 138"/>
                <a:gd name="T40" fmla="*/ 11 w 109"/>
                <a:gd name="T41" fmla="*/ 16 h 138"/>
                <a:gd name="T42" fmla="*/ 11 w 109"/>
                <a:gd name="T43" fmla="*/ 15 h 138"/>
                <a:gd name="T44" fmla="*/ 7 w 109"/>
                <a:gd name="T45" fmla="*/ 10 h 138"/>
                <a:gd name="T46" fmla="*/ 13 w 109"/>
                <a:gd name="T47" fmla="*/ 10 h 138"/>
                <a:gd name="T48" fmla="*/ 13 w 109"/>
                <a:gd name="T49" fmla="*/ 9 h 1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38">
                  <a:moveTo>
                    <a:pt x="109" y="65"/>
                  </a:moveTo>
                  <a:lnTo>
                    <a:pt x="63" y="65"/>
                  </a:lnTo>
                  <a:lnTo>
                    <a:pt x="95" y="24"/>
                  </a:lnTo>
                  <a:lnTo>
                    <a:pt x="91" y="16"/>
                  </a:lnTo>
                  <a:lnTo>
                    <a:pt x="57" y="59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51" y="59"/>
                  </a:lnTo>
                  <a:lnTo>
                    <a:pt x="17" y="16"/>
                  </a:lnTo>
                  <a:lnTo>
                    <a:pt x="13" y="24"/>
                  </a:lnTo>
                  <a:lnTo>
                    <a:pt x="45" y="65"/>
                  </a:lnTo>
                  <a:lnTo>
                    <a:pt x="0" y="65"/>
                  </a:lnTo>
                  <a:lnTo>
                    <a:pt x="0" y="74"/>
                  </a:lnTo>
                  <a:lnTo>
                    <a:pt x="45" y="74"/>
                  </a:lnTo>
                  <a:lnTo>
                    <a:pt x="13" y="115"/>
                  </a:lnTo>
                  <a:lnTo>
                    <a:pt x="17" y="121"/>
                  </a:lnTo>
                  <a:lnTo>
                    <a:pt x="51" y="80"/>
                  </a:lnTo>
                  <a:lnTo>
                    <a:pt x="51" y="138"/>
                  </a:lnTo>
                  <a:lnTo>
                    <a:pt x="57" y="138"/>
                  </a:lnTo>
                  <a:lnTo>
                    <a:pt x="57" y="80"/>
                  </a:lnTo>
                  <a:lnTo>
                    <a:pt x="91" y="121"/>
                  </a:lnTo>
                  <a:lnTo>
                    <a:pt x="95" y="115"/>
                  </a:lnTo>
                  <a:lnTo>
                    <a:pt x="63" y="74"/>
                  </a:lnTo>
                  <a:lnTo>
                    <a:pt x="109" y="74"/>
                  </a:lnTo>
                  <a:lnTo>
                    <a:pt x="109" y="65"/>
                  </a:lnTo>
                  <a:close/>
                </a:path>
              </a:pathLst>
            </a:custGeom>
            <a:solidFill>
              <a:srgbClr val="D1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84" name="Freeform 149">
              <a:extLst>
                <a:ext uri="{FF2B5EF4-FFF2-40B4-BE49-F238E27FC236}">
                  <a16:creationId xmlns:a16="http://schemas.microsoft.com/office/drawing/2014/main" id="{8960EF21-9294-4324-90A8-EA6B57AB2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8" y="3839"/>
              <a:ext cx="226" cy="116"/>
            </a:xfrm>
            <a:custGeom>
              <a:avLst/>
              <a:gdLst>
                <a:gd name="T0" fmla="*/ 35 w 453"/>
                <a:gd name="T1" fmla="*/ 3 h 232"/>
                <a:gd name="T2" fmla="*/ 33 w 453"/>
                <a:gd name="T3" fmla="*/ 2 h 232"/>
                <a:gd name="T4" fmla="*/ 31 w 453"/>
                <a:gd name="T5" fmla="*/ 1 h 232"/>
                <a:gd name="T6" fmla="*/ 29 w 453"/>
                <a:gd name="T7" fmla="*/ 1 h 232"/>
                <a:gd name="T8" fmla="*/ 27 w 453"/>
                <a:gd name="T9" fmla="*/ 0 h 232"/>
                <a:gd name="T10" fmla="*/ 25 w 453"/>
                <a:gd name="T11" fmla="*/ 0 h 232"/>
                <a:gd name="T12" fmla="*/ 22 w 453"/>
                <a:gd name="T13" fmla="*/ 1 h 232"/>
                <a:gd name="T14" fmla="*/ 20 w 453"/>
                <a:gd name="T15" fmla="*/ 1 h 232"/>
                <a:gd name="T16" fmla="*/ 18 w 453"/>
                <a:gd name="T17" fmla="*/ 2 h 232"/>
                <a:gd name="T18" fmla="*/ 16 w 453"/>
                <a:gd name="T19" fmla="*/ 3 h 232"/>
                <a:gd name="T20" fmla="*/ 13 w 453"/>
                <a:gd name="T21" fmla="*/ 4 h 232"/>
                <a:gd name="T22" fmla="*/ 11 w 453"/>
                <a:gd name="T23" fmla="*/ 5 h 232"/>
                <a:gd name="T24" fmla="*/ 9 w 453"/>
                <a:gd name="T25" fmla="*/ 7 h 232"/>
                <a:gd name="T26" fmla="*/ 7 w 453"/>
                <a:gd name="T27" fmla="*/ 9 h 232"/>
                <a:gd name="T28" fmla="*/ 4 w 453"/>
                <a:gd name="T29" fmla="*/ 11 h 232"/>
                <a:gd name="T30" fmla="*/ 2 w 453"/>
                <a:gd name="T31" fmla="*/ 13 h 232"/>
                <a:gd name="T32" fmla="*/ 0 w 453"/>
                <a:gd name="T33" fmla="*/ 16 h 232"/>
                <a:gd name="T34" fmla="*/ 2 w 453"/>
                <a:gd name="T35" fmla="*/ 17 h 232"/>
                <a:gd name="T36" fmla="*/ 4 w 453"/>
                <a:gd name="T37" fmla="*/ 15 h 232"/>
                <a:gd name="T38" fmla="*/ 6 w 453"/>
                <a:gd name="T39" fmla="*/ 13 h 232"/>
                <a:gd name="T40" fmla="*/ 8 w 453"/>
                <a:gd name="T41" fmla="*/ 11 h 232"/>
                <a:gd name="T42" fmla="*/ 11 w 453"/>
                <a:gd name="T43" fmla="*/ 9 h 232"/>
                <a:gd name="T44" fmla="*/ 13 w 453"/>
                <a:gd name="T45" fmla="*/ 7 h 232"/>
                <a:gd name="T46" fmla="*/ 15 w 453"/>
                <a:gd name="T47" fmla="*/ 6 h 232"/>
                <a:gd name="T48" fmla="*/ 17 w 453"/>
                <a:gd name="T49" fmla="*/ 5 h 232"/>
                <a:gd name="T50" fmla="*/ 19 w 453"/>
                <a:gd name="T51" fmla="*/ 4 h 232"/>
                <a:gd name="T52" fmla="*/ 21 w 453"/>
                <a:gd name="T53" fmla="*/ 3 h 232"/>
                <a:gd name="T54" fmla="*/ 23 w 453"/>
                <a:gd name="T55" fmla="*/ 3 h 232"/>
                <a:gd name="T56" fmla="*/ 26 w 453"/>
                <a:gd name="T57" fmla="*/ 3 h 232"/>
                <a:gd name="T58" fmla="*/ 28 w 453"/>
                <a:gd name="T59" fmla="*/ 3 h 232"/>
                <a:gd name="T60" fmla="*/ 29 w 453"/>
                <a:gd name="T61" fmla="*/ 3 h 232"/>
                <a:gd name="T62" fmla="*/ 31 w 453"/>
                <a:gd name="T63" fmla="*/ 3 h 232"/>
                <a:gd name="T64" fmla="*/ 33 w 453"/>
                <a:gd name="T65" fmla="*/ 4 h 232"/>
                <a:gd name="T66" fmla="*/ 35 w 453"/>
                <a:gd name="T67" fmla="*/ 5 h 232"/>
                <a:gd name="T68" fmla="*/ 39 w 453"/>
                <a:gd name="T69" fmla="*/ 7 h 232"/>
                <a:gd name="T70" fmla="*/ 43 w 453"/>
                <a:gd name="T71" fmla="*/ 11 h 232"/>
                <a:gd name="T72" fmla="*/ 46 w 453"/>
                <a:gd name="T73" fmla="*/ 15 h 232"/>
                <a:gd name="T74" fmla="*/ 49 w 453"/>
                <a:gd name="T75" fmla="*/ 19 h 232"/>
                <a:gd name="T76" fmla="*/ 51 w 453"/>
                <a:gd name="T77" fmla="*/ 23 h 232"/>
                <a:gd name="T78" fmla="*/ 52 w 453"/>
                <a:gd name="T79" fmla="*/ 26 h 232"/>
                <a:gd name="T80" fmla="*/ 53 w 453"/>
                <a:gd name="T81" fmla="*/ 28 h 232"/>
                <a:gd name="T82" fmla="*/ 54 w 453"/>
                <a:gd name="T83" fmla="*/ 29 h 232"/>
                <a:gd name="T84" fmla="*/ 56 w 453"/>
                <a:gd name="T85" fmla="*/ 29 h 232"/>
                <a:gd name="T86" fmla="*/ 56 w 453"/>
                <a:gd name="T87" fmla="*/ 28 h 232"/>
                <a:gd name="T88" fmla="*/ 55 w 453"/>
                <a:gd name="T89" fmla="*/ 26 h 232"/>
                <a:gd name="T90" fmla="*/ 53 w 453"/>
                <a:gd name="T91" fmla="*/ 22 h 232"/>
                <a:gd name="T92" fmla="*/ 51 w 453"/>
                <a:gd name="T93" fmla="*/ 18 h 232"/>
                <a:gd name="T94" fmla="*/ 48 w 453"/>
                <a:gd name="T95" fmla="*/ 14 h 232"/>
                <a:gd name="T96" fmla="*/ 44 w 453"/>
                <a:gd name="T97" fmla="*/ 10 h 232"/>
                <a:gd name="T98" fmla="*/ 40 w 453"/>
                <a:gd name="T99" fmla="*/ 6 h 232"/>
                <a:gd name="T100" fmla="*/ 35 w 453"/>
                <a:gd name="T101" fmla="*/ 3 h 2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53" h="232">
                  <a:moveTo>
                    <a:pt x="287" y="18"/>
                  </a:moveTo>
                  <a:lnTo>
                    <a:pt x="269" y="11"/>
                  </a:lnTo>
                  <a:lnTo>
                    <a:pt x="253" y="5"/>
                  </a:lnTo>
                  <a:lnTo>
                    <a:pt x="236" y="2"/>
                  </a:lnTo>
                  <a:lnTo>
                    <a:pt x="218" y="0"/>
                  </a:lnTo>
                  <a:lnTo>
                    <a:pt x="201" y="0"/>
                  </a:lnTo>
                  <a:lnTo>
                    <a:pt x="183" y="2"/>
                  </a:lnTo>
                  <a:lnTo>
                    <a:pt x="166" y="6"/>
                  </a:lnTo>
                  <a:lnTo>
                    <a:pt x="147" y="12"/>
                  </a:lnTo>
                  <a:lnTo>
                    <a:pt x="130" y="19"/>
                  </a:lnTo>
                  <a:lnTo>
                    <a:pt x="111" y="30"/>
                  </a:lnTo>
                  <a:lnTo>
                    <a:pt x="93" y="40"/>
                  </a:lnTo>
                  <a:lnTo>
                    <a:pt x="74" y="53"/>
                  </a:lnTo>
                  <a:lnTo>
                    <a:pt x="57" y="69"/>
                  </a:lnTo>
                  <a:lnTo>
                    <a:pt x="37" y="85"/>
                  </a:lnTo>
                  <a:lnTo>
                    <a:pt x="18" y="104"/>
                  </a:lnTo>
                  <a:lnTo>
                    <a:pt x="0" y="125"/>
                  </a:lnTo>
                  <a:lnTo>
                    <a:pt x="16" y="135"/>
                  </a:lnTo>
                  <a:lnTo>
                    <a:pt x="35" y="116"/>
                  </a:lnTo>
                  <a:lnTo>
                    <a:pt x="52" y="99"/>
                  </a:lnTo>
                  <a:lnTo>
                    <a:pt x="70" y="82"/>
                  </a:lnTo>
                  <a:lnTo>
                    <a:pt x="88" y="68"/>
                  </a:lnTo>
                  <a:lnTo>
                    <a:pt x="106" y="56"/>
                  </a:lnTo>
                  <a:lnTo>
                    <a:pt x="123" y="44"/>
                  </a:lnTo>
                  <a:lnTo>
                    <a:pt x="140" y="35"/>
                  </a:lnTo>
                  <a:lnTo>
                    <a:pt x="158" y="28"/>
                  </a:lnTo>
                  <a:lnTo>
                    <a:pt x="174" y="24"/>
                  </a:lnTo>
                  <a:lnTo>
                    <a:pt x="191" y="19"/>
                  </a:lnTo>
                  <a:lnTo>
                    <a:pt x="208" y="18"/>
                  </a:lnTo>
                  <a:lnTo>
                    <a:pt x="224" y="18"/>
                  </a:lnTo>
                  <a:lnTo>
                    <a:pt x="239" y="18"/>
                  </a:lnTo>
                  <a:lnTo>
                    <a:pt x="255" y="22"/>
                  </a:lnTo>
                  <a:lnTo>
                    <a:pt x="270" y="27"/>
                  </a:lnTo>
                  <a:lnTo>
                    <a:pt x="286" y="33"/>
                  </a:lnTo>
                  <a:lnTo>
                    <a:pt x="319" y="55"/>
                  </a:lnTo>
                  <a:lnTo>
                    <a:pt x="348" y="84"/>
                  </a:lnTo>
                  <a:lnTo>
                    <a:pt x="374" y="115"/>
                  </a:lnTo>
                  <a:lnTo>
                    <a:pt x="395" y="147"/>
                  </a:lnTo>
                  <a:lnTo>
                    <a:pt x="411" y="178"/>
                  </a:lnTo>
                  <a:lnTo>
                    <a:pt x="423" y="203"/>
                  </a:lnTo>
                  <a:lnTo>
                    <a:pt x="430" y="220"/>
                  </a:lnTo>
                  <a:lnTo>
                    <a:pt x="432" y="228"/>
                  </a:lnTo>
                  <a:lnTo>
                    <a:pt x="453" y="232"/>
                  </a:lnTo>
                  <a:lnTo>
                    <a:pt x="449" y="223"/>
                  </a:lnTo>
                  <a:lnTo>
                    <a:pt x="441" y="204"/>
                  </a:lnTo>
                  <a:lnTo>
                    <a:pt x="428" y="176"/>
                  </a:lnTo>
                  <a:lnTo>
                    <a:pt x="410" y="143"/>
                  </a:lnTo>
                  <a:lnTo>
                    <a:pt x="387" y="107"/>
                  </a:lnTo>
                  <a:lnTo>
                    <a:pt x="359" y="74"/>
                  </a:lnTo>
                  <a:lnTo>
                    <a:pt x="325" y="43"/>
                  </a:lnTo>
                  <a:lnTo>
                    <a:pt x="287" y="18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85" name="Freeform 150">
              <a:extLst>
                <a:ext uri="{FF2B5EF4-FFF2-40B4-BE49-F238E27FC236}">
                  <a16:creationId xmlns:a16="http://schemas.microsoft.com/office/drawing/2014/main" id="{6EEB4FD7-9758-4660-86DC-AC57A1068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799"/>
              <a:ext cx="27" cy="50"/>
            </a:xfrm>
            <a:custGeom>
              <a:avLst/>
              <a:gdLst>
                <a:gd name="T0" fmla="*/ 6 w 54"/>
                <a:gd name="T1" fmla="*/ 9 h 100"/>
                <a:gd name="T2" fmla="*/ 4 w 54"/>
                <a:gd name="T3" fmla="*/ 12 h 100"/>
                <a:gd name="T4" fmla="*/ 3 w 54"/>
                <a:gd name="T5" fmla="*/ 13 h 100"/>
                <a:gd name="T6" fmla="*/ 2 w 54"/>
                <a:gd name="T7" fmla="*/ 13 h 100"/>
                <a:gd name="T8" fmla="*/ 2 w 54"/>
                <a:gd name="T9" fmla="*/ 13 h 100"/>
                <a:gd name="T10" fmla="*/ 1 w 54"/>
                <a:gd name="T11" fmla="*/ 12 h 100"/>
                <a:gd name="T12" fmla="*/ 0 w 54"/>
                <a:gd name="T13" fmla="*/ 11 h 100"/>
                <a:gd name="T14" fmla="*/ 1 w 54"/>
                <a:gd name="T15" fmla="*/ 9 h 100"/>
                <a:gd name="T16" fmla="*/ 2 w 54"/>
                <a:gd name="T17" fmla="*/ 6 h 100"/>
                <a:gd name="T18" fmla="*/ 2 w 54"/>
                <a:gd name="T19" fmla="*/ 4 h 100"/>
                <a:gd name="T20" fmla="*/ 3 w 54"/>
                <a:gd name="T21" fmla="*/ 3 h 100"/>
                <a:gd name="T22" fmla="*/ 4 w 54"/>
                <a:gd name="T23" fmla="*/ 2 h 100"/>
                <a:gd name="T24" fmla="*/ 5 w 54"/>
                <a:gd name="T25" fmla="*/ 1 h 100"/>
                <a:gd name="T26" fmla="*/ 5 w 54"/>
                <a:gd name="T27" fmla="*/ 1 h 100"/>
                <a:gd name="T28" fmla="*/ 6 w 54"/>
                <a:gd name="T29" fmla="*/ 0 h 100"/>
                <a:gd name="T30" fmla="*/ 6 w 54"/>
                <a:gd name="T31" fmla="*/ 0 h 100"/>
                <a:gd name="T32" fmla="*/ 7 w 54"/>
                <a:gd name="T33" fmla="*/ 0 h 100"/>
                <a:gd name="T34" fmla="*/ 7 w 54"/>
                <a:gd name="T35" fmla="*/ 1 h 100"/>
                <a:gd name="T36" fmla="*/ 7 w 54"/>
                <a:gd name="T37" fmla="*/ 3 h 100"/>
                <a:gd name="T38" fmla="*/ 7 w 54"/>
                <a:gd name="T39" fmla="*/ 5 h 100"/>
                <a:gd name="T40" fmla="*/ 6 w 54"/>
                <a:gd name="T41" fmla="*/ 9 h 1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4" h="100">
                  <a:moveTo>
                    <a:pt x="44" y="66"/>
                  </a:moveTo>
                  <a:lnTo>
                    <a:pt x="32" y="90"/>
                  </a:lnTo>
                  <a:lnTo>
                    <a:pt x="24" y="100"/>
                  </a:lnTo>
                  <a:lnTo>
                    <a:pt x="16" y="100"/>
                  </a:lnTo>
                  <a:lnTo>
                    <a:pt x="10" y="97"/>
                  </a:lnTo>
                  <a:lnTo>
                    <a:pt x="3" y="92"/>
                  </a:lnTo>
                  <a:lnTo>
                    <a:pt x="0" y="84"/>
                  </a:lnTo>
                  <a:lnTo>
                    <a:pt x="1" y="69"/>
                  </a:lnTo>
                  <a:lnTo>
                    <a:pt x="9" y="44"/>
                  </a:lnTo>
                  <a:lnTo>
                    <a:pt x="16" y="29"/>
                  </a:lnTo>
                  <a:lnTo>
                    <a:pt x="23" y="19"/>
                  </a:lnTo>
                  <a:lnTo>
                    <a:pt x="30" y="10"/>
                  </a:lnTo>
                  <a:lnTo>
                    <a:pt x="36" y="4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2" y="4"/>
                  </a:lnTo>
                  <a:lnTo>
                    <a:pt x="54" y="18"/>
                  </a:lnTo>
                  <a:lnTo>
                    <a:pt x="53" y="38"/>
                  </a:lnTo>
                  <a:lnTo>
                    <a:pt x="44" y="66"/>
                  </a:lnTo>
                  <a:close/>
                </a:path>
              </a:pathLst>
            </a:custGeom>
            <a:solidFill>
              <a:srgbClr val="FFD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86" name="Freeform 151">
              <a:extLst>
                <a:ext uri="{FF2B5EF4-FFF2-40B4-BE49-F238E27FC236}">
                  <a16:creationId xmlns:a16="http://schemas.microsoft.com/office/drawing/2014/main" id="{789497CB-1AA4-4421-8485-84AE4D06C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" y="3838"/>
              <a:ext cx="22" cy="24"/>
            </a:xfrm>
            <a:custGeom>
              <a:avLst/>
              <a:gdLst>
                <a:gd name="T0" fmla="*/ 0 w 44"/>
                <a:gd name="T1" fmla="*/ 4 h 48"/>
                <a:gd name="T2" fmla="*/ 2 w 44"/>
                <a:gd name="T3" fmla="*/ 0 h 48"/>
                <a:gd name="T4" fmla="*/ 6 w 44"/>
                <a:gd name="T5" fmla="*/ 3 h 48"/>
                <a:gd name="T6" fmla="*/ 4 w 44"/>
                <a:gd name="T7" fmla="*/ 6 h 48"/>
                <a:gd name="T8" fmla="*/ 0 w 44"/>
                <a:gd name="T9" fmla="*/ 4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48">
                  <a:moveTo>
                    <a:pt x="0" y="26"/>
                  </a:moveTo>
                  <a:lnTo>
                    <a:pt x="11" y="0"/>
                  </a:lnTo>
                  <a:lnTo>
                    <a:pt x="44" y="20"/>
                  </a:lnTo>
                  <a:lnTo>
                    <a:pt x="32" y="4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87" name="Freeform 152">
              <a:extLst>
                <a:ext uri="{FF2B5EF4-FFF2-40B4-BE49-F238E27FC236}">
                  <a16:creationId xmlns:a16="http://schemas.microsoft.com/office/drawing/2014/main" id="{D50419BF-4251-487D-976C-F25E28F82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3796"/>
              <a:ext cx="26" cy="51"/>
            </a:xfrm>
            <a:custGeom>
              <a:avLst/>
              <a:gdLst>
                <a:gd name="T0" fmla="*/ 6 w 51"/>
                <a:gd name="T1" fmla="*/ 5 h 103"/>
                <a:gd name="T2" fmla="*/ 7 w 51"/>
                <a:gd name="T3" fmla="*/ 9 h 103"/>
                <a:gd name="T4" fmla="*/ 7 w 51"/>
                <a:gd name="T5" fmla="*/ 11 h 103"/>
                <a:gd name="T6" fmla="*/ 6 w 51"/>
                <a:gd name="T7" fmla="*/ 12 h 103"/>
                <a:gd name="T8" fmla="*/ 5 w 51"/>
                <a:gd name="T9" fmla="*/ 12 h 103"/>
                <a:gd name="T10" fmla="*/ 5 w 51"/>
                <a:gd name="T11" fmla="*/ 12 h 103"/>
                <a:gd name="T12" fmla="*/ 4 w 51"/>
                <a:gd name="T13" fmla="*/ 12 h 103"/>
                <a:gd name="T14" fmla="*/ 3 w 51"/>
                <a:gd name="T15" fmla="*/ 11 h 103"/>
                <a:gd name="T16" fmla="*/ 1 w 51"/>
                <a:gd name="T17" fmla="*/ 8 h 103"/>
                <a:gd name="T18" fmla="*/ 0 w 51"/>
                <a:gd name="T19" fmla="*/ 4 h 103"/>
                <a:gd name="T20" fmla="*/ 0 w 51"/>
                <a:gd name="T21" fmla="*/ 2 h 103"/>
                <a:gd name="T22" fmla="*/ 1 w 51"/>
                <a:gd name="T23" fmla="*/ 0 h 103"/>
                <a:gd name="T24" fmla="*/ 1 w 51"/>
                <a:gd name="T25" fmla="*/ 0 h 103"/>
                <a:gd name="T26" fmla="*/ 1 w 51"/>
                <a:gd name="T27" fmla="*/ 0 h 103"/>
                <a:gd name="T28" fmla="*/ 2 w 51"/>
                <a:gd name="T29" fmla="*/ 0 h 103"/>
                <a:gd name="T30" fmla="*/ 2 w 51"/>
                <a:gd name="T31" fmla="*/ 0 h 103"/>
                <a:gd name="T32" fmla="*/ 3 w 51"/>
                <a:gd name="T33" fmla="*/ 0 h 103"/>
                <a:gd name="T34" fmla="*/ 4 w 51"/>
                <a:gd name="T35" fmla="*/ 1 h 103"/>
                <a:gd name="T36" fmla="*/ 4 w 51"/>
                <a:gd name="T37" fmla="*/ 2 h 103"/>
                <a:gd name="T38" fmla="*/ 5 w 51"/>
                <a:gd name="T39" fmla="*/ 4 h 103"/>
                <a:gd name="T40" fmla="*/ 6 w 51"/>
                <a:gd name="T41" fmla="*/ 5 h 10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1" h="103">
                  <a:moveTo>
                    <a:pt x="44" y="47"/>
                  </a:moveTo>
                  <a:lnTo>
                    <a:pt x="51" y="73"/>
                  </a:lnTo>
                  <a:lnTo>
                    <a:pt x="51" y="88"/>
                  </a:lnTo>
                  <a:lnTo>
                    <a:pt x="46" y="96"/>
                  </a:lnTo>
                  <a:lnTo>
                    <a:pt x="39" y="100"/>
                  </a:lnTo>
                  <a:lnTo>
                    <a:pt x="33" y="103"/>
                  </a:lnTo>
                  <a:lnTo>
                    <a:pt x="25" y="103"/>
                  </a:lnTo>
                  <a:lnTo>
                    <a:pt x="17" y="93"/>
                  </a:lnTo>
                  <a:lnTo>
                    <a:pt x="7" y="68"/>
                  </a:lnTo>
                  <a:lnTo>
                    <a:pt x="0" y="38"/>
                  </a:lnTo>
                  <a:lnTo>
                    <a:pt x="0" y="16"/>
                  </a:lnTo>
                  <a:lnTo>
                    <a:pt x="2" y="5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3"/>
                  </a:lnTo>
                  <a:lnTo>
                    <a:pt x="19" y="6"/>
                  </a:lnTo>
                  <a:lnTo>
                    <a:pt x="25" y="12"/>
                  </a:lnTo>
                  <a:lnTo>
                    <a:pt x="31" y="21"/>
                  </a:lnTo>
                  <a:lnTo>
                    <a:pt x="38" y="32"/>
                  </a:lnTo>
                  <a:lnTo>
                    <a:pt x="44" y="47"/>
                  </a:lnTo>
                  <a:close/>
                </a:path>
              </a:pathLst>
            </a:custGeom>
            <a:solidFill>
              <a:srgbClr val="FF4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88" name="Freeform 153">
              <a:extLst>
                <a:ext uri="{FF2B5EF4-FFF2-40B4-BE49-F238E27FC236}">
                  <a16:creationId xmlns:a16="http://schemas.microsoft.com/office/drawing/2014/main" id="{7E383B33-4510-4B76-8AA8-6C7036166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2" y="3837"/>
              <a:ext cx="21" cy="23"/>
            </a:xfrm>
            <a:custGeom>
              <a:avLst/>
              <a:gdLst>
                <a:gd name="T0" fmla="*/ 1 w 43"/>
                <a:gd name="T1" fmla="*/ 6 h 46"/>
                <a:gd name="T2" fmla="*/ 0 w 43"/>
                <a:gd name="T3" fmla="*/ 3 h 46"/>
                <a:gd name="T4" fmla="*/ 4 w 43"/>
                <a:gd name="T5" fmla="*/ 0 h 46"/>
                <a:gd name="T6" fmla="*/ 5 w 43"/>
                <a:gd name="T7" fmla="*/ 4 h 46"/>
                <a:gd name="T8" fmla="*/ 1 w 43"/>
                <a:gd name="T9" fmla="*/ 6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46">
                  <a:moveTo>
                    <a:pt x="9" y="46"/>
                  </a:moveTo>
                  <a:lnTo>
                    <a:pt x="0" y="18"/>
                  </a:lnTo>
                  <a:lnTo>
                    <a:pt x="32" y="0"/>
                  </a:lnTo>
                  <a:lnTo>
                    <a:pt x="43" y="28"/>
                  </a:lnTo>
                  <a:lnTo>
                    <a:pt x="9" y="46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89" name="Freeform 154">
              <a:extLst>
                <a:ext uri="{FF2B5EF4-FFF2-40B4-BE49-F238E27FC236}">
                  <a16:creationId xmlns:a16="http://schemas.microsoft.com/office/drawing/2014/main" id="{C612E4CD-4C82-4220-9364-D2B0FD0CD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" y="3900"/>
              <a:ext cx="36" cy="41"/>
            </a:xfrm>
            <a:custGeom>
              <a:avLst/>
              <a:gdLst>
                <a:gd name="T0" fmla="*/ 4 w 72"/>
                <a:gd name="T1" fmla="*/ 2 h 84"/>
                <a:gd name="T2" fmla="*/ 5 w 72"/>
                <a:gd name="T3" fmla="*/ 1 h 84"/>
                <a:gd name="T4" fmla="*/ 6 w 72"/>
                <a:gd name="T5" fmla="*/ 0 h 84"/>
                <a:gd name="T6" fmla="*/ 7 w 72"/>
                <a:gd name="T7" fmla="*/ 0 h 84"/>
                <a:gd name="T8" fmla="*/ 7 w 72"/>
                <a:gd name="T9" fmla="*/ 0 h 84"/>
                <a:gd name="T10" fmla="*/ 8 w 72"/>
                <a:gd name="T11" fmla="*/ 0 h 84"/>
                <a:gd name="T12" fmla="*/ 8 w 72"/>
                <a:gd name="T13" fmla="*/ 0 h 84"/>
                <a:gd name="T14" fmla="*/ 8 w 72"/>
                <a:gd name="T15" fmla="*/ 0 h 84"/>
                <a:gd name="T16" fmla="*/ 9 w 72"/>
                <a:gd name="T17" fmla="*/ 1 h 84"/>
                <a:gd name="T18" fmla="*/ 9 w 72"/>
                <a:gd name="T19" fmla="*/ 2 h 84"/>
                <a:gd name="T20" fmla="*/ 9 w 72"/>
                <a:gd name="T21" fmla="*/ 3 h 84"/>
                <a:gd name="T22" fmla="*/ 9 w 72"/>
                <a:gd name="T23" fmla="*/ 5 h 84"/>
                <a:gd name="T24" fmla="*/ 7 w 72"/>
                <a:gd name="T25" fmla="*/ 7 h 84"/>
                <a:gd name="T26" fmla="*/ 6 w 72"/>
                <a:gd name="T27" fmla="*/ 8 h 84"/>
                <a:gd name="T28" fmla="*/ 4 w 72"/>
                <a:gd name="T29" fmla="*/ 9 h 84"/>
                <a:gd name="T30" fmla="*/ 3 w 72"/>
                <a:gd name="T31" fmla="*/ 10 h 84"/>
                <a:gd name="T32" fmla="*/ 2 w 72"/>
                <a:gd name="T33" fmla="*/ 10 h 84"/>
                <a:gd name="T34" fmla="*/ 2 w 72"/>
                <a:gd name="T35" fmla="*/ 10 h 84"/>
                <a:gd name="T36" fmla="*/ 1 w 72"/>
                <a:gd name="T37" fmla="*/ 10 h 84"/>
                <a:gd name="T38" fmla="*/ 1 w 72"/>
                <a:gd name="T39" fmla="*/ 10 h 84"/>
                <a:gd name="T40" fmla="*/ 1 w 72"/>
                <a:gd name="T41" fmla="*/ 10 h 84"/>
                <a:gd name="T42" fmla="*/ 0 w 72"/>
                <a:gd name="T43" fmla="*/ 9 h 84"/>
                <a:gd name="T44" fmla="*/ 1 w 72"/>
                <a:gd name="T45" fmla="*/ 7 h 84"/>
                <a:gd name="T46" fmla="*/ 2 w 72"/>
                <a:gd name="T47" fmla="*/ 5 h 84"/>
                <a:gd name="T48" fmla="*/ 4 w 72"/>
                <a:gd name="T49" fmla="*/ 2 h 8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2" h="84">
                  <a:moveTo>
                    <a:pt x="26" y="22"/>
                  </a:moveTo>
                  <a:lnTo>
                    <a:pt x="35" y="12"/>
                  </a:lnTo>
                  <a:lnTo>
                    <a:pt x="43" y="6"/>
                  </a:lnTo>
                  <a:lnTo>
                    <a:pt x="50" y="2"/>
                  </a:lnTo>
                  <a:lnTo>
                    <a:pt x="55" y="0"/>
                  </a:lnTo>
                  <a:lnTo>
                    <a:pt x="58" y="2"/>
                  </a:lnTo>
                  <a:lnTo>
                    <a:pt x="62" y="4"/>
                  </a:lnTo>
                  <a:lnTo>
                    <a:pt x="64" y="7"/>
                  </a:lnTo>
                  <a:lnTo>
                    <a:pt x="66" y="10"/>
                  </a:lnTo>
                  <a:lnTo>
                    <a:pt x="71" y="18"/>
                  </a:lnTo>
                  <a:lnTo>
                    <a:pt x="72" y="26"/>
                  </a:lnTo>
                  <a:lnTo>
                    <a:pt x="67" y="40"/>
                  </a:lnTo>
                  <a:lnTo>
                    <a:pt x="51" y="60"/>
                  </a:lnTo>
                  <a:lnTo>
                    <a:pt x="41" y="70"/>
                  </a:lnTo>
                  <a:lnTo>
                    <a:pt x="31" y="78"/>
                  </a:lnTo>
                  <a:lnTo>
                    <a:pt x="23" y="82"/>
                  </a:lnTo>
                  <a:lnTo>
                    <a:pt x="16" y="84"/>
                  </a:lnTo>
                  <a:lnTo>
                    <a:pt x="9" y="84"/>
                  </a:lnTo>
                  <a:lnTo>
                    <a:pt x="6" y="84"/>
                  </a:lnTo>
                  <a:lnTo>
                    <a:pt x="2" y="84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2" y="63"/>
                  </a:lnTo>
                  <a:lnTo>
                    <a:pt x="9" y="46"/>
                  </a:lnTo>
                  <a:lnTo>
                    <a:pt x="26" y="22"/>
                  </a:lnTo>
                  <a:close/>
                </a:path>
              </a:pathLst>
            </a:custGeom>
            <a:solidFill>
              <a:srgbClr val="66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90" name="Freeform 155">
              <a:extLst>
                <a:ext uri="{FF2B5EF4-FFF2-40B4-BE49-F238E27FC236}">
                  <a16:creationId xmlns:a16="http://schemas.microsoft.com/office/drawing/2014/main" id="{E6AFE15D-D8FD-460B-8EDA-AF3B67A85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3889"/>
              <a:ext cx="21" cy="27"/>
            </a:xfrm>
            <a:custGeom>
              <a:avLst/>
              <a:gdLst>
                <a:gd name="T0" fmla="*/ 6 w 42"/>
                <a:gd name="T1" fmla="*/ 4 h 56"/>
                <a:gd name="T2" fmla="*/ 3 w 42"/>
                <a:gd name="T3" fmla="*/ 6 h 56"/>
                <a:gd name="T4" fmla="*/ 0 w 42"/>
                <a:gd name="T5" fmla="*/ 2 h 56"/>
                <a:gd name="T6" fmla="*/ 3 w 42"/>
                <a:gd name="T7" fmla="*/ 0 h 56"/>
                <a:gd name="T8" fmla="*/ 6 w 42"/>
                <a:gd name="T9" fmla="*/ 4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56">
                  <a:moveTo>
                    <a:pt x="42" y="35"/>
                  </a:moveTo>
                  <a:lnTo>
                    <a:pt x="23" y="56"/>
                  </a:lnTo>
                  <a:lnTo>
                    <a:pt x="0" y="21"/>
                  </a:lnTo>
                  <a:lnTo>
                    <a:pt x="17" y="0"/>
                  </a:lnTo>
                  <a:lnTo>
                    <a:pt x="42" y="35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91" name="Freeform 156">
              <a:extLst>
                <a:ext uri="{FF2B5EF4-FFF2-40B4-BE49-F238E27FC236}">
                  <a16:creationId xmlns:a16="http://schemas.microsoft.com/office/drawing/2014/main" id="{EE6E45D5-8288-4F88-ADF7-C74447EAC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" y="3919"/>
              <a:ext cx="41" cy="33"/>
            </a:xfrm>
            <a:custGeom>
              <a:avLst/>
              <a:gdLst>
                <a:gd name="T0" fmla="*/ 5 w 83"/>
                <a:gd name="T1" fmla="*/ 7 h 64"/>
                <a:gd name="T2" fmla="*/ 4 w 83"/>
                <a:gd name="T3" fmla="*/ 8 h 64"/>
                <a:gd name="T4" fmla="*/ 2 w 83"/>
                <a:gd name="T5" fmla="*/ 9 h 64"/>
                <a:gd name="T6" fmla="*/ 1 w 83"/>
                <a:gd name="T7" fmla="*/ 9 h 64"/>
                <a:gd name="T8" fmla="*/ 1 w 83"/>
                <a:gd name="T9" fmla="*/ 9 h 64"/>
                <a:gd name="T10" fmla="*/ 0 w 83"/>
                <a:gd name="T11" fmla="*/ 8 h 64"/>
                <a:gd name="T12" fmla="*/ 0 w 83"/>
                <a:gd name="T13" fmla="*/ 8 h 64"/>
                <a:gd name="T14" fmla="*/ 0 w 83"/>
                <a:gd name="T15" fmla="*/ 7 h 64"/>
                <a:gd name="T16" fmla="*/ 0 w 83"/>
                <a:gd name="T17" fmla="*/ 7 h 64"/>
                <a:gd name="T18" fmla="*/ 0 w 83"/>
                <a:gd name="T19" fmla="*/ 6 h 64"/>
                <a:gd name="T20" fmla="*/ 0 w 83"/>
                <a:gd name="T21" fmla="*/ 6 h 64"/>
                <a:gd name="T22" fmla="*/ 0 w 83"/>
                <a:gd name="T23" fmla="*/ 5 h 64"/>
                <a:gd name="T24" fmla="*/ 0 w 83"/>
                <a:gd name="T25" fmla="*/ 4 h 64"/>
                <a:gd name="T26" fmla="*/ 0 w 83"/>
                <a:gd name="T27" fmla="*/ 4 h 64"/>
                <a:gd name="T28" fmla="*/ 1 w 83"/>
                <a:gd name="T29" fmla="*/ 3 h 64"/>
                <a:gd name="T30" fmla="*/ 2 w 83"/>
                <a:gd name="T31" fmla="*/ 2 h 64"/>
                <a:gd name="T32" fmla="*/ 3 w 83"/>
                <a:gd name="T33" fmla="*/ 1 h 64"/>
                <a:gd name="T34" fmla="*/ 5 w 83"/>
                <a:gd name="T35" fmla="*/ 1 h 64"/>
                <a:gd name="T36" fmla="*/ 6 w 83"/>
                <a:gd name="T37" fmla="*/ 0 h 64"/>
                <a:gd name="T38" fmla="*/ 7 w 83"/>
                <a:gd name="T39" fmla="*/ 0 h 64"/>
                <a:gd name="T40" fmla="*/ 8 w 83"/>
                <a:gd name="T41" fmla="*/ 0 h 64"/>
                <a:gd name="T42" fmla="*/ 9 w 83"/>
                <a:gd name="T43" fmla="*/ 1 h 64"/>
                <a:gd name="T44" fmla="*/ 9 w 83"/>
                <a:gd name="T45" fmla="*/ 1 h 64"/>
                <a:gd name="T46" fmla="*/ 10 w 83"/>
                <a:gd name="T47" fmla="*/ 1 h 64"/>
                <a:gd name="T48" fmla="*/ 10 w 83"/>
                <a:gd name="T49" fmla="*/ 1 h 64"/>
                <a:gd name="T50" fmla="*/ 10 w 83"/>
                <a:gd name="T51" fmla="*/ 2 h 64"/>
                <a:gd name="T52" fmla="*/ 10 w 83"/>
                <a:gd name="T53" fmla="*/ 2 h 64"/>
                <a:gd name="T54" fmla="*/ 10 w 83"/>
                <a:gd name="T55" fmla="*/ 3 h 64"/>
                <a:gd name="T56" fmla="*/ 9 w 83"/>
                <a:gd name="T57" fmla="*/ 4 h 64"/>
                <a:gd name="T58" fmla="*/ 9 w 83"/>
                <a:gd name="T59" fmla="*/ 5 h 64"/>
                <a:gd name="T60" fmla="*/ 8 w 83"/>
                <a:gd name="T61" fmla="*/ 6 h 64"/>
                <a:gd name="T62" fmla="*/ 7 w 83"/>
                <a:gd name="T63" fmla="*/ 7 h 64"/>
                <a:gd name="T64" fmla="*/ 5 w 83"/>
                <a:gd name="T65" fmla="*/ 7 h 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3" h="64">
                  <a:moveTo>
                    <a:pt x="44" y="55"/>
                  </a:moveTo>
                  <a:lnTo>
                    <a:pt x="32" y="61"/>
                  </a:lnTo>
                  <a:lnTo>
                    <a:pt x="22" y="63"/>
                  </a:lnTo>
                  <a:lnTo>
                    <a:pt x="15" y="64"/>
                  </a:lnTo>
                  <a:lnTo>
                    <a:pt x="11" y="63"/>
                  </a:lnTo>
                  <a:lnTo>
                    <a:pt x="7" y="61"/>
                  </a:lnTo>
                  <a:lnTo>
                    <a:pt x="5" y="57"/>
                  </a:lnTo>
                  <a:lnTo>
                    <a:pt x="4" y="54"/>
                  </a:lnTo>
                  <a:lnTo>
                    <a:pt x="3" y="50"/>
                  </a:lnTo>
                  <a:lnTo>
                    <a:pt x="1" y="45"/>
                  </a:lnTo>
                  <a:lnTo>
                    <a:pt x="0" y="41"/>
                  </a:lnTo>
                  <a:lnTo>
                    <a:pt x="0" y="36"/>
                  </a:lnTo>
                  <a:lnTo>
                    <a:pt x="1" y="30"/>
                  </a:lnTo>
                  <a:lnTo>
                    <a:pt x="4" y="26"/>
                  </a:lnTo>
                  <a:lnTo>
                    <a:pt x="9" y="20"/>
                  </a:lnTo>
                  <a:lnTo>
                    <a:pt x="18" y="14"/>
                  </a:lnTo>
                  <a:lnTo>
                    <a:pt x="29" y="8"/>
                  </a:lnTo>
                  <a:lnTo>
                    <a:pt x="42" y="3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75" y="3"/>
                  </a:lnTo>
                  <a:lnTo>
                    <a:pt x="79" y="4"/>
                  </a:lnTo>
                  <a:lnTo>
                    <a:pt x="82" y="7"/>
                  </a:lnTo>
                  <a:lnTo>
                    <a:pt x="83" y="8"/>
                  </a:lnTo>
                  <a:lnTo>
                    <a:pt x="83" y="10"/>
                  </a:lnTo>
                  <a:lnTo>
                    <a:pt x="83" y="14"/>
                  </a:lnTo>
                  <a:lnTo>
                    <a:pt x="80" y="20"/>
                  </a:lnTo>
                  <a:lnTo>
                    <a:pt x="78" y="26"/>
                  </a:lnTo>
                  <a:lnTo>
                    <a:pt x="72" y="33"/>
                  </a:lnTo>
                  <a:lnTo>
                    <a:pt x="65" y="41"/>
                  </a:lnTo>
                  <a:lnTo>
                    <a:pt x="56" y="48"/>
                  </a:lnTo>
                  <a:lnTo>
                    <a:pt x="44" y="55"/>
                  </a:lnTo>
                  <a:close/>
                </a:path>
              </a:pathLst>
            </a:custGeom>
            <a:solidFill>
              <a:srgbClr val="FF4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92" name="Freeform 157">
              <a:extLst>
                <a:ext uri="{FF2B5EF4-FFF2-40B4-BE49-F238E27FC236}">
                  <a16:creationId xmlns:a16="http://schemas.microsoft.com/office/drawing/2014/main" id="{C551B91F-F9FF-4373-A6AA-EC7808CE1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" y="3932"/>
              <a:ext cx="18" cy="27"/>
            </a:xfrm>
            <a:custGeom>
              <a:avLst/>
              <a:gdLst>
                <a:gd name="T0" fmla="*/ 0 w 36"/>
                <a:gd name="T1" fmla="*/ 2 h 54"/>
                <a:gd name="T2" fmla="*/ 3 w 36"/>
                <a:gd name="T3" fmla="*/ 0 h 54"/>
                <a:gd name="T4" fmla="*/ 5 w 36"/>
                <a:gd name="T5" fmla="*/ 6 h 54"/>
                <a:gd name="T6" fmla="*/ 2 w 36"/>
                <a:gd name="T7" fmla="*/ 7 h 54"/>
                <a:gd name="T8" fmla="*/ 0 w 36"/>
                <a:gd name="T9" fmla="*/ 2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54">
                  <a:moveTo>
                    <a:pt x="0" y="11"/>
                  </a:moveTo>
                  <a:lnTo>
                    <a:pt x="23" y="0"/>
                  </a:lnTo>
                  <a:lnTo>
                    <a:pt x="36" y="42"/>
                  </a:lnTo>
                  <a:lnTo>
                    <a:pt x="13" y="5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93" name="Freeform 158">
              <a:extLst>
                <a:ext uri="{FF2B5EF4-FFF2-40B4-BE49-F238E27FC236}">
                  <a16:creationId xmlns:a16="http://schemas.microsoft.com/office/drawing/2014/main" id="{D52788C2-3607-45EB-84BC-A6DAB6FCC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" y="3900"/>
              <a:ext cx="33" cy="47"/>
            </a:xfrm>
            <a:custGeom>
              <a:avLst/>
              <a:gdLst>
                <a:gd name="T0" fmla="*/ 6 w 66"/>
                <a:gd name="T1" fmla="*/ 4 h 93"/>
                <a:gd name="T2" fmla="*/ 5 w 66"/>
                <a:gd name="T3" fmla="*/ 2 h 93"/>
                <a:gd name="T4" fmla="*/ 4 w 66"/>
                <a:gd name="T5" fmla="*/ 1 h 93"/>
                <a:gd name="T6" fmla="*/ 4 w 66"/>
                <a:gd name="T7" fmla="*/ 1 h 93"/>
                <a:gd name="T8" fmla="*/ 3 w 66"/>
                <a:gd name="T9" fmla="*/ 0 h 93"/>
                <a:gd name="T10" fmla="*/ 3 w 66"/>
                <a:gd name="T11" fmla="*/ 0 h 93"/>
                <a:gd name="T12" fmla="*/ 2 w 66"/>
                <a:gd name="T13" fmla="*/ 1 h 93"/>
                <a:gd name="T14" fmla="*/ 2 w 66"/>
                <a:gd name="T15" fmla="*/ 1 h 93"/>
                <a:gd name="T16" fmla="*/ 2 w 66"/>
                <a:gd name="T17" fmla="*/ 1 h 93"/>
                <a:gd name="T18" fmla="*/ 1 w 66"/>
                <a:gd name="T19" fmla="*/ 2 h 93"/>
                <a:gd name="T20" fmla="*/ 0 w 66"/>
                <a:gd name="T21" fmla="*/ 3 h 93"/>
                <a:gd name="T22" fmla="*/ 1 w 66"/>
                <a:gd name="T23" fmla="*/ 5 h 93"/>
                <a:gd name="T24" fmla="*/ 3 w 66"/>
                <a:gd name="T25" fmla="*/ 8 h 93"/>
                <a:gd name="T26" fmla="*/ 4 w 66"/>
                <a:gd name="T27" fmla="*/ 9 h 93"/>
                <a:gd name="T28" fmla="*/ 5 w 66"/>
                <a:gd name="T29" fmla="*/ 11 h 93"/>
                <a:gd name="T30" fmla="*/ 6 w 66"/>
                <a:gd name="T31" fmla="*/ 11 h 93"/>
                <a:gd name="T32" fmla="*/ 7 w 66"/>
                <a:gd name="T33" fmla="*/ 12 h 93"/>
                <a:gd name="T34" fmla="*/ 7 w 66"/>
                <a:gd name="T35" fmla="*/ 12 h 93"/>
                <a:gd name="T36" fmla="*/ 8 w 66"/>
                <a:gd name="T37" fmla="*/ 12 h 93"/>
                <a:gd name="T38" fmla="*/ 8 w 66"/>
                <a:gd name="T39" fmla="*/ 12 h 93"/>
                <a:gd name="T40" fmla="*/ 8 w 66"/>
                <a:gd name="T41" fmla="*/ 12 h 93"/>
                <a:gd name="T42" fmla="*/ 9 w 66"/>
                <a:gd name="T43" fmla="*/ 11 h 93"/>
                <a:gd name="T44" fmla="*/ 9 w 66"/>
                <a:gd name="T45" fmla="*/ 10 h 93"/>
                <a:gd name="T46" fmla="*/ 8 w 66"/>
                <a:gd name="T47" fmla="*/ 7 h 93"/>
                <a:gd name="T48" fmla="*/ 6 w 66"/>
                <a:gd name="T49" fmla="*/ 4 h 9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6" h="93">
                  <a:moveTo>
                    <a:pt x="47" y="27"/>
                  </a:moveTo>
                  <a:lnTo>
                    <a:pt x="39" y="16"/>
                  </a:lnTo>
                  <a:lnTo>
                    <a:pt x="32" y="7"/>
                  </a:lnTo>
                  <a:lnTo>
                    <a:pt x="26" y="2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4" y="1"/>
                  </a:lnTo>
                  <a:lnTo>
                    <a:pt x="11" y="4"/>
                  </a:lnTo>
                  <a:lnTo>
                    <a:pt x="9" y="7"/>
                  </a:lnTo>
                  <a:lnTo>
                    <a:pt x="4" y="13"/>
                  </a:lnTo>
                  <a:lnTo>
                    <a:pt x="0" y="22"/>
                  </a:lnTo>
                  <a:lnTo>
                    <a:pt x="4" y="36"/>
                  </a:lnTo>
                  <a:lnTo>
                    <a:pt x="17" y="60"/>
                  </a:lnTo>
                  <a:lnTo>
                    <a:pt x="26" y="71"/>
                  </a:lnTo>
                  <a:lnTo>
                    <a:pt x="34" y="82"/>
                  </a:lnTo>
                  <a:lnTo>
                    <a:pt x="42" y="88"/>
                  </a:lnTo>
                  <a:lnTo>
                    <a:pt x="49" y="91"/>
                  </a:lnTo>
                  <a:lnTo>
                    <a:pt x="54" y="92"/>
                  </a:lnTo>
                  <a:lnTo>
                    <a:pt x="59" y="93"/>
                  </a:lnTo>
                  <a:lnTo>
                    <a:pt x="62" y="92"/>
                  </a:lnTo>
                  <a:lnTo>
                    <a:pt x="63" y="92"/>
                  </a:lnTo>
                  <a:lnTo>
                    <a:pt x="66" y="86"/>
                  </a:lnTo>
                  <a:lnTo>
                    <a:pt x="66" y="73"/>
                  </a:lnTo>
                  <a:lnTo>
                    <a:pt x="61" y="54"/>
                  </a:lnTo>
                  <a:lnTo>
                    <a:pt x="47" y="27"/>
                  </a:lnTo>
                  <a:close/>
                </a:path>
              </a:pathLst>
            </a:custGeom>
            <a:solidFill>
              <a:srgbClr val="7FB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594" name="Freeform 159">
              <a:extLst>
                <a:ext uri="{FF2B5EF4-FFF2-40B4-BE49-F238E27FC236}">
                  <a16:creationId xmlns:a16="http://schemas.microsoft.com/office/drawing/2014/main" id="{E1E270BE-B3AF-4333-AC95-5762FBBD3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2" y="3889"/>
              <a:ext cx="22" cy="26"/>
            </a:xfrm>
            <a:custGeom>
              <a:avLst/>
              <a:gdLst>
                <a:gd name="T0" fmla="*/ 0 w 43"/>
                <a:gd name="T1" fmla="*/ 3 h 53"/>
                <a:gd name="T2" fmla="*/ 2 w 43"/>
                <a:gd name="T3" fmla="*/ 6 h 53"/>
                <a:gd name="T4" fmla="*/ 6 w 43"/>
                <a:gd name="T5" fmla="*/ 3 h 53"/>
                <a:gd name="T6" fmla="*/ 4 w 43"/>
                <a:gd name="T7" fmla="*/ 0 h 53"/>
                <a:gd name="T8" fmla="*/ 0 w 43"/>
                <a:gd name="T9" fmla="*/ 3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53">
                  <a:moveTo>
                    <a:pt x="0" y="29"/>
                  </a:moveTo>
                  <a:lnTo>
                    <a:pt x="15" y="53"/>
                  </a:lnTo>
                  <a:lnTo>
                    <a:pt x="43" y="24"/>
                  </a:lnTo>
                  <a:lnTo>
                    <a:pt x="28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68CC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pic>
        <p:nvPicPr>
          <p:cNvPr id="18436" name="Picture 160" descr="bluemed_w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41E5D8-4EBD-41E2-B593-7026955C8F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182" y="4786312"/>
            <a:ext cx="607219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64" descr="MCj03984290000[1]">
            <a:extLst>
              <a:ext uri="{FF2B5EF4-FFF2-40B4-BE49-F238E27FC236}">
                <a16:creationId xmlns:a16="http://schemas.microsoft.com/office/drawing/2014/main" id="{9C9A3E8E-FE95-4546-96C9-8E09C81A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29100"/>
            <a:ext cx="3371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CDF6C7-D3EC-4D68-9EE4-459EDBE025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8" y="396478"/>
            <a:ext cx="5264150" cy="39481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>
            <a:extLst>
              <a:ext uri="{FF2B5EF4-FFF2-40B4-BE49-F238E27FC236}">
                <a16:creationId xmlns:a16="http://schemas.microsoft.com/office/drawing/2014/main" id="{04D2F7EE-FD35-45CB-8C59-A93218BC6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85750"/>
            <a:ext cx="177165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300" dirty="0" err="1">
                <a:solidFill>
                  <a:srgbClr val="D60093"/>
                </a:solidFill>
              </a:rPr>
              <a:t>Giíi</a:t>
            </a:r>
            <a:r>
              <a:rPr lang="en-US" altLang="vi-VN" sz="3300" dirty="0">
                <a:solidFill>
                  <a:srgbClr val="D60093"/>
                </a:solidFill>
              </a:rPr>
              <a:t> </a:t>
            </a:r>
            <a:r>
              <a:rPr lang="en-US" altLang="vi-VN" sz="3300" dirty="0" err="1">
                <a:solidFill>
                  <a:srgbClr val="D60093"/>
                </a:solidFill>
              </a:rPr>
              <a:t>thiÖu</a:t>
            </a:r>
            <a:r>
              <a:rPr lang="en-US" altLang="vi-VN" sz="3300" dirty="0">
                <a:solidFill>
                  <a:srgbClr val="D60093"/>
                </a:solidFill>
              </a:rPr>
              <a:t> </a:t>
            </a:r>
            <a:r>
              <a:rPr lang="en-US" altLang="vi-VN" sz="3300" dirty="0" err="1">
                <a:solidFill>
                  <a:srgbClr val="D60093"/>
                </a:solidFill>
              </a:rPr>
              <a:t>nh÷ng</a:t>
            </a:r>
            <a:r>
              <a:rPr lang="en-US" altLang="vi-VN" sz="3300" dirty="0">
                <a:solidFill>
                  <a:srgbClr val="D60093"/>
                </a:solidFill>
              </a:rPr>
              <a:t> </a:t>
            </a:r>
            <a:r>
              <a:rPr lang="en-US" altLang="vi-VN" sz="3300" dirty="0" err="1">
                <a:solidFill>
                  <a:srgbClr val="D60093"/>
                </a:solidFill>
              </a:rPr>
              <a:t>ng­</a:t>
            </a:r>
            <a:r>
              <a:rPr lang="en-US" altLang="vi-VN" sz="330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3300" dirty="0" err="1">
                <a:solidFill>
                  <a:srgbClr val="D60093"/>
                </a:solidFill>
              </a:rPr>
              <a:t>êi</a:t>
            </a:r>
            <a:r>
              <a:rPr lang="en-US" altLang="vi-VN" sz="3300" dirty="0">
                <a:solidFill>
                  <a:srgbClr val="D60093"/>
                </a:solidFill>
              </a:rPr>
              <a:t> </a:t>
            </a:r>
            <a:r>
              <a:rPr lang="en-US" altLang="vi-VN" sz="3300" dirty="0" err="1">
                <a:solidFill>
                  <a:srgbClr val="D60093"/>
                </a:solidFill>
              </a:rPr>
              <a:t>thuéc</a:t>
            </a:r>
            <a:endParaRPr lang="en-US" altLang="vi-VN" sz="3300" dirty="0">
              <a:solidFill>
                <a:srgbClr val="D60093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300" dirty="0">
                <a:solidFill>
                  <a:srgbClr val="D60093"/>
                </a:solidFill>
              </a:rPr>
              <a:t> </a:t>
            </a:r>
            <a:r>
              <a:rPr lang="en-US" altLang="vi-VN" sz="3300" dirty="0" err="1">
                <a:solidFill>
                  <a:srgbClr val="D60093"/>
                </a:solidFill>
              </a:rPr>
              <a:t>hä</a:t>
            </a:r>
            <a:r>
              <a:rPr lang="en-US" altLang="vi-VN" sz="3300" dirty="0">
                <a:solidFill>
                  <a:srgbClr val="D60093"/>
                </a:solidFill>
              </a:rPr>
              <a:t> </a:t>
            </a:r>
            <a:r>
              <a:rPr lang="en-US" altLang="vi-VN" sz="3300" dirty="0" err="1">
                <a:solidFill>
                  <a:srgbClr val="D60093"/>
                </a:solidFill>
              </a:rPr>
              <a:t>néi</a:t>
            </a:r>
            <a:r>
              <a:rPr lang="en-US" altLang="vi-VN" sz="3300" dirty="0">
                <a:solidFill>
                  <a:srgbClr val="D60093"/>
                </a:solidFill>
              </a:rPr>
              <a:t>, </a:t>
            </a:r>
            <a:r>
              <a:rPr lang="en-US" altLang="vi-VN" sz="3300" dirty="0" err="1">
                <a:solidFill>
                  <a:srgbClr val="D60093"/>
                </a:solidFill>
              </a:rPr>
              <a:t>hä</a:t>
            </a:r>
            <a:r>
              <a:rPr lang="en-US" altLang="vi-VN" sz="3300" dirty="0">
                <a:solidFill>
                  <a:srgbClr val="D60093"/>
                </a:solidFill>
              </a:rPr>
              <a:t> ngo¹i </a:t>
            </a:r>
            <a:r>
              <a:rPr lang="en-US" altLang="vi-VN" sz="3300" dirty="0" err="1">
                <a:solidFill>
                  <a:srgbClr val="D60093"/>
                </a:solidFill>
              </a:rPr>
              <a:t>cña</a:t>
            </a:r>
            <a:r>
              <a:rPr lang="en-US" altLang="vi-VN" sz="3300" dirty="0">
                <a:solidFill>
                  <a:srgbClr val="D60093"/>
                </a:solidFill>
              </a:rPr>
              <a:t> b¹n</a:t>
            </a:r>
          </a:p>
        </p:txBody>
      </p:sp>
      <p:pic>
        <p:nvPicPr>
          <p:cNvPr id="19460" name="Picture 6" descr="MCj03984290000[1]">
            <a:extLst>
              <a:ext uri="{FF2B5EF4-FFF2-40B4-BE49-F238E27FC236}">
                <a16:creationId xmlns:a16="http://schemas.microsoft.com/office/drawing/2014/main" id="{56DDC987-36DD-48A9-B869-1481CBA3F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29100"/>
            <a:ext cx="3371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7811A503-7995-48E3-9B29-BE0EB7634A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57250" y="53287"/>
            <a:ext cx="7143750" cy="74295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2100" dirty="0" err="1">
                <a:solidFill>
                  <a:srgbClr val="0000CC"/>
                </a:solidFill>
                <a:latin typeface=".VnTimeH" panose="020B7200000000000000" pitchFamily="34" charset="0"/>
              </a:rPr>
              <a:t>Th¸i</a:t>
            </a:r>
            <a:r>
              <a:rPr lang="en-US" sz="2100" dirty="0">
                <a:solidFill>
                  <a:srgbClr val="0000CC"/>
                </a:solidFill>
                <a:latin typeface=".VnTimeH" panose="020B7200000000000000" pitchFamily="34" charset="0"/>
              </a:rPr>
              <a:t> ®é </a:t>
            </a:r>
            <a:r>
              <a:rPr lang="en-US" sz="2100" dirty="0" err="1">
                <a:solidFill>
                  <a:srgbClr val="0000CC"/>
                </a:solidFill>
                <a:latin typeface=".VnTimeH" panose="020B7200000000000000" pitchFamily="34" charset="0"/>
              </a:rPr>
              <a:t>t×nh</a:t>
            </a:r>
            <a:r>
              <a:rPr lang="en-US" sz="2100" dirty="0">
                <a:solidFill>
                  <a:srgbClr val="0000CC"/>
                </a:solidFill>
                <a:latin typeface=".VnTimeH" panose="020B7200000000000000" pitchFamily="34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latin typeface=".VnTimeH" panose="020B7200000000000000" pitchFamily="34" charset="0"/>
              </a:rPr>
              <a:t>c¶m</a:t>
            </a:r>
            <a:r>
              <a:rPr lang="en-US" sz="2100" dirty="0">
                <a:solidFill>
                  <a:srgbClr val="0000CC"/>
                </a:solidFill>
                <a:latin typeface=".VnTimeH" panose="020B7200000000000000" pitchFamily="34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latin typeface=".VnTimeH" panose="020B7200000000000000" pitchFamily="34" charset="0"/>
              </a:rPr>
              <a:t>cña</a:t>
            </a:r>
            <a:r>
              <a:rPr lang="en-US" sz="2100" dirty="0">
                <a:solidFill>
                  <a:srgbClr val="0000CC"/>
                </a:solidFill>
                <a:latin typeface=".VnTimeH" panose="020B7200000000000000" pitchFamily="34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latin typeface=".VnTimeH" panose="020B7200000000000000" pitchFamily="34" charset="0"/>
              </a:rPr>
              <a:t>em</a:t>
            </a:r>
            <a:r>
              <a:rPr lang="en-US" sz="2100" dirty="0">
                <a:solidFill>
                  <a:srgbClr val="0000CC"/>
                </a:solidFill>
                <a:latin typeface=".VnTimeH" panose="020B7200000000000000" pitchFamily="34" charset="0"/>
              </a:rPr>
              <a:t> ®</a:t>
            </a:r>
            <a:r>
              <a:rPr lang="en-US" sz="2100" dirty="0" err="1">
                <a:solidFill>
                  <a:srgbClr val="0000CC"/>
                </a:solidFill>
                <a:latin typeface=".VnTimeH" panose="020B7200000000000000" pitchFamily="34" charset="0"/>
              </a:rPr>
              <a:t>èi</a:t>
            </a:r>
            <a:r>
              <a:rPr lang="en-US" sz="2100" dirty="0">
                <a:solidFill>
                  <a:srgbClr val="0000CC"/>
                </a:solidFill>
                <a:latin typeface=".VnTimeH" panose="020B7200000000000000" pitchFamily="34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latin typeface=".VnTimeH" panose="020B7200000000000000" pitchFamily="34" charset="0"/>
              </a:rPr>
              <a:t>víi</a:t>
            </a:r>
            <a:r>
              <a:rPr lang="en-US" sz="2100" dirty="0">
                <a:solidFill>
                  <a:srgbClr val="0000CC"/>
                </a:solidFill>
                <a:latin typeface=".VnTimeH" panose="020B7200000000000000" pitchFamily="34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latin typeface=".VnTimeH" panose="020B7200000000000000" pitchFamily="34" charset="0"/>
              </a:rPr>
              <a:t>hä</a:t>
            </a:r>
            <a:r>
              <a:rPr lang="en-US" sz="2100" dirty="0">
                <a:solidFill>
                  <a:srgbClr val="0000CC"/>
                </a:solidFill>
                <a:latin typeface=".VnTimeH" panose="020B7200000000000000" pitchFamily="34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latin typeface=".VnTimeH" panose="020B7200000000000000" pitchFamily="34" charset="0"/>
              </a:rPr>
              <a:t>hµng</a:t>
            </a:r>
            <a:r>
              <a:rPr lang="en-US" sz="2100" dirty="0">
                <a:solidFill>
                  <a:srgbClr val="0000CC"/>
                </a:solidFill>
                <a:latin typeface=".VnTimeH" panose="020B7200000000000000" pitchFamily="34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latin typeface=".VnTimeH" panose="020B7200000000000000" pitchFamily="34" charset="0"/>
              </a:rPr>
              <a:t>néi</a:t>
            </a:r>
            <a:r>
              <a:rPr lang="en-US" sz="2100" dirty="0">
                <a:solidFill>
                  <a:srgbClr val="0000CC"/>
                </a:solidFill>
                <a:latin typeface=".VnTimeH" panose="020B7200000000000000" pitchFamily="34" charset="0"/>
              </a:rPr>
              <a:t>, ngo¹i.</a:t>
            </a:r>
            <a:r>
              <a:rPr lang="en-US" sz="2700" i="1" dirty="0"/>
              <a:t> </a:t>
            </a:r>
          </a:p>
        </p:txBody>
      </p:sp>
      <p:sp>
        <p:nvSpPr>
          <p:cNvPr id="179204" name="Rectangle 4">
            <a:extLst>
              <a:ext uri="{FF2B5EF4-FFF2-40B4-BE49-F238E27FC236}">
                <a16:creationId xmlns:a16="http://schemas.microsoft.com/office/drawing/2014/main" id="{59370928-C514-4246-9A8A-42BA3C997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714500"/>
            <a:ext cx="542925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1pPr>
            <a:lvl2pPr algn="ctr">
              <a:spcBef>
                <a:spcPct val="20000"/>
              </a:spcBef>
              <a:buFont typeface=".VnTime" panose="020B7200000000000000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3pPr>
            <a:lvl4pPr algn="ctr">
              <a:spcBef>
                <a:spcPct val="20000"/>
              </a:spcBef>
              <a:buFont typeface=".VnTime" panose="020B7200000000000000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endParaRPr lang="en-US" sz="3000">
              <a:solidFill>
                <a:srgbClr val="FF3300"/>
              </a:solidFill>
            </a:endParaRPr>
          </a:p>
        </p:txBody>
      </p:sp>
      <p:sp>
        <p:nvSpPr>
          <p:cNvPr id="179205" name="Rectangle 5">
            <a:extLst>
              <a:ext uri="{FF2B5EF4-FFF2-40B4-BE49-F238E27FC236}">
                <a16:creationId xmlns:a16="http://schemas.microsoft.com/office/drawing/2014/main" id="{CF20DAA3-4520-49A7-BFAC-381D594DF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2401491"/>
            <a:ext cx="657225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1pPr>
            <a:lvl2pPr algn="ctr">
              <a:spcBef>
                <a:spcPct val="20000"/>
              </a:spcBef>
              <a:buFont typeface=".VnTime" panose="020B7200000000000000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3pPr>
            <a:lvl4pPr algn="ctr">
              <a:spcBef>
                <a:spcPct val="20000"/>
              </a:spcBef>
              <a:buFont typeface=".VnTime" panose="020B7200000000000000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sz="2400">
                <a:solidFill>
                  <a:schemeClr val="accent1"/>
                </a:solidFill>
              </a:rPr>
              <a:t>-</a:t>
            </a:r>
          </a:p>
        </p:txBody>
      </p:sp>
      <p:pic>
        <p:nvPicPr>
          <p:cNvPr id="20485" name="Picture 6" descr="fleurs-14[1]">
            <a:extLst>
              <a:ext uri="{FF2B5EF4-FFF2-40B4-BE49-F238E27FC236}">
                <a16:creationId xmlns:a16="http://schemas.microsoft.com/office/drawing/2014/main" id="{DCD941E3-8030-4614-8220-EE692A1242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3806428"/>
            <a:ext cx="1371600" cy="12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Butterfly[1]">
            <a:extLst>
              <a:ext uri="{FF2B5EF4-FFF2-40B4-BE49-F238E27FC236}">
                <a16:creationId xmlns:a16="http://schemas.microsoft.com/office/drawing/2014/main" id="{E2FF8A7B-F20F-436A-B851-D70D3E5968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3435">
            <a:off x="1543050" y="3679031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 descr="A_5Bumbl_e0[1]">
            <a:extLst>
              <a:ext uri="{FF2B5EF4-FFF2-40B4-BE49-F238E27FC236}">
                <a16:creationId xmlns:a16="http://schemas.microsoft.com/office/drawing/2014/main" id="{5DFB4903-9386-4D02-8FFA-1EDE11C78B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4035029"/>
            <a:ext cx="1428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Butterfly[1]">
            <a:extLst>
              <a:ext uri="{FF2B5EF4-FFF2-40B4-BE49-F238E27FC236}">
                <a16:creationId xmlns:a16="http://schemas.microsoft.com/office/drawing/2014/main" id="{B35244F7-0EDB-45F8-AEBF-9356513E2F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4547">
            <a:off x="6674644" y="3881437"/>
            <a:ext cx="10715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 descr="fleurs-14[1]">
            <a:extLst>
              <a:ext uri="{FF2B5EF4-FFF2-40B4-BE49-F238E27FC236}">
                <a16:creationId xmlns:a16="http://schemas.microsoft.com/office/drawing/2014/main" id="{154F4EFE-10BC-4DC7-AA5B-6544C6A63A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63578"/>
            <a:ext cx="1371600" cy="12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14" name="Text Box 14">
            <a:extLst>
              <a:ext uri="{FF2B5EF4-FFF2-40B4-BE49-F238E27FC236}">
                <a16:creationId xmlns:a16="http://schemas.microsoft.com/office/drawing/2014/main" id="{DF123651-C21F-4717-B6DB-08A7D6D8F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800100"/>
            <a:ext cx="64008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 b="1">
                <a:solidFill>
                  <a:srgbClr val="000000"/>
                </a:solidFill>
              </a:rPr>
              <a:t>§iÒn ®óng (§) hay (S) vµo « trèng ë c¸c c©u sau:</a:t>
            </a:r>
          </a:p>
        </p:txBody>
      </p:sp>
      <p:grpSp>
        <p:nvGrpSpPr>
          <p:cNvPr id="179226" name="Group 26">
            <a:extLst>
              <a:ext uri="{FF2B5EF4-FFF2-40B4-BE49-F238E27FC236}">
                <a16:creationId xmlns:a16="http://schemas.microsoft.com/office/drawing/2014/main" id="{BF2C25BE-386B-4737-8502-B9FFBBE10B4E}"/>
              </a:ext>
            </a:extLst>
          </p:cNvPr>
          <p:cNvGrpSpPr>
            <a:grpSpLocks/>
          </p:cNvGrpSpPr>
          <p:nvPr/>
        </p:nvGrpSpPr>
        <p:grpSpPr bwMode="auto">
          <a:xfrm>
            <a:off x="1428751" y="1314450"/>
            <a:ext cx="6261497" cy="2857500"/>
            <a:chOff x="240" y="1104"/>
            <a:chExt cx="5259" cy="2400"/>
          </a:xfrm>
        </p:grpSpPr>
        <p:sp>
          <p:nvSpPr>
            <p:cNvPr id="20492" name="Rectangle 15">
              <a:extLst>
                <a:ext uri="{FF2B5EF4-FFF2-40B4-BE49-F238E27FC236}">
                  <a16:creationId xmlns:a16="http://schemas.microsoft.com/office/drawing/2014/main" id="{D80679F6-C059-4E83-B871-C60A6ED86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104"/>
              <a:ext cx="4752" cy="33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1800"/>
                <a:t>a) ChØ cÇn yªu quý bè, mÑ, nh÷ng ng­êi th©n trong gia ®×nh.</a:t>
              </a:r>
            </a:p>
          </p:txBody>
        </p:sp>
        <p:sp>
          <p:nvSpPr>
            <p:cNvPr id="20493" name="Text Box 17">
              <a:extLst>
                <a:ext uri="{FF2B5EF4-FFF2-40B4-BE49-F238E27FC236}">
                  <a16:creationId xmlns:a16="http://schemas.microsoft.com/office/drawing/2014/main" id="{D4B576E2-2639-4E67-A15A-2E82A8AA77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1137"/>
              <a:ext cx="288" cy="31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endParaRPr lang="vi-VN" altLang="vi-VN" sz="1800" b="1">
                <a:solidFill>
                  <a:srgbClr val="FF0000"/>
                </a:solidFill>
              </a:endParaRPr>
            </a:p>
          </p:txBody>
        </p:sp>
        <p:sp>
          <p:nvSpPr>
            <p:cNvPr id="20494" name="Rectangle 18">
              <a:extLst>
                <a:ext uri="{FF2B5EF4-FFF2-40B4-BE49-F238E27FC236}">
                  <a16:creationId xmlns:a16="http://schemas.microsoft.com/office/drawing/2014/main" id="{6AF4305E-1BE9-4B2E-A4CC-9B4B5F6F5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584"/>
              <a:ext cx="4752" cy="33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1800"/>
                <a:t>b) Hä hµng chØ g©y r¾c rèi, phiÒn nhiÔu cho chóng ta.</a:t>
              </a:r>
            </a:p>
          </p:txBody>
        </p:sp>
        <p:sp>
          <p:nvSpPr>
            <p:cNvPr id="20495" name="Rectangle 19">
              <a:extLst>
                <a:ext uri="{FF2B5EF4-FFF2-40B4-BE49-F238E27FC236}">
                  <a16:creationId xmlns:a16="http://schemas.microsoft.com/office/drawing/2014/main" id="{FC2FDE7B-3FE3-45D4-8037-6CA490689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064"/>
              <a:ext cx="4752" cy="47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1800" dirty="0"/>
                <a:t>c) </a:t>
              </a:r>
              <a:r>
                <a:rPr lang="en-US" altLang="vi-VN" sz="1800" dirty="0" err="1"/>
                <a:t>CÇn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ph¶i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yªu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quý</a:t>
              </a:r>
              <a:r>
                <a:rPr lang="en-US" altLang="vi-VN" sz="1800" dirty="0"/>
                <a:t> vµ </a:t>
              </a:r>
              <a:r>
                <a:rPr lang="en-US" altLang="vi-VN" sz="1800" dirty="0" err="1"/>
                <a:t>quan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t©m</a:t>
              </a:r>
              <a:r>
                <a:rPr lang="en-US" altLang="vi-VN" sz="1800" dirty="0"/>
                <a:t>, </a:t>
              </a:r>
              <a:r>
                <a:rPr lang="en-US" altLang="vi-VN" sz="1800" dirty="0" err="1"/>
                <a:t>gióp</a:t>
              </a:r>
              <a:r>
                <a:rPr lang="en-US" altLang="vi-VN" sz="1800" dirty="0"/>
                <a:t> ®ì ®</a:t>
              </a:r>
              <a:r>
                <a:rPr lang="en-US" altLang="vi-VN" sz="1800" dirty="0" err="1"/>
                <a:t>Õn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hä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hµng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cña</a:t>
              </a:r>
              <a:r>
                <a:rPr lang="en-US" altLang="vi-VN" sz="1800" dirty="0"/>
                <a:t>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1800" dirty="0" err="1"/>
                <a:t>m×nh</a:t>
              </a:r>
              <a:r>
                <a:rPr lang="en-US" altLang="vi-VN" sz="1800" dirty="0"/>
                <a:t>.</a:t>
              </a:r>
            </a:p>
          </p:txBody>
        </p:sp>
        <p:sp>
          <p:nvSpPr>
            <p:cNvPr id="20496" name="Rectangle 20">
              <a:extLst>
                <a:ext uri="{FF2B5EF4-FFF2-40B4-BE49-F238E27FC236}">
                  <a16:creationId xmlns:a16="http://schemas.microsoft.com/office/drawing/2014/main" id="{F10CAC54-67B0-4850-B736-2F7DD21C8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639"/>
              <a:ext cx="4752" cy="33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1800" dirty="0"/>
                <a:t>d) </a:t>
              </a:r>
              <a:r>
                <a:rPr lang="en-US" altLang="vi-VN" sz="1800" dirty="0" err="1"/>
                <a:t>ChØ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yªu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quý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hä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hµng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bªn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néi</a:t>
              </a:r>
              <a:r>
                <a:rPr lang="en-US" altLang="vi-VN" sz="1800" dirty="0"/>
                <a:t> .</a:t>
              </a:r>
            </a:p>
          </p:txBody>
        </p:sp>
        <p:sp>
          <p:nvSpPr>
            <p:cNvPr id="20497" name="Rectangle 21">
              <a:extLst>
                <a:ext uri="{FF2B5EF4-FFF2-40B4-BE49-F238E27FC236}">
                  <a16:creationId xmlns:a16="http://schemas.microsoft.com/office/drawing/2014/main" id="{088EAC2F-A6AE-49B6-8B4B-189170B22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3072"/>
              <a:ext cx="4752" cy="432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1800" dirty="0"/>
                <a:t>e) </a:t>
              </a:r>
              <a:r>
                <a:rPr lang="en-US" altLang="vi-VN" sz="1800" dirty="0" err="1"/>
                <a:t>Yªu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quý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hä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hµng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hai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bªn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néi</a:t>
              </a:r>
              <a:r>
                <a:rPr lang="en-US" altLang="vi-VN" sz="1800" dirty="0"/>
                <a:t> ngo¹i </a:t>
              </a:r>
              <a:r>
                <a:rPr lang="en-US" altLang="vi-VN" sz="1800" dirty="0" err="1"/>
                <a:t>như</a:t>
              </a:r>
              <a:r>
                <a:rPr lang="en-US" altLang="vi-VN" sz="1800" dirty="0"/>
                <a:t>­ </a:t>
              </a:r>
              <a:r>
                <a:rPr lang="en-US" altLang="vi-VN" sz="1800" dirty="0" err="1"/>
                <a:t>nhau</a:t>
              </a:r>
              <a:r>
                <a:rPr lang="en-US" altLang="vi-VN" sz="1800" dirty="0"/>
                <a:t>.</a:t>
              </a:r>
            </a:p>
          </p:txBody>
        </p:sp>
        <p:sp>
          <p:nvSpPr>
            <p:cNvPr id="20498" name="Text Box 22">
              <a:extLst>
                <a:ext uri="{FF2B5EF4-FFF2-40B4-BE49-F238E27FC236}">
                  <a16:creationId xmlns:a16="http://schemas.microsoft.com/office/drawing/2014/main" id="{C599B784-9723-445C-9802-EAD925A064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1624"/>
              <a:ext cx="288" cy="31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endParaRPr lang="vi-VN" altLang="vi-VN" sz="1800" b="1">
                <a:solidFill>
                  <a:srgbClr val="FF0000"/>
                </a:solidFill>
              </a:endParaRPr>
            </a:p>
          </p:txBody>
        </p:sp>
        <p:sp>
          <p:nvSpPr>
            <p:cNvPr id="20499" name="Text Box 23">
              <a:extLst>
                <a:ext uri="{FF2B5EF4-FFF2-40B4-BE49-F238E27FC236}">
                  <a16:creationId xmlns:a16="http://schemas.microsoft.com/office/drawing/2014/main" id="{E79EEC2F-1C22-4B1B-B6E8-22E5AAF34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6" y="2131"/>
              <a:ext cx="288" cy="31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endParaRPr lang="vi-VN" altLang="vi-VN" sz="1800" b="1">
                <a:solidFill>
                  <a:srgbClr val="FF0000"/>
                </a:solidFill>
              </a:endParaRPr>
            </a:p>
          </p:txBody>
        </p:sp>
        <p:sp>
          <p:nvSpPr>
            <p:cNvPr id="20500" name="Text Box 24">
              <a:extLst>
                <a:ext uri="{FF2B5EF4-FFF2-40B4-BE49-F238E27FC236}">
                  <a16:creationId xmlns:a16="http://schemas.microsoft.com/office/drawing/2014/main" id="{4691FCEB-1C0B-4563-814B-7D8E2F34BB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9" y="2647"/>
              <a:ext cx="288" cy="31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endParaRPr lang="vi-VN" altLang="vi-VN" sz="1800" b="1">
                <a:solidFill>
                  <a:srgbClr val="FF0000"/>
                </a:solidFill>
              </a:endParaRPr>
            </a:p>
          </p:txBody>
        </p:sp>
        <p:sp>
          <p:nvSpPr>
            <p:cNvPr id="20501" name="Text Box 25">
              <a:extLst>
                <a:ext uri="{FF2B5EF4-FFF2-40B4-BE49-F238E27FC236}">
                  <a16:creationId xmlns:a16="http://schemas.microsoft.com/office/drawing/2014/main" id="{4DE95C9F-A9B1-462F-AF61-8516D854FE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1" y="3168"/>
              <a:ext cx="288" cy="31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endParaRPr lang="vi-VN" altLang="vi-VN" sz="1800" b="1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A18344D3-96BC-4258-BC37-C3801DA193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180780"/>
            <a:ext cx="8001000" cy="7429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 err="1">
                <a:solidFill>
                  <a:srgbClr val="0000CC"/>
                </a:solidFill>
                <a:latin typeface=".VnTimeH" panose="020B7200000000000000" pitchFamily="34" charset="0"/>
              </a:rPr>
              <a:t>Th¸i</a:t>
            </a:r>
            <a:r>
              <a:rPr lang="en-US" sz="2000" dirty="0">
                <a:solidFill>
                  <a:srgbClr val="0000CC"/>
                </a:solidFill>
                <a:latin typeface=".VnTimeH" panose="020B7200000000000000" pitchFamily="34" charset="0"/>
              </a:rPr>
              <a:t> ®é </a:t>
            </a:r>
            <a:r>
              <a:rPr lang="en-US" sz="2000" dirty="0" err="1">
                <a:solidFill>
                  <a:srgbClr val="0000CC"/>
                </a:solidFill>
                <a:latin typeface=".VnTimeH" panose="020B7200000000000000" pitchFamily="34" charset="0"/>
              </a:rPr>
              <a:t>t×nh</a:t>
            </a:r>
            <a:r>
              <a:rPr lang="en-US" sz="2000" dirty="0">
                <a:solidFill>
                  <a:srgbClr val="0000CC"/>
                </a:solidFill>
                <a:latin typeface=".VnTimeH" panose="020B7200000000000000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.VnTimeH" panose="020B7200000000000000" pitchFamily="34" charset="0"/>
              </a:rPr>
              <a:t>c¶m</a:t>
            </a:r>
            <a:r>
              <a:rPr lang="en-US" sz="2000" dirty="0">
                <a:solidFill>
                  <a:srgbClr val="0000CC"/>
                </a:solidFill>
                <a:latin typeface=".VnTimeH" panose="020B7200000000000000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.VnTimeH" panose="020B7200000000000000" pitchFamily="34" charset="0"/>
              </a:rPr>
              <a:t>cña</a:t>
            </a:r>
            <a:r>
              <a:rPr lang="en-US" sz="2000" dirty="0">
                <a:solidFill>
                  <a:srgbClr val="0000CC"/>
                </a:solidFill>
                <a:latin typeface=".VnTimeH" panose="020B7200000000000000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.VnTimeH" panose="020B7200000000000000" pitchFamily="34" charset="0"/>
              </a:rPr>
              <a:t>em</a:t>
            </a:r>
            <a:r>
              <a:rPr lang="en-US" sz="2000" dirty="0">
                <a:solidFill>
                  <a:srgbClr val="0000CC"/>
                </a:solidFill>
                <a:latin typeface=".VnTimeH" panose="020B7200000000000000" pitchFamily="34" charset="0"/>
              </a:rPr>
              <a:t> ®</a:t>
            </a:r>
            <a:r>
              <a:rPr lang="en-US" sz="2000" dirty="0" err="1">
                <a:solidFill>
                  <a:srgbClr val="0000CC"/>
                </a:solidFill>
                <a:latin typeface=".VnTimeH" panose="020B7200000000000000" pitchFamily="34" charset="0"/>
              </a:rPr>
              <a:t>èi</a:t>
            </a:r>
            <a:r>
              <a:rPr lang="en-US" sz="2000" dirty="0">
                <a:solidFill>
                  <a:srgbClr val="0000CC"/>
                </a:solidFill>
                <a:latin typeface=".VnTimeH" panose="020B7200000000000000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.VnTimeH" panose="020B7200000000000000" pitchFamily="34" charset="0"/>
              </a:rPr>
              <a:t>víi</a:t>
            </a:r>
            <a:r>
              <a:rPr lang="en-US" sz="2000" dirty="0">
                <a:solidFill>
                  <a:srgbClr val="0000CC"/>
                </a:solidFill>
                <a:latin typeface=".VnTimeH" panose="020B7200000000000000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.VnTimeH" panose="020B7200000000000000" pitchFamily="34" charset="0"/>
              </a:rPr>
              <a:t>hä</a:t>
            </a:r>
            <a:r>
              <a:rPr lang="en-US" sz="2000" dirty="0">
                <a:solidFill>
                  <a:srgbClr val="0000CC"/>
                </a:solidFill>
                <a:latin typeface=".VnTimeH" panose="020B7200000000000000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.VnTimeH" panose="020B7200000000000000" pitchFamily="34" charset="0"/>
              </a:rPr>
              <a:t>hµng</a:t>
            </a:r>
            <a:r>
              <a:rPr lang="en-US" sz="2000" dirty="0">
                <a:solidFill>
                  <a:srgbClr val="0000CC"/>
                </a:solidFill>
                <a:latin typeface=".VnTimeH" panose="020B7200000000000000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.VnTimeH" panose="020B7200000000000000" pitchFamily="34" charset="0"/>
              </a:rPr>
              <a:t>néi</a:t>
            </a:r>
            <a:r>
              <a:rPr lang="en-US" sz="2000" dirty="0">
                <a:solidFill>
                  <a:srgbClr val="0000CC"/>
                </a:solidFill>
                <a:latin typeface=".VnTimeH" panose="020B7200000000000000" pitchFamily="34" charset="0"/>
              </a:rPr>
              <a:t>, ngo¹i.</a:t>
            </a:r>
            <a:r>
              <a:rPr lang="en-US" sz="2000" i="1" dirty="0"/>
              <a:t> </a:t>
            </a: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263E4A5A-975C-40AB-8779-41E49022B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714500"/>
            <a:ext cx="542925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1pPr>
            <a:lvl2pPr algn="ctr">
              <a:spcBef>
                <a:spcPct val="20000"/>
              </a:spcBef>
              <a:buFont typeface=".VnTime" panose="020B7200000000000000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3pPr>
            <a:lvl4pPr algn="ctr">
              <a:spcBef>
                <a:spcPct val="20000"/>
              </a:spcBef>
              <a:buFont typeface=".VnTime" panose="020B7200000000000000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endParaRPr lang="en-US" sz="3000">
              <a:solidFill>
                <a:srgbClr val="FF3300"/>
              </a:solidFill>
            </a:endParaRPr>
          </a:p>
        </p:txBody>
      </p:sp>
      <p:sp>
        <p:nvSpPr>
          <p:cNvPr id="201732" name="Rectangle 4">
            <a:extLst>
              <a:ext uri="{FF2B5EF4-FFF2-40B4-BE49-F238E27FC236}">
                <a16:creationId xmlns:a16="http://schemas.microsoft.com/office/drawing/2014/main" id="{9730C9A1-BC71-4827-8FAB-30952061D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2401491"/>
            <a:ext cx="657225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1pPr>
            <a:lvl2pPr algn="ctr">
              <a:spcBef>
                <a:spcPct val="20000"/>
              </a:spcBef>
              <a:buFont typeface=".VnTime" panose="020B7200000000000000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3pPr>
            <a:lvl4pPr algn="ctr">
              <a:spcBef>
                <a:spcPct val="20000"/>
              </a:spcBef>
              <a:buFont typeface=".VnTime" panose="020B7200000000000000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defRPr>
            </a:lvl9pPr>
          </a:lstStyle>
          <a:p>
            <a:pPr eaLnBrk="1" hangingPunct="1">
              <a:defRPr/>
            </a:pPr>
            <a:r>
              <a:rPr lang="en-US" sz="2400">
                <a:solidFill>
                  <a:schemeClr val="accent1"/>
                </a:solidFill>
              </a:rPr>
              <a:t>-</a:t>
            </a:r>
          </a:p>
        </p:txBody>
      </p:sp>
      <p:pic>
        <p:nvPicPr>
          <p:cNvPr id="21509" name="Picture 5" descr="fleurs-14[1]">
            <a:extLst>
              <a:ext uri="{FF2B5EF4-FFF2-40B4-BE49-F238E27FC236}">
                <a16:creationId xmlns:a16="http://schemas.microsoft.com/office/drawing/2014/main" id="{B6BF81A8-B6DB-4A3C-9BF1-7C6D54D8C5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3806428"/>
            <a:ext cx="1371600" cy="12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Butterfly[1]">
            <a:extLst>
              <a:ext uri="{FF2B5EF4-FFF2-40B4-BE49-F238E27FC236}">
                <a16:creationId xmlns:a16="http://schemas.microsoft.com/office/drawing/2014/main" id="{EDB80F7E-4B55-4765-B1DA-8B64289BC4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3435">
            <a:off x="1543050" y="3679031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A_5Bumbl_e0[1]">
            <a:extLst>
              <a:ext uri="{FF2B5EF4-FFF2-40B4-BE49-F238E27FC236}">
                <a16:creationId xmlns:a16="http://schemas.microsoft.com/office/drawing/2014/main" id="{D2A9E5B0-5F92-431F-9C02-111840A78F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4035029"/>
            <a:ext cx="1428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Butterfly[1]">
            <a:extLst>
              <a:ext uri="{FF2B5EF4-FFF2-40B4-BE49-F238E27FC236}">
                <a16:creationId xmlns:a16="http://schemas.microsoft.com/office/drawing/2014/main" id="{B2F5C2BD-2677-4FF4-8338-ECA82593A7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4547">
            <a:off x="6674644" y="3881437"/>
            <a:ext cx="10715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fleurs-14[1]">
            <a:extLst>
              <a:ext uri="{FF2B5EF4-FFF2-40B4-BE49-F238E27FC236}">
                <a16:creationId xmlns:a16="http://schemas.microsoft.com/office/drawing/2014/main" id="{B27590F3-24D0-4022-B1D3-13FA2BE155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63578"/>
            <a:ext cx="1371600" cy="12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40" name="Text Box 12">
            <a:extLst>
              <a:ext uri="{FF2B5EF4-FFF2-40B4-BE49-F238E27FC236}">
                <a16:creationId xmlns:a16="http://schemas.microsoft.com/office/drawing/2014/main" id="{6F822D5D-7793-4D3F-9B77-58CA6BAFF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857250"/>
            <a:ext cx="64008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2100">
                <a:solidFill>
                  <a:srgbClr val="000000"/>
                </a:solidFill>
              </a:rPr>
              <a:t>§iÒn ®óng (§) hay (S) vµo « trèng tr­íc c¸c c©u sau:</a:t>
            </a:r>
          </a:p>
        </p:txBody>
      </p:sp>
      <p:grpSp>
        <p:nvGrpSpPr>
          <p:cNvPr id="201741" name="Group 13">
            <a:extLst>
              <a:ext uri="{FF2B5EF4-FFF2-40B4-BE49-F238E27FC236}">
                <a16:creationId xmlns:a16="http://schemas.microsoft.com/office/drawing/2014/main" id="{8779D083-D295-4A01-9D63-0B3084E20E48}"/>
              </a:ext>
            </a:extLst>
          </p:cNvPr>
          <p:cNvGrpSpPr>
            <a:grpSpLocks/>
          </p:cNvGrpSpPr>
          <p:nvPr/>
        </p:nvGrpSpPr>
        <p:grpSpPr bwMode="auto">
          <a:xfrm>
            <a:off x="1428751" y="1257300"/>
            <a:ext cx="6261497" cy="2872978"/>
            <a:chOff x="240" y="1104"/>
            <a:chExt cx="5259" cy="2413"/>
          </a:xfrm>
        </p:grpSpPr>
        <p:sp>
          <p:nvSpPr>
            <p:cNvPr id="21519" name="Rectangle 14">
              <a:extLst>
                <a:ext uri="{FF2B5EF4-FFF2-40B4-BE49-F238E27FC236}">
                  <a16:creationId xmlns:a16="http://schemas.microsoft.com/office/drawing/2014/main" id="{CE302C5A-1064-41CC-8BAC-FEA981186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104"/>
              <a:ext cx="4752" cy="33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1800"/>
                <a:t>a) ChØ cÇn yªu quý bè, mÑ, nh÷ng ng­êi th©n trong gia ®×nh.</a:t>
              </a:r>
            </a:p>
          </p:txBody>
        </p:sp>
        <p:sp>
          <p:nvSpPr>
            <p:cNvPr id="21520" name="Text Box 15">
              <a:extLst>
                <a:ext uri="{FF2B5EF4-FFF2-40B4-BE49-F238E27FC236}">
                  <a16:creationId xmlns:a16="http://schemas.microsoft.com/office/drawing/2014/main" id="{EE103549-8DD0-4C27-88A3-A53F881082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1137"/>
              <a:ext cx="288" cy="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vi-VN" sz="2400" b="1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21521" name="Rectangle 16">
              <a:extLst>
                <a:ext uri="{FF2B5EF4-FFF2-40B4-BE49-F238E27FC236}">
                  <a16:creationId xmlns:a16="http://schemas.microsoft.com/office/drawing/2014/main" id="{5F733414-BE5F-4A75-B129-3CD0A652D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584"/>
              <a:ext cx="4752" cy="33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1800"/>
                <a:t>b) Hä hµng chØ g©y r¾c rèi, phiÒn nhiÔu cho chóng ta.</a:t>
              </a:r>
            </a:p>
          </p:txBody>
        </p:sp>
        <p:sp>
          <p:nvSpPr>
            <p:cNvPr id="21522" name="Rectangle 17">
              <a:extLst>
                <a:ext uri="{FF2B5EF4-FFF2-40B4-BE49-F238E27FC236}">
                  <a16:creationId xmlns:a16="http://schemas.microsoft.com/office/drawing/2014/main" id="{F2FC7A0C-6BC5-4D6E-93AC-0738416BA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064"/>
              <a:ext cx="4752" cy="460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1800" dirty="0"/>
                <a:t>c) </a:t>
              </a:r>
              <a:r>
                <a:rPr lang="en-US" altLang="vi-VN" sz="1800" dirty="0" err="1"/>
                <a:t>CÇn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ph¶i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yªu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quý</a:t>
              </a:r>
              <a:r>
                <a:rPr lang="en-US" altLang="vi-VN" sz="1800" dirty="0"/>
                <a:t> vµ </a:t>
              </a:r>
              <a:r>
                <a:rPr lang="en-US" altLang="vi-VN" sz="1800" dirty="0" err="1"/>
                <a:t>quan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t©m</a:t>
              </a:r>
              <a:r>
                <a:rPr lang="en-US" altLang="vi-VN" sz="1800" dirty="0"/>
                <a:t>, </a:t>
              </a:r>
              <a:r>
                <a:rPr lang="en-US" altLang="vi-VN" sz="1800" dirty="0" err="1"/>
                <a:t>gióp</a:t>
              </a:r>
              <a:r>
                <a:rPr lang="en-US" altLang="vi-VN" sz="1800" dirty="0"/>
                <a:t> ®ì ®</a:t>
              </a:r>
              <a:r>
                <a:rPr lang="en-US" altLang="vi-VN" sz="1800" dirty="0" err="1"/>
                <a:t>Õn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hä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hµng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cña</a:t>
              </a:r>
              <a:r>
                <a:rPr lang="en-US" altLang="vi-VN" sz="1800" dirty="0"/>
                <a:t>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1800" dirty="0" err="1"/>
                <a:t>m×nh</a:t>
              </a:r>
              <a:r>
                <a:rPr lang="en-US" altLang="vi-VN" sz="1800" dirty="0"/>
                <a:t>.</a:t>
              </a:r>
            </a:p>
          </p:txBody>
        </p:sp>
        <p:sp>
          <p:nvSpPr>
            <p:cNvPr id="21523" name="Rectangle 18">
              <a:extLst>
                <a:ext uri="{FF2B5EF4-FFF2-40B4-BE49-F238E27FC236}">
                  <a16:creationId xmlns:a16="http://schemas.microsoft.com/office/drawing/2014/main" id="{E5C7CE42-ACC6-4FC3-9FF9-6F2F2E27F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592"/>
              <a:ext cx="4752" cy="33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1800"/>
                <a:t>d) ChØ yªu quý hä hµng bªn néi .</a:t>
              </a:r>
            </a:p>
          </p:txBody>
        </p:sp>
        <p:sp>
          <p:nvSpPr>
            <p:cNvPr id="21524" name="Rectangle 19">
              <a:extLst>
                <a:ext uri="{FF2B5EF4-FFF2-40B4-BE49-F238E27FC236}">
                  <a16:creationId xmlns:a16="http://schemas.microsoft.com/office/drawing/2014/main" id="{239783A3-4336-42A1-B525-6ADD8B0E7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3072"/>
              <a:ext cx="4752" cy="432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1800" dirty="0"/>
                <a:t>e) </a:t>
              </a:r>
              <a:r>
                <a:rPr lang="en-US" altLang="vi-VN" sz="1800" dirty="0" err="1"/>
                <a:t>Yªu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quý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hä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hµng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hai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bªn</a:t>
              </a:r>
              <a:r>
                <a:rPr lang="en-US" altLang="vi-VN" sz="1800" dirty="0"/>
                <a:t> </a:t>
              </a:r>
              <a:r>
                <a:rPr lang="en-US" altLang="vi-VN" sz="1800" dirty="0" err="1"/>
                <a:t>néi</a:t>
              </a:r>
              <a:r>
                <a:rPr lang="en-US" altLang="vi-VN" sz="1800" dirty="0"/>
                <a:t> ngo¹i </a:t>
              </a:r>
              <a:r>
                <a:rPr lang="en-US" altLang="vi-VN" sz="1800" dirty="0" err="1"/>
                <a:t>như</a:t>
              </a:r>
              <a:r>
                <a:rPr lang="en-US" altLang="vi-VN" sz="1800" dirty="0"/>
                <a:t>­ </a:t>
              </a:r>
              <a:r>
                <a:rPr lang="en-US" altLang="vi-VN" sz="1800" dirty="0" err="1"/>
                <a:t>nhau</a:t>
              </a:r>
              <a:r>
                <a:rPr lang="en-US" altLang="vi-VN" sz="1800" dirty="0"/>
                <a:t>.</a:t>
              </a:r>
            </a:p>
          </p:txBody>
        </p:sp>
        <p:sp>
          <p:nvSpPr>
            <p:cNvPr id="21525" name="Text Box 20">
              <a:extLst>
                <a:ext uri="{FF2B5EF4-FFF2-40B4-BE49-F238E27FC236}">
                  <a16:creationId xmlns:a16="http://schemas.microsoft.com/office/drawing/2014/main" id="{D88136CE-CE53-4C89-8489-B5954A103C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1624"/>
              <a:ext cx="288" cy="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vi-VN" sz="2400" b="1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21526" name="Text Box 21">
              <a:extLst>
                <a:ext uri="{FF2B5EF4-FFF2-40B4-BE49-F238E27FC236}">
                  <a16:creationId xmlns:a16="http://schemas.microsoft.com/office/drawing/2014/main" id="{A92AE59D-9143-48ED-A5BC-827C4FDAF6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6" y="2131"/>
              <a:ext cx="288" cy="3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vi-VN" sz="2100" b="1">
                  <a:solidFill>
                    <a:srgbClr val="FF0000"/>
                  </a:solidFill>
                </a:rPr>
                <a:t>§</a:t>
              </a:r>
            </a:p>
          </p:txBody>
        </p:sp>
        <p:sp>
          <p:nvSpPr>
            <p:cNvPr id="21527" name="Text Box 22">
              <a:extLst>
                <a:ext uri="{FF2B5EF4-FFF2-40B4-BE49-F238E27FC236}">
                  <a16:creationId xmlns:a16="http://schemas.microsoft.com/office/drawing/2014/main" id="{CFAE5802-FB8A-447C-B065-6D4EF1D9C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9" y="2647"/>
              <a:ext cx="288" cy="38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vi-VN" sz="2400" b="1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21528" name="Text Box 23">
              <a:extLst>
                <a:ext uri="{FF2B5EF4-FFF2-40B4-BE49-F238E27FC236}">
                  <a16:creationId xmlns:a16="http://schemas.microsoft.com/office/drawing/2014/main" id="{AF482E46-523E-4D1C-963D-43340F1AD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1" y="3168"/>
              <a:ext cx="288" cy="3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Font typeface=".VnTime" panose="020B7200000000000000" pitchFamily="34" charset="0"/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Font typeface=".VnTime" panose="020B7200000000000000" pitchFamily="34" charset="0"/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vi-VN" sz="2100" b="1">
                  <a:solidFill>
                    <a:srgbClr val="FF0000"/>
                  </a:solidFill>
                </a:rPr>
                <a:t>§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6"/>
          <p:cNvSpPr txBox="1">
            <a:spLocks noChangeArrowheads="1"/>
          </p:cNvSpPr>
          <p:nvPr/>
        </p:nvSpPr>
        <p:spPr bwMode="auto">
          <a:xfrm>
            <a:off x="1676400" y="295930"/>
            <a:ext cx="739140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 cho biết bài hát trên nói đến những ai?</a:t>
            </a:r>
          </a:p>
        </p:txBody>
      </p:sp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76200" y="1504950"/>
            <a:ext cx="89916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 cảm của mỗi người trong gia đình như thế nào?</a:t>
            </a:r>
          </a:p>
        </p:txBody>
      </p:sp>
      <p:pic>
        <p:nvPicPr>
          <p:cNvPr id="1026" name="Picture 2" descr="Top 15 hình ảnh gia đình hạnh phúc hoạt hình ngộ nghĩnh, dễ thươ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26859"/>
            <a:ext cx="4191000" cy="28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Dấu Chấm Hỏi, Câu Hỏi Clipart, Dấu Hỏi Sáng Tạo, Nghi Ngờ miễn phí  tải tập tin PNG PSDComment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714747" cy="148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635023" y="56161"/>
            <a:ext cx="5518377" cy="1143989"/>
            <a:chOff x="1828800" y="971549"/>
            <a:chExt cx="5518377" cy="1143989"/>
          </a:xfrm>
        </p:grpSpPr>
        <p:sp>
          <p:nvSpPr>
            <p:cNvPr id="10" name="Cloud 9"/>
            <p:cNvSpPr/>
            <p:nvPr/>
          </p:nvSpPr>
          <p:spPr>
            <a:xfrm>
              <a:off x="1828800" y="971549"/>
              <a:ext cx="5518377" cy="1143989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1" name="Hộp Văn bản 6"/>
            <p:cNvSpPr txBox="1">
              <a:spLocks noChangeArrowheads="1"/>
            </p:cNvSpPr>
            <p:nvPr/>
          </p:nvSpPr>
          <p:spPr bwMode="auto">
            <a:xfrm>
              <a:off x="2398025" y="1298072"/>
              <a:ext cx="4612375" cy="490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Nói đến ba, mẹ và các con.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2969" y="2495550"/>
            <a:ext cx="4803569" cy="1710725"/>
            <a:chOff x="1828800" y="590550"/>
            <a:chExt cx="5105400" cy="1244163"/>
          </a:xfrm>
        </p:grpSpPr>
        <p:sp>
          <p:nvSpPr>
            <p:cNvPr id="15" name="Cloud 14"/>
            <p:cNvSpPr/>
            <p:nvPr/>
          </p:nvSpPr>
          <p:spPr>
            <a:xfrm>
              <a:off x="1828800" y="590550"/>
              <a:ext cx="5105400" cy="1219200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16" name="Hộp Văn bản 6"/>
            <p:cNvSpPr txBox="1">
              <a:spLocks noChangeArrowheads="1"/>
            </p:cNvSpPr>
            <p:nvPr/>
          </p:nvSpPr>
          <p:spPr bwMode="auto">
            <a:xfrm>
              <a:off x="2286000" y="827445"/>
              <a:ext cx="4267200" cy="1007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itchFamily="34" charset="0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Mọi người trong gia đình rất yêu thương nhau.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7159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>
            <a:extLst>
              <a:ext uri="{FF2B5EF4-FFF2-40B4-BE49-F238E27FC236}">
                <a16:creationId xmlns:a16="http://schemas.microsoft.com/office/drawing/2014/main" id="{844420F4-B9B6-4228-8CCF-82250F6EF861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71500" y="2821782"/>
          <a:ext cx="2800350" cy="2321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046538" imgH="3352800" progId="MS_ClipArt_Gallery.2">
                  <p:embed/>
                </p:oleObj>
              </mc:Choice>
              <mc:Fallback>
                <p:oleObj name="Clip" r:id="rId2" imgW="4046538" imgH="3352800" progId="MS_ClipArt_Gallery.2">
                  <p:embed/>
                  <p:pic>
                    <p:nvPicPr>
                      <p:cNvPr id="22530" name="Object 2">
                        <a:extLst>
                          <a:ext uri="{FF2B5EF4-FFF2-40B4-BE49-F238E27FC236}">
                            <a16:creationId xmlns:a16="http://schemas.microsoft.com/office/drawing/2014/main" id="{844420F4-B9B6-4228-8CCF-82250F6EF8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2821782"/>
                        <a:ext cx="2800350" cy="23217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4">
            <a:extLst>
              <a:ext uri="{FF2B5EF4-FFF2-40B4-BE49-F238E27FC236}">
                <a16:creationId xmlns:a16="http://schemas.microsoft.com/office/drawing/2014/main" id="{6C89C6C8-BF6B-4C67-BCC2-1E7653E86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1833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vi-VN" altLang="vi-VN" sz="1800" i="1">
              <a:solidFill>
                <a:srgbClr val="000000"/>
              </a:solidFill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164A6DB0-752C-4FBC-8A6A-3F1947ABC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285750"/>
            <a:ext cx="245745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3300" u="sng">
                <a:solidFill>
                  <a:srgbClr val="0066FF"/>
                </a:solidFill>
              </a:rPr>
              <a:t>KÕt luËn</a:t>
            </a:r>
            <a:endParaRPr lang="en-US" altLang="vi-VN" sz="3300">
              <a:solidFill>
                <a:srgbClr val="0066FF"/>
              </a:solidFill>
            </a:endParaRPr>
          </a:p>
        </p:txBody>
      </p:sp>
      <p:sp>
        <p:nvSpPr>
          <p:cNvPr id="194566" name="Text Box 6">
            <a:extLst>
              <a:ext uri="{FF2B5EF4-FFF2-40B4-BE49-F238E27FC236}">
                <a16:creationId xmlns:a16="http://schemas.microsoft.com/office/drawing/2014/main" id="{7C52EFD3-815E-4E2A-83F8-F988DE994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028701"/>
            <a:ext cx="78486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3300" dirty="0">
                <a:solidFill>
                  <a:srgbClr val="FF0000"/>
                </a:solidFill>
              </a:rPr>
              <a:t>    </a:t>
            </a:r>
            <a:r>
              <a:rPr lang="en-US" altLang="vi-VN" sz="3300" dirty="0" err="1">
                <a:solidFill>
                  <a:srgbClr val="FF0000"/>
                </a:solidFill>
              </a:rPr>
              <a:t>Chóng</a:t>
            </a:r>
            <a:r>
              <a:rPr lang="en-US" altLang="vi-VN" sz="3300" dirty="0">
                <a:solidFill>
                  <a:srgbClr val="FF0000"/>
                </a:solidFill>
              </a:rPr>
              <a:t> ta </a:t>
            </a:r>
            <a:r>
              <a:rPr lang="en-US" altLang="vi-VN" sz="3300" dirty="0" err="1">
                <a:solidFill>
                  <a:srgbClr val="FF0000"/>
                </a:solidFill>
              </a:rPr>
              <a:t>ph¶i</a:t>
            </a:r>
            <a:r>
              <a:rPr lang="en-US" altLang="vi-VN" sz="3300" dirty="0">
                <a:solidFill>
                  <a:srgbClr val="FF0000"/>
                </a:solidFill>
              </a:rPr>
              <a:t> </a:t>
            </a:r>
            <a:r>
              <a:rPr lang="en-US" altLang="vi-VN" sz="3300" dirty="0" err="1">
                <a:solidFill>
                  <a:srgbClr val="FF0000"/>
                </a:solidFill>
              </a:rPr>
              <a:t>biÕt</a:t>
            </a:r>
            <a:r>
              <a:rPr lang="en-US" altLang="vi-VN" sz="3300" dirty="0">
                <a:solidFill>
                  <a:srgbClr val="FF0000"/>
                </a:solidFill>
              </a:rPr>
              <a:t> </a:t>
            </a:r>
            <a:r>
              <a:rPr lang="en-US" altLang="vi-VN" sz="3300" dirty="0" err="1">
                <a:solidFill>
                  <a:srgbClr val="FF0000"/>
                </a:solidFill>
              </a:rPr>
              <a:t>yªu</a:t>
            </a:r>
            <a:r>
              <a:rPr lang="en-US" altLang="vi-VN" sz="3300" dirty="0">
                <a:solidFill>
                  <a:srgbClr val="FF0000"/>
                </a:solidFill>
              </a:rPr>
              <a:t> </a:t>
            </a:r>
            <a:r>
              <a:rPr lang="en-US" altLang="vi-VN" sz="3300" dirty="0" err="1">
                <a:solidFill>
                  <a:srgbClr val="FF0000"/>
                </a:solidFill>
              </a:rPr>
              <a:t>quý</a:t>
            </a:r>
            <a:r>
              <a:rPr lang="en-US" altLang="vi-VN" sz="3300" dirty="0">
                <a:solidFill>
                  <a:srgbClr val="FF0000"/>
                </a:solidFill>
              </a:rPr>
              <a:t>, </a:t>
            </a:r>
            <a:r>
              <a:rPr lang="en-US" altLang="vi-VN" sz="3300" dirty="0" err="1">
                <a:solidFill>
                  <a:srgbClr val="FF0000"/>
                </a:solidFill>
              </a:rPr>
              <a:t>quan</a:t>
            </a:r>
            <a:r>
              <a:rPr lang="en-US" altLang="vi-VN" sz="3300" dirty="0">
                <a:solidFill>
                  <a:srgbClr val="FF0000"/>
                </a:solidFill>
              </a:rPr>
              <a:t> </a:t>
            </a:r>
            <a:r>
              <a:rPr lang="en-US" altLang="vi-VN" sz="3300" dirty="0" err="1">
                <a:solidFill>
                  <a:srgbClr val="FF0000"/>
                </a:solidFill>
              </a:rPr>
              <a:t>t©m</a:t>
            </a:r>
            <a:r>
              <a:rPr lang="en-US" altLang="vi-VN" sz="3300" dirty="0">
                <a:solidFill>
                  <a:srgbClr val="FF0000"/>
                </a:solidFill>
              </a:rPr>
              <a:t>, </a:t>
            </a:r>
            <a:r>
              <a:rPr lang="en-US" altLang="vi-VN" sz="3300" dirty="0" err="1">
                <a:solidFill>
                  <a:srgbClr val="FF0000"/>
                </a:solidFill>
              </a:rPr>
              <a:t>gióp</a:t>
            </a:r>
            <a:r>
              <a:rPr lang="en-US" altLang="vi-VN" sz="3300" dirty="0">
                <a:solidFill>
                  <a:srgbClr val="FF0000"/>
                </a:solidFill>
              </a:rPr>
              <a:t> ®ì </a:t>
            </a:r>
            <a:r>
              <a:rPr lang="en-US" altLang="vi-VN" sz="3300" dirty="0" err="1">
                <a:solidFill>
                  <a:srgbClr val="FF0000"/>
                </a:solidFill>
              </a:rPr>
              <a:t>nh÷ng</a:t>
            </a:r>
            <a:r>
              <a:rPr lang="en-US" altLang="vi-VN" sz="3300" dirty="0">
                <a:solidFill>
                  <a:srgbClr val="FF0000"/>
                </a:solidFill>
              </a:rPr>
              <a:t> </a:t>
            </a:r>
            <a:r>
              <a:rPr lang="en-US" altLang="vi-VN" sz="3300" dirty="0" err="1">
                <a:solidFill>
                  <a:srgbClr val="FF0000"/>
                </a:solidFill>
              </a:rPr>
              <a:t>ng­</a:t>
            </a:r>
            <a:r>
              <a:rPr lang="en-US" altLang="vi-VN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3300" dirty="0" err="1">
                <a:solidFill>
                  <a:srgbClr val="FF0000"/>
                </a:solidFill>
              </a:rPr>
              <a:t>êi</a:t>
            </a:r>
            <a:r>
              <a:rPr lang="en-US" altLang="vi-VN" sz="3300" dirty="0">
                <a:solidFill>
                  <a:srgbClr val="FF0000"/>
                </a:solidFill>
              </a:rPr>
              <a:t> </a:t>
            </a:r>
            <a:r>
              <a:rPr lang="en-US" altLang="vi-VN" sz="3300" dirty="0" err="1">
                <a:solidFill>
                  <a:srgbClr val="FF0000"/>
                </a:solidFill>
              </a:rPr>
              <a:t>hä</a:t>
            </a:r>
            <a:r>
              <a:rPr lang="en-US" altLang="vi-VN" sz="3300" dirty="0">
                <a:solidFill>
                  <a:srgbClr val="FF0000"/>
                </a:solidFill>
              </a:rPr>
              <a:t> </a:t>
            </a:r>
            <a:r>
              <a:rPr lang="en-US" altLang="vi-VN" sz="3300" dirty="0" err="1">
                <a:solidFill>
                  <a:srgbClr val="FF0000"/>
                </a:solidFill>
              </a:rPr>
              <a:t>hµng</a:t>
            </a:r>
            <a:r>
              <a:rPr lang="en-US" altLang="vi-VN" sz="3300" dirty="0">
                <a:solidFill>
                  <a:srgbClr val="FF0000"/>
                </a:solidFill>
              </a:rPr>
              <a:t> </a:t>
            </a:r>
            <a:r>
              <a:rPr lang="en-US" altLang="vi-VN" sz="3300" dirty="0" err="1">
                <a:solidFill>
                  <a:srgbClr val="FF0000"/>
                </a:solidFill>
              </a:rPr>
              <a:t>néi</a:t>
            </a:r>
            <a:r>
              <a:rPr lang="en-US" altLang="vi-VN" sz="3300" dirty="0">
                <a:solidFill>
                  <a:srgbClr val="FF0000"/>
                </a:solidFill>
              </a:rPr>
              <a:t> ngo¹i </a:t>
            </a:r>
            <a:r>
              <a:rPr lang="en-US" altLang="vi-VN" sz="3300" dirty="0" err="1">
                <a:solidFill>
                  <a:srgbClr val="FF0000"/>
                </a:solidFill>
              </a:rPr>
              <a:t>cña</a:t>
            </a:r>
            <a:r>
              <a:rPr lang="en-US" altLang="vi-VN" sz="3300" dirty="0">
                <a:solidFill>
                  <a:srgbClr val="FF0000"/>
                </a:solidFill>
              </a:rPr>
              <a:t> </a:t>
            </a:r>
            <a:r>
              <a:rPr lang="en-US" altLang="vi-VN" sz="3300" dirty="0" err="1">
                <a:solidFill>
                  <a:srgbClr val="FF0000"/>
                </a:solidFill>
              </a:rPr>
              <a:t>m×nh</a:t>
            </a:r>
            <a:endParaRPr lang="en-US" altLang="vi-VN" sz="33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4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3">
            <a:extLst>
              <a:ext uri="{FF2B5EF4-FFF2-40B4-BE49-F238E27FC236}">
                <a16:creationId xmlns:a16="http://schemas.microsoft.com/office/drawing/2014/main" id="{D64D703D-43E8-486E-9114-A295DFC8F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371850"/>
            <a:ext cx="9715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vi-VN" altLang="vi-VN" sz="1800"/>
          </a:p>
        </p:txBody>
      </p:sp>
      <p:sp>
        <p:nvSpPr>
          <p:cNvPr id="35857" name="Text Box 17">
            <a:extLst>
              <a:ext uri="{FF2B5EF4-FFF2-40B4-BE49-F238E27FC236}">
                <a16:creationId xmlns:a16="http://schemas.microsoft.com/office/drawing/2014/main" id="{EB5B71B7-1C3F-4EA4-9B2D-3F90A577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1"/>
            <a:ext cx="8534400" cy="329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Font typeface=".VnTime" panose="020B7200000000000000" pitchFamily="34" charset="0"/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Font typeface=".VnTime" panose="020B7200000000000000" pitchFamily="34" charset="0"/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spcBef>
                <a:spcPct val="50000"/>
              </a:spcBef>
              <a:buClrTx/>
              <a:buSzTx/>
              <a:buFont typeface="Webdings" panose="05030102010509060703" pitchFamily="18" charset="2"/>
              <a:buChar char="H"/>
            </a:pPr>
            <a:r>
              <a:rPr lang="en-US" altLang="vi-VN" sz="2700" dirty="0">
                <a:solidFill>
                  <a:srgbClr val="000000"/>
                </a:solidFill>
              </a:rPr>
              <a:t> </a:t>
            </a:r>
            <a:r>
              <a:rPr lang="en-US" altLang="vi-VN" sz="2700" u="sng" dirty="0" err="1">
                <a:solidFill>
                  <a:srgbClr val="000000"/>
                </a:solidFill>
              </a:rPr>
              <a:t>Bµi</a:t>
            </a:r>
            <a:r>
              <a:rPr lang="en-US" altLang="vi-VN" sz="2700" u="sng" dirty="0">
                <a:solidFill>
                  <a:srgbClr val="000000"/>
                </a:solidFill>
              </a:rPr>
              <a:t> </a:t>
            </a:r>
            <a:r>
              <a:rPr lang="en-US" altLang="vi-VN" sz="2700" u="sng" dirty="0" err="1">
                <a:solidFill>
                  <a:srgbClr val="000000"/>
                </a:solidFill>
              </a:rPr>
              <a:t>häc</a:t>
            </a:r>
            <a:r>
              <a:rPr lang="en-US" altLang="vi-VN" sz="2700" dirty="0">
                <a:solidFill>
                  <a:srgbClr val="000000"/>
                </a:solidFill>
              </a:rPr>
              <a:t>: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</a:p>
          <a:p>
            <a:pPr algn="just">
              <a:spcBef>
                <a:spcPct val="50000"/>
              </a:spcBef>
              <a:buClrTx/>
              <a:buSzTx/>
              <a:buNone/>
            </a:pPr>
            <a:r>
              <a:rPr lang="en-US" altLang="vi-VN" sz="2700" dirty="0">
                <a:solidFill>
                  <a:srgbClr val="FF0000"/>
                </a:solidFill>
              </a:rPr>
              <a:t>- ¤ng bµ </a:t>
            </a:r>
            <a:r>
              <a:rPr lang="en-US" altLang="vi-VN" sz="2700" dirty="0" err="1">
                <a:solidFill>
                  <a:srgbClr val="FF0000"/>
                </a:solidFill>
              </a:rPr>
              <a:t>sinh</a:t>
            </a:r>
            <a:r>
              <a:rPr lang="en-US" altLang="vi-VN" sz="2700" dirty="0">
                <a:solidFill>
                  <a:srgbClr val="FF0000"/>
                </a:solidFill>
              </a:rPr>
              <a:t> ra </a:t>
            </a:r>
            <a:r>
              <a:rPr lang="en-US" altLang="vi-VN" sz="2700" dirty="0" err="1">
                <a:solidFill>
                  <a:srgbClr val="FF0000"/>
                </a:solidFill>
              </a:rPr>
              <a:t>bè</a:t>
            </a:r>
            <a:r>
              <a:rPr lang="en-US" altLang="vi-VN" sz="2700" dirty="0">
                <a:solidFill>
                  <a:srgbClr val="FF0000"/>
                </a:solidFill>
              </a:rPr>
              <a:t> vµ </a:t>
            </a:r>
            <a:r>
              <a:rPr lang="en-US" altLang="vi-VN" sz="2700" dirty="0" err="1">
                <a:solidFill>
                  <a:srgbClr val="FF0000"/>
                </a:solidFill>
              </a:rPr>
              <a:t>c¸c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anh</a:t>
            </a:r>
            <a:r>
              <a:rPr lang="en-US" altLang="vi-VN" sz="2700" dirty="0">
                <a:solidFill>
                  <a:srgbClr val="FF0000"/>
                </a:solidFill>
              </a:rPr>
              <a:t>, </a:t>
            </a:r>
            <a:r>
              <a:rPr lang="en-US" altLang="vi-VN" sz="2700" dirty="0" err="1">
                <a:solidFill>
                  <a:srgbClr val="FF0000"/>
                </a:solidFill>
              </a:rPr>
              <a:t>chÞ</a:t>
            </a:r>
            <a:r>
              <a:rPr lang="en-US" altLang="vi-VN" sz="2700" dirty="0">
                <a:solidFill>
                  <a:srgbClr val="FF0000"/>
                </a:solidFill>
              </a:rPr>
              <a:t>, </a:t>
            </a:r>
            <a:r>
              <a:rPr lang="en-US" altLang="vi-VN" sz="2700" dirty="0" err="1">
                <a:solidFill>
                  <a:srgbClr val="FF0000"/>
                </a:solidFill>
              </a:rPr>
              <a:t>em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ruét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cña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bè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cïng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víi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c¸c</a:t>
            </a:r>
            <a:r>
              <a:rPr lang="en-US" altLang="vi-VN" sz="2700" dirty="0">
                <a:solidFill>
                  <a:srgbClr val="FF0000"/>
                </a:solidFill>
              </a:rPr>
              <a:t> con </a:t>
            </a:r>
            <a:r>
              <a:rPr lang="en-US" altLang="vi-VN" sz="2700" dirty="0" err="1">
                <a:solidFill>
                  <a:srgbClr val="FF0000"/>
                </a:solidFill>
              </a:rPr>
              <a:t>cña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hä</a:t>
            </a:r>
            <a:r>
              <a:rPr lang="en-US" altLang="vi-VN" sz="2700" dirty="0">
                <a:solidFill>
                  <a:srgbClr val="FF0000"/>
                </a:solidFill>
              </a:rPr>
              <a:t> lµ </a:t>
            </a:r>
            <a:r>
              <a:rPr lang="en-US" altLang="vi-VN" sz="2700" dirty="0" err="1">
                <a:solidFill>
                  <a:srgbClr val="FF0000"/>
                </a:solidFill>
              </a:rPr>
              <a:t>nh÷ng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ng­</a:t>
            </a:r>
            <a:r>
              <a:rPr lang="en-US" altLang="vi-VN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2700" dirty="0" err="1">
                <a:solidFill>
                  <a:srgbClr val="FF0000"/>
                </a:solidFill>
              </a:rPr>
              <a:t>êi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thuéc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hä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néi</a:t>
            </a:r>
            <a:r>
              <a:rPr lang="en-US" altLang="vi-VN" sz="2700" dirty="0">
                <a:solidFill>
                  <a:srgbClr val="FF0000"/>
                </a:solidFill>
              </a:rPr>
              <a:t>.</a:t>
            </a:r>
          </a:p>
          <a:p>
            <a:pPr algn="just">
              <a:spcBef>
                <a:spcPct val="10000"/>
              </a:spcBef>
              <a:buClrTx/>
              <a:buSzTx/>
              <a:buFont typeface="Webdings" panose="05030102010509060703" pitchFamily="18" charset="2"/>
              <a:buNone/>
            </a:pPr>
            <a:r>
              <a:rPr lang="en-US" altLang="vi-VN" sz="1350" dirty="0">
                <a:solidFill>
                  <a:srgbClr val="FF0000"/>
                </a:solidFill>
              </a:rPr>
              <a:t>- </a:t>
            </a:r>
            <a:r>
              <a:rPr lang="en-US" altLang="vi-VN" sz="2700" dirty="0">
                <a:solidFill>
                  <a:srgbClr val="FF0000"/>
                </a:solidFill>
              </a:rPr>
              <a:t>¤ng bµ </a:t>
            </a:r>
            <a:r>
              <a:rPr lang="en-US" altLang="vi-VN" sz="2700" dirty="0" err="1">
                <a:solidFill>
                  <a:srgbClr val="FF0000"/>
                </a:solidFill>
              </a:rPr>
              <a:t>sinh</a:t>
            </a:r>
            <a:r>
              <a:rPr lang="en-US" altLang="vi-VN" sz="2700" dirty="0">
                <a:solidFill>
                  <a:srgbClr val="FF0000"/>
                </a:solidFill>
              </a:rPr>
              <a:t> ra </a:t>
            </a:r>
            <a:r>
              <a:rPr lang="en-US" altLang="vi-VN" sz="2700" dirty="0" err="1">
                <a:solidFill>
                  <a:srgbClr val="FF0000"/>
                </a:solidFill>
              </a:rPr>
              <a:t>mÑ</a:t>
            </a:r>
            <a:r>
              <a:rPr lang="en-US" altLang="vi-VN" sz="2700" dirty="0">
                <a:solidFill>
                  <a:srgbClr val="FF0000"/>
                </a:solidFill>
              </a:rPr>
              <a:t> vµ </a:t>
            </a:r>
            <a:r>
              <a:rPr lang="en-US" altLang="vi-VN" sz="2700" dirty="0" err="1">
                <a:solidFill>
                  <a:srgbClr val="FF0000"/>
                </a:solidFill>
              </a:rPr>
              <a:t>c¸c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anh</a:t>
            </a:r>
            <a:r>
              <a:rPr lang="en-US" altLang="vi-VN" sz="2700" dirty="0">
                <a:solidFill>
                  <a:srgbClr val="FF0000"/>
                </a:solidFill>
              </a:rPr>
              <a:t>, </a:t>
            </a:r>
            <a:r>
              <a:rPr lang="en-US" altLang="vi-VN" sz="2700" dirty="0" err="1">
                <a:solidFill>
                  <a:srgbClr val="FF0000"/>
                </a:solidFill>
              </a:rPr>
              <a:t>chÞ</a:t>
            </a:r>
            <a:r>
              <a:rPr lang="en-US" altLang="vi-VN" sz="2700" dirty="0">
                <a:solidFill>
                  <a:srgbClr val="FF0000"/>
                </a:solidFill>
              </a:rPr>
              <a:t>, </a:t>
            </a:r>
            <a:r>
              <a:rPr lang="en-US" altLang="vi-VN" sz="2700" dirty="0" err="1">
                <a:solidFill>
                  <a:srgbClr val="FF0000"/>
                </a:solidFill>
              </a:rPr>
              <a:t>em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ruét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cña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mÑ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cïng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víi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c¸c</a:t>
            </a:r>
            <a:r>
              <a:rPr lang="en-US" altLang="vi-VN" sz="2700" dirty="0">
                <a:solidFill>
                  <a:srgbClr val="FF0000"/>
                </a:solidFill>
              </a:rPr>
              <a:t> con </a:t>
            </a:r>
            <a:r>
              <a:rPr lang="en-US" altLang="vi-VN" sz="2700" dirty="0" err="1">
                <a:solidFill>
                  <a:srgbClr val="FF0000"/>
                </a:solidFill>
              </a:rPr>
              <a:t>cña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hä</a:t>
            </a:r>
            <a:r>
              <a:rPr lang="en-US" altLang="vi-VN" sz="2700" dirty="0">
                <a:solidFill>
                  <a:srgbClr val="FF0000"/>
                </a:solidFill>
              </a:rPr>
              <a:t> lµ </a:t>
            </a:r>
            <a:r>
              <a:rPr lang="en-US" altLang="vi-VN" sz="2700" dirty="0" err="1">
                <a:solidFill>
                  <a:srgbClr val="FF0000"/>
                </a:solidFill>
              </a:rPr>
              <a:t>nh÷ng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ng</a:t>
            </a:r>
            <a:r>
              <a:rPr lang="en-US" altLang="vi-VN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thuéc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hä</a:t>
            </a:r>
            <a:r>
              <a:rPr lang="en-US" altLang="vi-VN" sz="2700" dirty="0">
                <a:solidFill>
                  <a:srgbClr val="FF0000"/>
                </a:solidFill>
              </a:rPr>
              <a:t> ngo¹i.</a:t>
            </a:r>
          </a:p>
          <a:p>
            <a:pPr algn="just">
              <a:spcBef>
                <a:spcPct val="10000"/>
              </a:spcBef>
              <a:buClrTx/>
              <a:buSzTx/>
              <a:buFont typeface="Webdings" panose="05030102010509060703" pitchFamily="18" charset="2"/>
              <a:buNone/>
            </a:pPr>
            <a:r>
              <a:rPr lang="en-US" altLang="vi-VN" sz="2700" dirty="0">
                <a:solidFill>
                  <a:srgbClr val="FF0000"/>
                </a:solidFill>
              </a:rPr>
              <a:t>- </a:t>
            </a:r>
            <a:r>
              <a:rPr lang="en-US" altLang="vi-VN" sz="2700" dirty="0" err="1">
                <a:solidFill>
                  <a:srgbClr val="FF0000"/>
                </a:solidFill>
              </a:rPr>
              <a:t>Chóng</a:t>
            </a:r>
            <a:r>
              <a:rPr lang="en-US" altLang="vi-VN" sz="2700" dirty="0">
                <a:solidFill>
                  <a:srgbClr val="FF0000"/>
                </a:solidFill>
              </a:rPr>
              <a:t> ta </a:t>
            </a:r>
            <a:r>
              <a:rPr lang="en-US" altLang="vi-VN" sz="2700" dirty="0" err="1">
                <a:solidFill>
                  <a:srgbClr val="FF0000"/>
                </a:solidFill>
              </a:rPr>
              <a:t>ph¶i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biÕt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yªu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quý</a:t>
            </a:r>
            <a:r>
              <a:rPr lang="en-US" altLang="vi-VN" sz="2700" dirty="0">
                <a:solidFill>
                  <a:srgbClr val="FF0000"/>
                </a:solidFill>
              </a:rPr>
              <a:t>, </a:t>
            </a:r>
            <a:r>
              <a:rPr lang="en-US" altLang="vi-VN" sz="2700" dirty="0" err="1">
                <a:solidFill>
                  <a:srgbClr val="FF0000"/>
                </a:solidFill>
              </a:rPr>
              <a:t>quan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t©m</a:t>
            </a:r>
            <a:r>
              <a:rPr lang="en-US" altLang="vi-VN" sz="2700" dirty="0">
                <a:solidFill>
                  <a:srgbClr val="FF0000"/>
                </a:solidFill>
              </a:rPr>
              <a:t>, </a:t>
            </a:r>
            <a:r>
              <a:rPr lang="en-US" altLang="vi-VN" sz="2700" dirty="0" err="1">
                <a:solidFill>
                  <a:srgbClr val="FF0000"/>
                </a:solidFill>
              </a:rPr>
              <a:t>gióp</a:t>
            </a:r>
            <a:r>
              <a:rPr lang="en-US" altLang="vi-VN" sz="2700" dirty="0">
                <a:solidFill>
                  <a:srgbClr val="FF0000"/>
                </a:solidFill>
              </a:rPr>
              <a:t> ®ì </a:t>
            </a:r>
            <a:r>
              <a:rPr lang="en-US" altLang="vi-VN" sz="2700" dirty="0" err="1">
                <a:solidFill>
                  <a:srgbClr val="FF0000"/>
                </a:solidFill>
              </a:rPr>
              <a:t>nh÷ng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ng</a:t>
            </a:r>
            <a:r>
              <a:rPr lang="en-US" altLang="vi-VN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2700" dirty="0" err="1">
                <a:solidFill>
                  <a:srgbClr val="FF0000"/>
                </a:solidFill>
              </a:rPr>
              <a:t>êi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hä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hµng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néi</a:t>
            </a:r>
            <a:r>
              <a:rPr lang="en-US" altLang="vi-VN" sz="2700" dirty="0">
                <a:solidFill>
                  <a:srgbClr val="FF0000"/>
                </a:solidFill>
              </a:rPr>
              <a:t>, ngo¹i </a:t>
            </a:r>
            <a:r>
              <a:rPr lang="en-US" altLang="vi-VN" sz="2700" dirty="0" err="1">
                <a:solidFill>
                  <a:srgbClr val="FF0000"/>
                </a:solidFill>
              </a:rPr>
              <a:t>cña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</a:rPr>
              <a:t>m×nh</a:t>
            </a:r>
            <a:r>
              <a:rPr lang="en-US" altLang="vi-VN" sz="27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3556" name="Picture 25" descr="MCj03984290000[1]">
            <a:extLst>
              <a:ext uri="{FF2B5EF4-FFF2-40B4-BE49-F238E27FC236}">
                <a16:creationId xmlns:a16="http://schemas.microsoft.com/office/drawing/2014/main" id="{A79A200D-F64F-42AB-B32E-14D420CDD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29100"/>
            <a:ext cx="3371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6" descr="MCj03984290000[1]">
            <a:extLst>
              <a:ext uri="{FF2B5EF4-FFF2-40B4-BE49-F238E27FC236}">
                <a16:creationId xmlns:a16="http://schemas.microsoft.com/office/drawing/2014/main" id="{AF13C13A-6127-445F-B581-6F4D669D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4229100"/>
            <a:ext cx="3371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B5871-1531-43CC-9A9A-2C80C0E55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"/>
            <a:ext cx="90678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82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62200" y="95250"/>
            <a:ext cx="4267200" cy="4914900"/>
            <a:chOff x="762000" y="-95250"/>
            <a:chExt cx="6934200" cy="5238750"/>
          </a:xfrm>
        </p:grpSpPr>
        <p:pic>
          <p:nvPicPr>
            <p:cNvPr id="2" name="Picture 6" descr="C:\Users\itrpo\Downloads\23318535_921887197960340_241679652_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200150"/>
              <a:ext cx="6934200" cy="394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5" descr="C:\Users\itrpo\Downloads\23231918_921888574626869_1063031081_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-95250"/>
              <a:ext cx="69342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831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86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342464" y="1462060"/>
            <a:ext cx="2653291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 err="1">
                <a:ln/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19 + 20 </a:t>
            </a:r>
            <a:endParaRPr lang="en-US" sz="3600" b="1" i="1" cap="all" dirty="0">
              <a:ln/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7031" y="2284211"/>
            <a:ext cx="6744154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 err="1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cap="all" dirty="0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cap="all" dirty="0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cap="all" dirty="0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cap="all" dirty="0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cap="all" dirty="0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cap="all" dirty="0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cap="all" dirty="0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ln/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 NỘI, HỌ NGOẠI</a:t>
            </a:r>
            <a:endParaRPr lang="en-US" sz="2800" b="1" i="1" cap="all" dirty="0">
              <a:ln/>
              <a:solidFill>
                <a:srgbClr val="00206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5867400" y="3313746"/>
            <a:ext cx="2531792" cy="584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SGK/ 38 - 41</a:t>
            </a:r>
          </a:p>
        </p:txBody>
      </p:sp>
    </p:spTree>
    <p:extLst>
      <p:ext uri="{BB962C8B-B14F-4D97-AF65-F5344CB8AC3E}">
        <p14:creationId xmlns:p14="http://schemas.microsoft.com/office/powerpoint/2010/main" val="27122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/>
          <p:cNvSpPr/>
          <p:nvPr/>
        </p:nvSpPr>
        <p:spPr>
          <a:xfrm>
            <a:off x="-3900343" y="-131820"/>
            <a:ext cx="6054121" cy="6054121"/>
          </a:xfrm>
          <a:prstGeom prst="blockArc">
            <a:avLst>
              <a:gd name="adj1" fmla="val 18900000"/>
              <a:gd name="adj2" fmla="val 2700000"/>
              <a:gd name="adj3" fmla="val 357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reeform 3"/>
          <p:cNvSpPr/>
          <p:nvPr/>
        </p:nvSpPr>
        <p:spPr>
          <a:xfrm>
            <a:off x="1786957" y="971548"/>
            <a:ext cx="7060682" cy="533402"/>
          </a:xfrm>
          <a:custGeom>
            <a:avLst/>
            <a:gdLst>
              <a:gd name="connsiteX0" fmla="*/ 0 w 7083992"/>
              <a:gd name="connsiteY0" fmla="*/ 0 h 1149472"/>
              <a:gd name="connsiteX1" fmla="*/ 7083992 w 7083992"/>
              <a:gd name="connsiteY1" fmla="*/ 0 h 1149472"/>
              <a:gd name="connsiteX2" fmla="*/ 7083992 w 7083992"/>
              <a:gd name="connsiteY2" fmla="*/ 1149472 h 1149472"/>
              <a:gd name="connsiteX3" fmla="*/ 0 w 7083992"/>
              <a:gd name="connsiteY3" fmla="*/ 1149472 h 1149472"/>
              <a:gd name="connsiteX4" fmla="*/ 0 w 7083992"/>
              <a:gd name="connsiteY4" fmla="*/ 0 h 1149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3992" h="1149472">
                <a:moveTo>
                  <a:pt x="0" y="0"/>
                </a:moveTo>
                <a:lnTo>
                  <a:pt x="7083992" y="0"/>
                </a:lnTo>
                <a:lnTo>
                  <a:pt x="7083992" y="1149472"/>
                </a:lnTo>
                <a:lnTo>
                  <a:pt x="0" y="1149472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13822" tIns="81280" rIns="81280" bIns="8128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0" i="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000" b="0" i="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0" i="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lang="en-US" sz="2000" b="0" i="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0" i="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hệ</a:t>
            </a:r>
            <a:r>
              <a:rPr lang="en-US" sz="2000" b="0" i="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0" i="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2000" b="0" i="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0" i="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000" b="0" i="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0" i="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gia</a:t>
            </a:r>
            <a:r>
              <a:rPr lang="en-US" sz="2000" b="0" i="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0" i="0" kern="1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đình</a:t>
            </a:r>
            <a:r>
              <a:rPr lang="en-US" sz="2000" b="0" i="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344144" y="853434"/>
            <a:ext cx="604010" cy="727716"/>
          </a:xfrm>
          <a:prstGeom prst="ellipse">
            <a:avLst/>
          </a:prstGeom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075551" y="1733550"/>
            <a:ext cx="6772087" cy="531197"/>
          </a:xfrm>
          <a:custGeom>
            <a:avLst/>
            <a:gdLst>
              <a:gd name="connsiteX0" fmla="*/ 0 w 6859489"/>
              <a:gd name="connsiteY0" fmla="*/ 0 h 1113410"/>
              <a:gd name="connsiteX1" fmla="*/ 6859489 w 6859489"/>
              <a:gd name="connsiteY1" fmla="*/ 0 h 1113410"/>
              <a:gd name="connsiteX2" fmla="*/ 6859489 w 6859489"/>
              <a:gd name="connsiteY2" fmla="*/ 1113410 h 1113410"/>
              <a:gd name="connsiteX3" fmla="*/ 0 w 6859489"/>
              <a:gd name="connsiteY3" fmla="*/ 1113410 h 1113410"/>
              <a:gd name="connsiteX4" fmla="*/ 0 w 6859489"/>
              <a:gd name="connsiteY4" fmla="*/ 0 h 111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9489" h="1113410">
                <a:moveTo>
                  <a:pt x="0" y="0"/>
                </a:moveTo>
                <a:lnTo>
                  <a:pt x="6859489" y="0"/>
                </a:lnTo>
                <a:lnTo>
                  <a:pt x="6859489" y="1113410"/>
                </a:lnTo>
                <a:lnTo>
                  <a:pt x="0" y="111341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4966938"/>
              <a:satOff val="19906"/>
              <a:lumOff val="4314"/>
              <a:alphaOff val="0"/>
            </a:schemeClr>
          </a:fillRef>
          <a:effectRef idx="1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13822" tIns="81280" rIns="81280" bIns="8128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sz="20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biệt</a:t>
            </a:r>
            <a:r>
              <a:rPr lang="en-US" sz="20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sz="20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gia</a:t>
            </a:r>
            <a:r>
              <a:rPr lang="en-US" sz="20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đình</a:t>
            </a:r>
            <a:r>
              <a:rPr lang="en-US" sz="20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2 </a:t>
            </a:r>
            <a:r>
              <a:rPr lang="en-US" sz="20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lang="en-US" sz="20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hệ</a:t>
            </a:r>
            <a:r>
              <a:rPr lang="en-US" sz="20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0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gia</a:t>
            </a:r>
            <a:r>
              <a:rPr lang="en-US" sz="20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đình</a:t>
            </a:r>
            <a:r>
              <a:rPr lang="en-US" sz="20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3 </a:t>
            </a:r>
            <a:r>
              <a:rPr lang="en-US" sz="20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lang="en-US" sz="20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0" i="0" kern="12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hệ</a:t>
            </a:r>
            <a:r>
              <a:rPr lang="en-US" sz="2000" b="0" i="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vi-VN" sz="2000" b="0" i="0" kern="1200" noProof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61359" y="1623064"/>
            <a:ext cx="590180" cy="755780"/>
          </a:xfrm>
          <a:prstGeom prst="ellipse">
            <a:avLst/>
          </a:prstGeom>
        </p:spPr>
        <p:style>
          <a:lnRef idx="1">
            <a:schemeClr val="accent5">
              <a:hueOff val="-4966938"/>
              <a:satOff val="19906"/>
              <a:lumOff val="4314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1948668" y="2724150"/>
            <a:ext cx="6898971" cy="403945"/>
          </a:xfrm>
          <a:custGeom>
            <a:avLst/>
            <a:gdLst>
              <a:gd name="connsiteX0" fmla="*/ 0 w 7042932"/>
              <a:gd name="connsiteY0" fmla="*/ 0 h 1204104"/>
              <a:gd name="connsiteX1" fmla="*/ 7042932 w 7042932"/>
              <a:gd name="connsiteY1" fmla="*/ 0 h 1204104"/>
              <a:gd name="connsiteX2" fmla="*/ 7042932 w 7042932"/>
              <a:gd name="connsiteY2" fmla="*/ 1204104 h 1204104"/>
              <a:gd name="connsiteX3" fmla="*/ 0 w 7042932"/>
              <a:gd name="connsiteY3" fmla="*/ 1204104 h 1204104"/>
              <a:gd name="connsiteX4" fmla="*/ 0 w 7042932"/>
              <a:gd name="connsiteY4" fmla="*/ 0 h 120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2932" h="1204104">
                <a:moveTo>
                  <a:pt x="0" y="0"/>
                </a:moveTo>
                <a:lnTo>
                  <a:pt x="7042932" y="0"/>
                </a:lnTo>
                <a:lnTo>
                  <a:pt x="7042932" y="1204104"/>
                </a:lnTo>
                <a:lnTo>
                  <a:pt x="0" y="1204104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9933876"/>
              <a:satOff val="39811"/>
              <a:lumOff val="8628"/>
              <a:alphaOff val="0"/>
            </a:schemeClr>
          </a:fillRef>
          <a:effectRef idx="1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13822" tIns="81280" rIns="81280" bIns="8128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0" i="0" kern="1200" noProof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Chia sẻ với bạn bè về các thế hệ trong gia đình mình.</a:t>
            </a:r>
            <a:endParaRPr lang="vi-VN" sz="2000" b="0" i="0" kern="1200" noProof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829578" y="2493347"/>
            <a:ext cx="617392" cy="776566"/>
          </a:xfrm>
          <a:prstGeom prst="ellipse">
            <a:avLst/>
          </a:prstGeom>
        </p:spPr>
        <p:style>
          <a:lnRef idx="1">
            <a:schemeClr val="accent5">
              <a:hueOff val="-9933876"/>
              <a:satOff val="39811"/>
              <a:lumOff val="8628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Title 9"/>
          <p:cNvSpPr txBox="1">
            <a:spLocks/>
          </p:cNvSpPr>
          <p:nvPr/>
        </p:nvSpPr>
        <p:spPr>
          <a:xfrm flipH="1">
            <a:off x="3727476" y="57151"/>
            <a:ext cx="2825723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r>
              <a:rPr lang="en-US" sz="4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8445" y="788948"/>
            <a:ext cx="439346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5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17187" y="1504950"/>
            <a:ext cx="392613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5000" b="1" dirty="0">
                <a:solidFill>
                  <a:srgbClr val="00B050"/>
                </a:solidFill>
                <a:latin typeface="Cambria" panose="02040503050406030204" pitchFamily="18" charset="0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4" y="2121428"/>
            <a:ext cx="1547624" cy="15476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15001" y="2447646"/>
            <a:ext cx="436538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5000" b="1" dirty="0">
                <a:solidFill>
                  <a:srgbClr val="00B050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F0B9DA5B-6EEC-4CD1-BDA3-4E9633289144}"/>
              </a:ext>
            </a:extLst>
          </p:cNvPr>
          <p:cNvSpPr/>
          <p:nvPr/>
        </p:nvSpPr>
        <p:spPr>
          <a:xfrm>
            <a:off x="1915001" y="3388027"/>
            <a:ext cx="6932638" cy="755780"/>
          </a:xfrm>
          <a:custGeom>
            <a:avLst/>
            <a:gdLst>
              <a:gd name="connsiteX0" fmla="*/ 0 w 7042932"/>
              <a:gd name="connsiteY0" fmla="*/ 0 h 1204104"/>
              <a:gd name="connsiteX1" fmla="*/ 7042932 w 7042932"/>
              <a:gd name="connsiteY1" fmla="*/ 0 h 1204104"/>
              <a:gd name="connsiteX2" fmla="*/ 7042932 w 7042932"/>
              <a:gd name="connsiteY2" fmla="*/ 1204104 h 1204104"/>
              <a:gd name="connsiteX3" fmla="*/ 0 w 7042932"/>
              <a:gd name="connsiteY3" fmla="*/ 1204104 h 1204104"/>
              <a:gd name="connsiteX4" fmla="*/ 0 w 7042932"/>
              <a:gd name="connsiteY4" fmla="*/ 0 h 120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2932" h="1204104">
                <a:moveTo>
                  <a:pt x="0" y="0"/>
                </a:moveTo>
                <a:lnTo>
                  <a:pt x="7042932" y="0"/>
                </a:lnTo>
                <a:lnTo>
                  <a:pt x="7042932" y="1204104"/>
                </a:lnTo>
                <a:lnTo>
                  <a:pt x="0" y="1204104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9933876"/>
              <a:satOff val="39811"/>
              <a:lumOff val="8628"/>
              <a:alphaOff val="0"/>
            </a:schemeClr>
          </a:fillRef>
          <a:effectRef idx="1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13822" tIns="81280" rIns="81280" bIns="8128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0" i="0" kern="1200" noProof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Xưng hô đúng với các anh, chị em của bố mẹ. Giới thiệu được về họ nội, họ ngoại.</a:t>
            </a:r>
            <a:endParaRPr lang="vi-VN" sz="2000" b="0" i="0" kern="1200" noProof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D60805-22E5-4651-95CF-E5A5A3AD490F}"/>
              </a:ext>
            </a:extLst>
          </p:cNvPr>
          <p:cNvSpPr/>
          <p:nvPr/>
        </p:nvSpPr>
        <p:spPr>
          <a:xfrm>
            <a:off x="1703651" y="3363915"/>
            <a:ext cx="582349" cy="725252"/>
          </a:xfrm>
          <a:prstGeom prst="ellipse">
            <a:avLst/>
          </a:prstGeom>
        </p:spPr>
        <p:style>
          <a:lnRef idx="1">
            <a:schemeClr val="accent5">
              <a:hueOff val="-9933876"/>
              <a:satOff val="39811"/>
              <a:lumOff val="8628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138808-729C-4BBF-A278-452C3BD145FF}"/>
              </a:ext>
            </a:extLst>
          </p:cNvPr>
          <p:cNvSpPr txBox="1"/>
          <p:nvPr/>
        </p:nvSpPr>
        <p:spPr>
          <a:xfrm>
            <a:off x="1763077" y="3333750"/>
            <a:ext cx="431815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5000" b="1" dirty="0">
                <a:solidFill>
                  <a:srgbClr val="00B050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9EC2E9FF-86D6-4AEC-BE4D-FE5CBA076368}"/>
              </a:ext>
            </a:extLst>
          </p:cNvPr>
          <p:cNvSpPr/>
          <p:nvPr/>
        </p:nvSpPr>
        <p:spPr>
          <a:xfrm>
            <a:off x="1761358" y="4271408"/>
            <a:ext cx="7086279" cy="531197"/>
          </a:xfrm>
          <a:custGeom>
            <a:avLst/>
            <a:gdLst>
              <a:gd name="connsiteX0" fmla="*/ 0 w 6859489"/>
              <a:gd name="connsiteY0" fmla="*/ 0 h 1113410"/>
              <a:gd name="connsiteX1" fmla="*/ 6859489 w 6859489"/>
              <a:gd name="connsiteY1" fmla="*/ 0 h 1113410"/>
              <a:gd name="connsiteX2" fmla="*/ 6859489 w 6859489"/>
              <a:gd name="connsiteY2" fmla="*/ 1113410 h 1113410"/>
              <a:gd name="connsiteX3" fmla="*/ 0 w 6859489"/>
              <a:gd name="connsiteY3" fmla="*/ 1113410 h 1113410"/>
              <a:gd name="connsiteX4" fmla="*/ 0 w 6859489"/>
              <a:gd name="connsiteY4" fmla="*/ 0 h 111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9489" h="1113410">
                <a:moveTo>
                  <a:pt x="0" y="0"/>
                </a:moveTo>
                <a:lnTo>
                  <a:pt x="6859489" y="0"/>
                </a:lnTo>
                <a:lnTo>
                  <a:pt x="6859489" y="1113410"/>
                </a:lnTo>
                <a:lnTo>
                  <a:pt x="0" y="111341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4966938"/>
              <a:satOff val="19906"/>
              <a:lumOff val="4314"/>
              <a:alphaOff val="0"/>
            </a:schemeClr>
          </a:fillRef>
          <a:effectRef idx="1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13822" tIns="81280" rIns="81280" bIns="8128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noProof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Ứng xử đúng với những người họ hàng của mình.</a:t>
            </a:r>
            <a:endParaRPr lang="vi-VN" sz="2000" b="0" i="0" kern="1200" noProof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D060E0-70E6-47C3-B4E9-5C4B78202A65}"/>
              </a:ext>
            </a:extLst>
          </p:cNvPr>
          <p:cNvSpPr/>
          <p:nvPr/>
        </p:nvSpPr>
        <p:spPr>
          <a:xfrm>
            <a:off x="1447166" y="4160922"/>
            <a:ext cx="590180" cy="755780"/>
          </a:xfrm>
          <a:prstGeom prst="ellipse">
            <a:avLst/>
          </a:prstGeom>
        </p:spPr>
        <p:style>
          <a:lnRef idx="1">
            <a:schemeClr val="accent5">
              <a:hueOff val="-4966938"/>
              <a:satOff val="19906"/>
              <a:lumOff val="4314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DD83C6-3F07-4F0A-ADA2-AB70EBA4873E}"/>
              </a:ext>
            </a:extLst>
          </p:cNvPr>
          <p:cNvSpPr txBox="1"/>
          <p:nvPr/>
        </p:nvSpPr>
        <p:spPr>
          <a:xfrm>
            <a:off x="1502994" y="4042808"/>
            <a:ext cx="392613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5000" b="1" dirty="0">
                <a:solidFill>
                  <a:srgbClr val="00B050"/>
                </a:solidFill>
                <a:latin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5698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1032867"/>
            <a:ext cx="7620000" cy="15388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440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 trong gia đình</a:t>
            </a:r>
            <a:endParaRPr lang="en-US" sz="44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7895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Phim Hoạt Hình Phỏng Vấn Bằng Tay Phải Được, Clip Phỏng Vấn, Nảy  Mầm, Học Sinh Tiểu Học miễn phí tải tập tin PNG PSDComment và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66950"/>
            <a:ext cx="4038599" cy="288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829296" y="257051"/>
            <a:ext cx="6172200" cy="1679448"/>
          </a:xfrm>
          <a:prstGeom prst="cloudCallout">
            <a:avLst>
              <a:gd name="adj1" fmla="val -4259"/>
              <a:gd name="adj2" fmla="val 8937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 gia đình bạn, ai là người nhiều tuổi nhất, ai là người ít tuổi nhất?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0" y="1428750"/>
            <a:ext cx="2667000" cy="1295400"/>
          </a:xfrm>
          <a:prstGeom prst="cloudCallout">
            <a:avLst>
              <a:gd name="adj1" fmla="val 76598"/>
              <a:gd name="adj2" fmla="val 58052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5000" y="1581150"/>
            <a:ext cx="5486400" cy="1231106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540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540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làm phóng viên</a:t>
            </a:r>
            <a:endParaRPr lang="en-US" sz="54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73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2973</TotalTime>
  <Words>1416</Words>
  <Application>Microsoft Office PowerPoint</Application>
  <PresentationFormat>On-screen Show (16:9)</PresentationFormat>
  <Paragraphs>157</Paragraphs>
  <Slides>42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.VnTime</vt:lpstr>
      <vt:lpstr>.VnTimeH</vt:lpstr>
      <vt:lpstr>Arial</vt:lpstr>
      <vt:lpstr>Calibri</vt:lpstr>
      <vt:lpstr>Cambria</vt:lpstr>
      <vt:lpstr>Harrington</vt:lpstr>
      <vt:lpstr>Montserrat ExtraBold</vt:lpstr>
      <vt:lpstr>Times New Roman</vt:lpstr>
      <vt:lpstr>VNI-Ariston</vt:lpstr>
      <vt:lpstr>Webdings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KÕt luËn:</vt:lpstr>
      <vt:lpstr>Giới thiệu những người thuộc họ nội, họ ngoại của bạn</vt:lpstr>
      <vt:lpstr>PowerPoint Presentation</vt:lpstr>
      <vt:lpstr>PowerPoint Presentation</vt:lpstr>
      <vt:lpstr>Th¸i ®é t×nh c¶m cña em ®èi víi hä hµng néi, ngo¹i. </vt:lpstr>
      <vt:lpstr>Th¸i ®é t×nh c¶m cña em ®èi víi hä hµng néi, ngo¹i. 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76</cp:revision>
  <dcterms:created xsi:type="dcterms:W3CDTF">2021-10-24T08:12:13Z</dcterms:created>
  <dcterms:modified xsi:type="dcterms:W3CDTF">2021-11-07T16:17:34Z</dcterms:modified>
</cp:coreProperties>
</file>