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0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600</Words>
  <Application>Microsoft Office PowerPoint</Application>
  <PresentationFormat>Widescreen</PresentationFormat>
  <Paragraphs>170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Bahnschrift</vt:lpstr>
      <vt:lpstr>Berlin Sans FB Demi</vt:lpstr>
      <vt:lpstr>Calibri</vt:lpstr>
      <vt:lpstr>字魂107号-萌趣欢乐体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21</cp:revision>
  <dcterms:created xsi:type="dcterms:W3CDTF">2022-06-22T10:46:23Z</dcterms:created>
  <dcterms:modified xsi:type="dcterms:W3CDTF">2022-08-14T02:59:27Z</dcterms:modified>
</cp:coreProperties>
</file>