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9.png"/><Relationship Id="rId5" Type="http://schemas.openxmlformats.org/officeDocument/2006/relationships/image" Target="../media/image34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e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e"/>
                  <a:ea typeface="微软雅黑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e"/>
                  <a:ea typeface="微软雅黑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e"/>
                  <a:ea typeface="微软雅黑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e"/>
                  <a:ea typeface="微软雅黑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微软雅黑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e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969261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945810" y="160919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6118383" y="2004302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726383" y="2041871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154873" y="247483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348783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6006744" y="301750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8209782" y="3017499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e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e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e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98773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52313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526990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14168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40855" y="3874023"/>
            <a:ext cx="7611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000" dirty="0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000" dirty="0">
              <a:solidFill>
                <a:srgbClr val="C0000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7"/>
            <a:ext cx="11703499" cy="1259273"/>
            <a:chOff x="1596788" y="4426148"/>
            <a:chExt cx="8884693" cy="107687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868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</a:t>
              </a:r>
              <a:r>
                <a:rPr lang="vi-VN" sz="3000" b="0" i="0" dirty="0" smtClean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nứ</a:t>
              </a:r>
              <a:r>
                <a:rPr lang="en-US" sz="3000" b="0" i="0" dirty="0" smtClean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vi-VN" sz="3000" b="0" i="0" dirty="0" smtClean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3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nô đùa, túm tụm, vẽ tranh say sưa.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8" y="248633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Tie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49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e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Tie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Tie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e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e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C5F1B821-8DCB-43A8-983C-0D5A3A8793E7}"/>
              </a:ext>
            </a:extLst>
          </p:cNvPr>
          <p:cNvSpPr txBox="1"/>
          <p:nvPr/>
        </p:nvSpPr>
        <p:spPr>
          <a:xfrm>
            <a:off x="4611490" y="512849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gày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lang="en-US" altLang="zh-CN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háng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ăm</a:t>
            </a:r>
            <a:r>
              <a:rPr kumimoji="0" lang="zh-CN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0" y="2178851"/>
            <a:ext cx="9184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Tie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Tie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1207</Words>
  <Application>Microsoft Office PowerPoint</Application>
  <PresentationFormat>Widescreen</PresentationFormat>
  <Paragraphs>239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1" baseType="lpstr">
      <vt:lpstr>Microsoft YaHei</vt:lpstr>
      <vt:lpstr>Microsoft YaHei</vt:lpstr>
      <vt:lpstr>Arial</vt:lpstr>
      <vt:lpstr>Arial-Rounded</vt:lpstr>
      <vt:lpstr>Calibri</vt:lpstr>
      <vt:lpstr>Calibri Light</vt:lpstr>
      <vt:lpstr>Coiny</vt:lpstr>
      <vt:lpstr>Humanst521 BT</vt:lpstr>
      <vt:lpstr>inpin heiti</vt:lpstr>
      <vt:lpstr>Patrick Hand</vt:lpstr>
      <vt:lpstr>Pattaya</vt:lpstr>
      <vt:lpstr>SVN-Cookies</vt:lpstr>
      <vt:lpstr>Tie</vt:lpstr>
      <vt:lpstr>Times New Roman</vt:lpstr>
      <vt:lpstr>字魂36号-正文宋楷</vt:lpstr>
      <vt:lpstr>字魂59号-创粗黑</vt:lpstr>
      <vt:lpstr>方正静蕾简体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27</cp:revision>
  <dcterms:created xsi:type="dcterms:W3CDTF">2022-06-20T01:54:47Z</dcterms:created>
  <dcterms:modified xsi:type="dcterms:W3CDTF">2022-10-03T03:14:20Z</dcterms:modified>
</cp:coreProperties>
</file>