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7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2637" r:id="rId19"/>
    <p:sldId id="2638" r:id="rId20"/>
    <p:sldId id="2640" r:id="rId21"/>
    <p:sldId id="2642" r:id="rId22"/>
    <p:sldId id="2639" r:id="rId23"/>
    <p:sldId id="2641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82" d="100"/>
          <a:sy n="82" d="100"/>
        </p:scale>
        <p:origin x="8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1.xml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12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260"/>
              <a:chOff x="-6166" y="-645880"/>
              <a:chExt cx="4078429" cy="4609711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1)</a:t>
              </a: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Khối</a:t>
            </a:r>
            <a:r>
              <a:rPr lang="en-US" dirty="0"/>
              <a:t>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Khối</a:t>
            </a:r>
            <a:r>
              <a:rPr lang="en-US" dirty="0"/>
              <a:t> 4</a:t>
            </a: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142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81288" y="3692545"/>
            <a:ext cx="1881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237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749</Words>
  <Application>Microsoft Office PowerPoint</Application>
  <PresentationFormat>Widescreen</PresentationFormat>
  <Paragraphs>143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Coiny</vt:lpstr>
      <vt:lpstr>等线</vt:lpstr>
      <vt:lpstr>FZHei-B01S</vt:lpstr>
      <vt:lpstr>Patrick Hand</vt:lpstr>
      <vt:lpstr>SVN-Cookies</vt:lpstr>
      <vt:lpstr>Times New Roman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47</cp:revision>
  <dcterms:created xsi:type="dcterms:W3CDTF">2022-05-03T14:04:29Z</dcterms:created>
  <dcterms:modified xsi:type="dcterms:W3CDTF">2022-09-08T02:43:34Z</dcterms:modified>
</cp:coreProperties>
</file>