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57" r:id="rId2"/>
    <p:sldId id="299" r:id="rId3"/>
    <p:sldId id="300" r:id="rId4"/>
    <p:sldId id="358" r:id="rId5"/>
    <p:sldId id="359" r:id="rId6"/>
    <p:sldId id="361" r:id="rId7"/>
    <p:sldId id="336" r:id="rId8"/>
    <p:sldId id="363" r:id="rId9"/>
    <p:sldId id="360" r:id="rId10"/>
    <p:sldId id="362" r:id="rId11"/>
    <p:sldId id="338" r:id="rId12"/>
    <p:sldId id="339" r:id="rId13"/>
    <p:sldId id="340" r:id="rId14"/>
    <p:sldId id="365" r:id="rId15"/>
    <p:sldId id="366" r:id="rId16"/>
    <p:sldId id="364" r:id="rId17"/>
    <p:sldId id="256" r:id="rId18"/>
    <p:sldId id="268" r:id="rId19"/>
    <p:sldId id="355" r:id="rId20"/>
    <p:sldId id="347" r:id="rId21"/>
    <p:sldId id="367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D9FAD2"/>
    <a:srgbClr val="CC3399"/>
    <a:srgbClr val="FF0066"/>
    <a:srgbClr val="FAD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63" autoAdjust="0"/>
    <p:restoredTop sz="93979" autoAdjust="0"/>
  </p:normalViewPr>
  <p:slideViewPr>
    <p:cSldViewPr snapToGrid="0">
      <p:cViewPr>
        <p:scale>
          <a:sx n="56" d="100"/>
          <a:sy n="56" d="100"/>
        </p:scale>
        <p:origin x="548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8.png"/><Relationship Id="rId7" Type="http://schemas.microsoft.com/office/2007/relationships/hdphoto" Target="../media/hdphoto6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29.emf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29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7.wdp"/><Relationship Id="rId5" Type="http://schemas.openxmlformats.org/officeDocument/2006/relationships/image" Target="../media/image28.png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9.wdp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21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microsoft.com/office/2007/relationships/hdphoto" Target="../media/hdphoto1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0.wdp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microsoft.com/office/2007/relationships/hdphoto" Target="../media/hdphoto8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pic>
        <p:nvPicPr>
          <p:cNvPr id="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142125" y="1432003"/>
            <a:ext cx="4045323" cy="524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0" b="74664" l="10773" r="84778">
                        <a14:foregroundMark x1="49415" y1="45973" x2="63700" y2="49832"/>
                        <a14:foregroundMark x1="59485" y1="44966" x2="55738" y2="46644"/>
                        <a14:foregroundMark x1="51288" y1="45973" x2="55269" y2="45973"/>
                        <a14:foregroundMark x1="49883" y1="50839" x2="56440" y2="50671"/>
                        <a14:foregroundMark x1="55269" y1="53188" x2="61827" y2="53020"/>
                        <a14:foregroundMark x1="45902" y1="53020" x2="59485" y2="55537"/>
                        <a14:foregroundMark x1="62763" y1="56544" x2="67681" y2="56040"/>
                        <a14:foregroundMark x1="37705" y1="53020" x2="43326" y2="54698"/>
                        <a14:foregroundMark x1="69555" y1="43792" x2="76581" y2="43121"/>
                        <a14:foregroundMark x1="57845" y1="47651" x2="60422" y2="50503"/>
                      </a14:backgroundRemoval>
                    </a14:imgEffect>
                  </a14:imgLayer>
                </a14:imgProps>
              </a:ext>
            </a:extLst>
          </a:blip>
          <a:srcRect l="10013" t="19223" r="13090" b="25308"/>
          <a:stretch/>
        </p:blipFill>
        <p:spPr>
          <a:xfrm>
            <a:off x="3467100" y="731673"/>
            <a:ext cx="6019800" cy="59327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42299" y="731673"/>
            <a:ext cx="5469402" cy="282742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058157"/>
              </a:avLst>
            </a:prstTxWarp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 VUI TUỔI THƠ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10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7416184" y="2282229"/>
            <a:ext cx="5634386" cy="46667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675" y="0"/>
            <a:ext cx="269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372" y="500061"/>
            <a:ext cx="9525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40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endParaRPr lang="en-US" sz="3600" i="1" dirty="0" smtClean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endParaRPr lang="en-US" sz="3600" i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60772" y="2279086"/>
            <a:ext cx="588703" cy="37699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60772" y="3911841"/>
            <a:ext cx="588703" cy="37699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5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  <a:solidFill>
            <a:srgbClr val="92D050"/>
          </a:solidFill>
        </p:grpSpPr>
        <p:sp>
          <p:nvSpPr>
            <p:cNvPr id="12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82138" y="540645"/>
            <a:ext cx="11051224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Ở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00500" y="2465674"/>
            <a:ext cx="8323241" cy="178503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/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thuở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862044" y="2667367"/>
            <a:ext cx="588703" cy="376995"/>
          </a:xfrm>
          <a:prstGeom prst="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68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5" r="10864"/>
          <a:stretch/>
        </p:blipFill>
        <p:spPr>
          <a:xfrm>
            <a:off x="-342900" y="1156914"/>
            <a:ext cx="4343400" cy="5900517"/>
          </a:xfrm>
          <a:prstGeom prst="rect">
            <a:avLst/>
          </a:prstGeom>
        </p:spPr>
      </p:pic>
      <p:grpSp>
        <p:nvGrpSpPr>
          <p:cNvPr id="27" name="组合 23"/>
          <p:cNvGrpSpPr/>
          <p:nvPr/>
        </p:nvGrpSpPr>
        <p:grpSpPr>
          <a:xfrm>
            <a:off x="-11723" y="5688011"/>
            <a:ext cx="12203723" cy="1169989"/>
            <a:chOff x="-17585" y="5729324"/>
            <a:chExt cx="12203723" cy="1123362"/>
          </a:xfrm>
        </p:grpSpPr>
        <p:pic>
          <p:nvPicPr>
            <p:cNvPr id="28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9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867465" y="4583748"/>
            <a:ext cx="3114655" cy="32925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1765040" y="3956507"/>
            <a:ext cx="2547251" cy="310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ung tâm Chính sách và Kỹ thuật phòng chống thiên ta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" t="17738" r="7799" b="7053"/>
          <a:stretch/>
        </p:blipFill>
        <p:spPr bwMode="auto">
          <a:xfrm>
            <a:off x="0" y="0"/>
            <a:ext cx="12192000" cy="70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21055" y="937260"/>
            <a:ext cx="9946005" cy="5463540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273120" y="1203585"/>
            <a:ext cx="9288199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xảy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1325" y="2249534"/>
            <a:ext cx="4945464" cy="258525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656645" y="2794902"/>
            <a:ext cx="20243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92904" y="3274962"/>
            <a:ext cx="3468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1054" y="4520857"/>
            <a:ext cx="9946005" cy="11079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indent="463550"/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0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 flipH="1">
            <a:off x="7262674" y="0"/>
            <a:ext cx="4929326" cy="32344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78" b="45463" l="58438" r="71823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8017" t="27297" r="24927" b="54632"/>
          <a:stretch/>
        </p:blipFill>
        <p:spPr>
          <a:xfrm>
            <a:off x="9221369" y="0"/>
            <a:ext cx="3820261" cy="22766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68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5" r="10864"/>
          <a:stretch/>
        </p:blipFill>
        <p:spPr>
          <a:xfrm>
            <a:off x="-155440" y="707305"/>
            <a:ext cx="4527558" cy="6150695"/>
          </a:xfrm>
          <a:prstGeom prst="rect">
            <a:avLst/>
          </a:prstGeom>
        </p:spPr>
      </p:pic>
      <p:grpSp>
        <p:nvGrpSpPr>
          <p:cNvPr id="3" name="组合 23"/>
          <p:cNvGrpSpPr/>
          <p:nvPr/>
        </p:nvGrpSpPr>
        <p:grpSpPr>
          <a:xfrm>
            <a:off x="-57153" y="5688011"/>
            <a:ext cx="12203723" cy="1169989"/>
            <a:chOff x="-17585" y="5729324"/>
            <a:chExt cx="12203723" cy="1123362"/>
          </a:xfrm>
        </p:grpSpPr>
        <p:pic>
          <p:nvPicPr>
            <p:cNvPr id="4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815" b="89444" l="28698" r="53906">
                        <a14:foregroundMark x1="41250" y1="65741" x2="42500" y2="66204"/>
                        <a14:foregroundMark x1="44948" y1="61667" x2="47083" y2="60741"/>
                        <a14:foregroundMark x1="45417" y1="67500" x2="46302" y2="67500"/>
                      </a14:backgroundRemoval>
                    </a14:imgEffect>
                  </a14:imgLayer>
                </a14:imgProps>
              </a:ext>
            </a:extLst>
          </a:blip>
          <a:srcRect l="28384" t="59107" r="45738" b="12467"/>
          <a:stretch/>
        </p:blipFill>
        <p:spPr>
          <a:xfrm>
            <a:off x="1175193" y="4628052"/>
            <a:ext cx="3431097" cy="211991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65760" y="210047"/>
            <a:ext cx="7178039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2158" y="1925022"/>
            <a:ext cx="4945464" cy="196970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ban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indent="463550" algn="just"/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660088" y="2909874"/>
            <a:ext cx="3468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32020" y="3866136"/>
            <a:ext cx="3468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16552" y="4628052"/>
            <a:ext cx="75754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/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en-US" sz="32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520014" y="4766188"/>
            <a:ext cx="588703" cy="376995"/>
          </a:xfrm>
          <a:prstGeom prst="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62028" y="1211580"/>
            <a:ext cx="9422202" cy="5694793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660138" y="3830899"/>
            <a:ext cx="3875565" cy="4096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319261" y="3125853"/>
            <a:ext cx="3187700" cy="3880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48880" r="88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27" r="6541"/>
          <a:stretch/>
        </p:blipFill>
        <p:spPr>
          <a:xfrm>
            <a:off x="5068989" y="2228850"/>
            <a:ext cx="2541521" cy="393600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034942" y="1552321"/>
            <a:ext cx="912114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0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70" y="-879867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08" b="99021" l="4316" r="97158">
                        <a14:foregroundMark x1="26421" y1="22277" x2="31053" y2="24969"/>
                        <a14:foregroundMark x1="18947" y1="26316" x2="22105" y2="24725"/>
                        <a14:foregroundMark x1="37474" y1="45532" x2="45158" y2="53978"/>
                        <a14:foregroundMark x1="33684" y1="80171" x2="42842" y2="86414"/>
                        <a14:foregroundMark x1="32421" y1="82375" x2="52211" y2="96450"/>
                        <a14:foregroundMark x1="32842" y1="81518" x2="41474" y2="83109"/>
                        <a14:foregroundMark x1="49368" y1="27907" x2="73789" y2="41371"/>
                        <a14:foregroundMark x1="47684" y1="31212" x2="45474" y2="35863"/>
                        <a14:foregroundMark x1="45474" y1="35863" x2="59053" y2="41860"/>
                        <a14:foregroundMark x1="59053" y1="42105" x2="77684" y2="48470"/>
                        <a14:foregroundMark x1="77158" y1="47736" x2="82737" y2="50184"/>
                        <a14:foregroundMark x1="76737" y1="44798" x2="82737" y2="51285"/>
                        <a14:foregroundMark x1="35474" y1="65239" x2="48000" y2="60588"/>
                        <a14:foregroundMark x1="23789" y1="24725" x2="34737" y2="31334"/>
                        <a14:foregroundMark x1="33579" y1="40514" x2="35474" y2="40514"/>
                        <a14:foregroundMark x1="19895" y1="34639" x2="22842" y2="39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3019"/>
            <a:ext cx="4564358" cy="392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0937" r="8126" b="8984"/>
          <a:stretch/>
        </p:blipFill>
        <p:spPr>
          <a:xfrm>
            <a:off x="2856016" y="1158814"/>
            <a:ext cx="6709410" cy="56991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7626" y="236061"/>
            <a:ext cx="1117240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trạng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209" y="2163494"/>
            <a:ext cx="5522026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lang="en-US" sz="28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lang="en-US" sz="28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ban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lang="en-US" sz="28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endParaRPr lang="en-US" sz="28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indent="463550" algn="just"/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  <a:endParaRPr lang="en-US" sz="28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94799" y="3024153"/>
            <a:ext cx="2978370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8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lang="en-US" sz="28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8354077" y="3555226"/>
            <a:ext cx="3987624" cy="33027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 flipH="1">
            <a:off x="410867" y="1676668"/>
            <a:ext cx="2108205" cy="532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4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560811" y="2936951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99982" y="724976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</a:t>
            </a:r>
            <a:endParaRPr lang="en-US" sz="40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17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0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GỌI BẠN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98470" y="417897"/>
            <a:ext cx="677862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lowchart: Stored Data 2"/>
          <p:cNvSpPr/>
          <p:nvPr/>
        </p:nvSpPr>
        <p:spPr>
          <a:xfrm flipH="1">
            <a:off x="1186815" y="1395132"/>
            <a:ext cx="4892040" cy="1216798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Thừa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endParaRPr lang="en-US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17245" y="1344722"/>
            <a:ext cx="1268730" cy="1262519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Flowchart: Stored Data 12"/>
          <p:cNvSpPr/>
          <p:nvPr/>
        </p:nvSpPr>
        <p:spPr>
          <a:xfrm flipH="1">
            <a:off x="2614613" y="2843570"/>
            <a:ext cx="6072187" cy="1216798"/>
          </a:xfrm>
          <a:prstGeom prst="flowChartOnlineStorag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endParaRPr lang="en-US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64105" y="2843570"/>
            <a:ext cx="1268730" cy="1262519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Flowchart: Stored Data 14"/>
          <p:cNvSpPr/>
          <p:nvPr/>
        </p:nvSpPr>
        <p:spPr>
          <a:xfrm flipH="1">
            <a:off x="3632835" y="4460371"/>
            <a:ext cx="6072187" cy="121679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449955" y="4394375"/>
            <a:ext cx="1268730" cy="1262519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9" b="98172" l="0" r="94889">
                        <a14:foregroundMark x1="21444" y1="12063" x2="69222" y2="10235"/>
                        <a14:foregroundMark x1="19000" y1="9504" x2="14111" y2="23185"/>
                        <a14:foregroundMark x1="70222" y1="93786" x2="88444" y2="92637"/>
                        <a14:foregroundMark x1="27889" y1="90757" x2="46556" y2="93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058" y="2546915"/>
            <a:ext cx="2023942" cy="43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815" b="89444" l="28698" r="53906">
                        <a14:foregroundMark x1="41250" y1="65741" x2="42500" y2="66204"/>
                        <a14:foregroundMark x1="44948" y1="61667" x2="47083" y2="60741"/>
                        <a14:foregroundMark x1="45417" y1="67500" x2="46302" y2="67500"/>
                      </a14:backgroundRemoval>
                    </a14:imgEffect>
                  </a14:imgLayer>
                </a14:imgProps>
              </a:ext>
            </a:extLst>
          </a:blip>
          <a:srcRect l="28384" t="59107" r="45738" b="12467"/>
          <a:stretch/>
        </p:blipFill>
        <p:spPr>
          <a:xfrm>
            <a:off x="226503" y="3966211"/>
            <a:ext cx="4224798" cy="2610310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4374225" y="5417820"/>
            <a:ext cx="1738810" cy="144018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806440" y="2960370"/>
            <a:ext cx="3417570" cy="1731646"/>
            <a:chOff x="5806440" y="2960370"/>
            <a:chExt cx="3417570" cy="1731646"/>
          </a:xfrm>
        </p:grpSpPr>
        <p:sp>
          <p:nvSpPr>
            <p:cNvPr id="7" name="Cloud Callout 6"/>
            <p:cNvSpPr/>
            <p:nvPr/>
          </p:nvSpPr>
          <p:spPr>
            <a:xfrm>
              <a:off x="5806440" y="2960370"/>
              <a:ext cx="3417570" cy="1731646"/>
            </a:xfrm>
            <a:prstGeom prst="cloudCallout">
              <a:avLst>
                <a:gd name="adj1" fmla="val -68003"/>
                <a:gd name="adj2" fmla="val 84960"/>
              </a:avLst>
            </a:prstGeom>
            <a:solidFill>
              <a:schemeClr val="bg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113035" y="3362043"/>
              <a:ext cx="2948538" cy="92829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buồn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76339" y="3966211"/>
            <a:ext cx="4216451" cy="2137408"/>
            <a:chOff x="6469294" y="6415054"/>
            <a:chExt cx="3417570" cy="1731646"/>
          </a:xfrm>
        </p:grpSpPr>
        <p:sp>
          <p:nvSpPr>
            <p:cNvPr id="11" name="Cloud Callout 10"/>
            <p:cNvSpPr/>
            <p:nvPr/>
          </p:nvSpPr>
          <p:spPr>
            <a:xfrm>
              <a:off x="6469294" y="6415054"/>
              <a:ext cx="3417570" cy="1731646"/>
            </a:xfrm>
            <a:prstGeom prst="cloudCallout">
              <a:avLst>
                <a:gd name="adj1" fmla="val -79170"/>
                <a:gd name="adj2" fmla="val 51396"/>
              </a:avLst>
            </a:prstGeom>
            <a:solidFill>
              <a:schemeClr val="bg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833926" y="6755250"/>
              <a:ext cx="2699326" cy="92829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đừng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buồn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nữa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nhé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sẽ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sớm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thôi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359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543564" y="159365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968" y="4569747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779195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1" y="3728541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50651" y="4914344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8302" r="1682" b="8115"/>
          <a:stretch/>
        </p:blipFill>
        <p:spPr>
          <a:xfrm>
            <a:off x="772105" y="2152896"/>
            <a:ext cx="10191283" cy="4117008"/>
          </a:xfrm>
          <a:prstGeom prst="roundRect">
            <a:avLst/>
          </a:prstGeom>
        </p:spPr>
      </p:pic>
      <p:pic>
        <p:nvPicPr>
          <p:cNvPr id="2056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558" y="1103645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690569" y="8612689"/>
            <a:ext cx="12192000" cy="744715"/>
          </a:xfrm>
          <a:prstGeom prst="rect">
            <a:avLst/>
          </a:prstGeom>
        </p:spPr>
      </p:pic>
      <p:pic>
        <p:nvPicPr>
          <p:cNvPr id="2050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1349">
            <a:off x="317327" y="2111614"/>
            <a:ext cx="1067157" cy="138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307975" y="1167068"/>
            <a:ext cx="1391479" cy="894521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61819" y="473813"/>
            <a:ext cx="1397478" cy="573886"/>
            <a:chOff x="9566064" y="964372"/>
            <a:chExt cx="5446164" cy="698253"/>
          </a:xfrm>
        </p:grpSpPr>
        <p:sp>
          <p:nvSpPr>
            <p:cNvPr id="30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3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3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503836" y="1306583"/>
            <a:ext cx="681239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78044" y="2409580"/>
            <a:ext cx="277940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3200" b="1" u="sng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ý:</a:t>
            </a:r>
            <a:endParaRPr lang="en-US" sz="3200" b="1" u="sng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98455" y="2890391"/>
            <a:ext cx="277940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98455" y="3446995"/>
            <a:ext cx="76726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…?</a:t>
            </a:r>
            <a:endParaRPr lang="en-US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73137" y="4030506"/>
            <a:ext cx="84702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98454" y="4695794"/>
            <a:ext cx="76726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73137" y="5276330"/>
            <a:ext cx="76726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767768" y="36515"/>
            <a:ext cx="9319428" cy="502962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615695" y="3728029"/>
            <a:ext cx="3875565" cy="4096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319261" y="3125853"/>
            <a:ext cx="3187700" cy="3880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4443" y="178047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</a:t>
            </a:r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85268" y="634226"/>
            <a:ext cx="4945464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7482" y="1166336"/>
            <a:ext cx="4945464" cy="31392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ban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6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767768" y="36515"/>
            <a:ext cx="9319428" cy="502962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615695" y="3728029"/>
            <a:ext cx="3875565" cy="4096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319261" y="3125853"/>
            <a:ext cx="3187700" cy="3880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4443" y="178047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</a:t>
            </a:r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85268" y="634226"/>
            <a:ext cx="4945464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7482" y="1166336"/>
            <a:ext cx="4945464" cy="31392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170745" y="1160412"/>
            <a:ext cx="1343547" cy="59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66433" y="1554286"/>
            <a:ext cx="1343547" cy="59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642428" y="2972363"/>
            <a:ext cx="5155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59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8" b="2585"/>
          <a:stretch/>
        </p:blipFill>
        <p:spPr>
          <a:xfrm>
            <a:off x="0" y="-22516"/>
            <a:ext cx="12192000" cy="710200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064000" y="1453275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8530" y="2630000"/>
            <a:ext cx="2209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thuở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2221225" y="641785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08530" y="3880915"/>
            <a:ext cx="273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thang: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0815" y="2622713"/>
            <a:ext cx="6724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lùi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khứ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2195" y="3931501"/>
            <a:ext cx="5870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dừng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9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6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13 bài văn tả cảnh đẹp của núi, rừng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0" y="1440532"/>
            <a:ext cx="5087930" cy="3615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iều giải pháp phòng, chống hạn hán mùa khô 2018-2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706" y="1440532"/>
            <a:ext cx="5472410" cy="3615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064000" y="552567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95085" y="5478686"/>
            <a:ext cx="40640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en-US" sz="32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03495" y="5272631"/>
            <a:ext cx="6288505" cy="10421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trạng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thiếu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nước do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nóng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gây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4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672757" y="42941"/>
            <a:ext cx="9319428" cy="502962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615695" y="3834449"/>
            <a:ext cx="3875565" cy="4096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319261" y="3232273"/>
            <a:ext cx="3187700" cy="3880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4443" y="178047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</a:t>
            </a:r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85268" y="634226"/>
            <a:ext cx="4945464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7482" y="1166336"/>
            <a:ext cx="4945464" cy="31392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ban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52435" y="5776464"/>
            <a:ext cx="4064000" cy="63001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110028" y="574684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194349" y="995675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822749" y="1423594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732924" y="1880794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059112" y="2735964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983136" y="3167112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519900" y="3499567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071970" y="4009768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277473" y="1017902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657663" y="1540635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277472" y="1983745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179321" y="2406919"/>
            <a:ext cx="153350" cy="5229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8798500" y="2794029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933372" y="3212562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35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4190</TotalTime>
  <Words>817</Words>
  <Application>Microsoft Office PowerPoint</Application>
  <PresentationFormat>Widescreen</PresentationFormat>
  <Paragraphs>127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微软雅黑</vt:lpstr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r0c0i Linotte</vt:lpstr>
      <vt:lpstr>SVN-Gretoon</vt:lpstr>
      <vt:lpstr>Times New Roman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169</cp:revision>
  <dcterms:created xsi:type="dcterms:W3CDTF">2021-06-17T09:40:01Z</dcterms:created>
  <dcterms:modified xsi:type="dcterms:W3CDTF">2021-07-01T08:53:42Z</dcterms:modified>
</cp:coreProperties>
</file>