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1"/>
  </p:notesMasterIdLst>
  <p:sldIdLst>
    <p:sldId id="256" r:id="rId5"/>
    <p:sldId id="257" r:id="rId6"/>
    <p:sldId id="269" r:id="rId7"/>
    <p:sldId id="265" r:id="rId8"/>
    <p:sldId id="258" r:id="rId9"/>
    <p:sldId id="263" r:id="rId10"/>
    <p:sldId id="267" r:id="rId11"/>
    <p:sldId id="266" r:id="rId12"/>
    <p:sldId id="271" r:id="rId13"/>
    <p:sldId id="261" r:id="rId14"/>
    <p:sldId id="268" r:id="rId15"/>
    <p:sldId id="270" r:id="rId16"/>
    <p:sldId id="272" r:id="rId17"/>
    <p:sldId id="273" r:id="rId18"/>
    <p:sldId id="275" r:id="rId19"/>
    <p:sldId id="274" r:id="rId20"/>
  </p:sldIdLst>
  <p:sldSz cx="118872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varScale="1">
        <p:scale>
          <a:sx n="53" d="100"/>
          <a:sy n="53" d="100"/>
        </p:scale>
        <p:origin x="942" y="90"/>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10/20/2021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1"/>
            <a:ext cx="10104120" cy="1764030"/>
          </a:xfrm>
        </p:spPr>
        <p:txBody>
          <a:bodyPr/>
          <a:lstStyle/>
          <a:p>
            <a:r>
              <a:rPr lang="en-US"/>
              <a:t>Click to edit Master title style</a:t>
            </a:r>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679" indent="0" algn="ctr">
              <a:buNone/>
              <a:defRPr>
                <a:solidFill>
                  <a:schemeClr val="tx1">
                    <a:tint val="75000"/>
                  </a:schemeClr>
                </a:solidFill>
              </a:defRPr>
            </a:lvl2pPr>
            <a:lvl3pPr marL="1149360" indent="0" algn="ctr">
              <a:buNone/>
              <a:defRPr>
                <a:solidFill>
                  <a:schemeClr val="tx1">
                    <a:tint val="75000"/>
                  </a:schemeClr>
                </a:solidFill>
              </a:defRPr>
            </a:lvl3pPr>
            <a:lvl4pPr marL="1724040" indent="0" algn="ctr">
              <a:buNone/>
              <a:defRPr>
                <a:solidFill>
                  <a:schemeClr val="tx1">
                    <a:tint val="75000"/>
                  </a:schemeClr>
                </a:solidFill>
              </a:defRPr>
            </a:lvl4pPr>
            <a:lvl5pPr marL="2298718" indent="0" algn="ctr">
              <a:buNone/>
              <a:defRPr>
                <a:solidFill>
                  <a:schemeClr val="tx1">
                    <a:tint val="75000"/>
                  </a:schemeClr>
                </a:solidFill>
              </a:defRPr>
            </a:lvl5pPr>
            <a:lvl6pPr marL="2873401" indent="0" algn="ctr">
              <a:buNone/>
              <a:defRPr>
                <a:solidFill>
                  <a:schemeClr val="tx1">
                    <a:tint val="75000"/>
                  </a:schemeClr>
                </a:solidFill>
              </a:defRPr>
            </a:lvl6pPr>
            <a:lvl7pPr marL="3448079" indent="0" algn="ctr">
              <a:buNone/>
              <a:defRPr>
                <a:solidFill>
                  <a:schemeClr val="tx1">
                    <a:tint val="75000"/>
                  </a:schemeClr>
                </a:solidFill>
              </a:defRPr>
            </a:lvl7pPr>
            <a:lvl8pPr marL="4022760" indent="0" algn="ctr">
              <a:buNone/>
              <a:defRPr>
                <a:solidFill>
                  <a:schemeClr val="tx1">
                    <a:tint val="75000"/>
                  </a:schemeClr>
                </a:solidFill>
              </a:defRPr>
            </a:lvl8pPr>
            <a:lvl9pPr marL="45974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05635A-1513-434C-9FAB-4027C6A55C0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2"/>
            <a:ext cx="3477418"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847" y="396242"/>
            <a:ext cx="10234137"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2" tIns="128712" rIns="128712" bIns="128712"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35867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2" tIns="128712" rIns="128712" bIns="128712"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2" tIns="128712" rIns="128712" bIns="128712"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439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2" tIns="128712" rIns="128712" bIns="128712" anchor="t" anchorCtr="0">
            <a:noAutofit/>
          </a:bodyPr>
          <a:lstStyle>
            <a:lvl1pPr marL="643666" lvl="0" indent="-536386" algn="ctr" rtl="0">
              <a:spcBef>
                <a:spcPts val="845"/>
              </a:spcBef>
              <a:spcAft>
                <a:spcPts val="0"/>
              </a:spcAft>
              <a:buSzPts val="2400"/>
              <a:buChar char="◎"/>
              <a:defRPr/>
            </a:lvl1pPr>
            <a:lvl2pPr marL="1287327" lvl="1" indent="-536386" algn="ctr" rtl="0">
              <a:spcBef>
                <a:spcPts val="0"/>
              </a:spcBef>
              <a:spcAft>
                <a:spcPts val="0"/>
              </a:spcAft>
              <a:buSzPts val="2400"/>
              <a:buChar char="◉"/>
              <a:defRPr/>
            </a:lvl2pPr>
            <a:lvl3pPr marL="1930990" lvl="2" indent="-536386" algn="ctr" rtl="0">
              <a:spcBef>
                <a:spcPts val="0"/>
              </a:spcBef>
              <a:spcAft>
                <a:spcPts val="0"/>
              </a:spcAft>
              <a:buSzPts val="2400"/>
              <a:buChar char="￮"/>
              <a:defRPr/>
            </a:lvl3pPr>
            <a:lvl4pPr marL="2574650" lvl="3" indent="-536386" algn="ctr" rtl="0">
              <a:spcBef>
                <a:spcPts val="0"/>
              </a:spcBef>
              <a:spcAft>
                <a:spcPts val="0"/>
              </a:spcAft>
              <a:buSzPts val="2400"/>
              <a:buChar char="●"/>
              <a:defRPr/>
            </a:lvl4pPr>
            <a:lvl5pPr marL="3218316" lvl="4" indent="-536386" algn="ctr" rtl="0">
              <a:spcBef>
                <a:spcPts val="0"/>
              </a:spcBef>
              <a:spcAft>
                <a:spcPts val="0"/>
              </a:spcAft>
              <a:buSzPts val="2400"/>
              <a:buChar char="○"/>
              <a:defRPr/>
            </a:lvl5pPr>
            <a:lvl6pPr marL="3861982" lvl="5" indent="-536386" algn="ctr" rtl="0">
              <a:spcBef>
                <a:spcPts val="0"/>
              </a:spcBef>
              <a:spcAft>
                <a:spcPts val="0"/>
              </a:spcAft>
              <a:buSzPts val="2400"/>
              <a:buChar char="■"/>
              <a:defRPr/>
            </a:lvl6pPr>
            <a:lvl7pPr marL="4505644" lvl="6" indent="-536386" algn="ctr" rtl="0">
              <a:spcBef>
                <a:spcPts val="0"/>
              </a:spcBef>
              <a:spcAft>
                <a:spcPts val="0"/>
              </a:spcAft>
              <a:buSzPts val="2400"/>
              <a:buChar char="●"/>
              <a:defRPr/>
            </a:lvl7pPr>
            <a:lvl8pPr marL="5149309" lvl="7" indent="-536386" algn="ctr" rtl="0">
              <a:spcBef>
                <a:spcPts val="0"/>
              </a:spcBef>
              <a:spcAft>
                <a:spcPts val="0"/>
              </a:spcAft>
              <a:buSzPts val="2400"/>
              <a:buChar char="○"/>
              <a:defRPr/>
            </a:lvl8pPr>
            <a:lvl9pPr marL="5792971" lvl="8" indent="-53638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2" tIns="128712" rIns="128712" bIns="128712" anchor="t" anchorCtr="0">
            <a:noAutofit/>
          </a:bodyPr>
          <a:lstStyle/>
          <a:p>
            <a:pPr algn="ctr" defTabSz="914295">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32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2" tIns="128712" rIns="128712" bIns="128712" anchor="t" anchorCtr="0">
            <a:noAutofit/>
          </a:bodyPr>
          <a:lstStyle>
            <a:lvl1pPr marL="643666" lvl="0" indent="-536386">
              <a:spcBef>
                <a:spcPts val="845"/>
              </a:spcBef>
              <a:spcAft>
                <a:spcPts val="0"/>
              </a:spcAft>
              <a:buSzPts val="2400"/>
              <a:buChar char="◎"/>
              <a:defRPr sz="3400"/>
            </a:lvl1pPr>
            <a:lvl2pPr marL="1287327" lvl="1" indent="-536386">
              <a:spcBef>
                <a:spcPts val="0"/>
              </a:spcBef>
              <a:spcAft>
                <a:spcPts val="0"/>
              </a:spcAft>
              <a:buSzPts val="2400"/>
              <a:buChar char="◉"/>
              <a:defRPr/>
            </a:lvl2pPr>
            <a:lvl3pPr marL="1930990" lvl="2" indent="-536386">
              <a:spcBef>
                <a:spcPts val="0"/>
              </a:spcBef>
              <a:spcAft>
                <a:spcPts val="0"/>
              </a:spcAft>
              <a:buSzPts val="2400"/>
              <a:buChar char="￮"/>
              <a:defRPr/>
            </a:lvl3pPr>
            <a:lvl4pPr marL="2574650" lvl="3" indent="-536386">
              <a:spcBef>
                <a:spcPts val="0"/>
              </a:spcBef>
              <a:spcAft>
                <a:spcPts val="0"/>
              </a:spcAft>
              <a:buSzPts val="2400"/>
              <a:buChar char="●"/>
              <a:defRPr sz="3400"/>
            </a:lvl4pPr>
            <a:lvl5pPr marL="3218316" lvl="4" indent="-536386">
              <a:spcBef>
                <a:spcPts val="0"/>
              </a:spcBef>
              <a:spcAft>
                <a:spcPts val="0"/>
              </a:spcAft>
              <a:buSzPts val="2400"/>
              <a:buChar char="○"/>
              <a:defRPr sz="3400"/>
            </a:lvl5pPr>
            <a:lvl6pPr marL="3861982" lvl="5" indent="-536386">
              <a:spcBef>
                <a:spcPts val="0"/>
              </a:spcBef>
              <a:spcAft>
                <a:spcPts val="0"/>
              </a:spcAft>
              <a:buSzPts val="2400"/>
              <a:buChar char="■"/>
              <a:defRPr sz="3400"/>
            </a:lvl6pPr>
            <a:lvl7pPr marL="4505644" lvl="6" indent="-536386">
              <a:spcBef>
                <a:spcPts val="0"/>
              </a:spcBef>
              <a:spcAft>
                <a:spcPts val="0"/>
              </a:spcAft>
              <a:buSzPts val="2400"/>
              <a:buChar char="●"/>
              <a:defRPr sz="3400"/>
            </a:lvl7pPr>
            <a:lvl8pPr marL="5149309" lvl="7" indent="-536386">
              <a:spcBef>
                <a:spcPts val="0"/>
              </a:spcBef>
              <a:spcAft>
                <a:spcPts val="0"/>
              </a:spcAft>
              <a:buSzPts val="2400"/>
              <a:buChar char="○"/>
              <a:defRPr sz="3400"/>
            </a:lvl8pPr>
            <a:lvl9pPr marL="5792971" lvl="8" indent="-53638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41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2" tIns="128712" rIns="128712" bIns="128712" anchor="t" anchorCtr="0">
            <a:noAutofit/>
          </a:bodyPr>
          <a:lstStyle>
            <a:lvl1pPr marL="643666" lvl="0" indent="-500626" rtl="0">
              <a:spcBef>
                <a:spcPts val="845"/>
              </a:spcBef>
              <a:spcAft>
                <a:spcPts val="0"/>
              </a:spcAft>
              <a:buSzPts val="2000"/>
              <a:buChar char="◎"/>
              <a:defRPr sz="2800"/>
            </a:lvl1pPr>
            <a:lvl2pPr marL="1287327" lvl="1" indent="-500626" rtl="0">
              <a:spcBef>
                <a:spcPts val="0"/>
              </a:spcBef>
              <a:spcAft>
                <a:spcPts val="0"/>
              </a:spcAft>
              <a:buSzPts val="2000"/>
              <a:buChar char="◉"/>
              <a:defRPr sz="2800"/>
            </a:lvl2pPr>
            <a:lvl3pPr marL="1930990" lvl="2" indent="-500626" rtl="0">
              <a:spcBef>
                <a:spcPts val="0"/>
              </a:spcBef>
              <a:spcAft>
                <a:spcPts val="0"/>
              </a:spcAft>
              <a:buSzPts val="2000"/>
              <a:buChar char="￮"/>
              <a:defRPr sz="2800"/>
            </a:lvl3pPr>
            <a:lvl4pPr marL="2574650" lvl="3" indent="-500626" rtl="0">
              <a:spcBef>
                <a:spcPts val="0"/>
              </a:spcBef>
              <a:spcAft>
                <a:spcPts val="0"/>
              </a:spcAft>
              <a:buSzPts val="2000"/>
              <a:buChar char="●"/>
              <a:defRPr sz="2800"/>
            </a:lvl4pPr>
            <a:lvl5pPr marL="3218316" lvl="4" indent="-500626" rtl="0">
              <a:spcBef>
                <a:spcPts val="0"/>
              </a:spcBef>
              <a:spcAft>
                <a:spcPts val="0"/>
              </a:spcAft>
              <a:buSzPts val="2000"/>
              <a:buChar char="○"/>
              <a:defRPr sz="2800"/>
            </a:lvl5pPr>
            <a:lvl6pPr marL="3861982" lvl="5" indent="-500626" rtl="0">
              <a:spcBef>
                <a:spcPts val="0"/>
              </a:spcBef>
              <a:spcAft>
                <a:spcPts val="0"/>
              </a:spcAft>
              <a:buSzPts val="2000"/>
              <a:buChar char="■"/>
              <a:defRPr sz="2800"/>
            </a:lvl6pPr>
            <a:lvl7pPr marL="4505644" lvl="6" indent="-500626" rtl="0">
              <a:spcBef>
                <a:spcPts val="0"/>
              </a:spcBef>
              <a:spcAft>
                <a:spcPts val="0"/>
              </a:spcAft>
              <a:buSzPts val="2000"/>
              <a:buChar char="●"/>
              <a:defRPr sz="2800"/>
            </a:lvl7pPr>
            <a:lvl8pPr marL="5149309" lvl="7" indent="-500626" rtl="0">
              <a:spcBef>
                <a:spcPts val="0"/>
              </a:spcBef>
              <a:spcAft>
                <a:spcPts val="0"/>
              </a:spcAft>
              <a:buSzPts val="2000"/>
              <a:buChar char="○"/>
              <a:defRPr sz="2800"/>
            </a:lvl8pPr>
            <a:lvl9pPr marL="5792971" lvl="8" indent="-500626"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887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1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63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43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2" tIns="128712" rIns="128712" bIns="128712" anchor="t" anchorCtr="0">
            <a:noAutofit/>
          </a:bodyPr>
          <a:lstStyle>
            <a:lvl1pPr marL="643666" lvl="0" indent="-321831"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17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9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4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7" tIns="128717" rIns="128717" bIns="128717" anchor="t" anchorCtr="0">
            <a:noAutofit/>
          </a:bodyPr>
          <a:lstStyle>
            <a:lvl1pPr marL="643690" lvl="0" indent="-536406" algn="ctr" rtl="0">
              <a:spcBef>
                <a:spcPts val="845"/>
              </a:spcBef>
              <a:spcAft>
                <a:spcPts val="0"/>
              </a:spcAft>
              <a:buSzPts val="2400"/>
              <a:buChar char="◎"/>
              <a:defRPr/>
            </a:lvl1pPr>
            <a:lvl2pPr marL="1287377" lvl="1" indent="-536406" algn="ctr" rtl="0">
              <a:spcBef>
                <a:spcPts val="0"/>
              </a:spcBef>
              <a:spcAft>
                <a:spcPts val="0"/>
              </a:spcAft>
              <a:buSzPts val="2400"/>
              <a:buChar char="◉"/>
              <a:defRPr/>
            </a:lvl2pPr>
            <a:lvl3pPr marL="1931064" lvl="2" indent="-536406" algn="ctr" rtl="0">
              <a:spcBef>
                <a:spcPts val="0"/>
              </a:spcBef>
              <a:spcAft>
                <a:spcPts val="0"/>
              </a:spcAft>
              <a:buSzPts val="2400"/>
              <a:buChar char="￮"/>
              <a:defRPr/>
            </a:lvl3pPr>
            <a:lvl4pPr marL="2574750" lvl="3" indent="-536406" algn="ctr" rtl="0">
              <a:spcBef>
                <a:spcPts val="0"/>
              </a:spcBef>
              <a:spcAft>
                <a:spcPts val="0"/>
              </a:spcAft>
              <a:buSzPts val="2400"/>
              <a:buChar char="●"/>
              <a:defRPr/>
            </a:lvl4pPr>
            <a:lvl5pPr marL="3218440" lvl="4" indent="-536406" algn="ctr" rtl="0">
              <a:spcBef>
                <a:spcPts val="0"/>
              </a:spcBef>
              <a:spcAft>
                <a:spcPts val="0"/>
              </a:spcAft>
              <a:buSzPts val="2400"/>
              <a:buChar char="○"/>
              <a:defRPr/>
            </a:lvl5pPr>
            <a:lvl6pPr marL="3862130" lvl="5" indent="-536406" algn="ctr" rtl="0">
              <a:spcBef>
                <a:spcPts val="0"/>
              </a:spcBef>
              <a:spcAft>
                <a:spcPts val="0"/>
              </a:spcAft>
              <a:buSzPts val="2400"/>
              <a:buChar char="■"/>
              <a:defRPr/>
            </a:lvl6pPr>
            <a:lvl7pPr marL="4505817" lvl="6" indent="-536406" algn="ctr" rtl="0">
              <a:spcBef>
                <a:spcPts val="0"/>
              </a:spcBef>
              <a:spcAft>
                <a:spcPts val="0"/>
              </a:spcAft>
              <a:buSzPts val="2400"/>
              <a:buChar char="●"/>
              <a:defRPr/>
            </a:lvl7pPr>
            <a:lvl8pPr marL="5149507" lvl="7" indent="-536406" algn="ctr" rtl="0">
              <a:spcBef>
                <a:spcPts val="0"/>
              </a:spcBef>
              <a:spcAft>
                <a:spcPts val="0"/>
              </a:spcAft>
              <a:buSzPts val="2400"/>
              <a:buChar char="○"/>
              <a:defRPr/>
            </a:lvl8pPr>
            <a:lvl9pPr marL="5793193" lvl="8" indent="-53640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7" tIns="128717" rIns="128717" bIns="128717" anchor="t" anchorCtr="0">
            <a:noAutofit/>
          </a:bodyPr>
          <a:lstStyle/>
          <a:p>
            <a:pPr algn="ctr" defTabSz="91433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7" tIns="128717" rIns="128717" bIns="128717" anchor="t" anchorCtr="0">
            <a:noAutofit/>
          </a:bodyPr>
          <a:lstStyle>
            <a:lvl1pPr marL="643690" lvl="0" indent="-536406">
              <a:spcBef>
                <a:spcPts val="845"/>
              </a:spcBef>
              <a:spcAft>
                <a:spcPts val="0"/>
              </a:spcAft>
              <a:buSzPts val="2400"/>
              <a:buChar char="◎"/>
              <a:defRPr sz="3400"/>
            </a:lvl1pPr>
            <a:lvl2pPr marL="1287377" lvl="1" indent="-536406">
              <a:spcBef>
                <a:spcPts val="0"/>
              </a:spcBef>
              <a:spcAft>
                <a:spcPts val="0"/>
              </a:spcAft>
              <a:buSzPts val="2400"/>
              <a:buChar char="◉"/>
              <a:defRPr/>
            </a:lvl2pPr>
            <a:lvl3pPr marL="1931064" lvl="2" indent="-536406">
              <a:spcBef>
                <a:spcPts val="0"/>
              </a:spcBef>
              <a:spcAft>
                <a:spcPts val="0"/>
              </a:spcAft>
              <a:buSzPts val="2400"/>
              <a:buChar char="￮"/>
              <a:defRPr/>
            </a:lvl3pPr>
            <a:lvl4pPr marL="2574750" lvl="3" indent="-536406">
              <a:spcBef>
                <a:spcPts val="0"/>
              </a:spcBef>
              <a:spcAft>
                <a:spcPts val="0"/>
              </a:spcAft>
              <a:buSzPts val="2400"/>
              <a:buChar char="●"/>
              <a:defRPr sz="3400"/>
            </a:lvl4pPr>
            <a:lvl5pPr marL="3218440" lvl="4" indent="-536406">
              <a:spcBef>
                <a:spcPts val="0"/>
              </a:spcBef>
              <a:spcAft>
                <a:spcPts val="0"/>
              </a:spcAft>
              <a:buSzPts val="2400"/>
              <a:buChar char="○"/>
              <a:defRPr sz="3400"/>
            </a:lvl5pPr>
            <a:lvl6pPr marL="3862130" lvl="5" indent="-536406">
              <a:spcBef>
                <a:spcPts val="0"/>
              </a:spcBef>
              <a:spcAft>
                <a:spcPts val="0"/>
              </a:spcAft>
              <a:buSzPts val="2400"/>
              <a:buChar char="■"/>
              <a:defRPr sz="3400"/>
            </a:lvl6pPr>
            <a:lvl7pPr marL="4505817" lvl="6" indent="-536406">
              <a:spcBef>
                <a:spcPts val="0"/>
              </a:spcBef>
              <a:spcAft>
                <a:spcPts val="0"/>
              </a:spcAft>
              <a:buSzPts val="2400"/>
              <a:buChar char="●"/>
              <a:defRPr sz="3400"/>
            </a:lvl7pPr>
            <a:lvl8pPr marL="5149507" lvl="7" indent="-536406">
              <a:spcBef>
                <a:spcPts val="0"/>
              </a:spcBef>
              <a:spcAft>
                <a:spcPts val="0"/>
              </a:spcAft>
              <a:buSzPts val="2400"/>
              <a:buChar char="○"/>
              <a:defRPr sz="3400"/>
            </a:lvl8pPr>
            <a:lvl9pPr marL="5793193" lvl="8" indent="-53640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7" tIns="128717" rIns="128717" bIns="128717" anchor="t" anchorCtr="0">
            <a:noAutofit/>
          </a:bodyPr>
          <a:lstStyle>
            <a:lvl1pPr marL="643690" lvl="0" indent="-500645" rtl="0">
              <a:spcBef>
                <a:spcPts val="845"/>
              </a:spcBef>
              <a:spcAft>
                <a:spcPts val="0"/>
              </a:spcAft>
              <a:buSzPts val="2000"/>
              <a:buChar char="◎"/>
              <a:defRPr sz="2800"/>
            </a:lvl1pPr>
            <a:lvl2pPr marL="1287377" lvl="1" indent="-500645" rtl="0">
              <a:spcBef>
                <a:spcPts val="0"/>
              </a:spcBef>
              <a:spcAft>
                <a:spcPts val="0"/>
              </a:spcAft>
              <a:buSzPts val="2000"/>
              <a:buChar char="◉"/>
              <a:defRPr sz="2800"/>
            </a:lvl2pPr>
            <a:lvl3pPr marL="1931064" lvl="2" indent="-500645" rtl="0">
              <a:spcBef>
                <a:spcPts val="0"/>
              </a:spcBef>
              <a:spcAft>
                <a:spcPts val="0"/>
              </a:spcAft>
              <a:buSzPts val="2000"/>
              <a:buChar char="￮"/>
              <a:defRPr sz="2800"/>
            </a:lvl3pPr>
            <a:lvl4pPr marL="2574750" lvl="3" indent="-500645" rtl="0">
              <a:spcBef>
                <a:spcPts val="0"/>
              </a:spcBef>
              <a:spcAft>
                <a:spcPts val="0"/>
              </a:spcAft>
              <a:buSzPts val="2000"/>
              <a:buChar char="●"/>
              <a:defRPr sz="2800"/>
            </a:lvl4pPr>
            <a:lvl5pPr marL="3218440" lvl="4" indent="-500645" rtl="0">
              <a:spcBef>
                <a:spcPts val="0"/>
              </a:spcBef>
              <a:spcAft>
                <a:spcPts val="0"/>
              </a:spcAft>
              <a:buSzPts val="2000"/>
              <a:buChar char="○"/>
              <a:defRPr sz="2800"/>
            </a:lvl5pPr>
            <a:lvl6pPr marL="3862130" lvl="5" indent="-500645" rtl="0">
              <a:spcBef>
                <a:spcPts val="0"/>
              </a:spcBef>
              <a:spcAft>
                <a:spcPts val="0"/>
              </a:spcAft>
              <a:buSzPts val="2000"/>
              <a:buChar char="■"/>
              <a:defRPr sz="2800"/>
            </a:lvl6pPr>
            <a:lvl7pPr marL="4505817" lvl="6" indent="-500645" rtl="0">
              <a:spcBef>
                <a:spcPts val="0"/>
              </a:spcBef>
              <a:spcAft>
                <a:spcPts val="0"/>
              </a:spcAft>
              <a:buSzPts val="2000"/>
              <a:buChar char="●"/>
              <a:defRPr sz="2800"/>
            </a:lvl7pPr>
            <a:lvl8pPr marL="5149507" lvl="7" indent="-500645" rtl="0">
              <a:spcBef>
                <a:spcPts val="0"/>
              </a:spcBef>
              <a:spcAft>
                <a:spcPts val="0"/>
              </a:spcAft>
              <a:buSzPts val="2000"/>
              <a:buChar char="○"/>
              <a:defRPr sz="2800"/>
            </a:lvl8pPr>
            <a:lvl9pPr marL="5793193" lvl="8" indent="-50064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1"/>
            <a:ext cx="10104120" cy="163449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679" indent="0">
              <a:buNone/>
              <a:defRPr sz="2300">
                <a:solidFill>
                  <a:schemeClr val="tx1">
                    <a:tint val="75000"/>
                  </a:schemeClr>
                </a:solidFill>
              </a:defRPr>
            </a:lvl2pPr>
            <a:lvl3pPr marL="1149360" indent="0">
              <a:buNone/>
              <a:defRPr sz="2000">
                <a:solidFill>
                  <a:schemeClr val="tx1">
                    <a:tint val="75000"/>
                  </a:schemeClr>
                </a:solidFill>
              </a:defRPr>
            </a:lvl3pPr>
            <a:lvl4pPr marL="1724040" indent="0">
              <a:buNone/>
              <a:defRPr sz="1800">
                <a:solidFill>
                  <a:schemeClr val="tx1">
                    <a:tint val="75000"/>
                  </a:schemeClr>
                </a:solidFill>
              </a:defRPr>
            </a:lvl4pPr>
            <a:lvl5pPr marL="2298718" indent="0">
              <a:buNone/>
              <a:defRPr sz="1800">
                <a:solidFill>
                  <a:schemeClr val="tx1">
                    <a:tint val="75000"/>
                  </a:schemeClr>
                </a:solidFill>
              </a:defRPr>
            </a:lvl5pPr>
            <a:lvl6pPr marL="2873401" indent="0">
              <a:buNone/>
              <a:defRPr sz="1800">
                <a:solidFill>
                  <a:schemeClr val="tx1">
                    <a:tint val="75000"/>
                  </a:schemeClr>
                </a:solidFill>
              </a:defRPr>
            </a:lvl6pPr>
            <a:lvl7pPr marL="3448079" indent="0">
              <a:buNone/>
              <a:defRPr sz="1800">
                <a:solidFill>
                  <a:schemeClr val="tx1">
                    <a:tint val="75000"/>
                  </a:schemeClr>
                </a:solidFill>
              </a:defRPr>
            </a:lvl7pPr>
            <a:lvl8pPr marL="4022760" indent="0">
              <a:buNone/>
              <a:defRPr sz="1800">
                <a:solidFill>
                  <a:schemeClr val="tx1">
                    <a:tint val="75000"/>
                  </a:schemeClr>
                </a:solidFill>
              </a:defRPr>
            </a:lvl8pPr>
            <a:lvl9pPr marL="4597441"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7" tIns="128717" rIns="128717" bIns="128717" anchor="t" anchorCtr="0">
            <a:noAutofit/>
          </a:bodyPr>
          <a:lstStyle>
            <a:lvl1pPr marL="643690" lvl="0" indent="-321843"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26" tIns="128726" rIns="128726" bIns="128726" anchor="t" anchorCtr="0">
            <a:noAutofit/>
          </a:bodyPr>
          <a:lstStyle>
            <a:lvl1pPr marL="643738" lvl="0" indent="-536448" algn="ctr" rtl="0">
              <a:spcBef>
                <a:spcPts val="845"/>
              </a:spcBef>
              <a:spcAft>
                <a:spcPts val="0"/>
              </a:spcAft>
              <a:buSzPts val="2400"/>
              <a:buChar char="◎"/>
              <a:defRPr/>
            </a:lvl1pPr>
            <a:lvl2pPr marL="1287475" lvl="1" indent="-536448" algn="ctr" rtl="0">
              <a:spcBef>
                <a:spcPts val="0"/>
              </a:spcBef>
              <a:spcAft>
                <a:spcPts val="0"/>
              </a:spcAft>
              <a:buSzPts val="2400"/>
              <a:buChar char="◉"/>
              <a:defRPr/>
            </a:lvl2pPr>
            <a:lvl3pPr marL="1931213" lvl="2" indent="-536448" algn="ctr" rtl="0">
              <a:spcBef>
                <a:spcPts val="0"/>
              </a:spcBef>
              <a:spcAft>
                <a:spcPts val="0"/>
              </a:spcAft>
              <a:buSzPts val="2400"/>
              <a:buChar char="￮"/>
              <a:defRPr/>
            </a:lvl3pPr>
            <a:lvl4pPr marL="2574950" lvl="3" indent="-536448" algn="ctr" rtl="0">
              <a:spcBef>
                <a:spcPts val="0"/>
              </a:spcBef>
              <a:spcAft>
                <a:spcPts val="0"/>
              </a:spcAft>
              <a:buSzPts val="2400"/>
              <a:buChar char="●"/>
              <a:defRPr/>
            </a:lvl4pPr>
            <a:lvl5pPr marL="3218688" lvl="4" indent="-536448" algn="ctr" rtl="0">
              <a:spcBef>
                <a:spcPts val="0"/>
              </a:spcBef>
              <a:spcAft>
                <a:spcPts val="0"/>
              </a:spcAft>
              <a:buSzPts val="2400"/>
              <a:buChar char="○"/>
              <a:defRPr/>
            </a:lvl5pPr>
            <a:lvl6pPr marL="3862426" lvl="5" indent="-536448" algn="ctr" rtl="0">
              <a:spcBef>
                <a:spcPts val="0"/>
              </a:spcBef>
              <a:spcAft>
                <a:spcPts val="0"/>
              </a:spcAft>
              <a:buSzPts val="2400"/>
              <a:buChar char="■"/>
              <a:defRPr/>
            </a:lvl6pPr>
            <a:lvl7pPr marL="4506163" lvl="6" indent="-536448" algn="ctr" rtl="0">
              <a:spcBef>
                <a:spcPts val="0"/>
              </a:spcBef>
              <a:spcAft>
                <a:spcPts val="0"/>
              </a:spcAft>
              <a:buSzPts val="2400"/>
              <a:buChar char="●"/>
              <a:defRPr/>
            </a:lvl7pPr>
            <a:lvl8pPr marL="5149901" lvl="7" indent="-536448" algn="ctr" rtl="0">
              <a:spcBef>
                <a:spcPts val="0"/>
              </a:spcBef>
              <a:spcAft>
                <a:spcPts val="0"/>
              </a:spcAft>
              <a:buSzPts val="2400"/>
              <a:buChar char="○"/>
              <a:defRPr/>
            </a:lvl8pPr>
            <a:lvl9pPr marL="5793638" lvl="8" indent="-536448"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26" tIns="128726" rIns="128726" bIns="128726" anchor="t" anchorCtr="0">
            <a:noAutofit/>
          </a:bodyPr>
          <a:lstStyle/>
          <a:p>
            <a:pPr algn="ctr" defTabSz="91440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26" tIns="128726" rIns="128726" bIns="128726" anchor="t" anchorCtr="0">
            <a:noAutofit/>
          </a:bodyPr>
          <a:lstStyle>
            <a:lvl1pPr marL="643738" lvl="0" indent="-536448">
              <a:spcBef>
                <a:spcPts val="845"/>
              </a:spcBef>
              <a:spcAft>
                <a:spcPts val="0"/>
              </a:spcAft>
              <a:buSzPts val="2400"/>
              <a:buChar char="◎"/>
              <a:defRPr sz="3400"/>
            </a:lvl1pPr>
            <a:lvl2pPr marL="1287475" lvl="1" indent="-536448">
              <a:spcBef>
                <a:spcPts val="0"/>
              </a:spcBef>
              <a:spcAft>
                <a:spcPts val="0"/>
              </a:spcAft>
              <a:buSzPts val="2400"/>
              <a:buChar char="◉"/>
              <a:defRPr/>
            </a:lvl2pPr>
            <a:lvl3pPr marL="1931213" lvl="2" indent="-536448">
              <a:spcBef>
                <a:spcPts val="0"/>
              </a:spcBef>
              <a:spcAft>
                <a:spcPts val="0"/>
              </a:spcAft>
              <a:buSzPts val="2400"/>
              <a:buChar char="￮"/>
              <a:defRPr/>
            </a:lvl3pPr>
            <a:lvl4pPr marL="2574950" lvl="3" indent="-536448">
              <a:spcBef>
                <a:spcPts val="0"/>
              </a:spcBef>
              <a:spcAft>
                <a:spcPts val="0"/>
              </a:spcAft>
              <a:buSzPts val="2400"/>
              <a:buChar char="●"/>
              <a:defRPr sz="3400"/>
            </a:lvl4pPr>
            <a:lvl5pPr marL="3218688" lvl="4" indent="-536448">
              <a:spcBef>
                <a:spcPts val="0"/>
              </a:spcBef>
              <a:spcAft>
                <a:spcPts val="0"/>
              </a:spcAft>
              <a:buSzPts val="2400"/>
              <a:buChar char="○"/>
              <a:defRPr sz="3400"/>
            </a:lvl5pPr>
            <a:lvl6pPr marL="3862426" lvl="5" indent="-536448">
              <a:spcBef>
                <a:spcPts val="0"/>
              </a:spcBef>
              <a:spcAft>
                <a:spcPts val="0"/>
              </a:spcAft>
              <a:buSzPts val="2400"/>
              <a:buChar char="■"/>
              <a:defRPr sz="3400"/>
            </a:lvl6pPr>
            <a:lvl7pPr marL="4506163" lvl="6" indent="-536448">
              <a:spcBef>
                <a:spcPts val="0"/>
              </a:spcBef>
              <a:spcAft>
                <a:spcPts val="0"/>
              </a:spcAft>
              <a:buSzPts val="2400"/>
              <a:buChar char="●"/>
              <a:defRPr sz="3400"/>
            </a:lvl7pPr>
            <a:lvl8pPr marL="5149901" lvl="7" indent="-536448">
              <a:spcBef>
                <a:spcPts val="0"/>
              </a:spcBef>
              <a:spcAft>
                <a:spcPts val="0"/>
              </a:spcAft>
              <a:buSzPts val="2400"/>
              <a:buChar char="○"/>
              <a:defRPr sz="3400"/>
            </a:lvl8pPr>
            <a:lvl9pPr marL="5793638" lvl="8" indent="-536448">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26" tIns="128726" rIns="128726" bIns="128726" anchor="t" anchorCtr="0">
            <a:noAutofit/>
          </a:bodyPr>
          <a:lstStyle>
            <a:lvl1pPr marL="643738" lvl="0" indent="-500685" rtl="0">
              <a:spcBef>
                <a:spcPts val="845"/>
              </a:spcBef>
              <a:spcAft>
                <a:spcPts val="0"/>
              </a:spcAft>
              <a:buSzPts val="2000"/>
              <a:buChar char="◎"/>
              <a:defRPr sz="2800"/>
            </a:lvl1pPr>
            <a:lvl2pPr marL="1287475" lvl="1" indent="-500685" rtl="0">
              <a:spcBef>
                <a:spcPts val="0"/>
              </a:spcBef>
              <a:spcAft>
                <a:spcPts val="0"/>
              </a:spcAft>
              <a:buSzPts val="2000"/>
              <a:buChar char="◉"/>
              <a:defRPr sz="2800"/>
            </a:lvl2pPr>
            <a:lvl3pPr marL="1931213" lvl="2" indent="-500685" rtl="0">
              <a:spcBef>
                <a:spcPts val="0"/>
              </a:spcBef>
              <a:spcAft>
                <a:spcPts val="0"/>
              </a:spcAft>
              <a:buSzPts val="2000"/>
              <a:buChar char="￮"/>
              <a:defRPr sz="2800"/>
            </a:lvl3pPr>
            <a:lvl4pPr marL="2574950" lvl="3" indent="-500685" rtl="0">
              <a:spcBef>
                <a:spcPts val="0"/>
              </a:spcBef>
              <a:spcAft>
                <a:spcPts val="0"/>
              </a:spcAft>
              <a:buSzPts val="2000"/>
              <a:buChar char="●"/>
              <a:defRPr sz="2800"/>
            </a:lvl4pPr>
            <a:lvl5pPr marL="3218688" lvl="4" indent="-500685" rtl="0">
              <a:spcBef>
                <a:spcPts val="0"/>
              </a:spcBef>
              <a:spcAft>
                <a:spcPts val="0"/>
              </a:spcAft>
              <a:buSzPts val="2000"/>
              <a:buChar char="○"/>
              <a:defRPr sz="2800"/>
            </a:lvl5pPr>
            <a:lvl6pPr marL="3862426" lvl="5" indent="-500685" rtl="0">
              <a:spcBef>
                <a:spcPts val="0"/>
              </a:spcBef>
              <a:spcAft>
                <a:spcPts val="0"/>
              </a:spcAft>
              <a:buSzPts val="2000"/>
              <a:buChar char="■"/>
              <a:defRPr sz="2800"/>
            </a:lvl6pPr>
            <a:lvl7pPr marL="4506163" lvl="6" indent="-500685" rtl="0">
              <a:spcBef>
                <a:spcPts val="0"/>
              </a:spcBef>
              <a:spcAft>
                <a:spcPts val="0"/>
              </a:spcAft>
              <a:buSzPts val="2000"/>
              <a:buChar char="●"/>
              <a:defRPr sz="2800"/>
            </a:lvl7pPr>
            <a:lvl8pPr marL="5149901" lvl="7" indent="-500685" rtl="0">
              <a:spcBef>
                <a:spcPts val="0"/>
              </a:spcBef>
              <a:spcAft>
                <a:spcPts val="0"/>
              </a:spcAft>
              <a:buSzPts val="2000"/>
              <a:buChar char="○"/>
              <a:defRPr sz="2800"/>
            </a:lvl8pPr>
            <a:lvl9pPr marL="5793638" lvl="8" indent="-50068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844"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05635A-1513-434C-9FAB-4027C6A55C0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26" tIns="128726" rIns="128726" bIns="128726" anchor="t" anchorCtr="0">
            <a:noAutofit/>
          </a:bodyPr>
          <a:lstStyle>
            <a:lvl1pPr marL="643738" lvl="0" indent="-321869"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20"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20"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842138"/>
            <a:ext cx="5252244"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a:t>Click to edit Master text styles</a:t>
            </a:r>
          </a:p>
        </p:txBody>
      </p:sp>
      <p:sp>
        <p:nvSpPr>
          <p:cNvPr id="4" name="Content Placeholder 3"/>
          <p:cNvSpPr>
            <a:spLocks noGrp="1"/>
          </p:cNvSpPr>
          <p:nvPr>
            <p:ph sz="half" idx="2"/>
          </p:nvPr>
        </p:nvSpPr>
        <p:spPr>
          <a:xfrm>
            <a:off x="594360"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5635A-1513-434C-9FAB-4027C6A55C0A}"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5635A-1513-434C-9FAB-4027C6A55C0A}"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27659"/>
            <a:ext cx="3910807" cy="139446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647565" y="327663"/>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5" y="1722120"/>
            <a:ext cx="3910807" cy="5629277"/>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679" indent="0">
              <a:buNone/>
              <a:defRPr sz="3500"/>
            </a:lvl2pPr>
            <a:lvl3pPr marL="1149360" indent="0">
              <a:buNone/>
              <a:defRPr sz="3000"/>
            </a:lvl3pPr>
            <a:lvl4pPr marL="1724040" indent="0">
              <a:buNone/>
              <a:defRPr sz="2500"/>
            </a:lvl4pPr>
            <a:lvl5pPr marL="2298718" indent="0">
              <a:buNone/>
              <a:defRPr sz="2500"/>
            </a:lvl5pPr>
            <a:lvl6pPr marL="2873401" indent="0">
              <a:buNone/>
              <a:defRPr sz="2500"/>
            </a:lvl6pPr>
            <a:lvl7pPr marL="3448079" indent="0">
              <a:buNone/>
              <a:defRPr sz="2500"/>
            </a:lvl7pPr>
            <a:lvl8pPr marL="4022760" indent="0">
              <a:buNone/>
              <a:defRPr sz="2500"/>
            </a:lvl8pPr>
            <a:lvl9pPr marL="4597441"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36" tIns="57468" rIns="114936" bIns="57468" rtlCol="0" anchor="ctr">
            <a:normAutofit/>
          </a:bodyPr>
          <a:lstStyle/>
          <a:p>
            <a:r>
              <a:rPr lang="en-US"/>
              <a:t>Click to edit Master title style</a:t>
            </a:r>
          </a:p>
        </p:txBody>
      </p:sp>
      <p:sp>
        <p:nvSpPr>
          <p:cNvPr id="3" name="Text Placeholder 2"/>
          <p:cNvSpPr>
            <a:spLocks noGrp="1"/>
          </p:cNvSpPr>
          <p:nvPr>
            <p:ph type="body" idx="1"/>
          </p:nvPr>
        </p:nvSpPr>
        <p:spPr>
          <a:xfrm>
            <a:off x="594360" y="1920244"/>
            <a:ext cx="10698480" cy="5431157"/>
          </a:xfrm>
          <a:prstGeom prst="rect">
            <a:avLst/>
          </a:prstGeom>
        </p:spPr>
        <p:txBody>
          <a:bodyPr vert="horz" lIns="114936" tIns="57468" rIns="114936" bIns="574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4360" y="7627621"/>
            <a:ext cx="277368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10/20/2021</a:t>
            </a:fld>
            <a:endParaRPr lang="en-US"/>
          </a:p>
        </p:txBody>
      </p:sp>
      <p:sp>
        <p:nvSpPr>
          <p:cNvPr id="5" name="Footer Placeholder 4"/>
          <p:cNvSpPr>
            <a:spLocks noGrp="1"/>
          </p:cNvSpPr>
          <p:nvPr>
            <p:ph type="ftr" sz="quarter" idx="3"/>
          </p:nvPr>
        </p:nvSpPr>
        <p:spPr>
          <a:xfrm>
            <a:off x="4061460" y="7627621"/>
            <a:ext cx="376428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627621"/>
            <a:ext cx="277368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60" rtl="0" eaLnBrk="1" latinLnBrk="0" hangingPunct="1">
        <a:spcBef>
          <a:spcPct val="0"/>
        </a:spcBef>
        <a:buNone/>
        <a:defRPr sz="5500" kern="1200">
          <a:solidFill>
            <a:schemeClr val="tx1"/>
          </a:solidFill>
          <a:latin typeface="+mj-lt"/>
          <a:ea typeface="+mj-ea"/>
          <a:cs typeface="+mj-cs"/>
        </a:defRPr>
      </a:lvl1pPr>
    </p:titleStyle>
    <p:bodyStyle>
      <a:lvl1pPr marL="431010" indent="-431010" algn="l" defTabSz="114936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55" indent="-359174" algn="l" defTabSz="114936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699" indent="-287339" algn="l" defTabSz="114936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37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05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73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42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09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78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2" tIns="128712" rIns="128712" bIns="128712"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2" tIns="128712" rIns="128712" bIns="128712"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2" tIns="128712" rIns="128712" bIns="128712"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295">
              <a:buClr>
                <a:srgbClr val="000000"/>
              </a:buClr>
            </a:pPr>
            <a:fld id="{00000000-1234-1234-1234-123412341234}" type="slidenum">
              <a:rPr lang="en" kern="0" smtClean="0"/>
              <a:pPr defTabSz="914295">
                <a:buClr>
                  <a:srgbClr val="000000"/>
                </a:buClr>
              </a:pPr>
              <a:t>‹#›</a:t>
            </a:fld>
            <a:endParaRPr lang="en" kern="0"/>
          </a:p>
        </p:txBody>
      </p:sp>
    </p:spTree>
    <p:extLst>
      <p:ext uri="{BB962C8B-B14F-4D97-AF65-F5344CB8AC3E}">
        <p14:creationId xmlns:p14="http://schemas.microsoft.com/office/powerpoint/2010/main" val="1479677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30">
              <a:buClr>
                <a:srgbClr val="000000"/>
              </a:buClr>
            </a:pPr>
            <a:fld id="{00000000-1234-1234-1234-123412341234}" type="slidenum">
              <a:rPr lang="en" kern="0" smtClean="0"/>
              <a:pPr defTabSz="914330">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smtClean="0"/>
              <a:pPr defTabSz="914400">
                <a:buClr>
                  <a:srgbClr val="000000"/>
                </a:buClr>
                <a:buFont typeface="Arial"/>
                <a:buNone/>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1625" b="81048"/>
          <a:stretch/>
        </p:blipFill>
        <p:spPr bwMode="auto">
          <a:xfrm>
            <a:off x="123092"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55075" y="4800600"/>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6447693" y="4680886"/>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01964" y="2420598"/>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8001001" y="2420598"/>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7587763" y="4710190"/>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934203" y="17031"/>
            <a:ext cx="5867401" cy="483470"/>
          </a:xfrm>
          <a:prstGeom prst="rect">
            <a:avLst/>
          </a:prstGeom>
          <a:noFill/>
        </p:spPr>
        <p:txBody>
          <a:bodyPr wrap="square" lIns="128276" tIns="64137" rIns="128276" bIns="64137" rtlCol="0">
            <a:spAutoFit/>
          </a:bodyPr>
          <a:lstStyle/>
          <a:p>
            <a:r>
              <a:rPr lang="vi-VN" i="1">
                <a:latin typeface="Times New Roman" pitchFamily="18" charset="0"/>
                <a:cs typeface="Times New Roman" pitchFamily="18" charset="0"/>
              </a:rPr>
              <a:t>Thứ </a:t>
            </a:r>
            <a:r>
              <a:rPr lang="en-US" i="1">
                <a:latin typeface="Times New Roman" pitchFamily="18" charset="0"/>
                <a:cs typeface="Times New Roman" pitchFamily="18" charset="0"/>
              </a:rPr>
              <a:t>tư</a:t>
            </a:r>
            <a:r>
              <a:rPr lang="vi-VN" i="1">
                <a:latin typeface="Times New Roman" pitchFamily="18" charset="0"/>
                <a:cs typeface="Times New Roman" pitchFamily="18" charset="0"/>
              </a:rPr>
              <a:t>, </a:t>
            </a:r>
            <a:r>
              <a:rPr lang="vi-VN" i="1" dirty="0">
                <a:latin typeface="Times New Roman" pitchFamily="18" charset="0"/>
                <a:cs typeface="Times New Roman" pitchFamily="18" charset="0"/>
              </a:rPr>
              <a:t>ngày 20 tháng 10 </a:t>
            </a:r>
            <a:r>
              <a:rPr lang="vi-VN" i="1">
                <a:latin typeface="Times New Roman" pitchFamily="18" charset="0"/>
                <a:cs typeface="Times New Roman" pitchFamily="18" charset="0"/>
              </a:rPr>
              <a:t>năm 202</a:t>
            </a:r>
            <a:r>
              <a:rPr lang="en-US" i="1">
                <a:latin typeface="Times New Roman" pitchFamily="18" charset="0"/>
                <a:cs typeface="Times New Roman" pitchFamily="18" charset="0"/>
              </a:rPr>
              <a:t>1</a:t>
            </a:r>
            <a:endParaRPr lang="en-US" i="1" dirty="0">
              <a:latin typeface="Times New Roman" pitchFamily="18" charset="0"/>
              <a:cs typeface="Times New Roman" pitchFamily="18" charset="0"/>
            </a:endParaRPr>
          </a:p>
        </p:txBody>
      </p:sp>
      <p:pic>
        <p:nvPicPr>
          <p:cNvPr id="27" name="图片 37895" descr="1-27"/>
          <p:cNvPicPr>
            <a:picLocks noChangeAspect="1"/>
          </p:cNvPicPr>
          <p:nvPr/>
        </p:nvPicPr>
        <p:blipFill>
          <a:blip r:embed="rId3"/>
          <a:stretch>
            <a:fillRect/>
          </a:stretch>
        </p:blipFill>
        <p:spPr>
          <a:xfrm>
            <a:off x="8839200" y="35115"/>
            <a:ext cx="3048000" cy="2709333"/>
          </a:xfrm>
          <a:prstGeom prst="rect">
            <a:avLst/>
          </a:prstGeom>
          <a:noFill/>
          <a:ln w="9525">
            <a:noFill/>
          </a:ln>
        </p:spPr>
      </p:pic>
      <p:sp>
        <p:nvSpPr>
          <p:cNvPr id="2" name="Explosion 1 1"/>
          <p:cNvSpPr/>
          <p:nvPr/>
        </p:nvSpPr>
        <p:spPr>
          <a:xfrm>
            <a:off x="3733802" y="500501"/>
            <a:ext cx="4164624" cy="2243947"/>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4720005" y="1213338"/>
            <a:ext cx="3103688" cy="584775"/>
          </a:xfrm>
          <a:prstGeom prst="rect">
            <a:avLst/>
          </a:prstGeom>
          <a:noFill/>
        </p:spPr>
        <p:txBody>
          <a:bodyPr wrap="square" rtlCol="0">
            <a:spAutoFit/>
          </a:bodyPr>
          <a:lstStyle/>
          <a:p>
            <a:r>
              <a:rPr lang="en-US" sz="3200" b="1" dirty="0" err="1">
                <a:solidFill>
                  <a:schemeClr val="bg1"/>
                </a:solidFill>
                <a:latin typeface="Times New Roman" pitchFamily="18" charset="0"/>
                <a:cs typeface="Times New Roman" pitchFamily="18" charset="0"/>
              </a:rPr>
              <a:t>Thảo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luận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762000"/>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908419"/>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84414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488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5080517" y="5353287"/>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208439" y="5160003"/>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96240" y="2388229"/>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7033260" y="4931409"/>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图片 44037" descr="1-34"/>
          <p:cNvPicPr>
            <a:picLocks noChangeAspect="1"/>
          </p:cNvPicPr>
          <p:nvPr/>
        </p:nvPicPr>
        <p:blipFill>
          <a:blip r:embed="rId5"/>
          <a:stretch>
            <a:fillRect/>
          </a:stretch>
        </p:blipFill>
        <p:spPr>
          <a:xfrm>
            <a:off x="92125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6382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11</a:t>
            </a:fld>
            <a:endParaRPr/>
          </a:p>
        </p:txBody>
      </p:sp>
      <p:sp>
        <p:nvSpPr>
          <p:cNvPr id="7" name="TextBox 7"/>
          <p:cNvSpPr txBox="1">
            <a:spLocks noChangeArrowheads="1"/>
          </p:cNvSpPr>
          <p:nvPr/>
        </p:nvSpPr>
        <p:spPr bwMode="auto">
          <a:xfrm>
            <a:off x="2133600"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và</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7897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81800" y="2286000"/>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6558913" y="5848240"/>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1028703" y="2255226"/>
            <a:ext cx="8839200" cy="2862322"/>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Cách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hiện</a:t>
            </a:r>
            <a:r>
              <a:rPr lang="en-US" sz="3600" dirty="0">
                <a:latin typeface="Times New Roman" pitchFamily="18" charset="0"/>
                <a:cs typeface="Times New Roman" pitchFamily="18" charset="0"/>
              </a:rPr>
              <a:t>:</a:t>
            </a:r>
          </a:p>
          <a:p>
            <a:pPr marL="457200" indent="-457200">
              <a:buFont typeface="Arial" pitchFamily="34" charset="0"/>
              <a:buChar char="•"/>
            </a:pP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Đặt</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trỏ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a:p>
            <a:pPr marL="457200" indent="-457200">
              <a:buFont typeface="Arial" pitchFamily="34" charset="0"/>
              <a:buChar char="•"/>
            </a:pP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2: </a:t>
            </a:r>
            <a:r>
              <a:rPr lang="en-US" sz="3600" dirty="0" err="1">
                <a:latin typeface="Times New Roman" pitchFamily="18" charset="0"/>
                <a:cs typeface="Times New Roman" pitchFamily="18" charset="0"/>
              </a:rPr>
              <a:t>Kéo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hẹp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0" y="203607"/>
            <a:ext cx="8990194" cy="8147955"/>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434143" y="4764868"/>
            <a:ext cx="3315684" cy="3183473"/>
          </a:xfrm>
          <a:prstGeom prst="rect">
            <a:avLst/>
          </a:prstGeom>
          <a:noFill/>
          <a:ln w="9525">
            <a:noFill/>
          </a:ln>
        </p:spPr>
      </p:pic>
      <p:sp>
        <p:nvSpPr>
          <p:cNvPr id="14343" name="矩形 14342"/>
          <p:cNvSpPr/>
          <p:nvPr/>
        </p:nvSpPr>
        <p:spPr>
          <a:xfrm>
            <a:off x="5274233" y="878667"/>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687"/>
            <a:r>
              <a:rPr lang="en-US" altLang="zh-CN" sz="4100" dirty="0" err="1">
                <a:latin typeface="Times New Roman" pitchFamily="18" charset="0"/>
                <a:ea typeface="宋体" panose="02010600030101010101" pitchFamily="2" charset="-122"/>
                <a:cs typeface="Times New Roman" pitchFamily="18" charset="0"/>
              </a:rPr>
              <a:t>Em</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cần</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ghi</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nhớ</a:t>
            </a:r>
            <a:endParaRPr lang="en-US" altLang="zh-CN" sz="4100" dirty="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749827" y="2078058"/>
            <a:ext cx="7179936" cy="4779728"/>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dirty="0" err="1">
                <a:latin typeface="Times New Roman" pitchFamily="18" charset="0"/>
                <a:ea typeface="宋体" panose="02010600030101010101" pitchFamily="2" charset="-122"/>
                <a:cs typeface="Times New Roman" pitchFamily="18" charset="0"/>
              </a:rPr>
              <a:t>Giãn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cách</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dòng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trong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một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a:latin typeface="Times New Roman" pitchFamily="18" charset="0"/>
                <a:ea typeface="宋体" panose="02010600030101010101" pitchFamily="2" charset="-122"/>
                <a:cs typeface="Times New Roman" pitchFamily="18" charset="0"/>
              </a:rPr>
              <a:t>Di </a:t>
            </a:r>
            <a:r>
              <a:rPr lang="en-US" altLang="zh-CN" sz="3200" dirty="0" err="1">
                <a:latin typeface="Times New Roman" pitchFamily="18" charset="0"/>
                <a:ea typeface="宋体" panose="02010600030101010101" pitchFamily="2" charset="-122"/>
                <a:cs typeface="Times New Roman" pitchFamily="18" charset="0"/>
              </a:rPr>
              <a:t>chuyển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cả</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sang </a:t>
            </a:r>
            <a:r>
              <a:rPr lang="en-US" altLang="zh-CN" sz="3200" dirty="0" err="1">
                <a:latin typeface="Times New Roman" pitchFamily="18" charset="0"/>
                <a:ea typeface="宋体" panose="02010600030101010101" pitchFamily="2" charset="-122"/>
                <a:cs typeface="Times New Roman" pitchFamily="18" charset="0"/>
              </a:rPr>
              <a:t>trái</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;sang </a:t>
            </a:r>
            <a:r>
              <a:rPr lang="en-US" altLang="zh-CN" sz="3200" dirty="0" err="1">
                <a:latin typeface="Times New Roman" pitchFamily="18" charset="0"/>
                <a:ea typeface="宋体" panose="02010600030101010101" pitchFamily="2" charset="-122"/>
                <a:cs typeface="Times New Roman" pitchFamily="18" charset="0"/>
              </a:rPr>
              <a:t>phải</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err="1">
                <a:latin typeface="Times New Roman" pitchFamily="18" charset="0"/>
                <a:ea typeface="宋体" panose="02010600030101010101" pitchFamily="2" charset="-122"/>
                <a:cs typeface="Times New Roman" pitchFamily="18" charset="0"/>
              </a:rPr>
              <a:t>Thêm</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bớt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trống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trên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  </a:t>
            </a:r>
            <a:r>
              <a:rPr lang="en-US" altLang="zh-CN" sz="3200" dirty="0" err="1">
                <a:latin typeface="Times New Roman" pitchFamily="18" charset="0"/>
                <a:ea typeface="宋体" panose="02010600030101010101" pitchFamily="2" charset="-122"/>
                <a:cs typeface="Times New Roman" pitchFamily="18" charset="0"/>
              </a:rPr>
              <a:t>thêm</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bớt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trống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dưới</a:t>
            </a:r>
            <a:r>
              <a:rPr lang="en-US" altLang="zh-CN" sz="3200" dirty="0">
                <a:latin typeface="Times New Roman" pitchFamily="18" charset="0"/>
                <a:ea typeface="宋体" panose="02010600030101010101" pitchFamily="2" charset="-122"/>
                <a:cs typeface="Times New Roman" pitchFamily="18" charset="0"/>
              </a:rPr>
              <a:t> </a:t>
            </a:r>
          </a:p>
          <a:p>
            <a:pPr defTabSz="1149687"/>
            <a:endParaRPr lang="en-US" altLang="zh-CN" sz="1600" dirty="0">
              <a:latin typeface="Times New Roman" pitchFamily="18" charset="0"/>
              <a:ea typeface="宋体" panose="02010600030101010101" pitchFamily="2" charset="-122"/>
              <a:cs typeface="Times New Roman" pitchFamily="18" charset="0"/>
            </a:endParaRPr>
          </a:p>
          <a:p>
            <a:pPr defTabSz="1149687"/>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endParaRPr lang="en-US" altLang="zh-CN" sz="3200" dirty="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861"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6250" r="57249" b="88237"/>
          <a:stretch/>
        </p:blipFill>
        <p:spPr bwMode="auto">
          <a:xfrm>
            <a:off x="9400214" y="396600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45" t="6250" r="58929" b="88322"/>
          <a:stretch/>
        </p:blipFill>
        <p:spPr bwMode="auto">
          <a:xfrm>
            <a:off x="51791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518" t="36779" r="59503" b="60091"/>
          <a:stretch/>
        </p:blipFill>
        <p:spPr bwMode="auto">
          <a:xfrm>
            <a:off x="5168413" y="5512344"/>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8691" t="39663" r="59421" b="56971"/>
          <a:stretch/>
        </p:blipFill>
        <p:spPr bwMode="auto">
          <a:xfrm>
            <a:off x="5943600" y="6185993"/>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2" name="TextBox 1"/>
          <p:cNvSpPr txBox="1"/>
          <p:nvPr/>
        </p:nvSpPr>
        <p:spPr>
          <a:xfrm>
            <a:off x="2781300" y="1828800"/>
            <a:ext cx="5867400" cy="1569660"/>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1</a:t>
            </a:r>
            <a:r>
              <a:rPr lang="en-US"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Muốn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thụt</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lề</a:t>
            </a:r>
            <a:r>
              <a:rPr lang="en-US" altLang="vi-VN" sz="3200" b="1" dirty="0">
                <a:solidFill>
                  <a:srgbClr val="0000FF"/>
                </a:solidFill>
                <a:latin typeface="Times New Roman" pitchFamily="18" charset="0"/>
                <a:cs typeface="Times New Roman" pitchFamily="18" charset="0"/>
              </a:rPr>
              <a:t> </a:t>
            </a:r>
            <a:r>
              <a:rPr lang="vi-VN" altLang="vi-VN" sz="3200" b="1" dirty="0">
                <a:solidFill>
                  <a:srgbClr val="0000FF"/>
                </a:solidFill>
                <a:latin typeface="Times New Roman" pitchFamily="18" charset="0"/>
                <a:cs typeface="Times New Roman" pitchFamily="18" charset="0"/>
              </a:rPr>
              <a:t>đ</a:t>
            </a:r>
            <a:r>
              <a:rPr lang="en-US" altLang="vi-VN" sz="3200" b="1" dirty="0" err="1">
                <a:solidFill>
                  <a:srgbClr val="0000FF"/>
                </a:solidFill>
                <a:latin typeface="Times New Roman" pitchFamily="18" charset="0"/>
                <a:cs typeface="Times New Roman" pitchFamily="18" charset="0"/>
              </a:rPr>
              <a:t>oạn</a:t>
            </a:r>
            <a:r>
              <a:rPr lang="en-US" altLang="vi-VN" sz="3200" b="1" dirty="0">
                <a:solidFill>
                  <a:srgbClr val="0000FF"/>
                </a:solidFill>
                <a:latin typeface="Times New Roman" pitchFamily="18" charset="0"/>
                <a:cs typeface="Times New Roman" pitchFamily="18" charset="0"/>
              </a:rPr>
              <a:t> v</a:t>
            </a:r>
            <a:r>
              <a:rPr lang="vi-VN" altLang="vi-VN" sz="3200" b="1" dirty="0">
                <a:solidFill>
                  <a:srgbClr val="0000FF"/>
                </a:solidFill>
                <a:latin typeface="Times New Roman" pitchFamily="18" charset="0"/>
                <a:cs typeface="Times New Roman" pitchFamily="18" charset="0"/>
              </a:rPr>
              <a:t>ă</a:t>
            </a:r>
            <a:r>
              <a:rPr lang="en-US" altLang="vi-VN" sz="3200" b="1" dirty="0">
                <a:solidFill>
                  <a:srgbClr val="0000FF"/>
                </a:solidFill>
                <a:latin typeface="Times New Roman" pitchFamily="18" charset="0"/>
                <a:cs typeface="Times New Roman" pitchFamily="18" charset="0"/>
              </a:rPr>
              <a:t>n </a:t>
            </a:r>
            <a:r>
              <a:rPr lang="en-US" altLang="vi-VN" sz="3200" b="1" dirty="0" err="1">
                <a:solidFill>
                  <a:srgbClr val="0000FF"/>
                </a:solidFill>
                <a:latin typeface="Times New Roman" pitchFamily="18" charset="0"/>
                <a:cs typeface="Times New Roman" pitchFamily="18" charset="0"/>
              </a:rPr>
              <a:t>bản</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trái</a:t>
            </a:r>
            <a:r>
              <a:rPr lang="en-US" altLang="vi-VN" sz="3200" b="1" dirty="0">
                <a:solidFill>
                  <a:srgbClr val="0000FF"/>
                </a:solidFill>
                <a:latin typeface="Times New Roman" pitchFamily="18" charset="0"/>
                <a:cs typeface="Times New Roman" pitchFamily="18" charset="0"/>
              </a:rPr>
              <a:t> ho</a:t>
            </a:r>
            <a:r>
              <a:rPr lang="vi-VN" altLang="vi-VN" sz="3200" b="1" dirty="0">
                <a:solidFill>
                  <a:srgbClr val="0000FF"/>
                </a:solidFill>
                <a:latin typeface="Times New Roman" pitchFamily="18" charset="0"/>
                <a:cs typeface="Times New Roman" pitchFamily="18" charset="0"/>
              </a:rPr>
              <a:t>ặc</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em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chọn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tượng</a:t>
            </a:r>
            <a:r>
              <a:rPr lang="en-US" altLang="vi-VN" sz="3200" b="1" dirty="0">
                <a:solidFill>
                  <a:srgbClr val="0000FF"/>
                </a:solidFill>
                <a:latin typeface="Times New Roman" pitchFamily="18" charset="0"/>
                <a:cs typeface="Times New Roman" pitchFamily="18" charset="0"/>
              </a:rPr>
              <a:t>…</a:t>
            </a:r>
          </a:p>
        </p:txBody>
      </p:sp>
      <p:grpSp>
        <p:nvGrpSpPr>
          <p:cNvPr id="4" name="Group 1"/>
          <p:cNvGrpSpPr>
            <a:grpSpLocks/>
          </p:cNvGrpSpPr>
          <p:nvPr/>
        </p:nvGrpSpPr>
        <p:grpSpPr bwMode="auto">
          <a:xfrm>
            <a:off x="2819400" y="3644900"/>
            <a:ext cx="2438400" cy="838200"/>
            <a:chOff x="2438400" y="2819400"/>
            <a:chExt cx="2438400" cy="838200"/>
          </a:xfrm>
        </p:grpSpPr>
        <p:sp>
          <p:nvSpPr>
            <p:cNvPr id="5"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2711450" y="4394200"/>
            <a:ext cx="2286000" cy="774700"/>
            <a:chOff x="2331028" y="3568700"/>
            <a:chExt cx="2286000" cy="774700"/>
          </a:xfrm>
        </p:grpSpPr>
        <p:sp>
          <p:nvSpPr>
            <p:cNvPr id="8"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2819400" y="5199063"/>
            <a:ext cx="3200400" cy="801687"/>
            <a:chOff x="2438400" y="4373562"/>
            <a:chExt cx="3200400" cy="802428"/>
          </a:xfrm>
        </p:grpSpPr>
        <p:sp>
          <p:nvSpPr>
            <p:cNvPr id="11"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13"/>
          <p:cNvSpPr>
            <a:spLocks noChangeArrowheads="1"/>
          </p:cNvSpPr>
          <p:nvPr/>
        </p:nvSpPr>
        <p:spPr bwMode="auto">
          <a:xfrm>
            <a:off x="2781300" y="3964781"/>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Tree>
    <p:extLst>
      <p:ext uri="{BB962C8B-B14F-4D97-AF65-F5344CB8AC3E}">
        <p14:creationId xmlns:p14="http://schemas.microsoft.com/office/powerpoint/2010/main" val="8131370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571750" y="1788318"/>
            <a:ext cx="6362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2</a:t>
            </a:r>
            <a:r>
              <a:rPr lang="en-US" altLang="vi-VN" b="1"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5" name="Oval 14"/>
          <p:cNvSpPr>
            <a:spLocks noChangeArrowheads="1"/>
          </p:cNvSpPr>
          <p:nvPr/>
        </p:nvSpPr>
        <p:spPr bwMode="auto">
          <a:xfrm>
            <a:off x="3314700" y="5468144"/>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16" name="Group 8"/>
          <p:cNvGrpSpPr>
            <a:grpSpLocks/>
          </p:cNvGrpSpPr>
          <p:nvPr/>
        </p:nvGrpSpPr>
        <p:grpSpPr bwMode="auto">
          <a:xfrm>
            <a:off x="3314700" y="3850481"/>
            <a:ext cx="2438400" cy="838200"/>
            <a:chOff x="2438400" y="2819400"/>
            <a:chExt cx="2438400" cy="838200"/>
          </a:xfrm>
        </p:grpSpPr>
        <p:sp>
          <p:nvSpPr>
            <p:cNvPr id="17"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1"/>
          <p:cNvGrpSpPr>
            <a:grpSpLocks/>
          </p:cNvGrpSpPr>
          <p:nvPr/>
        </p:nvGrpSpPr>
        <p:grpSpPr bwMode="auto">
          <a:xfrm>
            <a:off x="3238500" y="4599781"/>
            <a:ext cx="2286000" cy="774700"/>
            <a:chOff x="2362200" y="3568700"/>
            <a:chExt cx="2286000" cy="774700"/>
          </a:xfrm>
        </p:grpSpPr>
        <p:sp>
          <p:nvSpPr>
            <p:cNvPr id="20" name="TextBox 4"/>
            <p:cNvSpPr txBox="1">
              <a:spLocks noChangeArrowheads="1"/>
            </p:cNvSpPr>
            <p:nvPr/>
          </p:nvSpPr>
          <p:spPr bwMode="auto">
            <a:xfrm>
              <a:off x="2362200" y="365760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4"/>
          <p:cNvGrpSpPr>
            <a:grpSpLocks/>
          </p:cNvGrpSpPr>
          <p:nvPr/>
        </p:nvGrpSpPr>
        <p:grpSpPr bwMode="auto">
          <a:xfrm>
            <a:off x="3314700" y="5404644"/>
            <a:ext cx="3200400" cy="801687"/>
            <a:chOff x="2438400" y="4373561"/>
            <a:chExt cx="3200400" cy="802429"/>
          </a:xfrm>
        </p:grpSpPr>
        <p:sp>
          <p:nvSpPr>
            <p:cNvPr id="23" name="TextBox 5"/>
            <p:cNvSpPr txBox="1">
              <a:spLocks noChangeArrowheads="1"/>
            </p:cNvSpPr>
            <p:nvPr/>
          </p:nvSpPr>
          <p:spPr bwMode="auto">
            <a:xfrm>
              <a:off x="2438400" y="4373561"/>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971800" y="2590800"/>
            <a:ext cx="541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3600" b="1" u="sng" dirty="0" err="1">
                <a:solidFill>
                  <a:srgbClr val="0000FF"/>
                </a:solidFill>
                <a:latin typeface="Times New Roman" pitchFamily="18" charset="0"/>
                <a:cs typeface="Times New Roman" pitchFamily="18" charset="0"/>
              </a:rPr>
              <a:t>Câu</a:t>
            </a:r>
            <a:r>
              <a:rPr lang="en-US" altLang="vi-VN" sz="3600" b="1" u="sng" dirty="0">
                <a:solidFill>
                  <a:srgbClr val="0000FF"/>
                </a:solidFill>
                <a:latin typeface="Times New Roman" pitchFamily="18" charset="0"/>
                <a:cs typeface="Times New Roman" pitchFamily="18" charset="0"/>
              </a:rPr>
              <a:t> 3</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Hãy</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thực</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hiện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dãn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dòng</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cho</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đoạn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văn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mẫu</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với</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thông</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số</a:t>
            </a:r>
            <a:r>
              <a:rPr lang="en-US" altLang="vi-VN" sz="3600" b="1" dirty="0">
                <a:solidFill>
                  <a:srgbClr val="0000FF"/>
                </a:solidFill>
                <a:latin typeface="Times New Roman" pitchFamily="18" charset="0"/>
                <a:cs typeface="Times New Roman" pitchFamily="18" charset="0"/>
              </a:rPr>
              <a:t> 1.3 </a:t>
            </a:r>
            <a:r>
              <a:rPr lang="en-US" altLang="vi-VN" sz="3600" b="1" dirty="0" err="1">
                <a:solidFill>
                  <a:srgbClr val="0000FF"/>
                </a:solidFill>
                <a:latin typeface="Times New Roman" pitchFamily="18" charset="0"/>
                <a:cs typeface="Times New Roman" pitchFamily="18" charset="0"/>
              </a:rPr>
              <a:t>pt</a:t>
            </a:r>
            <a:endParaRPr lang="en-US" alt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9088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3" name="TextBox 15"/>
          <p:cNvSpPr txBox="1">
            <a:spLocks noChangeArrowheads="1"/>
          </p:cNvSpPr>
          <p:nvPr/>
        </p:nvSpPr>
        <p:spPr bwMode="auto">
          <a:xfrm>
            <a:off x="2582465" y="1995547"/>
            <a:ext cx="63555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4:</a:t>
            </a:r>
            <a:r>
              <a:rPr lang="en-US" altLang="vi-VN" b="1"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4" name="Oval 3"/>
          <p:cNvSpPr>
            <a:spLocks noChangeArrowheads="1"/>
          </p:cNvSpPr>
          <p:nvPr/>
        </p:nvSpPr>
        <p:spPr bwMode="auto">
          <a:xfrm>
            <a:off x="3261143" y="4594455"/>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5" name="TextBox 3"/>
          <p:cNvSpPr txBox="1">
            <a:spLocks noChangeArrowheads="1"/>
          </p:cNvSpPr>
          <p:nvPr/>
        </p:nvSpPr>
        <p:spPr bwMode="auto">
          <a:xfrm>
            <a:off x="3321843" y="38052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580" y="367926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p:cNvGrpSpPr>
          <p:nvPr/>
        </p:nvGrpSpPr>
        <p:grpSpPr bwMode="auto">
          <a:xfrm>
            <a:off x="3268286" y="5284029"/>
            <a:ext cx="3200400" cy="801687"/>
            <a:chOff x="2438400" y="4373562"/>
            <a:chExt cx="3200400" cy="802428"/>
          </a:xfrm>
        </p:grpSpPr>
        <p:sp>
          <p:nvSpPr>
            <p:cNvPr id="8"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
          <p:cNvGrpSpPr>
            <a:grpSpLocks/>
          </p:cNvGrpSpPr>
          <p:nvPr/>
        </p:nvGrpSpPr>
        <p:grpSpPr bwMode="auto">
          <a:xfrm>
            <a:off x="3261143" y="4533900"/>
            <a:ext cx="3771900" cy="579437"/>
            <a:chOff x="2466109" y="3668539"/>
            <a:chExt cx="3770604" cy="579438"/>
          </a:xfrm>
        </p:grpSpPr>
        <p:sp>
          <p:nvSpPr>
            <p:cNvPr id="11"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23092"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850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6106614" y="4676401"/>
            <a:ext cx="1173077" cy="2497322"/>
            <a:chOff x="1080005" y="4779479"/>
            <a:chExt cx="895096" cy="2249798"/>
          </a:xfrm>
        </p:grpSpPr>
        <p:sp>
          <p:nvSpPr>
            <p:cNvPr id="18" name="Oval 17"/>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stCxn id="18"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511893" y="1752601"/>
            <a:ext cx="1260502" cy="2640398"/>
            <a:chOff x="6511893" y="1752600"/>
            <a:chExt cx="1260502" cy="2640398"/>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7789980" y="1896208"/>
            <a:ext cx="1219200" cy="2496790"/>
            <a:chOff x="6690941" y="1896208"/>
            <a:chExt cx="1219200" cy="2496790"/>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chemeClr val="tx1"/>
                  </a:solidFill>
                  <a:latin typeface="Times New Roman" pitchFamily="18" charset="0"/>
                  <a:cs typeface="Times New Roman" pitchFamily="18" charset="0"/>
                </a:rPr>
                <a:t>2 </a:t>
              </a:r>
              <a:r>
                <a:rPr lang="en-US" sz="3700" dirty="0" err="1">
                  <a:solidFill>
                    <a:schemeClr val="tx1"/>
                  </a:solidFill>
                  <a:latin typeface="Times New Roman" pitchFamily="18" charset="0"/>
                  <a:cs typeface="Times New Roman" pitchFamily="18" charset="0"/>
                </a:rPr>
                <a:t>lê</a:t>
              </a:r>
              <a:r>
                <a:rPr lang="en-US" sz="3700" dirty="0">
                  <a:solidFill>
                    <a:schemeClr val="tx1"/>
                  </a:solidFill>
                  <a:latin typeface="Times New Roman" pitchFamily="18" charset="0"/>
                  <a:cs typeface="Times New Roman" pitchFamily="18" charset="0"/>
                </a:rPr>
                <a:t>̀</a:t>
              </a:r>
            </a:p>
          </p:txBody>
        </p:sp>
      </p:grpSp>
      <p:grpSp>
        <p:nvGrpSpPr>
          <p:cNvPr id="31" name="Group 30"/>
          <p:cNvGrpSpPr/>
          <p:nvPr/>
        </p:nvGrpSpPr>
        <p:grpSpPr>
          <a:xfrm>
            <a:off x="7420369" y="4676402"/>
            <a:ext cx="1082920" cy="2551926"/>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02518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9220201" y="1410498"/>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52700"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9738377"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251835" y="6131168"/>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9212028" y="4621799"/>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42" name="图片 33797" descr="1-24"/>
          <p:cNvPicPr>
            <a:picLocks noChangeAspect="1"/>
          </p:cNvPicPr>
          <p:nvPr/>
        </p:nvPicPr>
        <p:blipFill>
          <a:blip r:embed="rId3"/>
          <a:stretch>
            <a:fillRect/>
          </a:stretch>
        </p:blipFill>
        <p:spPr>
          <a:xfrm>
            <a:off x="41390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2673357" y="5531826"/>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500"/>
                                        <p:tgtEl>
                                          <p:spTgt spid="36"/>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750"/>
                                        <p:tgtEl>
                                          <p:spTgt spid="40"/>
                                        </p:tgtEl>
                                      </p:cBhvr>
                                    </p:animEffect>
                                  </p:childTnLst>
                                </p:cTn>
                              </p:par>
                              <p:par>
                                <p:cTn id="25" presetID="8" presetClass="emph" presetSubtype="0" repeatCount="indefinite" fill="hold" grpId="1" nodeType="withEffect">
                                  <p:stCondLst>
                                    <p:cond delay="0"/>
                                  </p:stCondLst>
                                  <p:endCondLst>
                                    <p:cond evt="onNext" delay="0">
                                      <p:tgtEl>
                                        <p:sldTgt/>
                                      </p:tgtEl>
                                    </p:cond>
                                  </p:endCondLst>
                                  <p:childTnLst>
                                    <p:animRot by="21600000">
                                      <p:cBhvr>
                                        <p:cTn id="26" dur="2000" fill="hold"/>
                                        <p:tgtEl>
                                          <p:spTgt spid="34"/>
                                        </p:tgtEl>
                                        <p:attrNameLst>
                                          <p:attrName>r</p:attrName>
                                        </p:attrNameLst>
                                      </p:cBhvr>
                                    </p:animRot>
                                  </p:childTnLst>
                                </p:cTn>
                              </p:par>
                              <p:par>
                                <p:cTn id="27" presetID="8" presetClass="emph" presetSubtype="0" repeatCount="indefinite" fill="hold" grpId="1" nodeType="withEffect">
                                  <p:stCondLst>
                                    <p:cond delay="0"/>
                                  </p:stCondLst>
                                  <p:endCondLst>
                                    <p:cond evt="onNext" delay="0">
                                      <p:tgtEl>
                                        <p:sldTgt/>
                                      </p:tgtEl>
                                    </p:cond>
                                  </p:endCondLst>
                                  <p:childTnLst>
                                    <p:animRot by="21600000">
                                      <p:cBhvr>
                                        <p:cTn id="28" dur="2000" fill="hold"/>
                                        <p:tgtEl>
                                          <p:spTgt spid="36"/>
                                        </p:tgtEl>
                                        <p:attrNameLst>
                                          <p:attrName>r</p:attrName>
                                        </p:attrNameLst>
                                      </p:cBhvr>
                                    </p:animRot>
                                  </p:childTnLst>
                                </p:cTn>
                              </p:par>
                              <p:par>
                                <p:cTn id="29" presetID="8" presetClass="emph" presetSubtype="0" repeatCount="indefinite" fill="hold" grpId="1" nodeType="withEffect">
                                  <p:stCondLst>
                                    <p:cond delay="0"/>
                                  </p:stCondLst>
                                  <p:endCondLst>
                                    <p:cond evt="onNext" delay="0">
                                      <p:tgtEl>
                                        <p:sldTgt/>
                                      </p:tgtEl>
                                    </p:cond>
                                  </p:endCondLst>
                                  <p:childTnLst>
                                    <p:animRot by="21600000">
                                      <p:cBhvr>
                                        <p:cTn id="30" dur="2000" fill="hold"/>
                                        <p:tgtEl>
                                          <p:spTgt spid="40"/>
                                        </p:tgtEl>
                                        <p:attrNameLst>
                                          <p:attrName>r</p:attrName>
                                        </p:attrNameLst>
                                      </p:cBhvr>
                                    </p:animRo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1000" fill="hold"/>
                                        <p:tgtEl>
                                          <p:spTgt spid="43"/>
                                        </p:tgtEl>
                                        <p:attrNameLst>
                                          <p:attrName>ppt_w</p:attrName>
                                        </p:attrNameLst>
                                      </p:cBhvr>
                                      <p:tavLst>
                                        <p:tav tm="0">
                                          <p:val>
                                            <p:fltVal val="0"/>
                                          </p:val>
                                        </p:tav>
                                        <p:tav tm="100000">
                                          <p:val>
                                            <p:strVal val="#ppt_w"/>
                                          </p:val>
                                        </p:tav>
                                      </p:tavLst>
                                    </p:anim>
                                    <p:anim calcmode="lin" valueType="num">
                                      <p:cBhvr>
                                        <p:cTn id="41" dur="1000" fill="hold"/>
                                        <p:tgtEl>
                                          <p:spTgt spid="43"/>
                                        </p:tgtEl>
                                        <p:attrNameLst>
                                          <p:attrName>ppt_h</p:attrName>
                                        </p:attrNameLst>
                                      </p:cBhvr>
                                      <p:tavLst>
                                        <p:tav tm="0">
                                          <p:val>
                                            <p:fltVal val="0"/>
                                          </p:val>
                                        </p:tav>
                                        <p:tav tm="100000">
                                          <p:val>
                                            <p:strVal val="#ppt_h"/>
                                          </p:val>
                                        </p:tav>
                                      </p:tavLst>
                                    </p:anim>
                                    <p:anim calcmode="lin" valueType="num">
                                      <p:cBhvr>
                                        <p:cTn id="4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46892" y="228600"/>
            <a:ext cx="11852031" cy="6389157"/>
          </a:xfrm>
        </p:spPr>
      </p:pic>
      <p:sp>
        <p:nvSpPr>
          <p:cNvPr id="7" name="TextBox 6"/>
          <p:cNvSpPr txBox="1"/>
          <p:nvPr/>
        </p:nvSpPr>
        <p:spPr>
          <a:xfrm>
            <a:off x="1219200" y="4038600"/>
            <a:ext cx="8458200" cy="446276"/>
          </a:xfrm>
          <a:prstGeom prst="rect">
            <a:avLst/>
          </a:prstGeom>
          <a:noFill/>
        </p:spPr>
        <p:txBody>
          <a:bodyPr wrap="square" rtlCol="0">
            <a:spAutoFit/>
          </a:bodyPr>
          <a:lstStyle/>
          <a:p>
            <a:endParaRPr lang="en-US" dirty="0"/>
          </a:p>
        </p:txBody>
      </p:sp>
      <p:sp>
        <p:nvSpPr>
          <p:cNvPr id="8" name="TextBox 7"/>
          <p:cNvSpPr txBox="1"/>
          <p:nvPr/>
        </p:nvSpPr>
        <p:spPr>
          <a:xfrm>
            <a:off x="240328" y="4038600"/>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p>
        </p:txBody>
      </p:sp>
      <p:sp>
        <p:nvSpPr>
          <p:cNvPr id="9" name="TextBox 8"/>
          <p:cNvSpPr txBox="1"/>
          <p:nvPr/>
        </p:nvSpPr>
        <p:spPr>
          <a:xfrm>
            <a:off x="6781803" y="17031"/>
            <a:ext cx="5867401" cy="483470"/>
          </a:xfrm>
          <a:prstGeom prst="rect">
            <a:avLst/>
          </a:prstGeom>
          <a:noFill/>
        </p:spPr>
        <p:txBody>
          <a:bodyPr wrap="square" lIns="128276" tIns="64137" rIns="128276" bIns="64137" rtlCol="0">
            <a:spAutoFit/>
          </a:bodyPr>
          <a:lstStyle/>
          <a:p>
            <a:r>
              <a:rPr lang="vi-VN" i="1" dirty="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464062" y="6295991"/>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521305" y="1011120"/>
            <a:ext cx="6858150" cy="1025760"/>
          </a:xfrm>
          <a:prstGeom prst="rect">
            <a:avLst/>
          </a:prstGeom>
        </p:spPr>
        <p:txBody>
          <a:bodyPr spcFirstLastPara="1" wrap="square" lIns="128712" tIns="128712" rIns="128712" bIns="128712" anchor="b" anchorCtr="0">
            <a:noAutofit/>
          </a:bodyPr>
          <a:lstStyle/>
          <a:p>
            <a:r>
              <a:rPr lang="en" sz="4200" b="1">
                <a:latin typeface="Times New Roman" pitchFamily="18" charset="0"/>
                <a:cs typeface="Times New Roman" pitchFamily="18" charset="0"/>
              </a:rPr>
              <a:t>YÊU CẦU CẦN ĐẠT</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4</a:t>
            </a:fld>
            <a:endParaRPr/>
          </a:p>
        </p:txBody>
      </p:sp>
      <p:sp>
        <p:nvSpPr>
          <p:cNvPr id="7" name="Round Same Side Corner Rectangle 6"/>
          <p:cNvSpPr/>
          <p:nvPr/>
        </p:nvSpPr>
        <p:spPr>
          <a:xfrm rot="16200000">
            <a:off x="5253353" y="24513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21597" y="3008494"/>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01624" y="2246976"/>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64127" y="4758879"/>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48505" y="4070252"/>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32293" y="6379864"/>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9166488"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9435323" y="3128934"/>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9435323" y="4911560"/>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9459507" y="6521473"/>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3071446" y="3018499"/>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3581402" y="4626866"/>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3947189" y="6687759"/>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63320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2" y="914402"/>
            <a:ext cx="5029200" cy="7086600"/>
          </a:xfrm>
          <a:ln w="44450">
            <a:solidFill>
              <a:srgbClr val="FF0000"/>
            </a:solidFill>
            <a:miter lim="800000"/>
            <a:headEnd/>
            <a:tailEnd/>
          </a:ln>
        </p:spPr>
        <p:txBody>
          <a:bodyPr>
            <a:noAutofit/>
          </a:bodyPr>
          <a:lstStyle/>
          <a:p>
            <a:pPr lvl="1" algn="l">
              <a:defRPr/>
            </a:pPr>
            <a:br>
              <a:rPr lang="vi-VN" altLang="vi-VN" b="1" dirty="0">
                <a:latin typeface="+mj-lt"/>
              </a:rPr>
            </a:br>
            <a:r>
              <a:rPr lang="vi-VN" altLang="vi-VN" sz="1500" dirty="0">
                <a:latin typeface="+mj-lt"/>
              </a:rPr>
              <a:t>Hang Sơn Đoòng</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br>
              <a:rPr lang="vi-VN" altLang="vi-VN" dirty="0">
                <a:latin typeface="+mj-lt"/>
              </a:rPr>
            </a:br>
            <a:br>
              <a:rPr lang="vi-VN" altLang="vi-VN" dirty="0">
                <a:latin typeface="+mj-lt"/>
              </a:rPr>
            </a:br>
            <a:endParaRPr lang="vi-VN" altLang="vi-VN" dirty="0">
              <a:latin typeface="+mj-lt"/>
            </a:endParaRPr>
          </a:p>
        </p:txBody>
      </p:sp>
      <p:sp>
        <p:nvSpPr>
          <p:cNvPr id="5" name="Title 1"/>
          <p:cNvSpPr txBox="1">
            <a:spLocks/>
          </p:cNvSpPr>
          <p:nvPr/>
        </p:nvSpPr>
        <p:spPr bwMode="auto">
          <a:xfrm>
            <a:off x="5867399" y="914402"/>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7620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67056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47" y="2273519"/>
            <a:ext cx="11120139" cy="584440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7"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055752" y="300567"/>
            <a:ext cx="3061497" cy="174684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64836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14600" y="3894014"/>
            <a:ext cx="5648360"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3148998" y="5128164"/>
            <a:ext cx="5648360"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8545646" y="2"/>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58858" y="6439837"/>
            <a:ext cx="5648360" cy="1222928"/>
          </a:xfrm>
          <a:prstGeom prst="rect">
            <a:avLst/>
          </a:prstGeom>
          <a:noFill/>
          <a:ln w="9525">
            <a:noFill/>
          </a:ln>
        </p:spPr>
      </p:pic>
      <p:sp>
        <p:nvSpPr>
          <p:cNvPr id="3" name="TextBox 2"/>
          <p:cNvSpPr txBox="1"/>
          <p:nvPr/>
        </p:nvSpPr>
        <p:spPr>
          <a:xfrm>
            <a:off x="3042787" y="2924911"/>
            <a:ext cx="4343400" cy="692487"/>
          </a:xfrm>
          <a:prstGeom prst="rect">
            <a:avLst/>
          </a:prstGeom>
          <a:noFill/>
        </p:spPr>
        <p:txBody>
          <a:bodyPr wrap="square" lIns="91430" tIns="45715" rIns="91430" bIns="45715" rtlCol="0">
            <a:spAutoFit/>
          </a:bodyPr>
          <a:lstStyle/>
          <a:p>
            <a:r>
              <a:rPr lang="en-US" sz="3900" b="1" dirty="0">
                <a:latin typeface="Times New Roman" pitchFamily="18" charset="0"/>
                <a:cs typeface="Times New Roman" pitchFamily="18" charset="0"/>
              </a:rPr>
              <a:t>1. </a:t>
            </a:r>
            <a:r>
              <a:rPr lang="en-US" sz="3900" b="1" dirty="0" err="1">
                <a:latin typeface="Times New Roman" pitchFamily="18" charset="0"/>
                <a:cs typeface="Times New Roman" pitchFamily="18" charset="0"/>
              </a:rPr>
              <a:t>Thụt</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lê</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văn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bản</a:t>
            </a:r>
            <a:endParaRPr lang="en-US" sz="3900" b="1" dirty="0">
              <a:latin typeface="Times New Roman" pitchFamily="18" charset="0"/>
              <a:cs typeface="Times New Roman" pitchFamily="18" charset="0"/>
            </a:endParaRPr>
          </a:p>
        </p:txBody>
      </p:sp>
      <p:sp>
        <p:nvSpPr>
          <p:cNvPr id="14" name="TextBox 13"/>
          <p:cNvSpPr txBox="1"/>
          <p:nvPr/>
        </p:nvSpPr>
        <p:spPr>
          <a:xfrm>
            <a:off x="3322250" y="4213095"/>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3844821" y="5461756"/>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4750647" y="6737727"/>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47"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7</a:t>
            </a:fld>
            <a:endParaRPr/>
          </a:p>
        </p:txBody>
      </p:sp>
      <p:sp>
        <p:nvSpPr>
          <p:cNvPr id="6" name="TextBox 8"/>
          <p:cNvSpPr txBox="1">
            <a:spLocks noChangeArrowheads="1"/>
          </p:cNvSpPr>
          <p:nvPr/>
        </p:nvSpPr>
        <p:spPr bwMode="auto">
          <a:xfrm>
            <a:off x="35084" y="2167290"/>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81977" y="3987216"/>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35083" y="5351931"/>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7083669" y="3762140"/>
            <a:ext cx="1764324" cy="217771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327700" y="3943249"/>
            <a:ext cx="1756824" cy="199660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775738" y="5364354"/>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6424247" y="5252287"/>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22441"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468011" y="303789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3546688" y="3966311"/>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idx="12"/>
          </p:nvPr>
        </p:nvSpPr>
        <p:spPr>
          <a:xfrm>
            <a:off x="5638230" y="7602600"/>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8</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3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371600" y="1989030"/>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49" y="3733800"/>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9</a:t>
            </a:fld>
            <a:endParaRPr lang="en"/>
          </a:p>
        </p:txBody>
      </p:sp>
      <p:sp>
        <p:nvSpPr>
          <p:cNvPr id="4" name="TextBox 9"/>
          <p:cNvSpPr txBox="1">
            <a:spLocks noChangeArrowheads="1"/>
          </p:cNvSpPr>
          <p:nvPr/>
        </p:nvSpPr>
        <p:spPr bwMode="auto">
          <a:xfrm>
            <a:off x="1371600" y="1989030"/>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đoạn</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p>
          <a:p>
            <a:pPr eaLnBrk="1" hangingPunct="1"/>
            <a:r>
              <a:rPr lang="vi-VN" altLang="vi-VN" sz="3900" dirty="0">
                <a:latin typeface="Times New Roman" pitchFamily="18" charset="0"/>
                <a:cs typeface="Times New Roman" pitchFamily="18" charset="0"/>
              </a:rPr>
              <a:t>để</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thêm</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bớt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trắng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trên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dưới</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đoạn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văn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8115300" y="3810000"/>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2870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6286502" y="2852848"/>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2812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1148</Words>
  <Application>Microsoft Office PowerPoint</Application>
  <PresentationFormat>Custom</PresentationFormat>
  <Paragraphs>98</Paragraphs>
  <Slides>16</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Calibri</vt:lpstr>
      <vt:lpstr>Comic Sans MS</vt:lpstr>
      <vt:lpstr>Nixie One</vt:lpstr>
      <vt:lpstr>Times New Roman</vt:lpstr>
      <vt:lpstr>Varela Round</vt:lpstr>
      <vt:lpstr>VNI-Disney</vt:lpstr>
      <vt:lpstr>Wingdings</vt:lpstr>
      <vt:lpstr>Office Theme</vt:lpstr>
      <vt:lpstr>Puck template</vt:lpstr>
      <vt:lpstr>1_Puck template</vt:lpstr>
      <vt:lpstr>2_Puck template</vt:lpstr>
      <vt:lpstr>PowerPoint Presentation</vt:lpstr>
      <vt:lpstr>PowerPoint Presentation</vt:lpstr>
      <vt:lpstr>PowerPoint Presentation</vt:lpstr>
      <vt:lpstr>YÊU CẦU CẦN ĐẠT</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Thị Hồng Bốn</cp:lastModifiedBy>
  <cp:revision>55</cp:revision>
  <dcterms:created xsi:type="dcterms:W3CDTF">2019-10-13T09:09:41Z</dcterms:created>
  <dcterms:modified xsi:type="dcterms:W3CDTF">2021-10-20T02:39:35Z</dcterms:modified>
</cp:coreProperties>
</file>