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74" r:id="rId3"/>
    <p:sldId id="280" r:id="rId4"/>
    <p:sldId id="308" r:id="rId5"/>
    <p:sldId id="309" r:id="rId6"/>
    <p:sldId id="261" r:id="rId7"/>
    <p:sldId id="293" r:id="rId8"/>
    <p:sldId id="262" r:id="rId9"/>
    <p:sldId id="263" r:id="rId10"/>
    <p:sldId id="264" r:id="rId11"/>
    <p:sldId id="265" r:id="rId12"/>
    <p:sldId id="267" r:id="rId13"/>
    <p:sldId id="290" r:id="rId14"/>
    <p:sldId id="291" r:id="rId15"/>
    <p:sldId id="284" r:id="rId16"/>
    <p:sldId id="275" r:id="rId17"/>
    <p:sldId id="294" r:id="rId18"/>
    <p:sldId id="296" r:id="rId19"/>
    <p:sldId id="295" r:id="rId20"/>
    <p:sldId id="300" r:id="rId21"/>
    <p:sldId id="302" r:id="rId22"/>
    <p:sldId id="301" r:id="rId23"/>
    <p:sldId id="3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7E0"/>
    <a:srgbClr val="9FC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42ECA7-2116-4D6E-9B8B-A9D6D0B3CAF9}" v="2" dt="2020-08-21T17:57:35.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98" d="100"/>
          <a:sy n="98" d="100"/>
        </p:scale>
        <p:origin x="110" y="13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1343F-8FB1-4473-9B24-92A341A2C97C}" type="datetimeFigureOut">
              <a:rPr lang="en-US" smtClean="0"/>
              <a:t>03/12/2021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163F2-DDA6-470F-877C-CD2948AAA8CF}" type="slidenum">
              <a:rPr lang="en-US" smtClean="0"/>
              <a:t>‹#›</a:t>
            </a:fld>
            <a:endParaRPr lang="en-US"/>
          </a:p>
        </p:txBody>
      </p:sp>
    </p:spTree>
    <p:extLst>
      <p:ext uri="{BB962C8B-B14F-4D97-AF65-F5344CB8AC3E}">
        <p14:creationId xmlns:p14="http://schemas.microsoft.com/office/powerpoint/2010/main" val="6520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8B10D9DB-5E99-4AFC-877E-C1338F3552C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0FED9C31-5652-4803-99C4-B7D08C934ECC}" type="slidenum">
              <a:rPr lang="en-US" altLang="zh-CN"/>
              <a:pPr>
                <a:spcBef>
                  <a:spcPct val="0"/>
                </a:spcBef>
              </a:pPr>
              <a:t>1</a:t>
            </a:fld>
            <a:endParaRPr lang="en-US" altLang="zh-CN"/>
          </a:p>
        </p:txBody>
      </p:sp>
      <p:sp>
        <p:nvSpPr>
          <p:cNvPr id="30723" name="Rectangle 2">
            <a:extLst>
              <a:ext uri="{FF2B5EF4-FFF2-40B4-BE49-F238E27FC236}">
                <a16:creationId xmlns:a16="http://schemas.microsoft.com/office/drawing/2014/main" id="{D3C08500-65E2-4605-BEDF-03B4DFE9BE3A}"/>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B5466E7C-11BC-4362-92A6-019ACF19C2ED}"/>
              </a:ext>
            </a:extLst>
          </p:cNvPr>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15D795E3-B9A1-4B2C-BD63-2E369463CF4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B05062-4CEC-4736-9C1F-0C08E0D0F9AA}"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6627" name="Rectangle 2">
            <a:extLst>
              <a:ext uri="{FF2B5EF4-FFF2-40B4-BE49-F238E27FC236}">
                <a16:creationId xmlns:a16="http://schemas.microsoft.com/office/drawing/2014/main" id="{5E8026F0-5109-4E04-BE45-3AA9904555BD}"/>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FD060CF7-8BB1-44AC-A818-C45CAE270F73}"/>
              </a:ext>
            </a:extLst>
          </p:cNvPr>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Trên</a:t>
            </a:r>
            <a:r>
              <a:rPr lang="vi-VN" baseline="0" dirty="0"/>
              <a:t> màn hình của cô lúc này, lần lượt sẽ xuất hiện các từ có tiếng chứa các âm: u,ư,ch,kh. Các con sẽ quan sát, nhẩm thật nhanh và đọc to cho cô các từ nào. Các con đã đọc rất to và rõ ràng các từ ĐU ĐỦ, HỔ DỮ, CHẢ CÁ, LÁ KHÔ. Hãy tìm cho cô các tiếng có âm: u,ư,ch,kh trong các từ trên. Đúng rồi đấy các con ạ, đó là: tiếng đu, tiếng đủ có chứa âm u, tiếng dữ có chứa âm ư, tiếng chả có chứa âm ch và tiếng khô có chứa âm kh.</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3</a:t>
            </a:fld>
            <a:endParaRPr lang="en-US"/>
          </a:p>
        </p:txBody>
      </p:sp>
    </p:spTree>
    <p:extLst>
      <p:ext uri="{BB962C8B-B14F-4D97-AF65-F5344CB8AC3E}">
        <p14:creationId xmlns:p14="http://schemas.microsoft.com/office/powerpoint/2010/main" val="285983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Nào</a:t>
            </a:r>
            <a:r>
              <a:rPr lang="vi-VN" baseline="0" dirty="0"/>
              <a:t> bây giờ các con hãy luyện đọc câu cho cô nào? Trong câu các con vừa luyện đọc tiếng nào có chứa các âm hôm nay chúng ta ôn tập. Các con phát hiện rất tốt, đó chính là tiếng khe, tiếng khẽ có chứa âm kh mà hôm nay chúng ta ôn tập. Bây giờ các con sẽ đọc lại to cùng</a:t>
            </a:r>
            <a:r>
              <a:rPr lang="en-US" baseline="0" dirty="0"/>
              <a:t> c</a:t>
            </a:r>
            <a:r>
              <a:rPr lang="vi-VN" baseline="0" dirty="0"/>
              <a:t>ô câu trên nhé: Bé đi khe khẽ.</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4</a:t>
            </a:fld>
            <a:endParaRPr lang="en-US"/>
          </a:p>
        </p:txBody>
      </p:sp>
    </p:spTree>
    <p:extLst>
      <p:ext uri="{BB962C8B-B14F-4D97-AF65-F5344CB8AC3E}">
        <p14:creationId xmlns:p14="http://schemas.microsoft.com/office/powerpoint/2010/main" val="2408310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15D795E3-B9A1-4B2C-BD63-2E369463CF4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B05062-4CEC-4736-9C1F-0C08E0D0F9AA}"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6627" name="Rectangle 2">
            <a:extLst>
              <a:ext uri="{FF2B5EF4-FFF2-40B4-BE49-F238E27FC236}">
                <a16:creationId xmlns:a16="http://schemas.microsoft.com/office/drawing/2014/main" id="{5E8026F0-5109-4E04-BE45-3AA9904555BD}"/>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FD060CF7-8BB1-44AC-A818-C45CAE270F73}"/>
              </a:ext>
            </a:extLst>
          </p:cNvPr>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3480495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6063A-C402-4E2B-87E0-6558763259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BF16F9-A812-49F1-AE83-415C394C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6F18BE-F150-4A85-AB33-0ED5014B644D}"/>
              </a:ext>
            </a:extLst>
          </p:cNvPr>
          <p:cNvSpPr>
            <a:spLocks noGrp="1"/>
          </p:cNvSpPr>
          <p:nvPr>
            <p:ph type="dt" sz="half" idx="10"/>
          </p:nvPr>
        </p:nvSpPr>
        <p:spPr/>
        <p:txBody>
          <a:bodyPr/>
          <a:lstStyle/>
          <a:p>
            <a:fld id="{1D06BF8E-59A8-4D4E-AD72-B1470D4407BC}" type="datetimeFigureOut">
              <a:rPr lang="en-US" smtClean="0"/>
              <a:t>03/12/2021</a:t>
            </a:fld>
            <a:endParaRPr lang="en-US"/>
          </a:p>
        </p:txBody>
      </p:sp>
      <p:sp>
        <p:nvSpPr>
          <p:cNvPr id="5" name="Footer Placeholder 4">
            <a:extLst>
              <a:ext uri="{FF2B5EF4-FFF2-40B4-BE49-F238E27FC236}">
                <a16:creationId xmlns:a16="http://schemas.microsoft.com/office/drawing/2014/main" id="{FCD2D408-1C3C-4F42-A26E-DFC28436A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34DEA-AA64-412F-89C5-144B323A4712}"/>
              </a:ext>
            </a:extLst>
          </p:cNvPr>
          <p:cNvSpPr>
            <a:spLocks noGrp="1"/>
          </p:cNvSpPr>
          <p:nvPr>
            <p:ph type="sldNum" sz="quarter" idx="12"/>
          </p:nvPr>
        </p:nvSpPr>
        <p:spPr/>
        <p:txBody>
          <a:bodyPr/>
          <a:lstStyle/>
          <a:p>
            <a:fld id="{C5EDA20B-8280-4A82-93AA-16670236F267}" type="slidenum">
              <a:rPr lang="en-US" smtClean="0"/>
              <a:t>‹#›</a:t>
            </a:fld>
            <a:endParaRPr lang="en-US"/>
          </a:p>
        </p:txBody>
      </p:sp>
    </p:spTree>
    <p:extLst>
      <p:ext uri="{BB962C8B-B14F-4D97-AF65-F5344CB8AC3E}">
        <p14:creationId xmlns:p14="http://schemas.microsoft.com/office/powerpoint/2010/main" val="78998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43DC-BCC7-401F-89AD-CACE7C94BD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1A1162-25C8-4D8D-9C38-5C5DD4FF25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E10F0-9B20-4C75-9E09-B87E639726F2}"/>
              </a:ext>
            </a:extLst>
          </p:cNvPr>
          <p:cNvSpPr>
            <a:spLocks noGrp="1"/>
          </p:cNvSpPr>
          <p:nvPr>
            <p:ph type="dt" sz="half" idx="10"/>
          </p:nvPr>
        </p:nvSpPr>
        <p:spPr/>
        <p:txBody>
          <a:bodyPr/>
          <a:lstStyle/>
          <a:p>
            <a:fld id="{1D06BF8E-59A8-4D4E-AD72-B1470D4407BC}" type="datetimeFigureOut">
              <a:rPr lang="en-US" smtClean="0"/>
              <a:t>03/12/2021</a:t>
            </a:fld>
            <a:endParaRPr lang="en-US"/>
          </a:p>
        </p:txBody>
      </p:sp>
      <p:sp>
        <p:nvSpPr>
          <p:cNvPr id="5" name="Footer Placeholder 4">
            <a:extLst>
              <a:ext uri="{FF2B5EF4-FFF2-40B4-BE49-F238E27FC236}">
                <a16:creationId xmlns:a16="http://schemas.microsoft.com/office/drawing/2014/main" id="{83E64B58-035A-49B3-8F22-F62E024BD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04E58-CAF8-40EA-B655-EC13D02AA182}"/>
              </a:ext>
            </a:extLst>
          </p:cNvPr>
          <p:cNvSpPr>
            <a:spLocks noGrp="1"/>
          </p:cNvSpPr>
          <p:nvPr>
            <p:ph type="sldNum" sz="quarter" idx="12"/>
          </p:nvPr>
        </p:nvSpPr>
        <p:spPr/>
        <p:txBody>
          <a:bodyPr/>
          <a:lstStyle/>
          <a:p>
            <a:fld id="{C5EDA20B-8280-4A82-93AA-16670236F267}" type="slidenum">
              <a:rPr lang="en-US" smtClean="0"/>
              <a:t>‹#›</a:t>
            </a:fld>
            <a:endParaRPr lang="en-US"/>
          </a:p>
        </p:txBody>
      </p:sp>
    </p:spTree>
    <p:extLst>
      <p:ext uri="{BB962C8B-B14F-4D97-AF65-F5344CB8AC3E}">
        <p14:creationId xmlns:p14="http://schemas.microsoft.com/office/powerpoint/2010/main" val="2911228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7F65B6-1864-42AB-8710-004F9B97AB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034775-431E-4FB7-806A-D018D83A1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66DDA-A5D1-442C-BDD4-C184D5968117}"/>
              </a:ext>
            </a:extLst>
          </p:cNvPr>
          <p:cNvSpPr>
            <a:spLocks noGrp="1"/>
          </p:cNvSpPr>
          <p:nvPr>
            <p:ph type="dt" sz="half" idx="10"/>
          </p:nvPr>
        </p:nvSpPr>
        <p:spPr/>
        <p:txBody>
          <a:bodyPr/>
          <a:lstStyle/>
          <a:p>
            <a:fld id="{1D06BF8E-59A8-4D4E-AD72-B1470D4407BC}" type="datetimeFigureOut">
              <a:rPr lang="en-US" smtClean="0"/>
              <a:t>03/12/2021</a:t>
            </a:fld>
            <a:endParaRPr lang="en-US"/>
          </a:p>
        </p:txBody>
      </p:sp>
      <p:sp>
        <p:nvSpPr>
          <p:cNvPr id="5" name="Footer Placeholder 4">
            <a:extLst>
              <a:ext uri="{FF2B5EF4-FFF2-40B4-BE49-F238E27FC236}">
                <a16:creationId xmlns:a16="http://schemas.microsoft.com/office/drawing/2014/main" id="{C4CBBE2E-85A7-4369-B3EA-B94F6A657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0FA42-45E7-40E7-BDDF-4A603F62DC74}"/>
              </a:ext>
            </a:extLst>
          </p:cNvPr>
          <p:cNvSpPr>
            <a:spLocks noGrp="1"/>
          </p:cNvSpPr>
          <p:nvPr>
            <p:ph type="sldNum" sz="quarter" idx="12"/>
          </p:nvPr>
        </p:nvSpPr>
        <p:spPr/>
        <p:txBody>
          <a:bodyPr/>
          <a:lstStyle/>
          <a:p>
            <a:fld id="{C5EDA20B-8280-4A82-93AA-16670236F267}" type="slidenum">
              <a:rPr lang="en-US" smtClean="0"/>
              <a:t>‹#›</a:t>
            </a:fld>
            <a:endParaRPr lang="en-US"/>
          </a:p>
        </p:txBody>
      </p:sp>
    </p:spTree>
    <p:extLst>
      <p:ext uri="{BB962C8B-B14F-4D97-AF65-F5344CB8AC3E}">
        <p14:creationId xmlns:p14="http://schemas.microsoft.com/office/powerpoint/2010/main" val="1474523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s Image 4">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935725" y="4058717"/>
            <a:ext cx="2286000" cy="1828800"/>
          </a:xfrm>
          <a:prstGeom prst="rect">
            <a:avLst/>
          </a:prstGeom>
          <a:solidFill>
            <a:schemeClr val="bg1">
              <a:lumMod val="65000"/>
            </a:schemeClr>
          </a:solidFill>
        </p:spPr>
        <p:txBody>
          <a:bodyPr/>
          <a:lstStyle>
            <a:lvl1pPr marL="0" indent="0">
              <a:buNone/>
              <a:defRPr sz="1000">
                <a:solidFill>
                  <a:schemeClr val="bg1"/>
                </a:solidFill>
              </a:defRPr>
            </a:lvl1pPr>
          </a:lstStyle>
          <a:p>
            <a:r>
              <a:rPr lang="en-US"/>
              <a:t>Image #</a:t>
            </a:r>
          </a:p>
        </p:txBody>
      </p:sp>
      <p:sp>
        <p:nvSpPr>
          <p:cNvPr id="14" name="Picture Placeholder 12"/>
          <p:cNvSpPr>
            <a:spLocks noGrp="1"/>
          </p:cNvSpPr>
          <p:nvPr>
            <p:ph type="pic" sz="quarter" idx="11" hasCustomPrompt="1"/>
          </p:nvPr>
        </p:nvSpPr>
        <p:spPr>
          <a:xfrm>
            <a:off x="3613908" y="4058717"/>
            <a:ext cx="2286000" cy="1828800"/>
          </a:xfrm>
          <a:prstGeom prst="rect">
            <a:avLst/>
          </a:prstGeom>
          <a:solidFill>
            <a:schemeClr val="bg1">
              <a:lumMod val="65000"/>
            </a:schemeClr>
          </a:solidFill>
        </p:spPr>
        <p:txBody>
          <a:bodyPr/>
          <a:lstStyle>
            <a:lvl1pPr marL="0" indent="0">
              <a:buNone/>
              <a:defRPr sz="1000">
                <a:solidFill>
                  <a:schemeClr val="bg1"/>
                </a:solidFill>
              </a:defRPr>
            </a:lvl1pPr>
          </a:lstStyle>
          <a:p>
            <a:r>
              <a:rPr lang="en-US"/>
              <a:t>Image #</a:t>
            </a:r>
          </a:p>
        </p:txBody>
      </p:sp>
      <p:sp>
        <p:nvSpPr>
          <p:cNvPr id="15" name="Picture Placeholder 12"/>
          <p:cNvSpPr>
            <a:spLocks noGrp="1"/>
          </p:cNvSpPr>
          <p:nvPr>
            <p:ph type="pic" sz="quarter" idx="12" hasCustomPrompt="1"/>
          </p:nvPr>
        </p:nvSpPr>
        <p:spPr>
          <a:xfrm>
            <a:off x="6292091" y="4058717"/>
            <a:ext cx="2286000" cy="1828800"/>
          </a:xfrm>
          <a:prstGeom prst="rect">
            <a:avLst/>
          </a:prstGeom>
          <a:solidFill>
            <a:schemeClr val="bg1">
              <a:lumMod val="65000"/>
            </a:schemeClr>
          </a:solidFill>
        </p:spPr>
        <p:txBody>
          <a:bodyPr/>
          <a:lstStyle>
            <a:lvl1pPr marL="0" indent="0">
              <a:buNone/>
              <a:defRPr sz="1000">
                <a:solidFill>
                  <a:schemeClr val="bg1"/>
                </a:solidFill>
              </a:defRPr>
            </a:lvl1pPr>
          </a:lstStyle>
          <a:p>
            <a:r>
              <a:rPr lang="en-US"/>
              <a:t>Image #</a:t>
            </a:r>
          </a:p>
        </p:txBody>
      </p:sp>
      <p:sp>
        <p:nvSpPr>
          <p:cNvPr id="16" name="Picture Placeholder 12"/>
          <p:cNvSpPr>
            <a:spLocks noGrp="1"/>
          </p:cNvSpPr>
          <p:nvPr>
            <p:ph type="pic" sz="quarter" idx="13" hasCustomPrompt="1"/>
          </p:nvPr>
        </p:nvSpPr>
        <p:spPr>
          <a:xfrm>
            <a:off x="8970274" y="4058717"/>
            <a:ext cx="2286000" cy="1828800"/>
          </a:xfrm>
          <a:prstGeom prst="rect">
            <a:avLst/>
          </a:prstGeom>
          <a:solidFill>
            <a:schemeClr val="bg1">
              <a:lumMod val="65000"/>
            </a:schemeClr>
          </a:solidFill>
        </p:spPr>
        <p:txBody>
          <a:bodyPr/>
          <a:lstStyle>
            <a:lvl1pPr marL="0" indent="0">
              <a:buNone/>
              <a:defRPr sz="1000">
                <a:solidFill>
                  <a:schemeClr val="bg1"/>
                </a:solidFill>
              </a:defRPr>
            </a:lvl1pPr>
          </a:lstStyle>
          <a:p>
            <a:r>
              <a:rPr lang="en-US"/>
              <a:t>Image #</a:t>
            </a:r>
          </a:p>
        </p:txBody>
      </p:sp>
    </p:spTree>
    <p:extLst>
      <p:ext uri="{BB962C8B-B14F-4D97-AF65-F5344CB8AC3E}">
        <p14:creationId xmlns:p14="http://schemas.microsoft.com/office/powerpoint/2010/main" val="2207279418"/>
      </p:ext>
    </p:extLst>
  </p:cSld>
  <p:clrMapOvr>
    <a:masterClrMapping/>
  </p:clrMapOvr>
  <p:transition spd="slow" advTm="9323">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775" y="2130128"/>
            <a:ext cx="10362450" cy="1470638"/>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397" y="3885702"/>
            <a:ext cx="8535207" cy="1753277"/>
          </a:xfrm>
          <a:prstGeom prst="rect">
            <a:avLst/>
          </a:prstGeom>
        </p:spPr>
        <p:txBody>
          <a:bodyPr/>
          <a:lstStyle>
            <a:lvl1pPr marL="0" indent="0" algn="ctr">
              <a:buNone/>
              <a:defRPr/>
            </a:lvl1pPr>
            <a:lvl2pPr marL="330876" indent="0" algn="ctr">
              <a:buNone/>
              <a:defRPr/>
            </a:lvl2pPr>
            <a:lvl3pPr marL="661751" indent="0" algn="ctr">
              <a:buNone/>
              <a:defRPr/>
            </a:lvl3pPr>
            <a:lvl4pPr marL="992627" indent="0" algn="ctr">
              <a:buNone/>
              <a:defRPr/>
            </a:lvl4pPr>
            <a:lvl5pPr marL="1323503" indent="0" algn="ctr">
              <a:buNone/>
              <a:defRPr/>
            </a:lvl5pPr>
            <a:lvl6pPr marL="1654378" indent="0" algn="ctr">
              <a:buNone/>
              <a:defRPr/>
            </a:lvl6pPr>
            <a:lvl7pPr marL="1985254" indent="0" algn="ctr">
              <a:buNone/>
              <a:defRPr/>
            </a:lvl7pPr>
            <a:lvl8pPr marL="2316129" indent="0" algn="ctr">
              <a:buNone/>
              <a:defRPr/>
            </a:lvl8pPr>
            <a:lvl9pPr marL="2647005" indent="0" algn="ctr">
              <a:buNone/>
              <a:defRPr/>
            </a:lvl9pPr>
          </a:lstStyle>
          <a:p>
            <a:r>
              <a:rPr lang="zh-CN" altLang="en-US"/>
              <a:t>单击此处编辑母版副标题样式</a:t>
            </a:r>
          </a:p>
        </p:txBody>
      </p:sp>
    </p:spTree>
    <p:extLst>
      <p:ext uri="{BB962C8B-B14F-4D97-AF65-F5344CB8AC3E}">
        <p14:creationId xmlns:p14="http://schemas.microsoft.com/office/powerpoint/2010/main" val="3973941927"/>
      </p:ext>
    </p:extLst>
  </p:cSld>
  <p:clrMapOvr>
    <a:masterClrMapping/>
  </p:clrMapOvr>
  <p:transition spd="slow" advTm="1000">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081" y="1600468"/>
            <a:ext cx="10973838"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30083082"/>
      </p:ext>
    </p:extLst>
  </p:cSld>
  <p:clrMapOvr>
    <a:masterClrMapping/>
  </p:clrMapOvr>
  <p:transition spd="slow" advTm="1000">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25" y="4407319"/>
            <a:ext cx="10363603" cy="1361490"/>
          </a:xfrm>
          <a:prstGeom prst="rect">
            <a:avLst/>
          </a:prstGeom>
        </p:spPr>
        <p:txBody>
          <a:bodyPr anchor="t"/>
          <a:lstStyle>
            <a:lvl1pPr algn="l">
              <a:defRPr sz="2895" b="1" cap="all"/>
            </a:lvl1pPr>
          </a:lstStyle>
          <a:p>
            <a:r>
              <a:rPr lang="zh-CN" altLang="en-US"/>
              <a:t>单击此处编辑母版标题样式</a:t>
            </a:r>
          </a:p>
        </p:txBody>
      </p:sp>
      <p:sp>
        <p:nvSpPr>
          <p:cNvPr id="3" name="文本占位符 2"/>
          <p:cNvSpPr>
            <a:spLocks noGrp="1"/>
          </p:cNvSpPr>
          <p:nvPr>
            <p:ph type="body" idx="1"/>
          </p:nvPr>
        </p:nvSpPr>
        <p:spPr>
          <a:xfrm>
            <a:off x="963225" y="2906808"/>
            <a:ext cx="10363603" cy="1500511"/>
          </a:xfrm>
          <a:prstGeom prst="rect">
            <a:avLst/>
          </a:prstGeom>
        </p:spPr>
        <p:txBody>
          <a:bodyPr anchor="b"/>
          <a:lstStyle>
            <a:lvl1pPr marL="0" indent="0">
              <a:buNone/>
              <a:defRPr sz="1447"/>
            </a:lvl1pPr>
            <a:lvl2pPr marL="330876" indent="0">
              <a:buNone/>
              <a:defRPr sz="1303"/>
            </a:lvl2pPr>
            <a:lvl3pPr marL="661751" indent="0">
              <a:buNone/>
              <a:defRPr sz="1158"/>
            </a:lvl3pPr>
            <a:lvl4pPr marL="992627" indent="0">
              <a:buNone/>
              <a:defRPr sz="1013"/>
            </a:lvl4pPr>
            <a:lvl5pPr marL="1323503" indent="0">
              <a:buNone/>
              <a:defRPr sz="1013"/>
            </a:lvl5pPr>
            <a:lvl6pPr marL="1654378" indent="0">
              <a:buNone/>
              <a:defRPr sz="1013"/>
            </a:lvl6pPr>
            <a:lvl7pPr marL="1985254" indent="0">
              <a:buNone/>
              <a:defRPr sz="1013"/>
            </a:lvl7pPr>
            <a:lvl8pPr marL="2316129" indent="0">
              <a:buNone/>
              <a:defRPr sz="1013"/>
            </a:lvl8pPr>
            <a:lvl9pPr marL="2647005" indent="0">
              <a:buNone/>
              <a:defRPr sz="1013"/>
            </a:lvl9pPr>
          </a:lstStyle>
          <a:p>
            <a:pPr lvl="0"/>
            <a:r>
              <a:rPr lang="zh-CN" altLang="en-US"/>
              <a:t>单击此处编辑母版文本样式</a:t>
            </a:r>
          </a:p>
        </p:txBody>
      </p:sp>
    </p:spTree>
    <p:extLst>
      <p:ext uri="{BB962C8B-B14F-4D97-AF65-F5344CB8AC3E}">
        <p14:creationId xmlns:p14="http://schemas.microsoft.com/office/powerpoint/2010/main" val="1850283384"/>
      </p:ext>
    </p:extLst>
  </p:cSld>
  <p:clrMapOvr>
    <a:masterClrMapping/>
  </p:clrMapOvr>
  <p:transition spd="slow" advTm="1000">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0794" y="1600468"/>
            <a:ext cx="5432125"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77842950"/>
      </p:ext>
    </p:extLst>
  </p:cSld>
  <p:clrMapOvr>
    <a:masterClrMapping/>
  </p:clrMapOvr>
  <p:transition spd="slow" advTm="1000">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081" y="1534979"/>
            <a:ext cx="5387136"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4" name="内容占位符 3"/>
          <p:cNvSpPr>
            <a:spLocks noGrp="1"/>
          </p:cNvSpPr>
          <p:nvPr>
            <p:ph sz="half" idx="2"/>
          </p:nvPr>
        </p:nvSpPr>
        <p:spPr>
          <a:xfrm>
            <a:off x="609081" y="2174936"/>
            <a:ext cx="5387136"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476" y="1534979"/>
            <a:ext cx="5389443"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6" name="内容占位符 5"/>
          <p:cNvSpPr>
            <a:spLocks noGrp="1"/>
          </p:cNvSpPr>
          <p:nvPr>
            <p:ph sz="quarter" idx="4"/>
          </p:nvPr>
        </p:nvSpPr>
        <p:spPr>
          <a:xfrm>
            <a:off x="6193476" y="2174936"/>
            <a:ext cx="5389443"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35389462"/>
      </p:ext>
    </p:extLst>
  </p:cSld>
  <p:clrMapOvr>
    <a:masterClrMapping/>
  </p:clrMapOvr>
  <p:transition spd="slow" advTm="1000">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597039"/>
      </p:ext>
    </p:extLst>
  </p:cSld>
  <p:clrMapOvr>
    <a:masterClrMapping/>
  </p:clrMapOvr>
  <p:transition spd="slow" advTm="1000">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591658"/>
      </p:ext>
    </p:extLst>
  </p:cSld>
  <p:clrMapOvr>
    <a:masterClrMapping/>
  </p:clrMapOvr>
  <p:transition spd="slow" advTm="1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D700-397F-4AC1-AB9D-D047522D33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CBF772-93D8-494F-9661-8B376996F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878EC-B07D-4368-B1AF-6E6177C93A74}"/>
              </a:ext>
            </a:extLst>
          </p:cNvPr>
          <p:cNvSpPr>
            <a:spLocks noGrp="1"/>
          </p:cNvSpPr>
          <p:nvPr>
            <p:ph type="dt" sz="half" idx="10"/>
          </p:nvPr>
        </p:nvSpPr>
        <p:spPr/>
        <p:txBody>
          <a:bodyPr/>
          <a:lstStyle/>
          <a:p>
            <a:fld id="{1D06BF8E-59A8-4D4E-AD72-B1470D4407BC}" type="datetimeFigureOut">
              <a:rPr lang="en-US" smtClean="0"/>
              <a:t>03/12/2021</a:t>
            </a:fld>
            <a:endParaRPr lang="en-US"/>
          </a:p>
        </p:txBody>
      </p:sp>
      <p:sp>
        <p:nvSpPr>
          <p:cNvPr id="5" name="Footer Placeholder 4">
            <a:extLst>
              <a:ext uri="{FF2B5EF4-FFF2-40B4-BE49-F238E27FC236}">
                <a16:creationId xmlns:a16="http://schemas.microsoft.com/office/drawing/2014/main" id="{64DD47B2-4392-4614-A7F0-786410FD6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8E032-7432-4E33-8BA3-AAB426EA5D04}"/>
              </a:ext>
            </a:extLst>
          </p:cNvPr>
          <p:cNvSpPr>
            <a:spLocks noGrp="1"/>
          </p:cNvSpPr>
          <p:nvPr>
            <p:ph type="sldNum" sz="quarter" idx="12"/>
          </p:nvPr>
        </p:nvSpPr>
        <p:spPr/>
        <p:txBody>
          <a:bodyPr/>
          <a:lstStyle/>
          <a:p>
            <a:fld id="{C5EDA20B-8280-4A82-93AA-16670236F267}" type="slidenum">
              <a:rPr lang="en-US" smtClean="0"/>
              <a:t>‹#›</a:t>
            </a:fld>
            <a:endParaRPr lang="en-US"/>
          </a:p>
        </p:txBody>
      </p:sp>
    </p:spTree>
    <p:extLst>
      <p:ext uri="{BB962C8B-B14F-4D97-AF65-F5344CB8AC3E}">
        <p14:creationId xmlns:p14="http://schemas.microsoft.com/office/powerpoint/2010/main" val="1501212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3447"/>
            <a:ext cx="4012090" cy="1161575"/>
          </a:xfrm>
          <a:prstGeom prst="rect">
            <a:avLst/>
          </a:prstGeom>
        </p:spPr>
        <p:txBody>
          <a:bodyPr anchor="b"/>
          <a:lstStyle>
            <a:lvl1pPr algn="l">
              <a:defRPr sz="1447" b="1"/>
            </a:lvl1pPr>
          </a:lstStyle>
          <a:p>
            <a:r>
              <a:rPr lang="zh-CN" altLang="en-US"/>
              <a:t>单击此处编辑母版标题样式</a:t>
            </a:r>
          </a:p>
        </p:txBody>
      </p:sp>
      <p:sp>
        <p:nvSpPr>
          <p:cNvPr id="3" name="内容占位符 2"/>
          <p:cNvSpPr>
            <a:spLocks noGrp="1"/>
          </p:cNvSpPr>
          <p:nvPr>
            <p:ph idx="1"/>
          </p:nvPr>
        </p:nvSpPr>
        <p:spPr>
          <a:xfrm>
            <a:off x="4766519" y="273447"/>
            <a:ext cx="6816400" cy="5852681"/>
          </a:xfrm>
          <a:prstGeom prst="rect">
            <a:avLst/>
          </a:prstGeom>
        </p:spPr>
        <p:txBody>
          <a:bodyPr/>
          <a:lstStyle>
            <a:lvl1pPr>
              <a:defRPr sz="2316"/>
            </a:lvl1pPr>
            <a:lvl2pPr>
              <a:defRPr sz="2026"/>
            </a:lvl2pPr>
            <a:lvl3pPr>
              <a:defRPr sz="1737"/>
            </a:lvl3pPr>
            <a:lvl4pPr>
              <a:defRPr sz="1447"/>
            </a:lvl4pPr>
            <a:lvl5pPr>
              <a:defRPr sz="1447"/>
            </a:lvl5pPr>
            <a:lvl6pPr>
              <a:defRPr sz="1447"/>
            </a:lvl6pPr>
            <a:lvl7pPr>
              <a:defRPr sz="1447"/>
            </a:lvl7pPr>
            <a:lvl8pPr>
              <a:defRPr sz="1447"/>
            </a:lvl8pPr>
            <a:lvl9pPr>
              <a:defRPr sz="144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081" y="1435021"/>
            <a:ext cx="4012090" cy="4691106"/>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p14="http://schemas.microsoft.com/office/powerpoint/2010/main" val="1558682704"/>
      </p:ext>
    </p:extLst>
  </p:cSld>
  <p:clrMapOvr>
    <a:masterClrMapping/>
  </p:clrMapOvr>
  <p:transition spd="slow" advTm="1000">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1" y="4800256"/>
            <a:ext cx="7314739" cy="567574"/>
          </a:xfrm>
          <a:prstGeom prst="rect">
            <a:avLst/>
          </a:prstGeom>
        </p:spPr>
        <p:txBody>
          <a:bodyPr anchor="b"/>
          <a:lstStyle>
            <a:lvl1pPr algn="l">
              <a:defRPr sz="1447" b="1"/>
            </a:lvl1pPr>
          </a:lstStyle>
          <a:p>
            <a:r>
              <a:rPr lang="zh-CN" altLang="en-US"/>
              <a:t>单击此处编辑母版标题样式</a:t>
            </a:r>
          </a:p>
        </p:txBody>
      </p:sp>
      <p:sp>
        <p:nvSpPr>
          <p:cNvPr id="3" name="图片占位符 2"/>
          <p:cNvSpPr>
            <a:spLocks noGrp="1"/>
          </p:cNvSpPr>
          <p:nvPr>
            <p:ph type="pic" idx="1"/>
          </p:nvPr>
        </p:nvSpPr>
        <p:spPr>
          <a:xfrm>
            <a:off x="2390181" y="612384"/>
            <a:ext cx="7314739" cy="4115489"/>
          </a:xfrm>
          <a:prstGeom prst="rect">
            <a:avLst/>
          </a:prstGeom>
        </p:spPr>
        <p:txBody>
          <a:bodyPr/>
          <a:lstStyle>
            <a:lvl1pPr marL="0" indent="0">
              <a:buNone/>
              <a:defRPr sz="2316"/>
            </a:lvl1pPr>
            <a:lvl2pPr marL="330876" indent="0">
              <a:buNone/>
              <a:defRPr sz="2026"/>
            </a:lvl2pPr>
            <a:lvl3pPr marL="661751" indent="0">
              <a:buNone/>
              <a:defRPr sz="1737"/>
            </a:lvl3pPr>
            <a:lvl4pPr marL="992627" indent="0">
              <a:buNone/>
              <a:defRPr sz="1447"/>
            </a:lvl4pPr>
            <a:lvl5pPr marL="1323503" indent="0">
              <a:buNone/>
              <a:defRPr sz="1447"/>
            </a:lvl5pPr>
            <a:lvl6pPr marL="1654378" indent="0">
              <a:buNone/>
              <a:defRPr sz="1447"/>
            </a:lvl6pPr>
            <a:lvl7pPr marL="1985254" indent="0">
              <a:buNone/>
              <a:defRPr sz="1447"/>
            </a:lvl7pPr>
            <a:lvl8pPr marL="2316129" indent="0">
              <a:buNone/>
              <a:defRPr sz="1447"/>
            </a:lvl8pPr>
            <a:lvl9pPr marL="2647005" indent="0">
              <a:buNone/>
              <a:defRPr sz="1447"/>
            </a:lvl9pPr>
          </a:lstStyle>
          <a:p>
            <a:pPr lvl="0"/>
            <a:endParaRPr lang="zh-CN" altLang="en-US" noProof="0"/>
          </a:p>
        </p:txBody>
      </p:sp>
      <p:sp>
        <p:nvSpPr>
          <p:cNvPr id="4" name="文本占位符 3"/>
          <p:cNvSpPr>
            <a:spLocks noGrp="1"/>
          </p:cNvSpPr>
          <p:nvPr>
            <p:ph type="body" sz="half" idx="2"/>
          </p:nvPr>
        </p:nvSpPr>
        <p:spPr>
          <a:xfrm>
            <a:off x="2390181" y="5367830"/>
            <a:ext cx="7314739" cy="804255"/>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p14="http://schemas.microsoft.com/office/powerpoint/2010/main" val="662195870"/>
      </p:ext>
    </p:extLst>
  </p:cSld>
  <p:clrMapOvr>
    <a:masterClrMapping/>
  </p:clrMapOvr>
  <p:transition spd="slow" advTm="1000">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081" y="1600468"/>
            <a:ext cx="10973838" cy="452565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63136162"/>
      </p:ext>
    </p:extLst>
  </p:cSld>
  <p:clrMapOvr>
    <a:masterClrMapping/>
  </p:clrMapOvr>
  <p:transition spd="slow" advTm="1000">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48" y="274597"/>
            <a:ext cx="2743171" cy="585153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081" y="274597"/>
            <a:ext cx="8119925" cy="585153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08919343"/>
      </p:ext>
    </p:extLst>
  </p:cSld>
  <p:clrMapOvr>
    <a:masterClrMapping/>
  </p:clrMapOvr>
  <p:transition spd="slow" advTm="1000">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09460759"/>
      </p:ext>
    </p:extLst>
  </p:cSld>
  <p:clrMapOvr>
    <a:masterClrMapping/>
  </p:clrMapOvr>
  <p:transition spd="slow" advTm="100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5F69-AAD7-4B19-A59B-B4213D2974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A6CECE-9F55-49BA-824B-D814A44848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CF1890-5B1C-43AB-BDCC-C2319334073D}"/>
              </a:ext>
            </a:extLst>
          </p:cNvPr>
          <p:cNvSpPr>
            <a:spLocks noGrp="1"/>
          </p:cNvSpPr>
          <p:nvPr>
            <p:ph type="dt" sz="half" idx="10"/>
          </p:nvPr>
        </p:nvSpPr>
        <p:spPr/>
        <p:txBody>
          <a:bodyPr/>
          <a:lstStyle/>
          <a:p>
            <a:fld id="{1D06BF8E-59A8-4D4E-AD72-B1470D4407BC}" type="datetimeFigureOut">
              <a:rPr lang="en-US" smtClean="0"/>
              <a:t>03/12/2021</a:t>
            </a:fld>
            <a:endParaRPr lang="en-US"/>
          </a:p>
        </p:txBody>
      </p:sp>
      <p:sp>
        <p:nvSpPr>
          <p:cNvPr id="5" name="Footer Placeholder 4">
            <a:extLst>
              <a:ext uri="{FF2B5EF4-FFF2-40B4-BE49-F238E27FC236}">
                <a16:creationId xmlns:a16="http://schemas.microsoft.com/office/drawing/2014/main" id="{BCB9CC20-4CB5-4F82-8FA6-D5B0C455EE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38CF4-A563-4B1B-A6D2-585819D63E1A}"/>
              </a:ext>
            </a:extLst>
          </p:cNvPr>
          <p:cNvSpPr>
            <a:spLocks noGrp="1"/>
          </p:cNvSpPr>
          <p:nvPr>
            <p:ph type="sldNum" sz="quarter" idx="12"/>
          </p:nvPr>
        </p:nvSpPr>
        <p:spPr/>
        <p:txBody>
          <a:bodyPr/>
          <a:lstStyle/>
          <a:p>
            <a:fld id="{C5EDA20B-8280-4A82-93AA-16670236F267}" type="slidenum">
              <a:rPr lang="en-US" smtClean="0"/>
              <a:t>‹#›</a:t>
            </a:fld>
            <a:endParaRPr lang="en-US"/>
          </a:p>
        </p:txBody>
      </p:sp>
    </p:spTree>
    <p:extLst>
      <p:ext uri="{BB962C8B-B14F-4D97-AF65-F5344CB8AC3E}">
        <p14:creationId xmlns:p14="http://schemas.microsoft.com/office/powerpoint/2010/main" val="141982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8DB9-C6BC-4FC1-B6FA-59EB99E69E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5899D3-7097-46D1-8B32-35CEAB2C0D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5A325-B896-4087-8A55-86EADDD5D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634410-0FD6-4F6D-BDC2-9ED5DD096D97}"/>
              </a:ext>
            </a:extLst>
          </p:cNvPr>
          <p:cNvSpPr>
            <a:spLocks noGrp="1"/>
          </p:cNvSpPr>
          <p:nvPr>
            <p:ph type="dt" sz="half" idx="10"/>
          </p:nvPr>
        </p:nvSpPr>
        <p:spPr/>
        <p:txBody>
          <a:bodyPr/>
          <a:lstStyle/>
          <a:p>
            <a:fld id="{1D06BF8E-59A8-4D4E-AD72-B1470D4407BC}" type="datetimeFigureOut">
              <a:rPr lang="en-US" smtClean="0"/>
              <a:t>03/12/2021</a:t>
            </a:fld>
            <a:endParaRPr lang="en-US"/>
          </a:p>
        </p:txBody>
      </p:sp>
      <p:sp>
        <p:nvSpPr>
          <p:cNvPr id="6" name="Footer Placeholder 5">
            <a:extLst>
              <a:ext uri="{FF2B5EF4-FFF2-40B4-BE49-F238E27FC236}">
                <a16:creationId xmlns:a16="http://schemas.microsoft.com/office/drawing/2014/main" id="{72ABD56B-31DF-485E-AB75-C3687E670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09A9A1-48C0-4375-B9F2-E58DE2B8802E}"/>
              </a:ext>
            </a:extLst>
          </p:cNvPr>
          <p:cNvSpPr>
            <a:spLocks noGrp="1"/>
          </p:cNvSpPr>
          <p:nvPr>
            <p:ph type="sldNum" sz="quarter" idx="12"/>
          </p:nvPr>
        </p:nvSpPr>
        <p:spPr/>
        <p:txBody>
          <a:bodyPr/>
          <a:lstStyle/>
          <a:p>
            <a:fld id="{C5EDA20B-8280-4A82-93AA-16670236F267}" type="slidenum">
              <a:rPr lang="en-US" smtClean="0"/>
              <a:t>‹#›</a:t>
            </a:fld>
            <a:endParaRPr lang="en-US"/>
          </a:p>
        </p:txBody>
      </p:sp>
    </p:spTree>
    <p:extLst>
      <p:ext uri="{BB962C8B-B14F-4D97-AF65-F5344CB8AC3E}">
        <p14:creationId xmlns:p14="http://schemas.microsoft.com/office/powerpoint/2010/main" val="3956896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1883A-BBE8-45EE-A161-589190D9F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AECB2C-721D-4E0D-86C2-98DFBC89BE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BDB5F7-7414-4415-A16C-9AC930FBAA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F671E5-D626-489A-86D5-27D6959075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D76A21-CB0C-4EA2-B429-0A01DCF244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3A3F16-EE16-4B09-B06A-C853CA3A142F}"/>
              </a:ext>
            </a:extLst>
          </p:cNvPr>
          <p:cNvSpPr>
            <a:spLocks noGrp="1"/>
          </p:cNvSpPr>
          <p:nvPr>
            <p:ph type="dt" sz="half" idx="10"/>
          </p:nvPr>
        </p:nvSpPr>
        <p:spPr/>
        <p:txBody>
          <a:bodyPr/>
          <a:lstStyle/>
          <a:p>
            <a:fld id="{1D06BF8E-59A8-4D4E-AD72-B1470D4407BC}" type="datetimeFigureOut">
              <a:rPr lang="en-US" smtClean="0"/>
              <a:t>03/12/2021</a:t>
            </a:fld>
            <a:endParaRPr lang="en-US"/>
          </a:p>
        </p:txBody>
      </p:sp>
      <p:sp>
        <p:nvSpPr>
          <p:cNvPr id="8" name="Footer Placeholder 7">
            <a:extLst>
              <a:ext uri="{FF2B5EF4-FFF2-40B4-BE49-F238E27FC236}">
                <a16:creationId xmlns:a16="http://schemas.microsoft.com/office/drawing/2014/main" id="{60AF3A7A-7D26-4B4F-9E54-26E0FFFC62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A55913-1F80-4CCA-858A-EB36169CF9FF}"/>
              </a:ext>
            </a:extLst>
          </p:cNvPr>
          <p:cNvSpPr>
            <a:spLocks noGrp="1"/>
          </p:cNvSpPr>
          <p:nvPr>
            <p:ph type="sldNum" sz="quarter" idx="12"/>
          </p:nvPr>
        </p:nvSpPr>
        <p:spPr/>
        <p:txBody>
          <a:bodyPr/>
          <a:lstStyle/>
          <a:p>
            <a:fld id="{C5EDA20B-8280-4A82-93AA-16670236F267}" type="slidenum">
              <a:rPr lang="en-US" smtClean="0"/>
              <a:t>‹#›</a:t>
            </a:fld>
            <a:endParaRPr lang="en-US"/>
          </a:p>
        </p:txBody>
      </p:sp>
    </p:spTree>
    <p:extLst>
      <p:ext uri="{BB962C8B-B14F-4D97-AF65-F5344CB8AC3E}">
        <p14:creationId xmlns:p14="http://schemas.microsoft.com/office/powerpoint/2010/main" val="2391792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BDE19-F825-4088-802B-D009C47532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8FB32D-3E67-47A8-9C77-AE5CCF6AF18E}"/>
              </a:ext>
            </a:extLst>
          </p:cNvPr>
          <p:cNvSpPr>
            <a:spLocks noGrp="1"/>
          </p:cNvSpPr>
          <p:nvPr>
            <p:ph type="dt" sz="half" idx="10"/>
          </p:nvPr>
        </p:nvSpPr>
        <p:spPr/>
        <p:txBody>
          <a:bodyPr/>
          <a:lstStyle/>
          <a:p>
            <a:fld id="{1D06BF8E-59A8-4D4E-AD72-B1470D4407BC}" type="datetimeFigureOut">
              <a:rPr lang="en-US" smtClean="0"/>
              <a:t>03/12/2021</a:t>
            </a:fld>
            <a:endParaRPr lang="en-US"/>
          </a:p>
        </p:txBody>
      </p:sp>
      <p:sp>
        <p:nvSpPr>
          <p:cNvPr id="4" name="Footer Placeholder 3">
            <a:extLst>
              <a:ext uri="{FF2B5EF4-FFF2-40B4-BE49-F238E27FC236}">
                <a16:creationId xmlns:a16="http://schemas.microsoft.com/office/drawing/2014/main" id="{DC76EC95-132D-4DBC-B15B-830939B8D7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47C67C-9FDB-40BB-B71C-AF4F296605F8}"/>
              </a:ext>
            </a:extLst>
          </p:cNvPr>
          <p:cNvSpPr>
            <a:spLocks noGrp="1"/>
          </p:cNvSpPr>
          <p:nvPr>
            <p:ph type="sldNum" sz="quarter" idx="12"/>
          </p:nvPr>
        </p:nvSpPr>
        <p:spPr/>
        <p:txBody>
          <a:bodyPr/>
          <a:lstStyle/>
          <a:p>
            <a:fld id="{C5EDA20B-8280-4A82-93AA-16670236F267}" type="slidenum">
              <a:rPr lang="en-US" smtClean="0"/>
              <a:t>‹#›</a:t>
            </a:fld>
            <a:endParaRPr lang="en-US"/>
          </a:p>
        </p:txBody>
      </p:sp>
    </p:spTree>
    <p:extLst>
      <p:ext uri="{BB962C8B-B14F-4D97-AF65-F5344CB8AC3E}">
        <p14:creationId xmlns:p14="http://schemas.microsoft.com/office/powerpoint/2010/main" val="3969891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1295D8-D278-4E30-B8C7-532C65616242}"/>
              </a:ext>
            </a:extLst>
          </p:cNvPr>
          <p:cNvSpPr>
            <a:spLocks noGrp="1"/>
          </p:cNvSpPr>
          <p:nvPr>
            <p:ph type="dt" sz="half" idx="10"/>
          </p:nvPr>
        </p:nvSpPr>
        <p:spPr/>
        <p:txBody>
          <a:bodyPr/>
          <a:lstStyle/>
          <a:p>
            <a:fld id="{1D06BF8E-59A8-4D4E-AD72-B1470D4407BC}" type="datetimeFigureOut">
              <a:rPr lang="en-US" smtClean="0"/>
              <a:t>03/12/2021</a:t>
            </a:fld>
            <a:endParaRPr lang="en-US"/>
          </a:p>
        </p:txBody>
      </p:sp>
      <p:sp>
        <p:nvSpPr>
          <p:cNvPr id="3" name="Footer Placeholder 2">
            <a:extLst>
              <a:ext uri="{FF2B5EF4-FFF2-40B4-BE49-F238E27FC236}">
                <a16:creationId xmlns:a16="http://schemas.microsoft.com/office/drawing/2014/main" id="{8B763BF7-590A-4EE6-A9DC-5914037FB4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D0176D-D846-4781-9856-3B6CC959185C}"/>
              </a:ext>
            </a:extLst>
          </p:cNvPr>
          <p:cNvSpPr>
            <a:spLocks noGrp="1"/>
          </p:cNvSpPr>
          <p:nvPr>
            <p:ph type="sldNum" sz="quarter" idx="12"/>
          </p:nvPr>
        </p:nvSpPr>
        <p:spPr/>
        <p:txBody>
          <a:bodyPr/>
          <a:lstStyle/>
          <a:p>
            <a:fld id="{C5EDA20B-8280-4A82-93AA-16670236F267}" type="slidenum">
              <a:rPr lang="en-US" smtClean="0"/>
              <a:t>‹#›</a:t>
            </a:fld>
            <a:endParaRPr lang="en-US"/>
          </a:p>
        </p:txBody>
      </p:sp>
    </p:spTree>
    <p:extLst>
      <p:ext uri="{BB962C8B-B14F-4D97-AF65-F5344CB8AC3E}">
        <p14:creationId xmlns:p14="http://schemas.microsoft.com/office/powerpoint/2010/main" val="139481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6B02-B943-4B3F-B444-9731E7C59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34ACE0-E3AA-4F5A-AC99-D555562EA5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DFFE34-D592-4202-BEA1-3F640B7FD7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644E6E-2129-4635-8EB6-4BBEFFA83378}"/>
              </a:ext>
            </a:extLst>
          </p:cNvPr>
          <p:cNvSpPr>
            <a:spLocks noGrp="1"/>
          </p:cNvSpPr>
          <p:nvPr>
            <p:ph type="dt" sz="half" idx="10"/>
          </p:nvPr>
        </p:nvSpPr>
        <p:spPr/>
        <p:txBody>
          <a:bodyPr/>
          <a:lstStyle/>
          <a:p>
            <a:fld id="{1D06BF8E-59A8-4D4E-AD72-B1470D4407BC}" type="datetimeFigureOut">
              <a:rPr lang="en-US" smtClean="0"/>
              <a:t>03/12/2021</a:t>
            </a:fld>
            <a:endParaRPr lang="en-US"/>
          </a:p>
        </p:txBody>
      </p:sp>
      <p:sp>
        <p:nvSpPr>
          <p:cNvPr id="6" name="Footer Placeholder 5">
            <a:extLst>
              <a:ext uri="{FF2B5EF4-FFF2-40B4-BE49-F238E27FC236}">
                <a16:creationId xmlns:a16="http://schemas.microsoft.com/office/drawing/2014/main" id="{7D7A173F-54EF-4412-AFA0-432C5CB35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B82E7-7820-4EE3-83C5-841999CE78C7}"/>
              </a:ext>
            </a:extLst>
          </p:cNvPr>
          <p:cNvSpPr>
            <a:spLocks noGrp="1"/>
          </p:cNvSpPr>
          <p:nvPr>
            <p:ph type="sldNum" sz="quarter" idx="12"/>
          </p:nvPr>
        </p:nvSpPr>
        <p:spPr/>
        <p:txBody>
          <a:bodyPr/>
          <a:lstStyle/>
          <a:p>
            <a:fld id="{C5EDA20B-8280-4A82-93AA-16670236F267}" type="slidenum">
              <a:rPr lang="en-US" smtClean="0"/>
              <a:t>‹#›</a:t>
            </a:fld>
            <a:endParaRPr lang="en-US"/>
          </a:p>
        </p:txBody>
      </p:sp>
    </p:spTree>
    <p:extLst>
      <p:ext uri="{BB962C8B-B14F-4D97-AF65-F5344CB8AC3E}">
        <p14:creationId xmlns:p14="http://schemas.microsoft.com/office/powerpoint/2010/main" val="4088025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593C5-9B56-4471-87FE-F4E496F2A6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F77080-4012-4E3A-B95E-D7D542E1D2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BFE057-DC26-4188-BAE4-D588CD11A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00CD12-9F44-448F-BB00-16053AABA02E}"/>
              </a:ext>
            </a:extLst>
          </p:cNvPr>
          <p:cNvSpPr>
            <a:spLocks noGrp="1"/>
          </p:cNvSpPr>
          <p:nvPr>
            <p:ph type="dt" sz="half" idx="10"/>
          </p:nvPr>
        </p:nvSpPr>
        <p:spPr/>
        <p:txBody>
          <a:bodyPr/>
          <a:lstStyle/>
          <a:p>
            <a:fld id="{1D06BF8E-59A8-4D4E-AD72-B1470D4407BC}" type="datetimeFigureOut">
              <a:rPr lang="en-US" smtClean="0"/>
              <a:t>03/12/2021</a:t>
            </a:fld>
            <a:endParaRPr lang="en-US"/>
          </a:p>
        </p:txBody>
      </p:sp>
      <p:sp>
        <p:nvSpPr>
          <p:cNvPr id="6" name="Footer Placeholder 5">
            <a:extLst>
              <a:ext uri="{FF2B5EF4-FFF2-40B4-BE49-F238E27FC236}">
                <a16:creationId xmlns:a16="http://schemas.microsoft.com/office/drawing/2014/main" id="{4BE4AB36-3191-4492-B690-547F9F02C8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80F067-367D-489D-AE62-A2E8BA632F0A}"/>
              </a:ext>
            </a:extLst>
          </p:cNvPr>
          <p:cNvSpPr>
            <a:spLocks noGrp="1"/>
          </p:cNvSpPr>
          <p:nvPr>
            <p:ph type="sldNum" sz="quarter" idx="12"/>
          </p:nvPr>
        </p:nvSpPr>
        <p:spPr/>
        <p:txBody>
          <a:bodyPr/>
          <a:lstStyle/>
          <a:p>
            <a:fld id="{C5EDA20B-8280-4A82-93AA-16670236F267}" type="slidenum">
              <a:rPr lang="en-US" smtClean="0"/>
              <a:t>‹#›</a:t>
            </a:fld>
            <a:endParaRPr lang="en-US"/>
          </a:p>
        </p:txBody>
      </p:sp>
    </p:spTree>
    <p:extLst>
      <p:ext uri="{BB962C8B-B14F-4D97-AF65-F5344CB8AC3E}">
        <p14:creationId xmlns:p14="http://schemas.microsoft.com/office/powerpoint/2010/main" val="4166735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8FDA5A5-6E1E-4DAF-9914-38D3250601B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3ABF4BE-3FCA-47AD-B49B-FF89D4F8CC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E781A6-FC05-404F-9C8D-9F31EE81A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66CF8-6B34-4EF4-A256-A1ED08F217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6BF8E-59A8-4D4E-AD72-B1470D4407BC}" type="datetimeFigureOut">
              <a:rPr lang="en-US" smtClean="0"/>
              <a:t>03/12/2021</a:t>
            </a:fld>
            <a:endParaRPr lang="en-US"/>
          </a:p>
        </p:txBody>
      </p:sp>
      <p:sp>
        <p:nvSpPr>
          <p:cNvPr id="5" name="Footer Placeholder 4">
            <a:extLst>
              <a:ext uri="{FF2B5EF4-FFF2-40B4-BE49-F238E27FC236}">
                <a16:creationId xmlns:a16="http://schemas.microsoft.com/office/drawing/2014/main" id="{D7A0DA5B-0634-4A5D-980F-603353B6F7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4E9EBB-A36F-4F91-B204-74C3D246D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DA20B-8280-4A82-93AA-16670236F267}" type="slidenum">
              <a:rPr lang="en-US" smtClean="0"/>
              <a:t>‹#›</a:t>
            </a:fld>
            <a:endParaRPr lang="en-US"/>
          </a:p>
        </p:txBody>
      </p:sp>
    </p:spTree>
    <p:extLst>
      <p:ext uri="{BB962C8B-B14F-4D97-AF65-F5344CB8AC3E}">
        <p14:creationId xmlns:p14="http://schemas.microsoft.com/office/powerpoint/2010/main" val="99471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7344EB3E-3963-415B-8B93-7A038EBF703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26" name="Picture 7" descr="1-">
            <a:extLst>
              <a:ext uri="{FF2B5EF4-FFF2-40B4-BE49-F238E27FC236}">
                <a16:creationId xmlns:a16="http://schemas.microsoft.com/office/drawing/2014/main" id="{F768CD6C-1D22-4210-8101-7F433D7A519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697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Tm="1000">
    <p:split orient="vert"/>
  </p:transition>
  <p:txStyles>
    <p:titleStyle>
      <a:lvl1pPr algn="ctr" defTabSz="1085686" rtl="0" eaLnBrk="0" fontAlgn="base" hangingPunct="0">
        <a:spcBef>
          <a:spcPct val="0"/>
        </a:spcBef>
        <a:spcAft>
          <a:spcPct val="0"/>
        </a:spcAft>
        <a:defRPr sz="5211">
          <a:solidFill>
            <a:schemeClr val="tx2"/>
          </a:solidFill>
          <a:latin typeface="+mj-lt"/>
          <a:ea typeface="+mj-ea"/>
          <a:cs typeface="+mj-cs"/>
        </a:defRPr>
      </a:lvl1pPr>
      <a:lvl2pPr algn="ctr" defTabSz="1085686" rtl="0" eaLnBrk="0" fontAlgn="base" hangingPunct="0">
        <a:spcBef>
          <a:spcPct val="0"/>
        </a:spcBef>
        <a:spcAft>
          <a:spcPct val="0"/>
        </a:spcAft>
        <a:defRPr sz="5211">
          <a:solidFill>
            <a:schemeClr val="tx2"/>
          </a:solidFill>
          <a:latin typeface="Arial" charset="0"/>
          <a:ea typeface="宋体" pitchFamily="2" charset="-122"/>
        </a:defRPr>
      </a:lvl2pPr>
      <a:lvl3pPr algn="ctr" defTabSz="1085686" rtl="0" eaLnBrk="0" fontAlgn="base" hangingPunct="0">
        <a:spcBef>
          <a:spcPct val="0"/>
        </a:spcBef>
        <a:spcAft>
          <a:spcPct val="0"/>
        </a:spcAft>
        <a:defRPr sz="5211">
          <a:solidFill>
            <a:schemeClr val="tx2"/>
          </a:solidFill>
          <a:latin typeface="Arial" charset="0"/>
          <a:ea typeface="宋体" pitchFamily="2" charset="-122"/>
        </a:defRPr>
      </a:lvl3pPr>
      <a:lvl4pPr algn="ctr" defTabSz="1085686" rtl="0" eaLnBrk="0" fontAlgn="base" hangingPunct="0">
        <a:spcBef>
          <a:spcPct val="0"/>
        </a:spcBef>
        <a:spcAft>
          <a:spcPct val="0"/>
        </a:spcAft>
        <a:defRPr sz="5211">
          <a:solidFill>
            <a:schemeClr val="tx2"/>
          </a:solidFill>
          <a:latin typeface="Arial" charset="0"/>
          <a:ea typeface="宋体" pitchFamily="2" charset="-122"/>
        </a:defRPr>
      </a:lvl4pPr>
      <a:lvl5pPr algn="ctr" defTabSz="1085686" rtl="0" eaLnBrk="0" fontAlgn="base" hangingPunct="0">
        <a:spcBef>
          <a:spcPct val="0"/>
        </a:spcBef>
        <a:spcAft>
          <a:spcPct val="0"/>
        </a:spcAft>
        <a:defRPr sz="5211">
          <a:solidFill>
            <a:schemeClr val="tx2"/>
          </a:solidFill>
          <a:latin typeface="Arial" charset="0"/>
          <a:ea typeface="宋体" pitchFamily="2" charset="-122"/>
        </a:defRPr>
      </a:lvl5pPr>
      <a:lvl6pPr marL="330876" algn="ctr" defTabSz="1085686" rtl="0" fontAlgn="base">
        <a:spcBef>
          <a:spcPct val="0"/>
        </a:spcBef>
        <a:spcAft>
          <a:spcPct val="0"/>
        </a:spcAft>
        <a:defRPr sz="5211">
          <a:solidFill>
            <a:schemeClr val="tx2"/>
          </a:solidFill>
          <a:latin typeface="Arial" charset="0"/>
          <a:ea typeface="宋体" pitchFamily="2" charset="-122"/>
        </a:defRPr>
      </a:lvl6pPr>
      <a:lvl7pPr marL="661751" algn="ctr" defTabSz="1085686" rtl="0" fontAlgn="base">
        <a:spcBef>
          <a:spcPct val="0"/>
        </a:spcBef>
        <a:spcAft>
          <a:spcPct val="0"/>
        </a:spcAft>
        <a:defRPr sz="5211">
          <a:solidFill>
            <a:schemeClr val="tx2"/>
          </a:solidFill>
          <a:latin typeface="Arial" charset="0"/>
          <a:ea typeface="宋体" pitchFamily="2" charset="-122"/>
        </a:defRPr>
      </a:lvl7pPr>
      <a:lvl8pPr marL="992627" algn="ctr" defTabSz="1085686" rtl="0" fontAlgn="base">
        <a:spcBef>
          <a:spcPct val="0"/>
        </a:spcBef>
        <a:spcAft>
          <a:spcPct val="0"/>
        </a:spcAft>
        <a:defRPr sz="5211">
          <a:solidFill>
            <a:schemeClr val="tx2"/>
          </a:solidFill>
          <a:latin typeface="Arial" charset="0"/>
          <a:ea typeface="宋体" pitchFamily="2" charset="-122"/>
        </a:defRPr>
      </a:lvl8pPr>
      <a:lvl9pPr marL="1323503" algn="ctr" defTabSz="1085686" rtl="0" fontAlgn="base">
        <a:spcBef>
          <a:spcPct val="0"/>
        </a:spcBef>
        <a:spcAft>
          <a:spcPct val="0"/>
        </a:spcAft>
        <a:defRPr sz="5211">
          <a:solidFill>
            <a:schemeClr val="tx2"/>
          </a:solidFill>
          <a:latin typeface="Arial" charset="0"/>
          <a:ea typeface="宋体" pitchFamily="2" charset="-122"/>
        </a:defRPr>
      </a:lvl9pPr>
    </p:titleStyle>
    <p:bodyStyle>
      <a:lvl1pPr marL="406701" indent="-406701" algn="l" defTabSz="1085686" rtl="0" eaLnBrk="0" fontAlgn="base" hangingPunct="0">
        <a:spcBef>
          <a:spcPct val="20000"/>
        </a:spcBef>
        <a:spcAft>
          <a:spcPct val="0"/>
        </a:spcAft>
        <a:buChar char="•"/>
        <a:defRPr sz="3763">
          <a:solidFill>
            <a:schemeClr val="tx1"/>
          </a:solidFill>
          <a:latin typeface="+mn-lt"/>
          <a:ea typeface="+mn-ea"/>
          <a:cs typeface="+mn-cs"/>
        </a:defRPr>
      </a:lvl1pPr>
      <a:lvl2pPr marL="882335" indent="-340067" algn="l" defTabSz="1085686" rtl="0" eaLnBrk="0" fontAlgn="base" hangingPunct="0">
        <a:spcBef>
          <a:spcPct val="20000"/>
        </a:spcBef>
        <a:spcAft>
          <a:spcPct val="0"/>
        </a:spcAft>
        <a:buChar char="–"/>
        <a:defRPr sz="3329">
          <a:solidFill>
            <a:schemeClr val="tx1"/>
          </a:solidFill>
          <a:latin typeface="+mn-lt"/>
          <a:ea typeface="+mn-ea"/>
        </a:defRPr>
      </a:lvl2pPr>
      <a:lvl3pPr marL="1356820" indent="-271134" algn="l" defTabSz="1085686" rtl="0" eaLnBrk="0" fontAlgn="base" hangingPunct="0">
        <a:spcBef>
          <a:spcPct val="20000"/>
        </a:spcBef>
        <a:spcAft>
          <a:spcPct val="0"/>
        </a:spcAft>
        <a:buChar char="•"/>
        <a:defRPr sz="2822">
          <a:solidFill>
            <a:schemeClr val="tx1"/>
          </a:solidFill>
          <a:latin typeface="+mn-lt"/>
          <a:ea typeface="+mn-ea"/>
        </a:defRPr>
      </a:lvl3pPr>
      <a:lvl4pPr marL="1900237" indent="-272283" algn="l" defTabSz="1085686" rtl="0" eaLnBrk="0" fontAlgn="base" hangingPunct="0">
        <a:spcBef>
          <a:spcPct val="20000"/>
        </a:spcBef>
        <a:spcAft>
          <a:spcPct val="0"/>
        </a:spcAft>
        <a:buChar char="–"/>
        <a:defRPr sz="2388">
          <a:solidFill>
            <a:schemeClr val="tx1"/>
          </a:solidFill>
          <a:latin typeface="+mn-lt"/>
          <a:ea typeface="+mn-ea"/>
        </a:defRPr>
      </a:lvl4pPr>
      <a:lvl5pPr marL="2442506" indent="-271134" algn="l" defTabSz="1085686" rtl="0" eaLnBrk="0" fontAlgn="base" hangingPunct="0">
        <a:spcBef>
          <a:spcPct val="20000"/>
        </a:spcBef>
        <a:spcAft>
          <a:spcPct val="0"/>
        </a:spcAft>
        <a:buChar char="»"/>
        <a:defRPr sz="2388">
          <a:solidFill>
            <a:schemeClr val="tx1"/>
          </a:solidFill>
          <a:latin typeface="+mn-lt"/>
          <a:ea typeface="+mn-ea"/>
        </a:defRPr>
      </a:lvl5pPr>
      <a:lvl6pPr marL="2773381" indent="-271134" algn="l" defTabSz="1085686" rtl="0" fontAlgn="base">
        <a:spcBef>
          <a:spcPct val="20000"/>
        </a:spcBef>
        <a:spcAft>
          <a:spcPct val="0"/>
        </a:spcAft>
        <a:buChar char="»"/>
        <a:defRPr sz="2388">
          <a:solidFill>
            <a:schemeClr val="tx1"/>
          </a:solidFill>
          <a:latin typeface="+mn-lt"/>
          <a:ea typeface="+mn-ea"/>
        </a:defRPr>
      </a:lvl6pPr>
      <a:lvl7pPr marL="3104257" indent="-271134" algn="l" defTabSz="1085686" rtl="0" fontAlgn="base">
        <a:spcBef>
          <a:spcPct val="20000"/>
        </a:spcBef>
        <a:spcAft>
          <a:spcPct val="0"/>
        </a:spcAft>
        <a:buChar char="»"/>
        <a:defRPr sz="2388">
          <a:solidFill>
            <a:schemeClr val="tx1"/>
          </a:solidFill>
          <a:latin typeface="+mn-lt"/>
          <a:ea typeface="+mn-ea"/>
        </a:defRPr>
      </a:lvl7pPr>
      <a:lvl8pPr marL="3435133" indent="-271134" algn="l" defTabSz="1085686" rtl="0" fontAlgn="base">
        <a:spcBef>
          <a:spcPct val="20000"/>
        </a:spcBef>
        <a:spcAft>
          <a:spcPct val="0"/>
        </a:spcAft>
        <a:buChar char="»"/>
        <a:defRPr sz="2388">
          <a:solidFill>
            <a:schemeClr val="tx1"/>
          </a:solidFill>
          <a:latin typeface="+mn-lt"/>
          <a:ea typeface="+mn-ea"/>
        </a:defRPr>
      </a:lvl8pPr>
      <a:lvl9pPr marL="3766008" indent="-271134" algn="l" defTabSz="1085686" rtl="0" fontAlgn="base">
        <a:spcBef>
          <a:spcPct val="20000"/>
        </a:spcBef>
        <a:spcAft>
          <a:spcPct val="0"/>
        </a:spcAft>
        <a:buChar char="»"/>
        <a:defRPr sz="2388">
          <a:solidFill>
            <a:schemeClr val="tx1"/>
          </a:solidFill>
          <a:latin typeface="+mn-lt"/>
          <a:ea typeface="+mn-ea"/>
        </a:defRPr>
      </a:lvl9pPr>
    </p:bodyStyle>
    <p:otherStyle>
      <a:defPPr>
        <a:defRPr lang="zh-CN"/>
      </a:defPPr>
      <a:lvl1pPr marL="0" algn="l" defTabSz="661751" rtl="0" eaLnBrk="1" latinLnBrk="0" hangingPunct="1">
        <a:defRPr sz="1303" kern="1200">
          <a:solidFill>
            <a:schemeClr val="tx1"/>
          </a:solidFill>
          <a:latin typeface="+mn-lt"/>
          <a:ea typeface="+mn-ea"/>
          <a:cs typeface="+mn-cs"/>
        </a:defRPr>
      </a:lvl1pPr>
      <a:lvl2pPr marL="330876" algn="l" defTabSz="661751" rtl="0" eaLnBrk="1" latinLnBrk="0" hangingPunct="1">
        <a:defRPr sz="1303" kern="1200">
          <a:solidFill>
            <a:schemeClr val="tx1"/>
          </a:solidFill>
          <a:latin typeface="+mn-lt"/>
          <a:ea typeface="+mn-ea"/>
          <a:cs typeface="+mn-cs"/>
        </a:defRPr>
      </a:lvl2pPr>
      <a:lvl3pPr marL="661751" algn="l" defTabSz="661751" rtl="0" eaLnBrk="1" latinLnBrk="0" hangingPunct="1">
        <a:defRPr sz="1303" kern="1200">
          <a:solidFill>
            <a:schemeClr val="tx1"/>
          </a:solidFill>
          <a:latin typeface="+mn-lt"/>
          <a:ea typeface="+mn-ea"/>
          <a:cs typeface="+mn-cs"/>
        </a:defRPr>
      </a:lvl3pPr>
      <a:lvl4pPr marL="992627" algn="l" defTabSz="661751" rtl="0" eaLnBrk="1" latinLnBrk="0" hangingPunct="1">
        <a:defRPr sz="1303" kern="1200">
          <a:solidFill>
            <a:schemeClr val="tx1"/>
          </a:solidFill>
          <a:latin typeface="+mn-lt"/>
          <a:ea typeface="+mn-ea"/>
          <a:cs typeface="+mn-cs"/>
        </a:defRPr>
      </a:lvl4pPr>
      <a:lvl5pPr marL="1323503" algn="l" defTabSz="661751" rtl="0" eaLnBrk="1" latinLnBrk="0" hangingPunct="1">
        <a:defRPr sz="1303" kern="1200">
          <a:solidFill>
            <a:schemeClr val="tx1"/>
          </a:solidFill>
          <a:latin typeface="+mn-lt"/>
          <a:ea typeface="+mn-ea"/>
          <a:cs typeface="+mn-cs"/>
        </a:defRPr>
      </a:lvl5pPr>
      <a:lvl6pPr marL="1654378" algn="l" defTabSz="661751" rtl="0" eaLnBrk="1" latinLnBrk="0" hangingPunct="1">
        <a:defRPr sz="1303" kern="1200">
          <a:solidFill>
            <a:schemeClr val="tx1"/>
          </a:solidFill>
          <a:latin typeface="+mn-lt"/>
          <a:ea typeface="+mn-ea"/>
          <a:cs typeface="+mn-cs"/>
        </a:defRPr>
      </a:lvl6pPr>
      <a:lvl7pPr marL="1985254" algn="l" defTabSz="661751" rtl="0" eaLnBrk="1" latinLnBrk="0" hangingPunct="1">
        <a:defRPr sz="1303" kern="1200">
          <a:solidFill>
            <a:schemeClr val="tx1"/>
          </a:solidFill>
          <a:latin typeface="+mn-lt"/>
          <a:ea typeface="+mn-ea"/>
          <a:cs typeface="+mn-cs"/>
        </a:defRPr>
      </a:lvl7pPr>
      <a:lvl8pPr marL="2316129" algn="l" defTabSz="661751" rtl="0" eaLnBrk="1" latinLnBrk="0" hangingPunct="1">
        <a:defRPr sz="1303" kern="1200">
          <a:solidFill>
            <a:schemeClr val="tx1"/>
          </a:solidFill>
          <a:latin typeface="+mn-lt"/>
          <a:ea typeface="+mn-ea"/>
          <a:cs typeface="+mn-cs"/>
        </a:defRPr>
      </a:lvl8pPr>
      <a:lvl9pPr marL="2647005" algn="l" defTabSz="661751" rtl="0" eaLnBrk="1" latinLnBrk="0" hangingPunct="1">
        <a:defRPr sz="130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jfif"/><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1.jf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26000"/>
          </a:schemeClr>
        </a:solidFill>
        <a:effectLst/>
      </p:bgPr>
    </p:bg>
    <p:spTree>
      <p:nvGrpSpPr>
        <p:cNvPr id="1" name=""/>
        <p:cNvGrpSpPr/>
        <p:nvPr/>
      </p:nvGrpSpPr>
      <p:grpSpPr>
        <a:xfrm>
          <a:off x="0" y="0"/>
          <a:ext cx="0" cy="0"/>
          <a:chOff x="0" y="0"/>
          <a:chExt cx="0" cy="0"/>
        </a:xfrm>
      </p:grpSpPr>
      <p:pic>
        <p:nvPicPr>
          <p:cNvPr id="39942" name="Picture 6" descr="1-47">
            <a:extLst>
              <a:ext uri="{FF2B5EF4-FFF2-40B4-BE49-F238E27FC236}">
                <a16:creationId xmlns:a16="http://schemas.microsoft.com/office/drawing/2014/main" id="{7A8E8C6F-B07A-46F6-BC01-306E83A74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 y="216000"/>
            <a:ext cx="12153448" cy="670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1-48">
            <a:extLst>
              <a:ext uri="{FF2B5EF4-FFF2-40B4-BE49-F238E27FC236}">
                <a16:creationId xmlns:a16="http://schemas.microsoft.com/office/drawing/2014/main" id="{01ABE38E-20E5-4B3B-9ACE-5C0B480B8A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6" y="3985660"/>
            <a:ext cx="4927788" cy="287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68A52418-C60A-4F1C-B2CF-788FF7F41C63}"/>
              </a:ext>
            </a:extLst>
          </p:cNvPr>
          <p:cNvSpPr/>
          <p:nvPr/>
        </p:nvSpPr>
        <p:spPr>
          <a:xfrm>
            <a:off x="2104571" y="914400"/>
            <a:ext cx="8403772" cy="27271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2648D38-8BBE-48DF-97C2-9245ECC93D93}"/>
              </a:ext>
            </a:extLst>
          </p:cNvPr>
          <p:cNvSpPr txBox="1"/>
          <p:nvPr/>
        </p:nvSpPr>
        <p:spPr>
          <a:xfrm>
            <a:off x="4151086" y="1046100"/>
            <a:ext cx="6807200" cy="1015663"/>
          </a:xfrm>
          <a:prstGeom prst="rect">
            <a:avLst/>
          </a:prstGeom>
          <a:noFill/>
        </p:spPr>
        <p:txBody>
          <a:bodyPr wrap="square" rtlCol="0">
            <a:spAutoFit/>
          </a:bodyPr>
          <a:lstStyle/>
          <a:p>
            <a:r>
              <a:rPr lang="en-US" sz="6000" b="1" dirty="0">
                <a:solidFill>
                  <a:srgbClr val="FF0000"/>
                </a:solidFill>
                <a:latin typeface=".VnAvantH" panose="020B7200000000000000" pitchFamily="34" charset="0"/>
              </a:rPr>
              <a:t>TIÕNG VIÖT 1</a:t>
            </a:r>
          </a:p>
        </p:txBody>
      </p:sp>
      <p:sp>
        <p:nvSpPr>
          <p:cNvPr id="6" name="TextBox 5">
            <a:extLst>
              <a:ext uri="{FF2B5EF4-FFF2-40B4-BE49-F238E27FC236}">
                <a16:creationId xmlns:a16="http://schemas.microsoft.com/office/drawing/2014/main" id="{379624A9-5175-4996-8B97-76546D990D60}"/>
              </a:ext>
            </a:extLst>
          </p:cNvPr>
          <p:cNvSpPr txBox="1"/>
          <p:nvPr/>
        </p:nvSpPr>
        <p:spPr>
          <a:xfrm>
            <a:off x="2762231" y="2364508"/>
            <a:ext cx="6807200" cy="1015663"/>
          </a:xfrm>
          <a:prstGeom prst="rect">
            <a:avLst/>
          </a:prstGeom>
          <a:noFill/>
        </p:spPr>
        <p:txBody>
          <a:bodyPr wrap="square" rtlCol="0">
            <a:spAutoFit/>
          </a:bodyPr>
          <a:lstStyle/>
          <a:p>
            <a:r>
              <a:rPr lang="en-US" sz="4800" b="1" dirty="0" err="1">
                <a:solidFill>
                  <a:srgbClr val="002060"/>
                </a:solidFill>
                <a:latin typeface=".VnAvantH" panose="020B7200000000000000" pitchFamily="34" charset="0"/>
              </a:rPr>
              <a:t>B</a:t>
            </a:r>
            <a:r>
              <a:rPr lang="en-US" sz="4800" b="1" dirty="0" err="1">
                <a:solidFill>
                  <a:srgbClr val="002060"/>
                </a:solidFill>
                <a:latin typeface=".VnAvant" panose="020B7200000000000000" pitchFamily="34" charset="0"/>
              </a:rPr>
              <a:t>µi</a:t>
            </a:r>
            <a:r>
              <a:rPr lang="en-US" sz="4800" b="1">
                <a:solidFill>
                  <a:srgbClr val="002060"/>
                </a:solidFill>
                <a:latin typeface=".VnAvant" panose="020B7200000000000000" pitchFamily="34" charset="0"/>
              </a:rPr>
              <a:t> 54: </a:t>
            </a:r>
            <a:r>
              <a:rPr lang="en-US" sz="6000" b="1" dirty="0">
                <a:solidFill>
                  <a:srgbClr val="FF0000"/>
                </a:solidFill>
                <a:latin typeface=".VnAvant" panose="020B7200000000000000" pitchFamily="34" charset="0"/>
              </a:rPr>
              <a:t>op   «p   ¬p     </a:t>
            </a:r>
            <a:endParaRPr lang="en-US" sz="6000" b="1" dirty="0">
              <a:solidFill>
                <a:srgbClr val="FF0000"/>
              </a:solidFill>
              <a:latin typeface=".VnAvantH" panose="020B7200000000000000" pitchFamily="34" charset="0"/>
            </a:endParaRPr>
          </a:p>
        </p:txBody>
      </p:sp>
      <p:sp>
        <p:nvSpPr>
          <p:cNvPr id="4" name="Rectangle 3">
            <a:extLst>
              <a:ext uri="{FF2B5EF4-FFF2-40B4-BE49-F238E27FC236}">
                <a16:creationId xmlns:a16="http://schemas.microsoft.com/office/drawing/2014/main" id="{0249D229-CF15-4641-9EB0-8A6FCE434E52}"/>
              </a:ext>
            </a:extLst>
          </p:cNvPr>
          <p:cNvSpPr/>
          <p:nvPr/>
        </p:nvSpPr>
        <p:spPr>
          <a:xfrm>
            <a:off x="7765144" y="2510971"/>
            <a:ext cx="391885" cy="145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299703" y="2380007"/>
            <a:ext cx="403449" cy="3381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3328-4111-48E9-A82E-6DF4DF4EA8BF}"/>
              </a:ext>
            </a:extLst>
          </p:cNvPr>
          <p:cNvSpPr>
            <a:spLocks noGrp="1"/>
          </p:cNvSpPr>
          <p:nvPr>
            <p:ph type="title"/>
          </p:nvPr>
        </p:nvSpPr>
        <p:spPr/>
        <p:txBody>
          <a:bodyPr/>
          <a:lstStyle/>
          <a:p>
            <a:endParaRPr lang="en-US"/>
          </a:p>
        </p:txBody>
      </p:sp>
      <p:sp>
        <p:nvSpPr>
          <p:cNvPr id="8" name="TextBox 7">
            <a:extLst>
              <a:ext uri="{FF2B5EF4-FFF2-40B4-BE49-F238E27FC236}">
                <a16:creationId xmlns:a16="http://schemas.microsoft.com/office/drawing/2014/main" id="{DDB400CE-DC6F-415E-B4D5-35DC38BFFE52}"/>
              </a:ext>
            </a:extLst>
          </p:cNvPr>
          <p:cNvSpPr txBox="1"/>
          <p:nvPr/>
        </p:nvSpPr>
        <p:spPr>
          <a:xfrm>
            <a:off x="4549979" y="5724193"/>
            <a:ext cx="4104552" cy="1107996"/>
          </a:xfrm>
          <a:prstGeom prst="rect">
            <a:avLst/>
          </a:prstGeom>
          <a:noFill/>
        </p:spPr>
        <p:txBody>
          <a:bodyPr wrap="square" rtlCol="0">
            <a:spAutoFit/>
          </a:bodyPr>
          <a:lstStyle/>
          <a:p>
            <a:r>
              <a:rPr lang="en-US" sz="6600" b="1" dirty="0" err="1">
                <a:latin typeface=".VnAvant" panose="020B7200000000000000" pitchFamily="34" charset="0"/>
              </a:rPr>
              <a:t>tia</a:t>
            </a:r>
            <a:r>
              <a:rPr lang="en-US" sz="6600" b="1" dirty="0">
                <a:latin typeface=".VnAvant" panose="020B7200000000000000" pitchFamily="34" charset="0"/>
              </a:rPr>
              <a:t> </a:t>
            </a:r>
            <a:r>
              <a:rPr lang="en-US" sz="6600" b="1" dirty="0" err="1">
                <a:latin typeface=".VnAvant" panose="020B7200000000000000" pitchFamily="34" charset="0"/>
              </a:rPr>
              <a:t>chíp</a:t>
            </a:r>
            <a:endParaRPr lang="en-US" sz="6600" b="1" dirty="0">
              <a:latin typeface=".VnAvant" panose="020B7200000000000000" pitchFamily="34" charset="0"/>
            </a:endParaRPr>
          </a:p>
        </p:txBody>
      </p:sp>
      <p:sp>
        <p:nvSpPr>
          <p:cNvPr id="6" name="TextBox 5">
            <a:extLst>
              <a:ext uri="{FF2B5EF4-FFF2-40B4-BE49-F238E27FC236}">
                <a16:creationId xmlns:a16="http://schemas.microsoft.com/office/drawing/2014/main" id="{5F444E1A-EDEC-41DE-8D72-244642797119}"/>
              </a:ext>
            </a:extLst>
          </p:cNvPr>
          <p:cNvSpPr txBox="1"/>
          <p:nvPr/>
        </p:nvSpPr>
        <p:spPr>
          <a:xfrm>
            <a:off x="6826935" y="5724193"/>
            <a:ext cx="3615436" cy="1107996"/>
          </a:xfrm>
          <a:prstGeom prst="rect">
            <a:avLst/>
          </a:prstGeom>
          <a:noFill/>
        </p:spPr>
        <p:txBody>
          <a:bodyPr wrap="square" rtlCol="0">
            <a:spAutoFit/>
          </a:bodyPr>
          <a:lstStyle/>
          <a:p>
            <a:r>
              <a:rPr lang="en-US" sz="6600" b="1" dirty="0">
                <a:solidFill>
                  <a:srgbClr val="FF0000"/>
                </a:solidFill>
                <a:latin typeface=".VnAvant" panose="020B7200000000000000" pitchFamily="34" charset="0"/>
              </a:rPr>
              <a:t>¬p</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744020"/>
          </a:xfrm>
          <a:prstGeom prst="rect">
            <a:avLst/>
          </a:prstGeom>
        </p:spPr>
      </p:pic>
    </p:spTree>
    <p:custDataLst>
      <p:tags r:id="rId1"/>
    </p:custDataLst>
    <p:extLst>
      <p:ext uri="{BB962C8B-B14F-4D97-AF65-F5344CB8AC3E}">
        <p14:creationId xmlns:p14="http://schemas.microsoft.com/office/powerpoint/2010/main" val="3758589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5E9203-5DE6-4E6D-AB1F-C7ABA5C5D3AD}"/>
              </a:ext>
            </a:extLst>
          </p:cNvPr>
          <p:cNvSpPr>
            <a:spLocks noGrp="1"/>
          </p:cNvSpPr>
          <p:nvPr>
            <p:ph idx="1"/>
          </p:nvPr>
        </p:nvSpPr>
        <p:spPr>
          <a:xfrm>
            <a:off x="760266" y="898172"/>
            <a:ext cx="11119338" cy="4351338"/>
          </a:xfrm>
        </p:spPr>
        <p:txBody>
          <a:bodyPr>
            <a:noAutofit/>
          </a:bodyPr>
          <a:lstStyle/>
          <a:p>
            <a:pPr marL="0" indent="0" algn="ctr">
              <a:lnSpc>
                <a:spcPct val="150000"/>
              </a:lnSpc>
              <a:buNone/>
            </a:pPr>
            <a:r>
              <a:rPr lang="en-US" sz="8000" b="1" dirty="0">
                <a:solidFill>
                  <a:srgbClr val="002060"/>
                </a:solidFill>
                <a:latin typeface=".VnAvant" panose="020B7200000000000000" pitchFamily="34" charset="0"/>
              </a:rPr>
              <a:t>con </a:t>
            </a:r>
            <a:r>
              <a:rPr lang="en-US" sz="8000" b="1" dirty="0" err="1">
                <a:solidFill>
                  <a:srgbClr val="002060"/>
                </a:solidFill>
                <a:latin typeface=".VnAvant" panose="020B7200000000000000" pitchFamily="34" charset="0"/>
              </a:rPr>
              <a:t>c</a:t>
            </a:r>
            <a:r>
              <a:rPr lang="en-US" sz="8000" b="1" dirty="0" err="1">
                <a:solidFill>
                  <a:srgbClr val="FF0000"/>
                </a:solidFill>
                <a:latin typeface=".VnAvant" panose="020B7200000000000000" pitchFamily="34" charset="0"/>
              </a:rPr>
              <a:t>äp</a:t>
            </a:r>
            <a:r>
              <a:rPr lang="en-US" sz="8000" b="1" dirty="0">
                <a:solidFill>
                  <a:srgbClr val="002060"/>
                </a:solidFill>
                <a:latin typeface=".VnAvant" panose="020B7200000000000000" pitchFamily="34" charset="0"/>
              </a:rPr>
              <a:t>    </a:t>
            </a:r>
          </a:p>
          <a:p>
            <a:pPr marL="0" indent="0" algn="ctr">
              <a:lnSpc>
                <a:spcPct val="150000"/>
              </a:lnSpc>
              <a:buNone/>
            </a:pPr>
            <a:r>
              <a:rPr lang="en-US" sz="8000" b="1" dirty="0">
                <a:solidFill>
                  <a:srgbClr val="002060"/>
                </a:solidFill>
                <a:latin typeface=".VnAvant" panose="020B7200000000000000" pitchFamily="34" charset="0"/>
              </a:rPr>
              <a:t> </a:t>
            </a:r>
            <a:r>
              <a:rPr lang="en-US" sz="8000" b="1" dirty="0" err="1">
                <a:solidFill>
                  <a:srgbClr val="002060"/>
                </a:solidFill>
                <a:latin typeface=".VnAvant" panose="020B7200000000000000" pitchFamily="34" charset="0"/>
              </a:rPr>
              <a:t>l</a:t>
            </a:r>
            <a:r>
              <a:rPr lang="en-US" sz="8000" b="1" dirty="0" err="1">
                <a:solidFill>
                  <a:srgbClr val="FF0000"/>
                </a:solidFill>
                <a:latin typeface=".VnAvant" panose="020B7200000000000000" pitchFamily="34" charset="0"/>
              </a:rPr>
              <a:t>èp</a:t>
            </a:r>
            <a:r>
              <a:rPr lang="en-US" sz="8000" b="1" dirty="0">
                <a:solidFill>
                  <a:srgbClr val="002060"/>
                </a:solidFill>
                <a:latin typeface=".VnAvant" panose="020B7200000000000000" pitchFamily="34" charset="0"/>
              </a:rPr>
              <a:t> </a:t>
            </a:r>
            <a:r>
              <a:rPr lang="en-US" sz="8000" b="1" dirty="0" err="1">
                <a:solidFill>
                  <a:srgbClr val="002060"/>
                </a:solidFill>
                <a:latin typeface=".VnAvant" panose="020B7200000000000000" pitchFamily="34" charset="0"/>
              </a:rPr>
              <a:t>xe</a:t>
            </a:r>
            <a:r>
              <a:rPr lang="en-US" sz="8000" b="1" dirty="0">
                <a:solidFill>
                  <a:srgbClr val="002060"/>
                </a:solidFill>
                <a:latin typeface=".VnAvant" panose="020B7200000000000000" pitchFamily="34" charset="0"/>
              </a:rPr>
              <a:t>  </a:t>
            </a:r>
          </a:p>
          <a:p>
            <a:pPr marL="0" indent="0" algn="ctr">
              <a:lnSpc>
                <a:spcPct val="150000"/>
              </a:lnSpc>
              <a:buNone/>
            </a:pPr>
            <a:r>
              <a:rPr lang="en-US" sz="8000" b="1" dirty="0" err="1">
                <a:solidFill>
                  <a:srgbClr val="002060"/>
                </a:solidFill>
                <a:latin typeface=".VnAvant" panose="020B7200000000000000" pitchFamily="34" charset="0"/>
              </a:rPr>
              <a:t>tia</a:t>
            </a:r>
            <a:r>
              <a:rPr lang="en-US" sz="8000" b="1" dirty="0">
                <a:solidFill>
                  <a:srgbClr val="002060"/>
                </a:solidFill>
                <a:latin typeface=".VnAvant" panose="020B7200000000000000" pitchFamily="34" charset="0"/>
              </a:rPr>
              <a:t> </a:t>
            </a:r>
            <a:r>
              <a:rPr lang="en-US" sz="8000" b="1" dirty="0" err="1">
                <a:solidFill>
                  <a:srgbClr val="002060"/>
                </a:solidFill>
                <a:latin typeface=".VnAvant" panose="020B7200000000000000" pitchFamily="34" charset="0"/>
              </a:rPr>
              <a:t>ch</a:t>
            </a:r>
            <a:r>
              <a:rPr lang="en-US" sz="8000" b="1" dirty="0" err="1">
                <a:solidFill>
                  <a:srgbClr val="FF0000"/>
                </a:solidFill>
                <a:latin typeface=".VnAvant" panose="020B7200000000000000" pitchFamily="34" charset="0"/>
              </a:rPr>
              <a:t>íp</a:t>
            </a:r>
            <a:endParaRPr lang="en-US" sz="80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82472117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063" y="4098608"/>
            <a:ext cx="3850407" cy="1896469"/>
          </a:xfrm>
          <a:prstGeom prst="rect">
            <a:avLst/>
          </a:prstGeom>
        </p:spPr>
      </p:pic>
      <p:sp>
        <p:nvSpPr>
          <p:cNvPr id="4" name="TextBox 3">
            <a:extLst>
              <a:ext uri="{FF2B5EF4-FFF2-40B4-BE49-F238E27FC236}">
                <a16:creationId xmlns:a16="http://schemas.microsoft.com/office/drawing/2014/main" id="{67AF8A3D-F5EC-4403-AD0B-7453065130D2}"/>
              </a:ext>
            </a:extLst>
          </p:cNvPr>
          <p:cNvSpPr txBox="1"/>
          <p:nvPr/>
        </p:nvSpPr>
        <p:spPr>
          <a:xfrm>
            <a:off x="3963607" y="7707"/>
            <a:ext cx="5015770" cy="830997"/>
          </a:xfrm>
          <a:prstGeom prst="rect">
            <a:avLst/>
          </a:prstGeom>
          <a:noFill/>
        </p:spPr>
        <p:txBody>
          <a:bodyPr wrap="square" rtlCol="0">
            <a:spAutoFit/>
          </a:bodyPr>
          <a:lstStyle/>
          <a:p>
            <a:r>
              <a:rPr lang="en-US" sz="4800" b="1" dirty="0">
                <a:solidFill>
                  <a:srgbClr val="FF0000"/>
                </a:solidFill>
                <a:latin typeface=".VnAvant" panose="020B7200000000000000" pitchFamily="34" charset="0"/>
              </a:rPr>
              <a:t>op     «p     ¬p</a:t>
            </a:r>
          </a:p>
        </p:txBody>
      </p:sp>
      <p:graphicFrame>
        <p:nvGraphicFramePr>
          <p:cNvPr id="2" name="Table 2">
            <a:extLst>
              <a:ext uri="{FF2B5EF4-FFF2-40B4-BE49-F238E27FC236}">
                <a16:creationId xmlns:a16="http://schemas.microsoft.com/office/drawing/2014/main" id="{9746B6E4-FC6C-480E-8922-61E38664654F}"/>
              </a:ext>
            </a:extLst>
          </p:cNvPr>
          <p:cNvGraphicFramePr>
            <a:graphicFrameLocks noGrp="1"/>
          </p:cNvGraphicFramePr>
          <p:nvPr>
            <p:extLst>
              <p:ext uri="{D42A27DB-BD31-4B8C-83A1-F6EECF244321}">
                <p14:modId xmlns:p14="http://schemas.microsoft.com/office/powerpoint/2010/main" val="2878751497"/>
              </p:ext>
            </p:extLst>
          </p:nvPr>
        </p:nvGraphicFramePr>
        <p:xfrm>
          <a:off x="4924886" y="794116"/>
          <a:ext cx="2859062" cy="822960"/>
        </p:xfrm>
        <a:graphic>
          <a:graphicData uri="http://schemas.openxmlformats.org/drawingml/2006/table">
            <a:tbl>
              <a:tblPr firstRow="1" bandRow="1">
                <a:tableStyleId>{5C22544A-7EE6-4342-B048-85BDC9FD1C3A}</a:tableStyleId>
              </a:tblPr>
              <a:tblGrid>
                <a:gridCol w="1429531">
                  <a:extLst>
                    <a:ext uri="{9D8B030D-6E8A-4147-A177-3AD203B41FA5}">
                      <a16:colId xmlns:a16="http://schemas.microsoft.com/office/drawing/2014/main" val="3141433771"/>
                    </a:ext>
                  </a:extLst>
                </a:gridCol>
                <a:gridCol w="1429531">
                  <a:extLst>
                    <a:ext uri="{9D8B030D-6E8A-4147-A177-3AD203B41FA5}">
                      <a16:colId xmlns:a16="http://schemas.microsoft.com/office/drawing/2014/main" val="3817047322"/>
                    </a:ext>
                  </a:extLst>
                </a:gridCol>
              </a:tblGrid>
              <a:tr h="474386">
                <a:tc>
                  <a:txBody>
                    <a:bodyPr/>
                    <a:lstStyle/>
                    <a:p>
                      <a:pPr algn="ctr"/>
                      <a:r>
                        <a:rPr lang="en-US" sz="4800" dirty="0">
                          <a:solidFill>
                            <a:schemeClr val="tx1"/>
                          </a:solidFill>
                          <a:latin typeface=".VnAvant" panose="020B7200000000000000" pitchFamily="34" charset="0"/>
                        </a:rPr>
                        <a:t>h</a:t>
                      </a:r>
                    </a:p>
                  </a:txBody>
                  <a:tcPr>
                    <a:solidFill>
                      <a:schemeClr val="accent1">
                        <a:lumMod val="20000"/>
                        <a:lumOff val="80000"/>
                      </a:schemeClr>
                    </a:solidFill>
                  </a:tcPr>
                </a:tc>
                <a:tc>
                  <a:txBody>
                    <a:bodyPr/>
                    <a:lstStyle/>
                    <a:p>
                      <a:pPr algn="ctr"/>
                      <a:r>
                        <a:rPr lang="en-US" sz="4800" dirty="0">
                          <a:solidFill>
                            <a:srgbClr val="FF0000"/>
                          </a:solidFill>
                          <a:latin typeface=".VnAvant" panose="020B7200000000000000" pitchFamily="34" charset="0"/>
                        </a:rPr>
                        <a:t>op</a:t>
                      </a:r>
                    </a:p>
                  </a:txBody>
                  <a:tcPr>
                    <a:solidFill>
                      <a:schemeClr val="accent1">
                        <a:lumMod val="20000"/>
                        <a:lumOff val="80000"/>
                      </a:schemeClr>
                    </a:solidFill>
                  </a:tcPr>
                </a:tc>
                <a:extLst>
                  <a:ext uri="{0D108BD9-81ED-4DB2-BD59-A6C34878D82A}">
                    <a16:rowId xmlns:a16="http://schemas.microsoft.com/office/drawing/2014/main" val="3577842999"/>
                  </a:ext>
                </a:extLst>
              </a:tr>
            </a:tbl>
          </a:graphicData>
        </a:graphic>
      </p:graphicFrame>
      <p:sp>
        <p:nvSpPr>
          <p:cNvPr id="3" name="Rectangle 2">
            <a:extLst>
              <a:ext uri="{FF2B5EF4-FFF2-40B4-BE49-F238E27FC236}">
                <a16:creationId xmlns:a16="http://schemas.microsoft.com/office/drawing/2014/main" id="{E357CE6E-C9DF-4B0E-AFC8-B721E6A22048}"/>
              </a:ext>
            </a:extLst>
          </p:cNvPr>
          <p:cNvSpPr/>
          <p:nvPr/>
        </p:nvSpPr>
        <p:spPr>
          <a:xfrm>
            <a:off x="4924886" y="1677877"/>
            <a:ext cx="2859062" cy="8229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VnAvant" panose="020B7200000000000000" pitchFamily="34" charset="0"/>
              </a:rPr>
              <a:t>h</a:t>
            </a:r>
            <a:r>
              <a:rPr lang="en-US" sz="4800" b="1" dirty="0" err="1">
                <a:solidFill>
                  <a:srgbClr val="FF0000"/>
                </a:solidFill>
                <a:latin typeface=".VnAvant" panose="020B7200000000000000" pitchFamily="34" charset="0"/>
              </a:rPr>
              <a:t>äp</a:t>
            </a:r>
            <a:endParaRPr lang="en-US" sz="4800" b="1" dirty="0">
              <a:solidFill>
                <a:srgbClr val="FF0000"/>
              </a:solidFill>
              <a:latin typeface=".VnAvant" panose="020B7200000000000000" pitchFamily="34" charset="0"/>
            </a:endParaRPr>
          </a:p>
        </p:txBody>
      </p:sp>
      <p:sp>
        <p:nvSpPr>
          <p:cNvPr id="9" name="Rectangle 8">
            <a:extLst>
              <a:ext uri="{FF2B5EF4-FFF2-40B4-BE49-F238E27FC236}">
                <a16:creationId xmlns:a16="http://schemas.microsoft.com/office/drawing/2014/main" id="{684773E9-97A5-4DB9-B517-B553E80761F6}"/>
              </a:ext>
            </a:extLst>
          </p:cNvPr>
          <p:cNvSpPr/>
          <p:nvPr/>
        </p:nvSpPr>
        <p:spPr>
          <a:xfrm>
            <a:off x="8415580" y="945397"/>
            <a:ext cx="278969" cy="201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89B4AD-9D96-4642-B0B4-15F4E625DA6E}"/>
              </a:ext>
            </a:extLst>
          </p:cNvPr>
          <p:cNvSpPr txBox="1"/>
          <p:nvPr/>
        </p:nvSpPr>
        <p:spPr>
          <a:xfrm>
            <a:off x="746553" y="2561637"/>
            <a:ext cx="11449877" cy="4093428"/>
          </a:xfrm>
          <a:prstGeom prst="rect">
            <a:avLst/>
          </a:prstGeom>
          <a:noFill/>
        </p:spPr>
        <p:txBody>
          <a:bodyPr wrap="square" rtlCol="0">
            <a:spAutoFit/>
          </a:bodyPr>
          <a:lstStyle/>
          <a:p>
            <a:pPr>
              <a:lnSpc>
                <a:spcPct val="150000"/>
              </a:lnSpc>
            </a:pPr>
            <a:r>
              <a:rPr lang="en-US" sz="4000" b="1">
                <a:solidFill>
                  <a:srgbClr val="0070C0"/>
                </a:solidFill>
                <a:latin typeface=".VnAvant" panose="020B7200000000000000" pitchFamily="34" charset="0"/>
              </a:rPr>
              <a:t>    cäp         </a:t>
            </a:r>
            <a:r>
              <a:rPr lang="en-US" sz="4000" b="1" dirty="0" err="1">
                <a:solidFill>
                  <a:srgbClr val="0070C0"/>
                </a:solidFill>
                <a:latin typeface=".VnAvant" panose="020B7200000000000000" pitchFamily="34" charset="0"/>
              </a:rPr>
              <a:t>gãp</a:t>
            </a:r>
            <a:r>
              <a:rPr lang="en-US" sz="4000" b="1" dirty="0">
                <a:solidFill>
                  <a:srgbClr val="0070C0"/>
                </a:solidFill>
                <a:latin typeface=".VnAvant" panose="020B7200000000000000" pitchFamily="34" charset="0"/>
              </a:rPr>
              <a:t>        </a:t>
            </a:r>
            <a:r>
              <a:rPr lang="en-US" sz="4000" b="1" dirty="0" err="1">
                <a:solidFill>
                  <a:srgbClr val="0070C0"/>
                </a:solidFill>
                <a:latin typeface=".VnAvant" panose="020B7200000000000000" pitchFamily="34" charset="0"/>
              </a:rPr>
              <a:t>häp</a:t>
            </a:r>
            <a:r>
              <a:rPr lang="en-US" sz="4000" b="1" dirty="0">
                <a:solidFill>
                  <a:srgbClr val="0070C0"/>
                </a:solidFill>
                <a:latin typeface=".VnAvant" panose="020B7200000000000000" pitchFamily="34" charset="0"/>
              </a:rPr>
              <a:t>         </a:t>
            </a:r>
            <a:r>
              <a:rPr lang="en-US" sz="4000" b="1" dirty="0" err="1">
                <a:solidFill>
                  <a:srgbClr val="0070C0"/>
                </a:solidFill>
                <a:latin typeface=".VnAvant" panose="020B7200000000000000" pitchFamily="34" charset="0"/>
              </a:rPr>
              <a:t>hép</a:t>
            </a:r>
            <a:r>
              <a:rPr lang="en-US" sz="4000" b="1" dirty="0">
                <a:solidFill>
                  <a:srgbClr val="0070C0"/>
                </a:solidFill>
                <a:latin typeface=".VnAvant" panose="020B7200000000000000" pitchFamily="34" charset="0"/>
              </a:rPr>
              <a:t>         </a:t>
            </a:r>
            <a:r>
              <a:rPr lang="en-US" sz="4000" b="1" dirty="0" err="1">
                <a:solidFill>
                  <a:srgbClr val="0070C0"/>
                </a:solidFill>
                <a:latin typeface=".VnAvant" panose="020B7200000000000000" pitchFamily="34" charset="0"/>
              </a:rPr>
              <a:t>tèp</a:t>
            </a:r>
            <a:r>
              <a:rPr lang="en-US" sz="4000" b="1" dirty="0">
                <a:solidFill>
                  <a:srgbClr val="0070C0"/>
                </a:solidFill>
                <a:latin typeface=".VnAvant" panose="020B7200000000000000" pitchFamily="34" charset="0"/>
              </a:rPr>
              <a:t>           </a:t>
            </a:r>
          </a:p>
          <a:p>
            <a:r>
              <a:rPr lang="en-US" sz="4000" b="1" dirty="0">
                <a:solidFill>
                  <a:srgbClr val="0070C0"/>
                </a:solidFill>
                <a:latin typeface=".VnAvant" panose="020B7200000000000000" pitchFamily="34" charset="0"/>
              </a:rPr>
              <a:t>           </a:t>
            </a:r>
            <a:r>
              <a:rPr lang="en-US" sz="4000" b="1" dirty="0" err="1">
                <a:solidFill>
                  <a:srgbClr val="0070C0"/>
                </a:solidFill>
                <a:latin typeface=".VnAvant" panose="020B7200000000000000" pitchFamily="34" charset="0"/>
              </a:rPr>
              <a:t>xèp</a:t>
            </a:r>
            <a:r>
              <a:rPr lang="en-US" sz="4000" b="1" dirty="0">
                <a:solidFill>
                  <a:srgbClr val="0070C0"/>
                </a:solidFill>
                <a:latin typeface=".VnAvant" panose="020B7200000000000000" pitchFamily="34" charset="0"/>
              </a:rPr>
              <a:t>           </a:t>
            </a:r>
            <a:r>
              <a:rPr lang="en-US" sz="4000" b="1" dirty="0" err="1">
                <a:solidFill>
                  <a:srgbClr val="0070C0"/>
                </a:solidFill>
                <a:latin typeface=".VnAvant" panose="020B7200000000000000" pitchFamily="34" charset="0"/>
              </a:rPr>
              <a:t>hîp</a:t>
            </a:r>
            <a:r>
              <a:rPr lang="en-US" sz="4000" b="1" dirty="0">
                <a:solidFill>
                  <a:srgbClr val="0070C0"/>
                </a:solidFill>
                <a:latin typeface=".VnAvant" panose="020B7200000000000000" pitchFamily="34" charset="0"/>
              </a:rPr>
              <a:t>         </a:t>
            </a:r>
            <a:r>
              <a:rPr lang="en-US" sz="4000" b="1" dirty="0" err="1">
                <a:solidFill>
                  <a:srgbClr val="0070C0"/>
                </a:solidFill>
                <a:latin typeface=".VnAvant" panose="020B7200000000000000" pitchFamily="34" charset="0"/>
              </a:rPr>
              <a:t>líp</a:t>
            </a:r>
            <a:r>
              <a:rPr lang="en-US" sz="4000" b="1" dirty="0">
                <a:solidFill>
                  <a:srgbClr val="0070C0"/>
                </a:solidFill>
                <a:latin typeface=".VnAvant" panose="020B7200000000000000" pitchFamily="34" charset="0"/>
              </a:rPr>
              <a:t>         </a:t>
            </a:r>
            <a:r>
              <a:rPr lang="en-US" sz="4000" b="1" dirty="0" err="1">
                <a:solidFill>
                  <a:srgbClr val="0070C0"/>
                </a:solidFill>
                <a:latin typeface=".VnAvant" panose="020B7200000000000000" pitchFamily="34" charset="0"/>
              </a:rPr>
              <a:t>lîp</a:t>
            </a:r>
            <a:endParaRPr lang="en-US" sz="4000" b="1" dirty="0">
              <a:solidFill>
                <a:srgbClr val="0070C0"/>
              </a:solidFill>
              <a:latin typeface=".VnAvant" panose="020B7200000000000000" pitchFamily="34" charset="0"/>
            </a:endParaRPr>
          </a:p>
          <a:p>
            <a:endParaRPr lang="en-US" sz="4000" b="1" dirty="0">
              <a:solidFill>
                <a:srgbClr val="0070C0"/>
              </a:solidFill>
              <a:latin typeface=".VnAvant" panose="020B7200000000000000" pitchFamily="34" charset="0"/>
            </a:endParaRPr>
          </a:p>
          <a:p>
            <a:endParaRPr lang="en-US" sz="4000" b="1" dirty="0">
              <a:solidFill>
                <a:srgbClr val="0070C0"/>
              </a:solidFill>
              <a:latin typeface=".VnAvant" panose="020B7200000000000000" pitchFamily="34" charset="0"/>
            </a:endParaRPr>
          </a:p>
          <a:p>
            <a:endParaRPr lang="en-US" sz="4000" b="1" dirty="0">
              <a:solidFill>
                <a:srgbClr val="0070C0"/>
              </a:solidFill>
              <a:latin typeface=".VnAvant" panose="020B7200000000000000" pitchFamily="34" charset="0"/>
            </a:endParaRPr>
          </a:p>
          <a:p>
            <a:r>
              <a:rPr lang="en-US" sz="4000" b="1" dirty="0">
                <a:solidFill>
                  <a:srgbClr val="0070C0"/>
                </a:solidFill>
                <a:latin typeface=".VnAvant" panose="020B7200000000000000" pitchFamily="34" charset="0"/>
              </a:rPr>
              <a:t>con </a:t>
            </a:r>
            <a:r>
              <a:rPr lang="en-US" sz="4000" b="1" dirty="0" err="1">
                <a:solidFill>
                  <a:srgbClr val="0070C0"/>
                </a:solidFill>
                <a:latin typeface=".VnAvant" panose="020B7200000000000000" pitchFamily="34" charset="0"/>
              </a:rPr>
              <a:t>cäp</a:t>
            </a:r>
            <a:r>
              <a:rPr lang="en-US" sz="4000" b="1" dirty="0">
                <a:solidFill>
                  <a:srgbClr val="0070C0"/>
                </a:solidFill>
                <a:latin typeface=".VnAvant" panose="020B7200000000000000" pitchFamily="34" charset="0"/>
              </a:rPr>
              <a:t>                </a:t>
            </a:r>
            <a:r>
              <a:rPr lang="en-US" sz="4000" b="1" dirty="0" err="1">
                <a:solidFill>
                  <a:srgbClr val="0070C0"/>
                </a:solidFill>
                <a:latin typeface=".VnAvant" panose="020B7200000000000000" pitchFamily="34" charset="0"/>
              </a:rPr>
              <a:t>lèp</a:t>
            </a:r>
            <a:r>
              <a:rPr lang="en-US" sz="4000" b="1" dirty="0">
                <a:solidFill>
                  <a:srgbClr val="0070C0"/>
                </a:solidFill>
                <a:latin typeface=".VnAvant" panose="020B7200000000000000" pitchFamily="34" charset="0"/>
              </a:rPr>
              <a:t> </a:t>
            </a:r>
            <a:r>
              <a:rPr lang="en-US" sz="4000" b="1" dirty="0" err="1">
                <a:solidFill>
                  <a:srgbClr val="0070C0"/>
                </a:solidFill>
                <a:latin typeface=".VnAvant" panose="020B7200000000000000" pitchFamily="34" charset="0"/>
              </a:rPr>
              <a:t>xe</a:t>
            </a:r>
            <a:r>
              <a:rPr lang="en-US" sz="4000" b="1" dirty="0">
                <a:solidFill>
                  <a:srgbClr val="0070C0"/>
                </a:solidFill>
                <a:latin typeface=".VnAvant" panose="020B7200000000000000" pitchFamily="34" charset="0"/>
              </a:rPr>
              <a:t>                </a:t>
            </a:r>
            <a:r>
              <a:rPr lang="en-US" sz="4000" b="1" dirty="0" err="1">
                <a:solidFill>
                  <a:srgbClr val="0070C0"/>
                </a:solidFill>
                <a:latin typeface=".VnAvant" panose="020B7200000000000000" pitchFamily="34" charset="0"/>
              </a:rPr>
              <a:t>tia</a:t>
            </a:r>
            <a:r>
              <a:rPr lang="en-US" sz="4000" b="1" dirty="0">
                <a:solidFill>
                  <a:srgbClr val="0070C0"/>
                </a:solidFill>
                <a:latin typeface=".VnAvant" panose="020B7200000000000000" pitchFamily="34" charset="0"/>
              </a:rPr>
              <a:t> </a:t>
            </a:r>
            <a:r>
              <a:rPr lang="en-US" sz="4000" b="1" dirty="0" err="1">
                <a:solidFill>
                  <a:srgbClr val="0070C0"/>
                </a:solidFill>
                <a:latin typeface=".VnAvant" panose="020B7200000000000000" pitchFamily="34" charset="0"/>
              </a:rPr>
              <a:t>chíp</a:t>
            </a:r>
            <a:endParaRPr lang="en-US" sz="4000" b="1" dirty="0">
              <a:solidFill>
                <a:srgbClr val="0070C0"/>
              </a:solidFill>
              <a:latin typeface=".VnAvant" panose="020B7200000000000000" pitchFamily="34" charset="0"/>
            </a:endParaRPr>
          </a:p>
        </p:txBody>
      </p:sp>
      <p:sp>
        <p:nvSpPr>
          <p:cNvPr id="11" name="Rectangle: Rounded Corners 4">
            <a:extLst>
              <a:ext uri="{FF2B5EF4-FFF2-40B4-BE49-F238E27FC236}">
                <a16:creationId xmlns:a16="http://schemas.microsoft.com/office/drawing/2014/main" id="{8198C35F-83D9-4605-AAD8-3FBBAC59C5D2}"/>
              </a:ext>
            </a:extLst>
          </p:cNvPr>
          <p:cNvSpPr/>
          <p:nvPr/>
        </p:nvSpPr>
        <p:spPr>
          <a:xfrm>
            <a:off x="1003493" y="159302"/>
            <a:ext cx="1427967" cy="58441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VnAvant" panose="020B7200000000000000" pitchFamily="34" charset="0"/>
              </a:rPr>
              <a:t>§</a:t>
            </a:r>
            <a:r>
              <a:rPr lang="en-US" sz="2800" b="1" dirty="0" err="1">
                <a:latin typeface=".VnAvant" panose="020B7200000000000000" pitchFamily="34" charset="0"/>
              </a:rPr>
              <a:t>äc</a:t>
            </a:r>
            <a:endParaRPr lang="en-US" sz="2800" b="1" dirty="0">
              <a:latin typeface=".VnAvant" panose="020B7200000000000000" pitchFamily="34" charset="0"/>
            </a:endParaRPr>
          </a:p>
        </p:txBody>
      </p:sp>
      <p:sp>
        <p:nvSpPr>
          <p:cNvPr id="12" name="Oval 11">
            <a:extLst>
              <a:ext uri="{FF2B5EF4-FFF2-40B4-BE49-F238E27FC236}">
                <a16:creationId xmlns:a16="http://schemas.microsoft.com/office/drawing/2014/main" id="{5E0433C1-CFFB-4939-A090-F3FC4297EBA2}"/>
              </a:ext>
            </a:extLst>
          </p:cNvPr>
          <p:cNvSpPr/>
          <p:nvPr/>
        </p:nvSpPr>
        <p:spPr>
          <a:xfrm>
            <a:off x="652764" y="196880"/>
            <a:ext cx="551146"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2</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64" y="4608351"/>
            <a:ext cx="2575216" cy="1386726"/>
          </a:xfrm>
          <a:prstGeom prst="rect">
            <a:avLst/>
          </a:prstGeom>
        </p:spPr>
      </p:pic>
      <p:pic>
        <p:nvPicPr>
          <p:cNvPr id="15" name="Pictur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94919" y="4568595"/>
            <a:ext cx="2794717" cy="1386726"/>
          </a:xfrm>
          <a:prstGeom prst="rect">
            <a:avLst/>
          </a:prstGeom>
        </p:spPr>
      </p:pic>
    </p:spTree>
    <p:extLst>
      <p:ext uri="{BB962C8B-B14F-4D97-AF65-F5344CB8AC3E}">
        <p14:creationId xmlns:p14="http://schemas.microsoft.com/office/powerpoint/2010/main" val="241677808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162ED6A2-28EE-4ED6-92C0-D7D3D2BAC16E}"/>
              </a:ext>
            </a:extLst>
          </p:cNvPr>
          <p:cNvSpPr/>
          <p:nvPr/>
        </p:nvSpPr>
        <p:spPr>
          <a:xfrm>
            <a:off x="2093165" y="790787"/>
            <a:ext cx="9322918" cy="2290038"/>
          </a:xfrm>
          <a:prstGeom prst="cloudCallout">
            <a:avLst>
              <a:gd name="adj1" fmla="val -59301"/>
              <a:gd name="adj2" fmla="val 49559"/>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p>
            <a:pPr>
              <a:lnSpc>
                <a:spcPct val="90000"/>
              </a:lnSpc>
              <a:spcBef>
                <a:spcPct val="0"/>
              </a:spcBef>
              <a:spcAft>
                <a:spcPts val="600"/>
              </a:spcAft>
            </a:pPr>
            <a:r>
              <a:rPr lang="en-US" sz="6000" b="1" kern="1200">
                <a:solidFill>
                  <a:srgbClr val="FF0000"/>
                </a:solidFill>
                <a:latin typeface=".VnAvantH" panose="020B7200000000000000" pitchFamily="34" charset="0"/>
                <a:ea typeface="+mj-ea"/>
                <a:cs typeface="+mj-cs"/>
              </a:rPr>
              <a:t>NGHØ GI÷A GIê</a:t>
            </a:r>
          </a:p>
        </p:txBody>
      </p:sp>
      <p:pic>
        <p:nvPicPr>
          <p:cNvPr id="5" name="Content Placeholder 4" descr="A picture containing clock, room&#10;&#10;Description automatically generated">
            <a:extLst>
              <a:ext uri="{FF2B5EF4-FFF2-40B4-BE49-F238E27FC236}">
                <a16:creationId xmlns:a16="http://schemas.microsoft.com/office/drawing/2014/main" id="{35E5F69C-7429-4074-B2A3-60C26134A123}"/>
              </a:ext>
            </a:extLst>
          </p:cNvPr>
          <p:cNvPicPr>
            <a:picLocks noChangeAspect="1"/>
          </p:cNvPicPr>
          <p:nvPr/>
        </p:nvPicPr>
        <p:blipFill rotWithShape="1">
          <a:blip r:embed="rId2">
            <a:extLst>
              <a:ext uri="{28A0092B-C50C-407E-A947-70E740481C1C}">
                <a14:useLocalDpi xmlns:a14="http://schemas.microsoft.com/office/drawing/2010/main" val="0"/>
              </a:ext>
            </a:extLst>
          </a:blip>
          <a:srcRect r="-2" b="5934"/>
          <a:stretch/>
        </p:blipFill>
        <p:spPr>
          <a:xfrm>
            <a:off x="247356" y="2940791"/>
            <a:ext cx="4164414" cy="3917209"/>
          </a:xfrm>
          <a:prstGeom prst="rect">
            <a:avLst/>
          </a:prstGeom>
        </p:spPr>
      </p:pic>
      <p:sp>
        <p:nvSpPr>
          <p:cNvPr id="2" name="Title 1">
            <a:extLst>
              <a:ext uri="{FF2B5EF4-FFF2-40B4-BE49-F238E27FC236}">
                <a16:creationId xmlns:a16="http://schemas.microsoft.com/office/drawing/2014/main" id="{1CCDA150-782D-4C2E-A5AE-6586D3275FB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5555634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7108" name="Picture 4" descr="1-17">
            <a:extLst>
              <a:ext uri="{FF2B5EF4-FFF2-40B4-BE49-F238E27FC236}">
                <a16:creationId xmlns:a16="http://schemas.microsoft.com/office/drawing/2014/main" id="{7FF57A2F-D5BC-4C59-9521-A740EF867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1" y="4069532"/>
            <a:ext cx="12221234" cy="278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a:extLst>
              <a:ext uri="{FF2B5EF4-FFF2-40B4-BE49-F238E27FC236}">
                <a16:creationId xmlns:a16="http://schemas.microsoft.com/office/drawing/2014/main" id="{3F993F9A-F586-4C3A-A0B4-9B903EC0B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021" y="2126681"/>
            <a:ext cx="4872639" cy="352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a:extLst>
              <a:ext uri="{FF2B5EF4-FFF2-40B4-BE49-F238E27FC236}">
                <a16:creationId xmlns:a16="http://schemas.microsoft.com/office/drawing/2014/main" id="{FA54CBA8-D4C8-40C0-B01E-7854A270C4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6617" y="3168766"/>
            <a:ext cx="3776553" cy="341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a:extLst>
              <a:ext uri="{FF2B5EF4-FFF2-40B4-BE49-F238E27FC236}">
                <a16:creationId xmlns:a16="http://schemas.microsoft.com/office/drawing/2014/main" id="{D59DE3FA-40BA-4D39-A803-2638154334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724" y="-328596"/>
            <a:ext cx="8457320" cy="718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17">
            <a:extLst>
              <a:ext uri="{FF2B5EF4-FFF2-40B4-BE49-F238E27FC236}">
                <a16:creationId xmlns:a16="http://schemas.microsoft.com/office/drawing/2014/main" id="{D25FE374-987E-480A-8E72-CD1B630F2F9C}"/>
              </a:ext>
            </a:extLst>
          </p:cNvPr>
          <p:cNvSpPr txBox="1"/>
          <p:nvPr/>
        </p:nvSpPr>
        <p:spPr>
          <a:xfrm>
            <a:off x="1975882" y="2710704"/>
            <a:ext cx="4554452" cy="1107996"/>
          </a:xfrm>
          <a:prstGeom prst="rect">
            <a:avLst/>
          </a:prstGeom>
          <a:noFill/>
          <a:effectLst/>
        </p:spPr>
        <p:txBody>
          <a:bodyPr wrap="none" rtlCol="0">
            <a:spAutoFit/>
          </a:bodyPr>
          <a:lstStyle/>
          <a:p>
            <a:pPr lvl="0">
              <a:defRPr/>
            </a:pPr>
            <a:r>
              <a:rPr lang="en-US" altLang="zh-CN" sz="6600" b="1" dirty="0">
                <a:solidFill>
                  <a:srgbClr val="FF0000"/>
                </a:solidFill>
                <a:latin typeface=".VnAvantH" panose="020B7200000000000000" pitchFamily="34" charset="0"/>
                <a:ea typeface="宋体" panose="02010600030101010101" pitchFamily="2" charset="-122"/>
                <a:cs typeface="+mn-ea"/>
                <a:sym typeface="+mn-lt"/>
              </a:rPr>
              <a:t>LUYÖN VIÕT</a:t>
            </a:r>
            <a:endParaRPr kumimoji="0" lang="tr-TR" altLang="zh-CN" sz="66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ea"/>
              <a:sym typeface="+mn-lt"/>
            </a:endParaRPr>
          </a:p>
        </p:txBody>
      </p:sp>
    </p:spTree>
    <p:extLst>
      <p:ext uri="{BB962C8B-B14F-4D97-AF65-F5344CB8AC3E}">
        <p14:creationId xmlns:p14="http://schemas.microsoft.com/office/powerpoint/2010/main" val="301138065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47109"/>
                                        </p:tgtEl>
                                        <p:attrNameLst>
                                          <p:attrName>style.visibility</p:attrName>
                                        </p:attrNameLst>
                                      </p:cBhvr>
                                      <p:to>
                                        <p:strVal val="visible"/>
                                      </p:to>
                                    </p:set>
                                    <p:animEffect transition="in" filter="fade">
                                      <p:cBhvr>
                                        <p:cTn id="7" dur="1000"/>
                                        <p:tgtEl>
                                          <p:spTgt spid="47109"/>
                                        </p:tgtEl>
                                      </p:cBhvr>
                                    </p:animEffect>
                                    <p:anim calcmode="lin" valueType="num">
                                      <p:cBhvr>
                                        <p:cTn id="8" dur="1000" fill="hold"/>
                                        <p:tgtEl>
                                          <p:spTgt spid="47109"/>
                                        </p:tgtEl>
                                        <p:attrNameLst>
                                          <p:attrName>ppt_x</p:attrName>
                                        </p:attrNameLst>
                                      </p:cBhvr>
                                      <p:tavLst>
                                        <p:tav tm="0">
                                          <p:val>
                                            <p:strVal val="#ppt_x"/>
                                          </p:val>
                                        </p:tav>
                                        <p:tav tm="100000">
                                          <p:val>
                                            <p:strVal val="#ppt_x"/>
                                          </p:val>
                                        </p:tav>
                                      </p:tavLst>
                                    </p:anim>
                                    <p:anim calcmode="lin" valueType="num">
                                      <p:cBhvr>
                                        <p:cTn id="9"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093" y="1553520"/>
            <a:ext cx="11585716" cy="3370843"/>
          </a:xfrm>
          <a:prstGeom prst="rect">
            <a:avLst/>
          </a:prstGeom>
        </p:spPr>
      </p:pic>
      <p:sp>
        <p:nvSpPr>
          <p:cNvPr id="6" name="Rectangle: Rounded Corners 4">
            <a:extLst>
              <a:ext uri="{FF2B5EF4-FFF2-40B4-BE49-F238E27FC236}">
                <a16:creationId xmlns:a16="http://schemas.microsoft.com/office/drawing/2014/main" id="{8198C35F-83D9-4605-AAD8-3FBBAC59C5D2}"/>
              </a:ext>
            </a:extLst>
          </p:cNvPr>
          <p:cNvSpPr/>
          <p:nvPr/>
        </p:nvSpPr>
        <p:spPr>
          <a:xfrm>
            <a:off x="1003493" y="159302"/>
            <a:ext cx="1427967" cy="58441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VnAvant" panose="020B7200000000000000" pitchFamily="34" charset="0"/>
              </a:rPr>
              <a:t>ViÕt</a:t>
            </a:r>
            <a:endParaRPr lang="en-US" sz="2800" b="1" dirty="0">
              <a:latin typeface=".VnAvant" panose="020B7200000000000000" pitchFamily="34" charset="0"/>
            </a:endParaRPr>
          </a:p>
        </p:txBody>
      </p:sp>
      <p:sp>
        <p:nvSpPr>
          <p:cNvPr id="9" name="Oval 8">
            <a:extLst>
              <a:ext uri="{FF2B5EF4-FFF2-40B4-BE49-F238E27FC236}">
                <a16:creationId xmlns:a16="http://schemas.microsoft.com/office/drawing/2014/main" id="{5E0433C1-CFFB-4939-A090-F3FC4297EBA2}"/>
              </a:ext>
            </a:extLst>
          </p:cNvPr>
          <p:cNvSpPr/>
          <p:nvPr/>
        </p:nvSpPr>
        <p:spPr>
          <a:xfrm>
            <a:off x="652764" y="196880"/>
            <a:ext cx="551146"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3</a:t>
            </a:r>
          </a:p>
        </p:txBody>
      </p:sp>
    </p:spTree>
    <p:custDataLst>
      <p:tags r:id="rId1"/>
    </p:custDataLst>
    <p:extLst>
      <p:ext uri="{BB962C8B-B14F-4D97-AF65-F5344CB8AC3E}">
        <p14:creationId xmlns:p14="http://schemas.microsoft.com/office/powerpoint/2010/main" val="3889571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803" t="5149" r="2206" b="10368"/>
          <a:stretch/>
        </p:blipFill>
        <p:spPr>
          <a:xfrm>
            <a:off x="1800807" y="288973"/>
            <a:ext cx="9190653" cy="61304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5217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98681409605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0721" t="4464" r="7223" b="9311"/>
          <a:stretch/>
        </p:blipFill>
        <p:spPr>
          <a:xfrm>
            <a:off x="989045" y="172756"/>
            <a:ext cx="10139418" cy="6526624"/>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1684351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803" t="5149" r="2206" b="10368"/>
          <a:stretch/>
        </p:blipFill>
        <p:spPr>
          <a:xfrm>
            <a:off x="1800807" y="288973"/>
            <a:ext cx="9190653" cy="61304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388847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91" r="-681" b="6938"/>
          <a:stretch/>
        </p:blipFill>
        <p:spPr>
          <a:xfrm>
            <a:off x="866970" y="139959"/>
            <a:ext cx="10059175" cy="63821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585706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70000"/>
          </a:schemeClr>
        </a:solidFill>
        <a:effectLst/>
      </p:bgPr>
    </p:bg>
    <p:spTree>
      <p:nvGrpSpPr>
        <p:cNvPr id="1" name=""/>
        <p:cNvGrpSpPr/>
        <p:nvPr/>
      </p:nvGrpSpPr>
      <p:grpSpPr>
        <a:xfrm>
          <a:off x="0" y="0"/>
          <a:ext cx="0" cy="0"/>
          <a:chOff x="0" y="0"/>
          <a:chExt cx="0" cy="0"/>
        </a:xfrm>
      </p:grpSpPr>
      <p:pic>
        <p:nvPicPr>
          <p:cNvPr id="47108" name="Picture 4" descr="1-17">
            <a:extLst>
              <a:ext uri="{FF2B5EF4-FFF2-40B4-BE49-F238E27FC236}">
                <a16:creationId xmlns:a16="http://schemas.microsoft.com/office/drawing/2014/main" id="{7FF57A2F-D5BC-4C59-9521-A740EF867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1" y="4069532"/>
            <a:ext cx="12221234" cy="278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a:extLst>
              <a:ext uri="{FF2B5EF4-FFF2-40B4-BE49-F238E27FC236}">
                <a16:creationId xmlns:a16="http://schemas.microsoft.com/office/drawing/2014/main" id="{3F993F9A-F586-4C3A-A0B4-9B903EC0B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021" y="2126681"/>
            <a:ext cx="4872639" cy="352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a:extLst>
              <a:ext uri="{FF2B5EF4-FFF2-40B4-BE49-F238E27FC236}">
                <a16:creationId xmlns:a16="http://schemas.microsoft.com/office/drawing/2014/main" id="{FA54CBA8-D4C8-40C0-B01E-7854A270C4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6617" y="3168766"/>
            <a:ext cx="3776553" cy="341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a:extLst>
              <a:ext uri="{FF2B5EF4-FFF2-40B4-BE49-F238E27FC236}">
                <a16:creationId xmlns:a16="http://schemas.microsoft.com/office/drawing/2014/main" id="{D59DE3FA-40BA-4D39-A803-2638154334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381" y="-164298"/>
            <a:ext cx="8457320" cy="718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26E77BA-3FA6-49EC-99AA-458256E300CC}"/>
              </a:ext>
            </a:extLst>
          </p:cNvPr>
          <p:cNvSpPr txBox="1"/>
          <p:nvPr/>
        </p:nvSpPr>
        <p:spPr>
          <a:xfrm>
            <a:off x="1434562" y="3061734"/>
            <a:ext cx="6807200" cy="1446550"/>
          </a:xfrm>
          <a:prstGeom prst="rect">
            <a:avLst/>
          </a:prstGeom>
          <a:noFill/>
        </p:spPr>
        <p:txBody>
          <a:bodyPr wrap="square" rtlCol="0">
            <a:spAutoFit/>
          </a:bodyPr>
          <a:lstStyle/>
          <a:p>
            <a:r>
              <a:rPr lang="en-US" sz="8800" b="1" dirty="0" err="1" smtClean="0">
                <a:solidFill>
                  <a:srgbClr val="FF0000"/>
                </a:solidFill>
                <a:latin typeface="Times New Roman" panose="02020603050405020304" pitchFamily="18" charset="0"/>
                <a:cs typeface="Times New Roman" panose="02020603050405020304" pitchFamily="18" charset="0"/>
              </a:rPr>
              <a:t>Khởi</a:t>
            </a:r>
            <a:r>
              <a:rPr lang="en-US" sz="8800" b="1" dirty="0" smtClean="0">
                <a:solidFill>
                  <a:srgbClr val="FF0000"/>
                </a:solidFill>
                <a:latin typeface="Times New Roman" panose="02020603050405020304" pitchFamily="18" charset="0"/>
                <a:cs typeface="Times New Roman" panose="02020603050405020304" pitchFamily="18" charset="0"/>
              </a:rPr>
              <a:t> </a:t>
            </a:r>
            <a:r>
              <a:rPr lang="en-US" sz="8800" b="1" dirty="0" err="1" smtClean="0">
                <a:solidFill>
                  <a:srgbClr val="FF0000"/>
                </a:solidFill>
                <a:latin typeface="Times New Roman" panose="02020603050405020304" pitchFamily="18" charset="0"/>
                <a:cs typeface="Times New Roman" panose="02020603050405020304" pitchFamily="18" charset="0"/>
              </a:rPr>
              <a:t>động</a:t>
            </a:r>
            <a:endParaRPr lang="en-US" sz="8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98681426274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9871" y="130629"/>
            <a:ext cx="10733121" cy="6438121"/>
          </a:xfrm>
          <a:prstGeom prst="rect">
            <a:avLst/>
          </a:prstGeom>
          <a:ln>
            <a:noFill/>
          </a:ln>
          <a:effectLst>
            <a:softEdge rad="112500"/>
          </a:effectLst>
        </p:spPr>
      </p:pic>
    </p:spTree>
    <p:extLst>
      <p:ext uri="{BB962C8B-B14F-4D97-AF65-F5344CB8AC3E}">
        <p14:creationId xmlns:p14="http://schemas.microsoft.com/office/powerpoint/2010/main" val="329156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891" r="-681" b="6938"/>
          <a:stretch/>
        </p:blipFill>
        <p:spPr>
          <a:xfrm>
            <a:off x="866970" y="139959"/>
            <a:ext cx="10059175" cy="63821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794090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138898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86757" y="267284"/>
            <a:ext cx="3035607"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84287" y="375888"/>
            <a:ext cx="3035213" cy="707886"/>
          </a:xfrm>
          <a:prstGeom prst="rect">
            <a:avLst/>
          </a:prstGeom>
          <a:noFill/>
        </p:spPr>
        <p:txBody>
          <a:bodyPr wrap="square" rtlCol="0">
            <a:spAutoFit/>
          </a:bodyPr>
          <a:lstStyle/>
          <a:p>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từ </a:t>
            </a:r>
            <a:r>
              <a:rPr lang="vi-VN"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p:cNvSpPr txBox="1"/>
          <p:nvPr/>
        </p:nvSpPr>
        <p:spPr>
          <a:xfrm>
            <a:off x="4451463" y="653179"/>
            <a:ext cx="6216782" cy="1200329"/>
          </a:xfrm>
          <a:prstGeom prst="rect">
            <a:avLst/>
          </a:prstGeom>
          <a:solidFill>
            <a:schemeClr val="accent5">
              <a:lumMod val="20000"/>
              <a:lumOff val="80000"/>
            </a:schemeClr>
          </a:solidFill>
        </p:spPr>
        <p:txBody>
          <a:bodyPr wrap="square" rtlCol="0">
            <a:spAutoFit/>
          </a:bodyPr>
          <a:lstStyle/>
          <a:p>
            <a:pPr algn="ctr"/>
            <a:r>
              <a:rPr lang="en-US" sz="7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x</a:t>
            </a:r>
            <a:r>
              <a:rPr lang="en-US" sz="72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e</a:t>
            </a:r>
            <a:r>
              <a:rPr lang="en-US" sz="72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đạp</a:t>
            </a:r>
            <a:endParaRPr lang="en-US" sz="7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p:cNvSpPr txBox="1"/>
          <p:nvPr/>
        </p:nvSpPr>
        <p:spPr>
          <a:xfrm>
            <a:off x="4419593" y="2041666"/>
            <a:ext cx="6216782" cy="1169551"/>
          </a:xfrm>
          <a:prstGeom prst="rect">
            <a:avLst/>
          </a:prstGeom>
          <a:solidFill>
            <a:schemeClr val="accent5">
              <a:lumMod val="20000"/>
              <a:lumOff val="80000"/>
            </a:schemeClr>
          </a:solidFill>
        </p:spPr>
        <p:txBody>
          <a:bodyPr wrap="square" rtlCol="0">
            <a:spAutoFit/>
          </a:bodyPr>
          <a:lstStyle/>
          <a:p>
            <a:pPr algn="ctr"/>
            <a:r>
              <a:rPr lang="en-US" sz="7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á</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mập</a:t>
            </a:r>
            <a:endParaRPr lang="en-US" sz="7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p:cNvSpPr txBox="1"/>
          <p:nvPr/>
        </p:nvSpPr>
        <p:spPr>
          <a:xfrm>
            <a:off x="743063" y="3764679"/>
            <a:ext cx="6216782" cy="1200329"/>
          </a:xfrm>
          <a:prstGeom prst="rect">
            <a:avLst/>
          </a:prstGeom>
          <a:solidFill>
            <a:schemeClr val="accent5">
              <a:lumMod val="20000"/>
              <a:lumOff val="80000"/>
            </a:schemeClr>
          </a:solidFill>
        </p:spPr>
        <p:txBody>
          <a:bodyPr wrap="square" rtlCol="0">
            <a:spAutoFit/>
          </a:bodyPr>
          <a:lstStyle/>
          <a:p>
            <a:pPr algn="ctr"/>
            <a:r>
              <a:rPr lang="en-US" sz="7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a:t>
            </a:r>
            <a:r>
              <a:rPr lang="en-US" sz="72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ặp</a:t>
            </a:r>
            <a:r>
              <a:rPr lang="en-US" sz="72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da</a:t>
            </a:r>
            <a:endParaRPr lang="en-US" sz="7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p:cNvSpPr txBox="1"/>
          <p:nvPr/>
        </p:nvSpPr>
        <p:spPr>
          <a:xfrm>
            <a:off x="711193" y="5153166"/>
            <a:ext cx="6216782" cy="1169551"/>
          </a:xfrm>
          <a:prstGeom prst="rect">
            <a:avLst/>
          </a:prstGeom>
          <a:solidFill>
            <a:schemeClr val="accent5">
              <a:lumMod val="20000"/>
              <a:lumOff val="80000"/>
            </a:schemeClr>
          </a:solidFill>
        </p:spPr>
        <p:txBody>
          <a:bodyPr wrap="square" rtlCol="0">
            <a:spAutoFit/>
          </a:bodyPr>
          <a:lstStyle/>
          <a:p>
            <a:pPr algn="ctr"/>
            <a:r>
              <a:rPr lang="en-US" sz="7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ấp</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nập</a:t>
            </a:r>
            <a:endParaRPr lang="en-US" sz="7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774669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2" y="886265"/>
            <a:ext cx="2518116"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12712" y="991252"/>
            <a:ext cx="2250831" cy="707886"/>
          </a:xfrm>
          <a:prstGeom prst="rect">
            <a:avLst/>
          </a:prstGeom>
          <a:noFill/>
        </p:spPr>
        <p:txBody>
          <a:bodyPr wrap="square" rtlCol="0">
            <a:spAutoFit/>
          </a:bodyPr>
          <a:lstStyle/>
          <a:p>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a:t>
            </a:r>
            <a:r>
              <a:rPr lang="vi-VN"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p:cNvSpPr txBox="1"/>
          <p:nvPr/>
        </p:nvSpPr>
        <p:spPr>
          <a:xfrm>
            <a:off x="406400" y="2297100"/>
            <a:ext cx="11277599" cy="3323987"/>
          </a:xfrm>
          <a:prstGeom prst="rect">
            <a:avLst/>
          </a:prstGeom>
          <a:solidFill>
            <a:schemeClr val="accent5">
              <a:lumMod val="20000"/>
              <a:lumOff val="80000"/>
            </a:schemeClr>
          </a:solidFill>
        </p:spPr>
        <p:txBody>
          <a:bodyPr wrap="square" rtlCol="0">
            <a:spAutoFit/>
          </a:bodyPr>
          <a:lstStyle/>
          <a:p>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phim</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nhạc</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giây</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thư</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giãn</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áp</a:t>
            </a:r>
            <a:r>
              <a:rPr lang="en-US" sz="7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7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86445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3171" y="83150"/>
            <a:ext cx="11720524" cy="5039356"/>
          </a:xfrm>
          <a:prstGeom prst="rect">
            <a:avLst/>
          </a:prstGeom>
        </p:spPr>
      </p:pic>
      <p:sp>
        <p:nvSpPr>
          <p:cNvPr id="12" name="Rectangle: Rounded Corners 11">
            <a:extLst>
              <a:ext uri="{FF2B5EF4-FFF2-40B4-BE49-F238E27FC236}">
                <a16:creationId xmlns:a16="http://schemas.microsoft.com/office/drawing/2014/main" id="{2D0A9E1C-9162-4347-9616-C1FAF3D9AE7C}"/>
              </a:ext>
            </a:extLst>
          </p:cNvPr>
          <p:cNvSpPr/>
          <p:nvPr/>
        </p:nvSpPr>
        <p:spPr>
          <a:xfrm>
            <a:off x="1137603" y="399918"/>
            <a:ext cx="2917896" cy="90736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VnAvant" panose="020B7200000000000000" pitchFamily="34" charset="0"/>
              </a:rPr>
              <a:t>NhËn</a:t>
            </a:r>
            <a:r>
              <a:rPr lang="en-US" sz="2800" b="1" dirty="0">
                <a:latin typeface=".VnAvant" panose="020B7200000000000000" pitchFamily="34" charset="0"/>
              </a:rPr>
              <a:t> </a:t>
            </a:r>
            <a:r>
              <a:rPr lang="en-US" sz="2800" b="1" dirty="0" err="1">
                <a:latin typeface=".VnAvant" panose="020B7200000000000000" pitchFamily="34" charset="0"/>
              </a:rPr>
              <a:t>biÕt</a:t>
            </a:r>
            <a:endParaRPr lang="en-US" sz="2800" b="1" dirty="0">
              <a:latin typeface=".VnAvant" panose="020B7200000000000000" pitchFamily="34" charset="0"/>
            </a:endParaRPr>
          </a:p>
        </p:txBody>
      </p:sp>
      <p:sp>
        <p:nvSpPr>
          <p:cNvPr id="14" name="Oval 13">
            <a:extLst>
              <a:ext uri="{FF2B5EF4-FFF2-40B4-BE49-F238E27FC236}">
                <a16:creationId xmlns:a16="http://schemas.microsoft.com/office/drawing/2014/main" id="{3E02BDFB-F771-4D67-9FD6-F3C352EA18F0}"/>
              </a:ext>
            </a:extLst>
          </p:cNvPr>
          <p:cNvSpPr/>
          <p:nvPr/>
        </p:nvSpPr>
        <p:spPr>
          <a:xfrm>
            <a:off x="733801" y="453156"/>
            <a:ext cx="807604" cy="74362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1</a:t>
            </a:r>
          </a:p>
        </p:txBody>
      </p:sp>
      <p:sp>
        <p:nvSpPr>
          <p:cNvPr id="18" name="TextBox 17">
            <a:extLst>
              <a:ext uri="{FF2B5EF4-FFF2-40B4-BE49-F238E27FC236}">
                <a16:creationId xmlns:a16="http://schemas.microsoft.com/office/drawing/2014/main" id="{1D09A690-80ED-4D0A-83F9-79DD053A13CF}"/>
              </a:ext>
            </a:extLst>
          </p:cNvPr>
          <p:cNvSpPr txBox="1"/>
          <p:nvPr/>
        </p:nvSpPr>
        <p:spPr>
          <a:xfrm>
            <a:off x="213171" y="5262961"/>
            <a:ext cx="11960322" cy="1323439"/>
          </a:xfrm>
          <a:prstGeom prst="rect">
            <a:avLst/>
          </a:prstGeom>
          <a:noFill/>
        </p:spPr>
        <p:txBody>
          <a:bodyPr wrap="square" rtlCol="0">
            <a:spAutoFit/>
          </a:bodyPr>
          <a:lstStyle/>
          <a:p>
            <a:r>
              <a:rPr lang="en-US" sz="4000" b="1" dirty="0">
                <a:latin typeface=".VnAvant" panose="020B72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Mưa</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rào</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lộp</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độp</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nhái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tụ</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họp</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hát</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cá</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cờ</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há</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miệng</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đớp</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mưa</a:t>
            </a:r>
            <a:r>
              <a:rPr lang="en-US" sz="40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AD48A14A-6F85-49F7-96CA-8CDBBAD34C5B}"/>
              </a:ext>
            </a:extLst>
          </p:cNvPr>
          <p:cNvSpPr txBox="1"/>
          <p:nvPr/>
        </p:nvSpPr>
        <p:spPr>
          <a:xfrm>
            <a:off x="2997721" y="5236586"/>
            <a:ext cx="1029461"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ôp</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E86D8E35-E4F5-4072-9575-7DA7E58B86EB}"/>
              </a:ext>
            </a:extLst>
          </p:cNvPr>
          <p:cNvSpPr txBox="1"/>
          <p:nvPr/>
        </p:nvSpPr>
        <p:spPr>
          <a:xfrm>
            <a:off x="7314265" y="5246609"/>
            <a:ext cx="1029461" cy="707886"/>
          </a:xfrm>
          <a:prstGeom prst="rect">
            <a:avLst/>
          </a:prstGeom>
          <a:noFill/>
        </p:spPr>
        <p:txBody>
          <a:bodyPr wrap="square" rtlCol="0">
            <a:spAutoFit/>
          </a:bodyPr>
          <a:lstStyle/>
          <a:p>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op</a:t>
            </a:r>
          </a:p>
        </p:txBody>
      </p:sp>
      <p:sp>
        <p:nvSpPr>
          <p:cNvPr id="13" name="TextBox 12">
            <a:extLst>
              <a:ext uri="{FF2B5EF4-FFF2-40B4-BE49-F238E27FC236}">
                <a16:creationId xmlns:a16="http://schemas.microsoft.com/office/drawing/2014/main" id="{AD48A14A-6F85-49F7-96CA-8CDBBAD34C5B}"/>
              </a:ext>
            </a:extLst>
          </p:cNvPr>
          <p:cNvSpPr txBox="1"/>
          <p:nvPr/>
        </p:nvSpPr>
        <p:spPr>
          <a:xfrm>
            <a:off x="1957936" y="5861809"/>
            <a:ext cx="1029461"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ơp</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50569" y="3703979"/>
            <a:ext cx="8704853" cy="572919"/>
          </a:xfrm>
          <a:prstGeom prst="rect">
            <a:avLst/>
          </a:prstGeom>
          <a:solidFill>
            <a:srgbClr val="D7E7E0"/>
          </a:solidFill>
          <a:ln>
            <a:solidFill>
              <a:srgbClr val="D7E7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358062" y="5295938"/>
            <a:ext cx="289087" cy="2079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463512" y="5970847"/>
            <a:ext cx="278969" cy="1354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D48A14A-6F85-49F7-96CA-8CDBBAD34C5B}"/>
              </a:ext>
            </a:extLst>
          </p:cNvPr>
          <p:cNvSpPr txBox="1"/>
          <p:nvPr/>
        </p:nvSpPr>
        <p:spPr>
          <a:xfrm>
            <a:off x="3792600" y="5254191"/>
            <a:ext cx="1029461"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ôp</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6">
            <a:extLst>
              <a:ext uri="{FF2B5EF4-FFF2-40B4-BE49-F238E27FC236}">
                <a16:creationId xmlns:a16="http://schemas.microsoft.com/office/drawing/2014/main" id="{0D6672F7-5066-422A-ADA4-54B7D2F29CAA}"/>
              </a:ext>
            </a:extLst>
          </p:cNvPr>
          <p:cNvSpPr/>
          <p:nvPr/>
        </p:nvSpPr>
        <p:spPr>
          <a:xfrm>
            <a:off x="1091021" y="4276898"/>
            <a:ext cx="7827003" cy="572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2099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475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heel(1)">
                                      <p:cBhvr>
                                        <p:cTn id="30"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9" grpId="0"/>
      <p:bldP spid="10"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C16395-EF75-4506-879B-EE2283A8F32B}"/>
              </a:ext>
            </a:extLst>
          </p:cNvPr>
          <p:cNvSpPr txBox="1"/>
          <p:nvPr/>
        </p:nvSpPr>
        <p:spPr>
          <a:xfrm>
            <a:off x="1459536" y="1864850"/>
            <a:ext cx="8744345" cy="1446550"/>
          </a:xfrm>
          <a:prstGeom prst="rect">
            <a:avLst/>
          </a:prstGeom>
          <a:noFill/>
        </p:spPr>
        <p:txBody>
          <a:bodyPr wrap="square" rtlCol="0">
            <a:spAutoFit/>
          </a:bodyPr>
          <a:lstStyle/>
          <a:p>
            <a:r>
              <a:rPr lang="en-US" sz="8800" b="1" dirty="0">
                <a:solidFill>
                  <a:srgbClr val="FF0000"/>
                </a:solidFill>
                <a:latin typeface=".VnAvant" panose="020B7200000000000000" pitchFamily="34" charset="0"/>
              </a:rPr>
              <a:t>   op    «p   ¬p</a:t>
            </a:r>
          </a:p>
        </p:txBody>
      </p:sp>
      <p:sp>
        <p:nvSpPr>
          <p:cNvPr id="9" name="Rectangle 8">
            <a:extLst>
              <a:ext uri="{FF2B5EF4-FFF2-40B4-BE49-F238E27FC236}">
                <a16:creationId xmlns:a16="http://schemas.microsoft.com/office/drawing/2014/main" id="{D83ABA89-75E3-43A4-9438-746269C4F4EF}"/>
              </a:ext>
            </a:extLst>
          </p:cNvPr>
          <p:cNvSpPr/>
          <p:nvPr/>
        </p:nvSpPr>
        <p:spPr>
          <a:xfrm>
            <a:off x="6746914" y="5312044"/>
            <a:ext cx="278969" cy="201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a:p>
        </p:txBody>
      </p:sp>
      <p:sp>
        <p:nvSpPr>
          <p:cNvPr id="10" name="TextBox 9">
            <a:extLst>
              <a:ext uri="{FF2B5EF4-FFF2-40B4-BE49-F238E27FC236}">
                <a16:creationId xmlns:a16="http://schemas.microsoft.com/office/drawing/2014/main" id="{1323C479-9EEE-4AD3-8437-2319ED237785}"/>
              </a:ext>
            </a:extLst>
          </p:cNvPr>
          <p:cNvSpPr txBox="1"/>
          <p:nvPr/>
        </p:nvSpPr>
        <p:spPr>
          <a:xfrm>
            <a:off x="2395284" y="1860301"/>
            <a:ext cx="1448972" cy="1446550"/>
          </a:xfrm>
          <a:prstGeom prst="rect">
            <a:avLst/>
          </a:prstGeom>
          <a:noFill/>
        </p:spPr>
        <p:txBody>
          <a:bodyPr wrap="square" rtlCol="0">
            <a:spAutoFit/>
          </a:bodyPr>
          <a:lstStyle/>
          <a:p>
            <a:r>
              <a:rPr lang="en-US" sz="8800" b="1" dirty="0" err="1">
                <a:solidFill>
                  <a:srgbClr val="00B050"/>
                </a:solidFill>
                <a:latin typeface=".VnAvant" panose="020B7200000000000000" pitchFamily="34" charset="0"/>
              </a:rPr>
              <a:t>o</a:t>
            </a:r>
            <a:endParaRPr lang="en-US" sz="8800" b="1" dirty="0">
              <a:solidFill>
                <a:srgbClr val="00B050"/>
              </a:solidFill>
              <a:latin typeface=".VnAvant" panose="020B7200000000000000" pitchFamily="34" charset="0"/>
            </a:endParaRPr>
          </a:p>
        </p:txBody>
      </p:sp>
      <p:sp>
        <p:nvSpPr>
          <p:cNvPr id="12" name="TextBox 11">
            <a:extLst>
              <a:ext uri="{FF2B5EF4-FFF2-40B4-BE49-F238E27FC236}">
                <a16:creationId xmlns:a16="http://schemas.microsoft.com/office/drawing/2014/main" id="{AAF725C3-4347-43AE-9842-05F9CCA35BAE}"/>
              </a:ext>
            </a:extLst>
          </p:cNvPr>
          <p:cNvSpPr txBox="1"/>
          <p:nvPr/>
        </p:nvSpPr>
        <p:spPr>
          <a:xfrm>
            <a:off x="7503064" y="1867375"/>
            <a:ext cx="1448972" cy="1446550"/>
          </a:xfrm>
          <a:prstGeom prst="rect">
            <a:avLst/>
          </a:prstGeom>
          <a:noFill/>
        </p:spPr>
        <p:txBody>
          <a:bodyPr wrap="square" rtlCol="0">
            <a:spAutoFit/>
          </a:bodyPr>
          <a:lstStyle/>
          <a:p>
            <a:r>
              <a:rPr lang="en-US" sz="8800" b="1" dirty="0">
                <a:solidFill>
                  <a:schemeClr val="accent2"/>
                </a:solidFill>
                <a:latin typeface=".VnAvant" panose="020B7200000000000000" pitchFamily="34" charset="0"/>
              </a:rPr>
              <a:t>¬</a:t>
            </a:r>
          </a:p>
        </p:txBody>
      </p:sp>
      <p:sp>
        <p:nvSpPr>
          <p:cNvPr id="13" name="TextBox 12">
            <a:extLst>
              <a:ext uri="{FF2B5EF4-FFF2-40B4-BE49-F238E27FC236}">
                <a16:creationId xmlns:a16="http://schemas.microsoft.com/office/drawing/2014/main" id="{42A937DE-7D46-49D9-A087-59F44C1A210D}"/>
              </a:ext>
            </a:extLst>
          </p:cNvPr>
          <p:cNvSpPr txBox="1"/>
          <p:nvPr/>
        </p:nvSpPr>
        <p:spPr>
          <a:xfrm>
            <a:off x="3110713" y="1864850"/>
            <a:ext cx="1448972" cy="1446550"/>
          </a:xfrm>
          <a:prstGeom prst="rect">
            <a:avLst/>
          </a:prstGeom>
          <a:noFill/>
        </p:spPr>
        <p:txBody>
          <a:bodyPr wrap="square" rtlCol="0">
            <a:spAutoFit/>
          </a:bodyPr>
          <a:lstStyle/>
          <a:p>
            <a:r>
              <a:rPr lang="en-US" sz="8800" b="1" dirty="0">
                <a:solidFill>
                  <a:srgbClr val="0070C0"/>
                </a:solidFill>
                <a:latin typeface=".VnAvant" panose="020B7200000000000000" pitchFamily="34" charset="0"/>
              </a:rPr>
              <a:t>p</a:t>
            </a:r>
          </a:p>
        </p:txBody>
      </p:sp>
      <p:sp>
        <p:nvSpPr>
          <p:cNvPr id="14" name="Rectangle 13">
            <a:extLst>
              <a:ext uri="{FF2B5EF4-FFF2-40B4-BE49-F238E27FC236}">
                <a16:creationId xmlns:a16="http://schemas.microsoft.com/office/drawing/2014/main" id="{1240CFAB-0E5D-4E1F-B062-3A53BDA39208}"/>
              </a:ext>
            </a:extLst>
          </p:cNvPr>
          <p:cNvSpPr/>
          <p:nvPr/>
        </p:nvSpPr>
        <p:spPr>
          <a:xfrm>
            <a:off x="6746914" y="5350791"/>
            <a:ext cx="392621" cy="198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A937DE-7D46-49D9-A087-59F44C1A210D}"/>
              </a:ext>
            </a:extLst>
          </p:cNvPr>
          <p:cNvSpPr txBox="1"/>
          <p:nvPr/>
        </p:nvSpPr>
        <p:spPr>
          <a:xfrm>
            <a:off x="5829948" y="1864175"/>
            <a:ext cx="1448972" cy="1446550"/>
          </a:xfrm>
          <a:prstGeom prst="rect">
            <a:avLst/>
          </a:prstGeom>
          <a:noFill/>
        </p:spPr>
        <p:txBody>
          <a:bodyPr wrap="square" rtlCol="0">
            <a:spAutoFit/>
          </a:bodyPr>
          <a:lstStyle/>
          <a:p>
            <a:r>
              <a:rPr lang="en-US" sz="8800" b="1" dirty="0">
                <a:solidFill>
                  <a:srgbClr val="0070C0"/>
                </a:solidFill>
                <a:latin typeface=".VnAvant" panose="020B7200000000000000" pitchFamily="34" charset="0"/>
              </a:rPr>
              <a:t>p</a:t>
            </a:r>
          </a:p>
        </p:txBody>
      </p:sp>
      <p:sp>
        <p:nvSpPr>
          <p:cNvPr id="16" name="TextBox 15">
            <a:extLst>
              <a:ext uri="{FF2B5EF4-FFF2-40B4-BE49-F238E27FC236}">
                <a16:creationId xmlns:a16="http://schemas.microsoft.com/office/drawing/2014/main" id="{1323C479-9EEE-4AD3-8437-2319ED237785}"/>
              </a:ext>
            </a:extLst>
          </p:cNvPr>
          <p:cNvSpPr txBox="1"/>
          <p:nvPr/>
        </p:nvSpPr>
        <p:spPr>
          <a:xfrm>
            <a:off x="5114519" y="1860975"/>
            <a:ext cx="1448972" cy="1446550"/>
          </a:xfrm>
          <a:prstGeom prst="rect">
            <a:avLst/>
          </a:prstGeom>
          <a:noFill/>
        </p:spPr>
        <p:txBody>
          <a:bodyPr wrap="square" rtlCol="0">
            <a:spAutoFit/>
          </a:bodyPr>
          <a:lstStyle/>
          <a:p>
            <a:r>
              <a:rPr lang="en-US" sz="8800" b="1" dirty="0" err="1">
                <a:solidFill>
                  <a:srgbClr val="7030A0"/>
                </a:solidFill>
                <a:latin typeface=".VnAvant" panose="020B7200000000000000" pitchFamily="34" charset="0"/>
              </a:rPr>
              <a:t>«</a:t>
            </a:r>
            <a:endParaRPr lang="en-US" sz="8800" b="1" dirty="0">
              <a:solidFill>
                <a:srgbClr val="7030A0"/>
              </a:solidFill>
              <a:latin typeface=".VnAvant" panose="020B7200000000000000" pitchFamily="34" charset="0"/>
            </a:endParaRPr>
          </a:p>
        </p:txBody>
      </p:sp>
      <p:sp>
        <p:nvSpPr>
          <p:cNvPr id="17" name="TextBox 16">
            <a:extLst>
              <a:ext uri="{FF2B5EF4-FFF2-40B4-BE49-F238E27FC236}">
                <a16:creationId xmlns:a16="http://schemas.microsoft.com/office/drawing/2014/main" id="{42A937DE-7D46-49D9-A087-59F44C1A210D}"/>
              </a:ext>
            </a:extLst>
          </p:cNvPr>
          <p:cNvSpPr txBox="1"/>
          <p:nvPr/>
        </p:nvSpPr>
        <p:spPr>
          <a:xfrm>
            <a:off x="8221109" y="1860301"/>
            <a:ext cx="1448972" cy="1446550"/>
          </a:xfrm>
          <a:prstGeom prst="rect">
            <a:avLst/>
          </a:prstGeom>
          <a:noFill/>
        </p:spPr>
        <p:txBody>
          <a:bodyPr wrap="square" rtlCol="0">
            <a:spAutoFit/>
          </a:bodyPr>
          <a:lstStyle/>
          <a:p>
            <a:r>
              <a:rPr lang="en-US" sz="8800" b="1" dirty="0">
                <a:solidFill>
                  <a:srgbClr val="0070C0"/>
                </a:solidFill>
                <a:latin typeface=".VnAvant" panose="020B7200000000000000" pitchFamily="34" charset="0"/>
              </a:rPr>
              <a:t>p</a:t>
            </a:r>
          </a:p>
        </p:txBody>
      </p:sp>
      <p:sp>
        <p:nvSpPr>
          <p:cNvPr id="18" name="Rectangle: Rounded Corners 4">
            <a:extLst>
              <a:ext uri="{FF2B5EF4-FFF2-40B4-BE49-F238E27FC236}">
                <a16:creationId xmlns:a16="http://schemas.microsoft.com/office/drawing/2014/main" id="{8198C35F-83D9-4605-AAD8-3FBBAC59C5D2}"/>
              </a:ext>
            </a:extLst>
          </p:cNvPr>
          <p:cNvSpPr/>
          <p:nvPr/>
        </p:nvSpPr>
        <p:spPr>
          <a:xfrm>
            <a:off x="1003493" y="159302"/>
            <a:ext cx="1427967" cy="58441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VnAvant" panose="020B7200000000000000" pitchFamily="34" charset="0"/>
              </a:rPr>
              <a:t>§</a:t>
            </a:r>
            <a:r>
              <a:rPr lang="en-US" sz="2800" b="1" dirty="0" err="1">
                <a:latin typeface=".VnAvant" panose="020B7200000000000000" pitchFamily="34" charset="0"/>
              </a:rPr>
              <a:t>äc</a:t>
            </a:r>
            <a:endParaRPr lang="en-US" sz="2800" b="1" dirty="0">
              <a:latin typeface=".VnAvant" panose="020B7200000000000000" pitchFamily="34" charset="0"/>
            </a:endParaRPr>
          </a:p>
        </p:txBody>
      </p:sp>
      <p:sp>
        <p:nvSpPr>
          <p:cNvPr id="19" name="Oval 18">
            <a:extLst>
              <a:ext uri="{FF2B5EF4-FFF2-40B4-BE49-F238E27FC236}">
                <a16:creationId xmlns:a16="http://schemas.microsoft.com/office/drawing/2014/main" id="{5E0433C1-CFFB-4939-A090-F3FC4297EBA2}"/>
              </a:ext>
            </a:extLst>
          </p:cNvPr>
          <p:cNvSpPr/>
          <p:nvPr/>
        </p:nvSpPr>
        <p:spPr>
          <a:xfrm>
            <a:off x="652764" y="196880"/>
            <a:ext cx="551146"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2</a:t>
            </a:r>
          </a:p>
        </p:txBody>
      </p:sp>
    </p:spTree>
    <p:custDataLst>
      <p:tags r:id="rId1"/>
    </p:custDataLst>
    <p:extLst>
      <p:ext uri="{BB962C8B-B14F-4D97-AF65-F5344CB8AC3E}">
        <p14:creationId xmlns:p14="http://schemas.microsoft.com/office/powerpoint/2010/main" val="1964056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5" grpId="0"/>
      <p:bldP spid="16" grpId="0"/>
      <p:bldP spid="17" grpId="0"/>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F8A3D-F5EC-4403-AD0B-7453065130D2}"/>
              </a:ext>
            </a:extLst>
          </p:cNvPr>
          <p:cNvSpPr txBox="1"/>
          <p:nvPr/>
        </p:nvSpPr>
        <p:spPr>
          <a:xfrm>
            <a:off x="3784702" y="302965"/>
            <a:ext cx="5015770" cy="923330"/>
          </a:xfrm>
          <a:prstGeom prst="rect">
            <a:avLst/>
          </a:prstGeom>
          <a:noFill/>
        </p:spPr>
        <p:txBody>
          <a:bodyPr wrap="square" rtlCol="0">
            <a:spAutoFit/>
          </a:bodyPr>
          <a:lstStyle/>
          <a:p>
            <a:r>
              <a:rPr lang="en-US" sz="5400" b="1" dirty="0">
                <a:solidFill>
                  <a:srgbClr val="FF0000"/>
                </a:solidFill>
                <a:latin typeface=".VnAvant" panose="020B7200000000000000" pitchFamily="34" charset="0"/>
              </a:rPr>
              <a:t>op     «p     ¬p</a:t>
            </a:r>
          </a:p>
        </p:txBody>
      </p:sp>
      <p:sp>
        <p:nvSpPr>
          <p:cNvPr id="5" name="Rectangle: Rounded Corners 4">
            <a:extLst>
              <a:ext uri="{FF2B5EF4-FFF2-40B4-BE49-F238E27FC236}">
                <a16:creationId xmlns:a16="http://schemas.microsoft.com/office/drawing/2014/main" id="{8198C35F-83D9-4605-AAD8-3FBBAC59C5D2}"/>
              </a:ext>
            </a:extLst>
          </p:cNvPr>
          <p:cNvSpPr/>
          <p:nvPr/>
        </p:nvSpPr>
        <p:spPr>
          <a:xfrm>
            <a:off x="1003493" y="159302"/>
            <a:ext cx="1427967" cy="58441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VnAvant" panose="020B7200000000000000" pitchFamily="34" charset="0"/>
              </a:rPr>
              <a:t>§</a:t>
            </a:r>
            <a:r>
              <a:rPr lang="en-US" sz="2800" b="1" dirty="0" err="1">
                <a:latin typeface=".VnAvant" panose="020B7200000000000000" pitchFamily="34" charset="0"/>
              </a:rPr>
              <a:t>äc</a:t>
            </a:r>
            <a:endParaRPr lang="en-US" sz="2800" b="1" dirty="0">
              <a:latin typeface=".VnAvant" panose="020B7200000000000000" pitchFamily="34" charset="0"/>
            </a:endParaRPr>
          </a:p>
        </p:txBody>
      </p:sp>
      <p:sp>
        <p:nvSpPr>
          <p:cNvPr id="6" name="Oval 5">
            <a:extLst>
              <a:ext uri="{FF2B5EF4-FFF2-40B4-BE49-F238E27FC236}">
                <a16:creationId xmlns:a16="http://schemas.microsoft.com/office/drawing/2014/main" id="{5E0433C1-CFFB-4939-A090-F3FC4297EBA2}"/>
              </a:ext>
            </a:extLst>
          </p:cNvPr>
          <p:cNvSpPr/>
          <p:nvPr/>
        </p:nvSpPr>
        <p:spPr>
          <a:xfrm>
            <a:off x="652764" y="196880"/>
            <a:ext cx="551146" cy="4967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2</a:t>
            </a:r>
          </a:p>
        </p:txBody>
      </p:sp>
      <p:graphicFrame>
        <p:nvGraphicFramePr>
          <p:cNvPr id="2" name="Table 2">
            <a:extLst>
              <a:ext uri="{FF2B5EF4-FFF2-40B4-BE49-F238E27FC236}">
                <a16:creationId xmlns:a16="http://schemas.microsoft.com/office/drawing/2014/main" id="{9746B6E4-FC6C-480E-8922-61E38664654F}"/>
              </a:ext>
            </a:extLst>
          </p:cNvPr>
          <p:cNvGraphicFramePr>
            <a:graphicFrameLocks noGrp="1"/>
          </p:cNvGraphicFramePr>
          <p:nvPr>
            <p:extLst>
              <p:ext uri="{D42A27DB-BD31-4B8C-83A1-F6EECF244321}">
                <p14:modId xmlns:p14="http://schemas.microsoft.com/office/powerpoint/2010/main" val="1472656034"/>
              </p:ext>
            </p:extLst>
          </p:nvPr>
        </p:nvGraphicFramePr>
        <p:xfrm>
          <a:off x="4666469" y="1318116"/>
          <a:ext cx="2859062" cy="822960"/>
        </p:xfrm>
        <a:graphic>
          <a:graphicData uri="http://schemas.openxmlformats.org/drawingml/2006/table">
            <a:tbl>
              <a:tblPr firstRow="1" bandRow="1">
                <a:tableStyleId>{5C22544A-7EE6-4342-B048-85BDC9FD1C3A}</a:tableStyleId>
              </a:tblPr>
              <a:tblGrid>
                <a:gridCol w="1429531">
                  <a:extLst>
                    <a:ext uri="{9D8B030D-6E8A-4147-A177-3AD203B41FA5}">
                      <a16:colId xmlns:a16="http://schemas.microsoft.com/office/drawing/2014/main" val="3141433771"/>
                    </a:ext>
                  </a:extLst>
                </a:gridCol>
                <a:gridCol w="1429531">
                  <a:extLst>
                    <a:ext uri="{9D8B030D-6E8A-4147-A177-3AD203B41FA5}">
                      <a16:colId xmlns:a16="http://schemas.microsoft.com/office/drawing/2014/main" val="3817047322"/>
                    </a:ext>
                  </a:extLst>
                </a:gridCol>
              </a:tblGrid>
              <a:tr h="474386">
                <a:tc>
                  <a:txBody>
                    <a:bodyPr/>
                    <a:lstStyle/>
                    <a:p>
                      <a:pPr algn="ctr"/>
                      <a:r>
                        <a:rPr lang="en-US" sz="4800" dirty="0">
                          <a:solidFill>
                            <a:schemeClr val="tx1"/>
                          </a:solidFill>
                          <a:latin typeface=".VnAvant" panose="020B7200000000000000" pitchFamily="34" charset="0"/>
                        </a:rPr>
                        <a:t>h</a:t>
                      </a:r>
                    </a:p>
                  </a:txBody>
                  <a:tcPr>
                    <a:solidFill>
                      <a:schemeClr val="accent1">
                        <a:lumMod val="20000"/>
                        <a:lumOff val="80000"/>
                      </a:schemeClr>
                    </a:solidFill>
                  </a:tcPr>
                </a:tc>
                <a:tc>
                  <a:txBody>
                    <a:bodyPr/>
                    <a:lstStyle/>
                    <a:p>
                      <a:pPr algn="ctr"/>
                      <a:r>
                        <a:rPr lang="en-US" sz="4800" dirty="0">
                          <a:solidFill>
                            <a:srgbClr val="FF0000"/>
                          </a:solidFill>
                          <a:latin typeface=".VnAvant" panose="020B7200000000000000" pitchFamily="34" charset="0"/>
                        </a:rPr>
                        <a:t>op</a:t>
                      </a:r>
                    </a:p>
                  </a:txBody>
                  <a:tcPr>
                    <a:solidFill>
                      <a:schemeClr val="accent1">
                        <a:lumMod val="20000"/>
                        <a:lumOff val="80000"/>
                      </a:schemeClr>
                    </a:solidFill>
                  </a:tcPr>
                </a:tc>
                <a:extLst>
                  <a:ext uri="{0D108BD9-81ED-4DB2-BD59-A6C34878D82A}">
                    <a16:rowId xmlns:a16="http://schemas.microsoft.com/office/drawing/2014/main" val="3577842999"/>
                  </a:ext>
                </a:extLst>
              </a:tr>
            </a:tbl>
          </a:graphicData>
        </a:graphic>
      </p:graphicFrame>
      <p:sp>
        <p:nvSpPr>
          <p:cNvPr id="3" name="Rectangle 2">
            <a:extLst>
              <a:ext uri="{FF2B5EF4-FFF2-40B4-BE49-F238E27FC236}">
                <a16:creationId xmlns:a16="http://schemas.microsoft.com/office/drawing/2014/main" id="{E357CE6E-C9DF-4B0E-AFC8-B721E6A22048}"/>
              </a:ext>
            </a:extLst>
          </p:cNvPr>
          <p:cNvSpPr/>
          <p:nvPr/>
        </p:nvSpPr>
        <p:spPr>
          <a:xfrm>
            <a:off x="4666469" y="2201877"/>
            <a:ext cx="2859062" cy="8229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VnAvant" panose="020B7200000000000000" pitchFamily="34" charset="0"/>
              </a:rPr>
              <a:t>h</a:t>
            </a:r>
            <a:r>
              <a:rPr lang="en-US" sz="4800" b="1" dirty="0" err="1">
                <a:solidFill>
                  <a:srgbClr val="FF0000"/>
                </a:solidFill>
                <a:latin typeface=".VnAvant" panose="020B7200000000000000" pitchFamily="34" charset="0"/>
              </a:rPr>
              <a:t>äp</a:t>
            </a:r>
            <a:endParaRPr lang="en-US" sz="4800" b="1" dirty="0">
              <a:solidFill>
                <a:srgbClr val="FF0000"/>
              </a:solidFill>
              <a:latin typeface=".VnAvant" panose="020B7200000000000000" pitchFamily="34" charset="0"/>
            </a:endParaRPr>
          </a:p>
        </p:txBody>
      </p:sp>
      <p:sp>
        <p:nvSpPr>
          <p:cNvPr id="11" name="TextBox 10">
            <a:extLst>
              <a:ext uri="{FF2B5EF4-FFF2-40B4-BE49-F238E27FC236}">
                <a16:creationId xmlns:a16="http://schemas.microsoft.com/office/drawing/2014/main" id="{9189B4AD-9D96-4642-B0B4-15F4E625DA6E}"/>
              </a:ext>
            </a:extLst>
          </p:cNvPr>
          <p:cNvSpPr txBox="1"/>
          <p:nvPr/>
        </p:nvSpPr>
        <p:spPr>
          <a:xfrm>
            <a:off x="1823943" y="3213680"/>
            <a:ext cx="10988091" cy="3676776"/>
          </a:xfrm>
          <a:prstGeom prst="rect">
            <a:avLst/>
          </a:prstGeom>
          <a:noFill/>
        </p:spPr>
        <p:txBody>
          <a:bodyPr wrap="square" rtlCol="0">
            <a:spAutoFit/>
          </a:bodyPr>
          <a:lstStyle/>
          <a:p>
            <a:pPr>
              <a:lnSpc>
                <a:spcPct val="150000"/>
              </a:lnSpc>
            </a:pPr>
            <a:r>
              <a:rPr lang="en-US" sz="5400" b="1" dirty="0" err="1">
                <a:solidFill>
                  <a:srgbClr val="0070C0"/>
                </a:solidFill>
                <a:latin typeface=".VnAvant" panose="020B7200000000000000" pitchFamily="34" charset="0"/>
              </a:rPr>
              <a:t>cäp</a:t>
            </a:r>
            <a:r>
              <a:rPr lang="en-US" sz="5400" b="1" dirty="0">
                <a:solidFill>
                  <a:srgbClr val="0070C0"/>
                </a:solidFill>
                <a:latin typeface=".VnAvant" panose="020B7200000000000000" pitchFamily="34" charset="0"/>
              </a:rPr>
              <a:t>              </a:t>
            </a:r>
            <a:r>
              <a:rPr lang="en-US" sz="5400" b="1" dirty="0" err="1">
                <a:solidFill>
                  <a:srgbClr val="0070C0"/>
                </a:solidFill>
                <a:latin typeface=".VnAvant" panose="020B7200000000000000" pitchFamily="34" charset="0"/>
              </a:rPr>
              <a:t>gãp</a:t>
            </a:r>
            <a:r>
              <a:rPr lang="en-US" sz="5400" b="1" dirty="0">
                <a:solidFill>
                  <a:srgbClr val="0070C0"/>
                </a:solidFill>
                <a:latin typeface=".VnAvant" panose="020B7200000000000000" pitchFamily="34" charset="0"/>
              </a:rPr>
              <a:t>             </a:t>
            </a:r>
            <a:r>
              <a:rPr lang="en-US" sz="5400" b="1" dirty="0" err="1">
                <a:solidFill>
                  <a:srgbClr val="0070C0"/>
                </a:solidFill>
                <a:latin typeface=".VnAvant" panose="020B7200000000000000" pitchFamily="34" charset="0"/>
              </a:rPr>
              <a:t>häp</a:t>
            </a:r>
            <a:endParaRPr lang="en-US" sz="5400" b="1" dirty="0">
              <a:solidFill>
                <a:srgbClr val="0070C0"/>
              </a:solidFill>
              <a:latin typeface=".VnAvant" panose="020B7200000000000000" pitchFamily="34" charset="0"/>
            </a:endParaRPr>
          </a:p>
          <a:p>
            <a:pPr>
              <a:lnSpc>
                <a:spcPct val="150000"/>
              </a:lnSpc>
            </a:pPr>
            <a:r>
              <a:rPr lang="en-US" sz="5400" b="1" dirty="0" err="1">
                <a:solidFill>
                  <a:srgbClr val="0070C0"/>
                </a:solidFill>
                <a:latin typeface=".VnAvant" panose="020B7200000000000000" pitchFamily="34" charset="0"/>
              </a:rPr>
              <a:t>hép</a:t>
            </a:r>
            <a:r>
              <a:rPr lang="en-US" sz="5400" b="1" dirty="0">
                <a:solidFill>
                  <a:srgbClr val="0070C0"/>
                </a:solidFill>
                <a:latin typeface=".VnAvant" panose="020B7200000000000000" pitchFamily="34" charset="0"/>
              </a:rPr>
              <a:t>              </a:t>
            </a:r>
            <a:r>
              <a:rPr lang="en-US" sz="5400" b="1" dirty="0" err="1">
                <a:solidFill>
                  <a:srgbClr val="0070C0"/>
                </a:solidFill>
                <a:latin typeface=".VnAvant" panose="020B7200000000000000" pitchFamily="34" charset="0"/>
              </a:rPr>
              <a:t>tèp</a:t>
            </a:r>
            <a:r>
              <a:rPr lang="en-US" sz="5400" b="1" dirty="0">
                <a:solidFill>
                  <a:srgbClr val="0070C0"/>
                </a:solidFill>
                <a:latin typeface=".VnAvant" panose="020B7200000000000000" pitchFamily="34" charset="0"/>
              </a:rPr>
              <a:t>              </a:t>
            </a:r>
            <a:r>
              <a:rPr lang="en-US" sz="5400" b="1" dirty="0" err="1">
                <a:solidFill>
                  <a:srgbClr val="0070C0"/>
                </a:solidFill>
                <a:latin typeface=".VnAvant" panose="020B7200000000000000" pitchFamily="34" charset="0"/>
              </a:rPr>
              <a:t>xèp</a:t>
            </a:r>
            <a:endParaRPr lang="en-US" sz="5400" b="1" dirty="0">
              <a:solidFill>
                <a:srgbClr val="0070C0"/>
              </a:solidFill>
              <a:latin typeface=".VnAvant" panose="020B7200000000000000" pitchFamily="34" charset="0"/>
            </a:endParaRPr>
          </a:p>
          <a:p>
            <a:pPr>
              <a:lnSpc>
                <a:spcPct val="150000"/>
              </a:lnSpc>
            </a:pPr>
            <a:r>
              <a:rPr lang="en-US" sz="5400" b="1" dirty="0" err="1">
                <a:solidFill>
                  <a:srgbClr val="0070C0"/>
                </a:solidFill>
                <a:latin typeface=".VnAvant" panose="020B7200000000000000" pitchFamily="34" charset="0"/>
              </a:rPr>
              <a:t>hîp</a:t>
            </a:r>
            <a:r>
              <a:rPr lang="en-US" sz="5400" b="1" dirty="0">
                <a:solidFill>
                  <a:srgbClr val="0070C0"/>
                </a:solidFill>
                <a:latin typeface=".VnAvant" panose="020B7200000000000000" pitchFamily="34" charset="0"/>
              </a:rPr>
              <a:t>              </a:t>
            </a:r>
            <a:r>
              <a:rPr lang="en-US" sz="5400" b="1" dirty="0" err="1">
                <a:solidFill>
                  <a:srgbClr val="0070C0"/>
                </a:solidFill>
                <a:latin typeface=".VnAvant" panose="020B7200000000000000" pitchFamily="34" charset="0"/>
              </a:rPr>
              <a:t>líp</a:t>
            </a:r>
            <a:r>
              <a:rPr lang="en-US" sz="5400" b="1" dirty="0">
                <a:solidFill>
                  <a:srgbClr val="0070C0"/>
                </a:solidFill>
                <a:latin typeface=".VnAvant" panose="020B7200000000000000" pitchFamily="34" charset="0"/>
              </a:rPr>
              <a:t>              </a:t>
            </a:r>
            <a:r>
              <a:rPr lang="en-US" sz="5400" b="1" dirty="0" err="1">
                <a:solidFill>
                  <a:srgbClr val="0070C0"/>
                </a:solidFill>
                <a:latin typeface=".VnAvant" panose="020B7200000000000000" pitchFamily="34" charset="0"/>
              </a:rPr>
              <a:t>lîp</a:t>
            </a:r>
            <a:endParaRPr lang="en-US" sz="5400" b="1" dirty="0">
              <a:solidFill>
                <a:srgbClr val="0070C0"/>
              </a:solidFill>
              <a:latin typeface=".VnAvant" panose="020B7200000000000000" pitchFamily="34" charset="0"/>
            </a:endParaRPr>
          </a:p>
        </p:txBody>
      </p:sp>
      <p:sp>
        <p:nvSpPr>
          <p:cNvPr id="9" name="Rectangle 8">
            <a:extLst>
              <a:ext uri="{FF2B5EF4-FFF2-40B4-BE49-F238E27FC236}">
                <a16:creationId xmlns:a16="http://schemas.microsoft.com/office/drawing/2014/main" id="{684773E9-97A5-4DB9-B517-B553E80761F6}"/>
              </a:ext>
            </a:extLst>
          </p:cNvPr>
          <p:cNvSpPr/>
          <p:nvPr/>
        </p:nvSpPr>
        <p:spPr>
          <a:xfrm>
            <a:off x="8415580" y="945397"/>
            <a:ext cx="278969" cy="201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89B4AD-9D96-4642-B0B4-15F4E625DA6E}"/>
              </a:ext>
            </a:extLst>
          </p:cNvPr>
          <p:cNvSpPr txBox="1"/>
          <p:nvPr/>
        </p:nvSpPr>
        <p:spPr>
          <a:xfrm>
            <a:off x="1823943" y="3213680"/>
            <a:ext cx="10988091" cy="1183786"/>
          </a:xfrm>
          <a:prstGeom prst="rect">
            <a:avLst/>
          </a:prstGeom>
          <a:noFill/>
        </p:spPr>
        <p:txBody>
          <a:bodyPr wrap="square" rtlCol="0">
            <a:spAutoFit/>
          </a:bodyPr>
          <a:lstStyle/>
          <a:p>
            <a:pPr>
              <a:lnSpc>
                <a:spcPct val="150000"/>
              </a:lnSpc>
            </a:pPr>
            <a:r>
              <a:rPr lang="en-US" sz="5400" b="1" dirty="0" err="1">
                <a:solidFill>
                  <a:srgbClr val="0070C0"/>
                </a:solidFill>
                <a:latin typeface=".VnAvant" panose="020B7200000000000000" pitchFamily="34" charset="0"/>
              </a:rPr>
              <a:t>c</a:t>
            </a:r>
            <a:r>
              <a:rPr lang="en-US" sz="5400" b="1" dirty="0" err="1">
                <a:solidFill>
                  <a:srgbClr val="FF0000"/>
                </a:solidFill>
                <a:latin typeface=".VnAvant" panose="020B7200000000000000" pitchFamily="34" charset="0"/>
              </a:rPr>
              <a:t>äp</a:t>
            </a:r>
            <a:r>
              <a:rPr lang="en-US" sz="5400" b="1" dirty="0">
                <a:solidFill>
                  <a:srgbClr val="FF0000"/>
                </a:solidFill>
                <a:latin typeface=".VnAvant" panose="020B7200000000000000" pitchFamily="34" charset="0"/>
              </a:rPr>
              <a:t> </a:t>
            </a:r>
            <a:r>
              <a:rPr lang="en-US" sz="5400" b="1" dirty="0">
                <a:solidFill>
                  <a:srgbClr val="0070C0"/>
                </a:solidFill>
                <a:latin typeface=".VnAvant" panose="020B7200000000000000" pitchFamily="34" charset="0"/>
              </a:rPr>
              <a:t>             </a:t>
            </a:r>
            <a:r>
              <a:rPr lang="en-US" sz="5400" b="1" dirty="0" err="1">
                <a:solidFill>
                  <a:srgbClr val="0070C0"/>
                </a:solidFill>
                <a:latin typeface=".VnAvant" panose="020B7200000000000000" pitchFamily="34" charset="0"/>
              </a:rPr>
              <a:t>g</a:t>
            </a:r>
            <a:r>
              <a:rPr lang="en-US" sz="5400" b="1" dirty="0" err="1">
                <a:solidFill>
                  <a:srgbClr val="FF0000"/>
                </a:solidFill>
                <a:latin typeface=".VnAvant" panose="020B7200000000000000" pitchFamily="34" charset="0"/>
              </a:rPr>
              <a:t>ãp</a:t>
            </a:r>
            <a:r>
              <a:rPr lang="en-US" sz="5400" b="1" dirty="0">
                <a:solidFill>
                  <a:srgbClr val="FF0000"/>
                </a:solidFill>
                <a:latin typeface=".VnAvant" panose="020B7200000000000000" pitchFamily="34" charset="0"/>
              </a:rPr>
              <a:t> </a:t>
            </a:r>
            <a:r>
              <a:rPr lang="en-US" sz="5400" b="1" dirty="0">
                <a:solidFill>
                  <a:srgbClr val="0070C0"/>
                </a:solidFill>
                <a:latin typeface=".VnAvant" panose="020B7200000000000000" pitchFamily="34" charset="0"/>
              </a:rPr>
              <a:t>            </a:t>
            </a:r>
            <a:r>
              <a:rPr lang="en-US" sz="5400" b="1" dirty="0" err="1" smtClean="0">
                <a:solidFill>
                  <a:srgbClr val="FF0000"/>
                </a:solidFill>
                <a:latin typeface=".VnAvant" panose="020B7200000000000000" pitchFamily="34" charset="0"/>
              </a:rPr>
              <a:t>häp</a:t>
            </a:r>
            <a:endParaRPr lang="en-US" sz="5400" b="1" dirty="0">
              <a:solidFill>
                <a:srgbClr val="FF0000"/>
              </a:solidFill>
              <a:latin typeface=".VnAvant" panose="020B7200000000000000" pitchFamily="34" charset="0"/>
            </a:endParaRPr>
          </a:p>
        </p:txBody>
      </p:sp>
      <p:sp>
        <p:nvSpPr>
          <p:cNvPr id="12" name="TextBox 11">
            <a:extLst>
              <a:ext uri="{FF2B5EF4-FFF2-40B4-BE49-F238E27FC236}">
                <a16:creationId xmlns:a16="http://schemas.microsoft.com/office/drawing/2014/main" id="{9189B4AD-9D96-4642-B0B4-15F4E625DA6E}"/>
              </a:ext>
            </a:extLst>
          </p:cNvPr>
          <p:cNvSpPr txBox="1"/>
          <p:nvPr/>
        </p:nvSpPr>
        <p:spPr>
          <a:xfrm>
            <a:off x="1823943" y="4460175"/>
            <a:ext cx="10988091" cy="1183786"/>
          </a:xfrm>
          <a:prstGeom prst="rect">
            <a:avLst/>
          </a:prstGeom>
          <a:noFill/>
        </p:spPr>
        <p:txBody>
          <a:bodyPr wrap="square" rtlCol="0">
            <a:spAutoFit/>
          </a:bodyPr>
          <a:lstStyle/>
          <a:p>
            <a:pPr>
              <a:lnSpc>
                <a:spcPct val="150000"/>
              </a:lnSpc>
            </a:pPr>
            <a:r>
              <a:rPr lang="en-US" sz="5400" b="1" dirty="0" err="1" smtClean="0">
                <a:solidFill>
                  <a:srgbClr val="0070C0"/>
                </a:solidFill>
                <a:latin typeface=".VnAvant" panose="020B7200000000000000" pitchFamily="34" charset="0"/>
              </a:rPr>
              <a:t>h</a:t>
            </a:r>
            <a:r>
              <a:rPr lang="en-US" sz="5400" b="1" dirty="0" err="1" smtClean="0">
                <a:solidFill>
                  <a:srgbClr val="7030A0"/>
                </a:solidFill>
                <a:latin typeface=".VnAvant" panose="020B7200000000000000" pitchFamily="34" charset="0"/>
              </a:rPr>
              <a:t>ép</a:t>
            </a:r>
            <a:r>
              <a:rPr lang="en-US" sz="5400" b="1" dirty="0" smtClean="0">
                <a:solidFill>
                  <a:srgbClr val="0070C0"/>
                </a:solidFill>
                <a:latin typeface=".VnAvant" panose="020B7200000000000000" pitchFamily="34" charset="0"/>
              </a:rPr>
              <a:t>              </a:t>
            </a:r>
            <a:r>
              <a:rPr lang="en-US" sz="5400" b="1" dirty="0" err="1">
                <a:solidFill>
                  <a:srgbClr val="0070C0"/>
                </a:solidFill>
                <a:latin typeface=".VnAvant" panose="020B7200000000000000" pitchFamily="34" charset="0"/>
              </a:rPr>
              <a:t>t</a:t>
            </a:r>
            <a:r>
              <a:rPr lang="en-US" sz="5400" b="1" dirty="0" err="1">
                <a:solidFill>
                  <a:srgbClr val="7030A0"/>
                </a:solidFill>
                <a:latin typeface=".VnAvant" panose="020B7200000000000000" pitchFamily="34" charset="0"/>
              </a:rPr>
              <a:t>èp</a:t>
            </a:r>
            <a:r>
              <a:rPr lang="en-US" sz="5400" b="1" dirty="0">
                <a:solidFill>
                  <a:srgbClr val="0070C0"/>
                </a:solidFill>
                <a:latin typeface=".VnAvant" panose="020B7200000000000000" pitchFamily="34" charset="0"/>
              </a:rPr>
              <a:t>              </a:t>
            </a:r>
            <a:r>
              <a:rPr lang="en-US" sz="5400" b="1" dirty="0" err="1" smtClean="0">
                <a:solidFill>
                  <a:srgbClr val="0070C0"/>
                </a:solidFill>
                <a:latin typeface=".VnAvant" panose="020B7200000000000000" pitchFamily="34" charset="0"/>
              </a:rPr>
              <a:t>x</a:t>
            </a:r>
            <a:r>
              <a:rPr lang="en-US" sz="5400" b="1" dirty="0" err="1" smtClean="0">
                <a:solidFill>
                  <a:srgbClr val="7030A0"/>
                </a:solidFill>
                <a:latin typeface=".VnAvant" panose="020B7200000000000000" pitchFamily="34" charset="0"/>
              </a:rPr>
              <a:t>èp</a:t>
            </a:r>
            <a:endParaRPr lang="en-US" sz="5400" b="1" dirty="0">
              <a:solidFill>
                <a:srgbClr val="7030A0"/>
              </a:solidFill>
              <a:latin typeface=".VnAvant" panose="020B7200000000000000" pitchFamily="34" charset="0"/>
            </a:endParaRPr>
          </a:p>
        </p:txBody>
      </p:sp>
      <p:sp>
        <p:nvSpPr>
          <p:cNvPr id="13" name="TextBox 12">
            <a:extLst>
              <a:ext uri="{FF2B5EF4-FFF2-40B4-BE49-F238E27FC236}">
                <a16:creationId xmlns:a16="http://schemas.microsoft.com/office/drawing/2014/main" id="{9189B4AD-9D96-4642-B0B4-15F4E625DA6E}"/>
              </a:ext>
            </a:extLst>
          </p:cNvPr>
          <p:cNvSpPr txBox="1"/>
          <p:nvPr/>
        </p:nvSpPr>
        <p:spPr>
          <a:xfrm>
            <a:off x="1823942" y="5681285"/>
            <a:ext cx="10988091" cy="1183786"/>
          </a:xfrm>
          <a:prstGeom prst="rect">
            <a:avLst/>
          </a:prstGeom>
          <a:noFill/>
        </p:spPr>
        <p:txBody>
          <a:bodyPr wrap="square" rtlCol="0">
            <a:spAutoFit/>
          </a:bodyPr>
          <a:lstStyle/>
          <a:p>
            <a:pPr>
              <a:lnSpc>
                <a:spcPct val="150000"/>
              </a:lnSpc>
            </a:pPr>
            <a:r>
              <a:rPr lang="en-US" sz="5400" b="1" dirty="0" err="1" smtClean="0">
                <a:solidFill>
                  <a:srgbClr val="0070C0"/>
                </a:solidFill>
                <a:latin typeface=".VnAvant" panose="020B7200000000000000" pitchFamily="34" charset="0"/>
              </a:rPr>
              <a:t>h</a:t>
            </a:r>
            <a:r>
              <a:rPr lang="en-US" sz="5400" b="1" dirty="0" err="1" smtClean="0">
                <a:solidFill>
                  <a:srgbClr val="00B050"/>
                </a:solidFill>
                <a:latin typeface=".VnAvant" panose="020B7200000000000000" pitchFamily="34" charset="0"/>
              </a:rPr>
              <a:t>îp</a:t>
            </a:r>
            <a:r>
              <a:rPr lang="en-US" sz="5400" b="1" dirty="0" smtClean="0">
                <a:solidFill>
                  <a:srgbClr val="0070C0"/>
                </a:solidFill>
                <a:latin typeface=".VnAvant" panose="020B7200000000000000" pitchFamily="34" charset="0"/>
              </a:rPr>
              <a:t>              </a:t>
            </a:r>
            <a:r>
              <a:rPr lang="en-US" sz="5400" b="1" dirty="0" err="1">
                <a:solidFill>
                  <a:srgbClr val="0070C0"/>
                </a:solidFill>
                <a:latin typeface=".VnAvant" panose="020B7200000000000000" pitchFamily="34" charset="0"/>
              </a:rPr>
              <a:t>l</a:t>
            </a:r>
            <a:r>
              <a:rPr lang="en-US" sz="5400" b="1" dirty="0" err="1">
                <a:solidFill>
                  <a:srgbClr val="00B050"/>
                </a:solidFill>
                <a:latin typeface=".VnAvant" panose="020B7200000000000000" pitchFamily="34" charset="0"/>
              </a:rPr>
              <a:t>íp</a:t>
            </a:r>
            <a:r>
              <a:rPr lang="en-US" sz="5400" b="1" dirty="0">
                <a:solidFill>
                  <a:srgbClr val="0070C0"/>
                </a:solidFill>
                <a:latin typeface=".VnAvant" panose="020B7200000000000000" pitchFamily="34" charset="0"/>
              </a:rPr>
              <a:t>              </a:t>
            </a:r>
            <a:r>
              <a:rPr lang="en-US" sz="5400" b="1" dirty="0" err="1">
                <a:solidFill>
                  <a:srgbClr val="0070C0"/>
                </a:solidFill>
                <a:latin typeface=".VnAvant" panose="020B7200000000000000" pitchFamily="34" charset="0"/>
              </a:rPr>
              <a:t>l</a:t>
            </a:r>
            <a:r>
              <a:rPr lang="en-US" sz="5400" b="1" dirty="0" err="1">
                <a:solidFill>
                  <a:srgbClr val="00B050"/>
                </a:solidFill>
                <a:latin typeface=".VnAvant" panose="020B7200000000000000" pitchFamily="34" charset="0"/>
              </a:rPr>
              <a:t>îp</a:t>
            </a:r>
            <a:endParaRPr lang="en-US" sz="5400" b="1" dirty="0">
              <a:solidFill>
                <a:srgbClr val="00B050"/>
              </a:solidFill>
              <a:latin typeface=".VnAvant" panose="020B7200000000000000" pitchFamily="34" charset="0"/>
            </a:endParaRPr>
          </a:p>
        </p:txBody>
      </p:sp>
    </p:spTree>
    <p:custDataLst>
      <p:tags r:id="rId1"/>
    </p:custDataLst>
    <p:extLst>
      <p:ext uri="{BB962C8B-B14F-4D97-AF65-F5344CB8AC3E}">
        <p14:creationId xmlns:p14="http://schemas.microsoft.com/office/powerpoint/2010/main" val="2455996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0"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4992862B-FFD0-4033-92A6-5669D90384F4}"/>
              </a:ext>
            </a:extLst>
          </p:cNvPr>
          <p:cNvSpPr txBox="1"/>
          <p:nvPr/>
        </p:nvSpPr>
        <p:spPr>
          <a:xfrm>
            <a:off x="4333218" y="5750004"/>
            <a:ext cx="4740368" cy="1107996"/>
          </a:xfrm>
          <a:prstGeom prst="rect">
            <a:avLst/>
          </a:prstGeom>
          <a:noFill/>
        </p:spPr>
        <p:txBody>
          <a:bodyPr wrap="square" rtlCol="0">
            <a:spAutoFit/>
          </a:bodyPr>
          <a:lstStyle/>
          <a:p>
            <a:pPr>
              <a:spcAft>
                <a:spcPts val="600"/>
              </a:spcAft>
            </a:pPr>
            <a:r>
              <a:rPr lang="en-US" sz="6600" b="1" dirty="0">
                <a:latin typeface=".VnAvant" panose="020B7200000000000000" pitchFamily="34" charset="0"/>
              </a:rPr>
              <a:t>con </a:t>
            </a:r>
            <a:r>
              <a:rPr lang="en-US" sz="6600" b="1" dirty="0" err="1">
                <a:latin typeface=".VnAvant" panose="020B7200000000000000" pitchFamily="34" charset="0"/>
              </a:rPr>
              <a:t>cäp</a:t>
            </a:r>
            <a:endParaRPr lang="en-US" sz="6600" b="1" dirty="0">
              <a:latin typeface=".VnAvant" panose="020B7200000000000000" pitchFamily="34" charset="0"/>
            </a:endParaRPr>
          </a:p>
        </p:txBody>
      </p:sp>
      <p:cxnSp>
        <p:nvCxnSpPr>
          <p:cNvPr id="10" name="Straight Connector 9">
            <a:extLst>
              <a:ext uri="{FF2B5EF4-FFF2-40B4-BE49-F238E27FC236}">
                <a16:creationId xmlns:a16="http://schemas.microsoft.com/office/drawing/2014/main" id="{97133945-C869-454D-A53E-BB2D4677135A}"/>
              </a:ext>
            </a:extLst>
          </p:cNvPr>
          <p:cNvCxnSpPr/>
          <p:nvPr/>
        </p:nvCxnSpPr>
        <p:spPr>
          <a:xfrm>
            <a:off x="5669280" y="642893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001A803-4B2B-4D42-9DD6-CB40F1724D92}"/>
              </a:ext>
            </a:extLst>
          </p:cNvPr>
          <p:cNvSpPr txBox="1"/>
          <p:nvPr/>
        </p:nvSpPr>
        <p:spPr>
          <a:xfrm>
            <a:off x="6683524" y="5750004"/>
            <a:ext cx="3779918" cy="1107996"/>
          </a:xfrm>
          <a:prstGeom prst="rect">
            <a:avLst/>
          </a:prstGeom>
          <a:noFill/>
        </p:spPr>
        <p:txBody>
          <a:bodyPr wrap="square" rtlCol="0">
            <a:spAutoFit/>
          </a:bodyPr>
          <a:lstStyle/>
          <a:p>
            <a:pPr>
              <a:spcAft>
                <a:spcPts val="600"/>
              </a:spcAft>
            </a:pPr>
            <a:r>
              <a:rPr lang="en-US" sz="6600" b="1" dirty="0">
                <a:solidFill>
                  <a:srgbClr val="FF0000"/>
                </a:solidFill>
                <a:latin typeface=".VnAvant" panose="020B7200000000000000" pitchFamily="34" charset="0"/>
              </a:rPr>
              <a:t>op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493" y="268356"/>
            <a:ext cx="9681332" cy="5213292"/>
          </a:xfrm>
          <a:prstGeom prst="rect">
            <a:avLst/>
          </a:prstGeom>
        </p:spPr>
      </p:pic>
    </p:spTree>
    <p:custDataLst>
      <p:tags r:id="rId1"/>
    </p:custDataLst>
    <p:extLst>
      <p:ext uri="{BB962C8B-B14F-4D97-AF65-F5344CB8AC3E}">
        <p14:creationId xmlns:p14="http://schemas.microsoft.com/office/powerpoint/2010/main" val="2860110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1DBB9-F01A-489A-B49F-3C6835C14CCE}"/>
              </a:ext>
            </a:extLst>
          </p:cNvPr>
          <p:cNvSpPr>
            <a:spLocks noGrp="1"/>
          </p:cNvSpPr>
          <p:nvPr>
            <p:ph type="title"/>
          </p:nvPr>
        </p:nvSpPr>
        <p:spPr>
          <a:xfrm>
            <a:off x="729711" y="365125"/>
            <a:ext cx="10515600" cy="1325563"/>
          </a:xfrm>
        </p:spPr>
        <p:txBody>
          <a:bodyPr/>
          <a:lstStyle/>
          <a:p>
            <a:endParaRPr lang="en-US" dirty="0"/>
          </a:p>
        </p:txBody>
      </p:sp>
      <p:pic>
        <p:nvPicPr>
          <p:cNvPr id="5" name="Content Placeholder 4" descr="A cow standing on top of a grass covered field&#10;&#10;Description automatically generated">
            <a:extLst>
              <a:ext uri="{FF2B5EF4-FFF2-40B4-BE49-F238E27FC236}">
                <a16:creationId xmlns:a16="http://schemas.microsoft.com/office/drawing/2014/main" id="{2535A207-84DB-4CC5-87D1-37A781BAAEC4}"/>
              </a:ext>
            </a:extLst>
          </p:cNvPr>
          <p:cNvPicPr>
            <a:picLocks noGrp="1" noChangeAspect="1"/>
          </p:cNvPicPr>
          <p:nvPr>
            <p:ph idx="1"/>
          </p:nvPr>
        </p:nvPicPr>
        <p:blipFill>
          <a:blip r:embed="rId3"/>
          <a:stretch>
            <a:fillRect/>
          </a:stretch>
        </p:blipFill>
        <p:spPr>
          <a:xfrm>
            <a:off x="-2618607" y="968188"/>
            <a:ext cx="0" cy="0"/>
          </a:xfrm>
        </p:spPr>
      </p:pic>
      <p:sp>
        <p:nvSpPr>
          <p:cNvPr id="13" name="TextBox 12">
            <a:extLst>
              <a:ext uri="{FF2B5EF4-FFF2-40B4-BE49-F238E27FC236}">
                <a16:creationId xmlns:a16="http://schemas.microsoft.com/office/drawing/2014/main" id="{C524AABD-5DD2-4C71-9768-48F46CA74340}"/>
              </a:ext>
            </a:extLst>
          </p:cNvPr>
          <p:cNvSpPr txBox="1"/>
          <p:nvPr/>
        </p:nvSpPr>
        <p:spPr>
          <a:xfrm>
            <a:off x="4293160" y="5734623"/>
            <a:ext cx="4305973" cy="1107996"/>
          </a:xfrm>
          <a:prstGeom prst="rect">
            <a:avLst/>
          </a:prstGeom>
          <a:noFill/>
        </p:spPr>
        <p:txBody>
          <a:bodyPr wrap="square" rtlCol="0">
            <a:spAutoFit/>
          </a:bodyPr>
          <a:lstStyle/>
          <a:p>
            <a:r>
              <a:rPr lang="en-US" sz="6600" b="1" dirty="0" err="1">
                <a:latin typeface=".VnAvant" panose="020B7200000000000000" pitchFamily="34" charset="0"/>
              </a:rPr>
              <a:t>lèp</a:t>
            </a:r>
            <a:r>
              <a:rPr lang="en-US" sz="6600" b="1" dirty="0">
                <a:latin typeface=".VnAvant" panose="020B7200000000000000" pitchFamily="34" charset="0"/>
              </a:rPr>
              <a:t> </a:t>
            </a:r>
            <a:r>
              <a:rPr lang="en-US" sz="6600" b="1" dirty="0" err="1">
                <a:latin typeface=".VnAvant" panose="020B7200000000000000" pitchFamily="34" charset="0"/>
              </a:rPr>
              <a:t>xe</a:t>
            </a:r>
            <a:endParaRPr lang="en-US" sz="6600" b="1" dirty="0">
              <a:latin typeface=".VnAvant" panose="020B7200000000000000" pitchFamily="34" charset="0"/>
            </a:endParaRPr>
          </a:p>
        </p:txBody>
      </p:sp>
      <p:sp>
        <p:nvSpPr>
          <p:cNvPr id="8" name="TextBox 7">
            <a:extLst>
              <a:ext uri="{FF2B5EF4-FFF2-40B4-BE49-F238E27FC236}">
                <a16:creationId xmlns:a16="http://schemas.microsoft.com/office/drawing/2014/main" id="{D9937568-5ACB-4A4A-B730-1E5A1303660C}"/>
              </a:ext>
            </a:extLst>
          </p:cNvPr>
          <p:cNvSpPr txBox="1"/>
          <p:nvPr/>
        </p:nvSpPr>
        <p:spPr>
          <a:xfrm>
            <a:off x="4499282" y="5734623"/>
            <a:ext cx="3615436" cy="1107996"/>
          </a:xfrm>
          <a:prstGeom prst="rect">
            <a:avLst/>
          </a:prstGeom>
          <a:noFill/>
        </p:spPr>
        <p:txBody>
          <a:bodyPr wrap="square" rtlCol="0">
            <a:spAutoFit/>
          </a:bodyPr>
          <a:lstStyle/>
          <a:p>
            <a:r>
              <a:rPr lang="en-US" sz="6600" b="1" dirty="0">
                <a:solidFill>
                  <a:srgbClr val="FF0000"/>
                </a:solidFill>
                <a:latin typeface=".VnAvant" panose="020B7200000000000000" pitchFamily="34" charset="0"/>
              </a:rPr>
              <a:t>«p</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91" y="-15381"/>
            <a:ext cx="11674252" cy="5750004"/>
          </a:xfrm>
          <a:prstGeom prst="rect">
            <a:avLst/>
          </a:prstGeom>
        </p:spPr>
      </p:pic>
    </p:spTree>
    <p:custDataLst>
      <p:tags r:id="rId1"/>
    </p:custDataLst>
    <p:extLst>
      <p:ext uri="{BB962C8B-B14F-4D97-AF65-F5344CB8AC3E}">
        <p14:creationId xmlns:p14="http://schemas.microsoft.com/office/powerpoint/2010/main" val="150730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3.3|3.6|3.1|19.7|1.5|1.5|1.4|1.3"/>
</p:tagLst>
</file>

<file path=ppt/tags/tag2.xml><?xml version="1.0" encoding="utf-8"?>
<p:tagLst xmlns:a="http://schemas.openxmlformats.org/drawingml/2006/main" xmlns:r="http://schemas.openxmlformats.org/officeDocument/2006/relationships" xmlns:p="http://schemas.openxmlformats.org/presentationml/2006/main">
  <p:tag name="TIMING" val="|8.5|9.2|19.3|1.8"/>
</p:tagLst>
</file>

<file path=ppt/tags/tag3.xml><?xml version="1.0" encoding="utf-8"?>
<p:tagLst xmlns:a="http://schemas.openxmlformats.org/drawingml/2006/main" xmlns:r="http://schemas.openxmlformats.org/officeDocument/2006/relationships" xmlns:p="http://schemas.openxmlformats.org/presentationml/2006/main">
  <p:tag name="TIMING" val="|7.1|4.1|16.1|28.2|1.7"/>
</p:tagLst>
</file>

<file path=ppt/tags/tag4.xml><?xml version="1.0" encoding="utf-8"?>
<p:tagLst xmlns:a="http://schemas.openxmlformats.org/drawingml/2006/main" xmlns:r="http://schemas.openxmlformats.org/officeDocument/2006/relationships" xmlns:p="http://schemas.openxmlformats.org/presentationml/2006/main">
  <p:tag name="TIMING" val="|0.5|1.1|42.2|1.1|0.9|0.7"/>
</p:tagLst>
</file>

<file path=ppt/tags/tag5.xml><?xml version="1.0" encoding="utf-8"?>
<p:tagLst xmlns:a="http://schemas.openxmlformats.org/drawingml/2006/main" xmlns:r="http://schemas.openxmlformats.org/officeDocument/2006/relationships" xmlns:p="http://schemas.openxmlformats.org/presentationml/2006/main">
  <p:tag name="TIMING" val="|0.7|34.5"/>
</p:tagLst>
</file>

<file path=ppt/tags/tag6.xml><?xml version="1.0" encoding="utf-8"?>
<p:tagLst xmlns:a="http://schemas.openxmlformats.org/drawingml/2006/main" xmlns:r="http://schemas.openxmlformats.org/officeDocument/2006/relationships" xmlns:p="http://schemas.openxmlformats.org/presentationml/2006/main">
  <p:tag name="TIMING" val="|0.5|12.4|13.4"/>
</p:tagLst>
</file>

<file path=ppt/tags/tag7.xml><?xml version="1.0" encoding="utf-8"?>
<p:tagLst xmlns:a="http://schemas.openxmlformats.org/drawingml/2006/main" xmlns:r="http://schemas.openxmlformats.org/officeDocument/2006/relationships" xmlns:p="http://schemas.openxmlformats.org/presentationml/2006/main">
  <p:tag name="TIMING" val="|0.5|15.1"/>
</p:tagLst>
</file>

<file path=ppt/tags/tag8.xml><?xml version="1.0" encoding="utf-8"?>
<p:tagLst xmlns:a="http://schemas.openxmlformats.org/drawingml/2006/main" xmlns:r="http://schemas.openxmlformats.org/officeDocument/2006/relationships" xmlns:p="http://schemas.openxmlformats.org/presentationml/2006/main">
  <p:tag name="TIMING" val="|1.3|14.6|11.1"/>
</p:tagLst>
</file>

<file path=ppt/tags/tag9.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1247</TotalTime>
  <Words>357</Words>
  <Application>Microsoft Office PowerPoint</Application>
  <PresentationFormat>Widescreen</PresentationFormat>
  <Paragraphs>70</Paragraphs>
  <Slides>22</Slides>
  <Notes>5</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宋体</vt:lpstr>
      <vt:lpstr>.VnAvant</vt:lpstr>
      <vt:lpstr>.VnAvantH</vt:lpstr>
      <vt:lpstr>Arial</vt:lpstr>
      <vt:lpstr>Arial-Rounded</vt:lpstr>
      <vt:lpstr>Calibri</vt:lpstr>
      <vt:lpstr>Calibri Light</vt:lpstr>
      <vt:lpstr>等线</vt:lpstr>
      <vt:lpstr>Times New Roman</vt:lpstr>
      <vt:lpstr>Office Theme</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P011021</cp:lastModifiedBy>
  <cp:revision>63</cp:revision>
  <dcterms:created xsi:type="dcterms:W3CDTF">2020-08-21T17:28:42Z</dcterms:created>
  <dcterms:modified xsi:type="dcterms:W3CDTF">2021-12-03T08:54:14Z</dcterms:modified>
  <cp:category>9Slide.vn</cp:category>
</cp:coreProperties>
</file>