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6" r:id="rId3"/>
  </p:sldMasterIdLst>
  <p:notesMasterIdLst>
    <p:notesMasterId r:id="rId25"/>
  </p:notesMasterIdLst>
  <p:sldIdLst>
    <p:sldId id="256" r:id="rId4"/>
    <p:sldId id="257" r:id="rId5"/>
    <p:sldId id="284" r:id="rId6"/>
    <p:sldId id="260" r:id="rId7"/>
    <p:sldId id="261" r:id="rId8"/>
    <p:sldId id="263" r:id="rId9"/>
    <p:sldId id="285" r:id="rId10"/>
    <p:sldId id="3241" r:id="rId11"/>
    <p:sldId id="3218" r:id="rId12"/>
    <p:sldId id="3243" r:id="rId13"/>
    <p:sldId id="3244" r:id="rId14"/>
    <p:sldId id="286" r:id="rId15"/>
    <p:sldId id="264" r:id="rId16"/>
    <p:sldId id="265" r:id="rId17"/>
    <p:sldId id="3247" r:id="rId18"/>
    <p:sldId id="291" r:id="rId19"/>
    <p:sldId id="292" r:id="rId20"/>
    <p:sldId id="293" r:id="rId21"/>
    <p:sldId id="3248" r:id="rId22"/>
    <p:sldId id="266" r:id="rId23"/>
    <p:sldId id="325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0844B-D2FA-42DB-9F88-9442BE7F98B7}" type="datetimeFigureOut">
              <a:rPr lang="en-US" smtClean="0"/>
              <a:t>02/10/2022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70B910-6854-4132-917B-6A3A035EA541}" type="slidenum">
              <a:rPr lang="en-US" smtClean="0"/>
              <a:t>‹#›</a:t>
            </a:fld>
            <a:endParaRPr lang="en-US"/>
          </a:p>
        </p:txBody>
      </p:sp>
    </p:spTree>
    <p:extLst>
      <p:ext uri="{BB962C8B-B14F-4D97-AF65-F5344CB8AC3E}">
        <p14:creationId xmlns:p14="http://schemas.microsoft.com/office/powerpoint/2010/main" val="4141403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F75DB5-7A98-1842-8427-5F312BC356E7}"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en-US" altLang="zh-CN"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85219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F75DB5-7A98-1842-8427-5F312BC356E7}"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en-US" altLang="zh-CN"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14226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F75DB5-7A98-1842-8427-5F312BC356E7}"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en-US" altLang="zh-CN"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7572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F75DB5-7A98-1842-8427-5F312BC356E7}"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en-US" altLang="zh-CN"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27901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F75DB5-7A98-1842-8427-5F312BC356E7}"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en-US" altLang="zh-CN"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50827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F75DB5-7A98-1842-8427-5F312BC356E7}"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en-US" altLang="zh-CN"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62127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F75DB5-7A98-1842-8427-5F312BC356E7}"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en-US" altLang="zh-CN"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05780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F75DB5-7A98-1842-8427-5F312BC356E7}"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en-US" altLang="zh-CN"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20582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Master" Target="../slideMasters/slideMaster3.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AEA43-4E48-4645-B389-26EA2327E1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A6F8E0-2B2E-4528-8F8D-4613383B98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E37538-30FF-402F-B95F-5638B23C7C78}"/>
              </a:ext>
            </a:extLst>
          </p:cNvPr>
          <p:cNvSpPr>
            <a:spLocks noGrp="1"/>
          </p:cNvSpPr>
          <p:nvPr>
            <p:ph type="dt" sz="half" idx="10"/>
          </p:nvPr>
        </p:nvSpPr>
        <p:spPr/>
        <p:txBody>
          <a:bodyPr/>
          <a:lstStyle/>
          <a:p>
            <a:fld id="{AA95DD45-4E3E-4143-A73F-983020A09E29}" type="datetimeFigureOut">
              <a:rPr lang="en-US" smtClean="0"/>
              <a:t>02/10/2022</a:t>
            </a:fld>
            <a:endParaRPr lang="en-US"/>
          </a:p>
        </p:txBody>
      </p:sp>
      <p:sp>
        <p:nvSpPr>
          <p:cNvPr id="5" name="Footer Placeholder 4">
            <a:extLst>
              <a:ext uri="{FF2B5EF4-FFF2-40B4-BE49-F238E27FC236}">
                <a16:creationId xmlns:a16="http://schemas.microsoft.com/office/drawing/2014/main" id="{B554269A-0ED6-4A16-AC68-3B4A58A48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30701D-758A-4A76-9F70-8ECEF0A6261B}"/>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215038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A2A81-FF06-46C2-8C7B-D253665033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081360-CAC3-426F-94D6-7C3D481D02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0C74E8-0BCC-472B-A924-0466C7A72DFB}"/>
              </a:ext>
            </a:extLst>
          </p:cNvPr>
          <p:cNvSpPr>
            <a:spLocks noGrp="1"/>
          </p:cNvSpPr>
          <p:nvPr>
            <p:ph type="dt" sz="half" idx="10"/>
          </p:nvPr>
        </p:nvSpPr>
        <p:spPr/>
        <p:txBody>
          <a:bodyPr/>
          <a:lstStyle/>
          <a:p>
            <a:fld id="{AA95DD45-4E3E-4143-A73F-983020A09E29}" type="datetimeFigureOut">
              <a:rPr lang="en-US" smtClean="0"/>
              <a:t>02/10/2022</a:t>
            </a:fld>
            <a:endParaRPr lang="en-US"/>
          </a:p>
        </p:txBody>
      </p:sp>
      <p:sp>
        <p:nvSpPr>
          <p:cNvPr id="5" name="Footer Placeholder 4">
            <a:extLst>
              <a:ext uri="{FF2B5EF4-FFF2-40B4-BE49-F238E27FC236}">
                <a16:creationId xmlns:a16="http://schemas.microsoft.com/office/drawing/2014/main" id="{10BA53FE-1218-4DF0-BCAA-DE517DE8FC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9F34DA-6B81-4B51-9928-39367A05252C}"/>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3516345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C4AFA3-3713-4A65-9096-51FC1FDAFC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385706-478C-46A7-9EA3-1AD1ACE7EF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260FE-7017-49FE-84BA-3E8E017657D0}"/>
              </a:ext>
            </a:extLst>
          </p:cNvPr>
          <p:cNvSpPr>
            <a:spLocks noGrp="1"/>
          </p:cNvSpPr>
          <p:nvPr>
            <p:ph type="dt" sz="half" idx="10"/>
          </p:nvPr>
        </p:nvSpPr>
        <p:spPr/>
        <p:txBody>
          <a:bodyPr/>
          <a:lstStyle/>
          <a:p>
            <a:fld id="{AA95DD45-4E3E-4143-A73F-983020A09E29}" type="datetimeFigureOut">
              <a:rPr lang="en-US" smtClean="0"/>
              <a:t>02/10/2022</a:t>
            </a:fld>
            <a:endParaRPr lang="en-US"/>
          </a:p>
        </p:txBody>
      </p:sp>
      <p:sp>
        <p:nvSpPr>
          <p:cNvPr id="5" name="Footer Placeholder 4">
            <a:extLst>
              <a:ext uri="{FF2B5EF4-FFF2-40B4-BE49-F238E27FC236}">
                <a16:creationId xmlns:a16="http://schemas.microsoft.com/office/drawing/2014/main" id="{D06FCE7F-0188-4C3C-9B5D-CBC7F9A544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597A5-A4ED-4C9A-BDE5-AB15C1B23F51}"/>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1420396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ABE745D-309F-4DD5-89C3-C93B853A0A8B}" type="datetimeFigureOut">
              <a:rPr lang="zh-CN" altLang="en-US" smtClean="0"/>
              <a:t>2022/10/2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1339132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ABE745D-309F-4DD5-89C3-C93B853A0A8B}" type="datetimeFigureOut">
              <a:rPr lang="zh-CN" altLang="en-US" smtClean="0"/>
              <a:t>2022/10/2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3351364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ABE745D-309F-4DD5-89C3-C93B853A0A8B}" type="datetimeFigureOut">
              <a:rPr lang="zh-CN" altLang="en-US" smtClean="0"/>
              <a:t>2022/10/2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1592825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ABE745D-309F-4DD5-89C3-C93B853A0A8B}" type="datetimeFigureOut">
              <a:rPr lang="zh-CN" altLang="en-US" smtClean="0"/>
              <a:t>2022/10/2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3162097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ABE745D-309F-4DD5-89C3-C93B853A0A8B}" type="datetimeFigureOut">
              <a:rPr lang="zh-CN" altLang="en-US" smtClean="0"/>
              <a:t>2022/10/2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958472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ABE745D-309F-4DD5-89C3-C93B853A0A8B}" type="datetimeFigureOut">
              <a:rPr lang="zh-CN" altLang="en-US" smtClean="0"/>
              <a:t>2022/10/2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3509004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ABE745D-309F-4DD5-89C3-C93B853A0A8B}" type="datetimeFigureOut">
              <a:rPr lang="zh-CN" altLang="en-US" smtClean="0"/>
              <a:t>2022/10/2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4035742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BE745D-309F-4DD5-89C3-C93B853A0A8B}" type="datetimeFigureOut">
              <a:rPr lang="zh-CN" altLang="en-US" smtClean="0"/>
              <a:t>2022/10/2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2692639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81E82-4F9F-4B32-9CDA-4DD067F14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7B9C6A-691F-4986-B785-B6E3F513C8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4BF6F3-75AC-4E08-BC23-D47151CD9208}"/>
              </a:ext>
            </a:extLst>
          </p:cNvPr>
          <p:cNvSpPr>
            <a:spLocks noGrp="1"/>
          </p:cNvSpPr>
          <p:nvPr>
            <p:ph type="dt" sz="half" idx="10"/>
          </p:nvPr>
        </p:nvSpPr>
        <p:spPr/>
        <p:txBody>
          <a:bodyPr/>
          <a:lstStyle/>
          <a:p>
            <a:fld id="{AA95DD45-4E3E-4143-A73F-983020A09E29}" type="datetimeFigureOut">
              <a:rPr lang="en-US" smtClean="0"/>
              <a:t>02/10/2022</a:t>
            </a:fld>
            <a:endParaRPr lang="en-US"/>
          </a:p>
        </p:txBody>
      </p:sp>
      <p:sp>
        <p:nvSpPr>
          <p:cNvPr id="5" name="Footer Placeholder 4">
            <a:extLst>
              <a:ext uri="{FF2B5EF4-FFF2-40B4-BE49-F238E27FC236}">
                <a16:creationId xmlns:a16="http://schemas.microsoft.com/office/drawing/2014/main" id="{7C40E493-B8EF-4962-8831-B5CB412E4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7865D0-FC05-4695-829D-B14765D797B4}"/>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271557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ABE745D-309F-4DD5-89C3-C93B853A0A8B}" type="datetimeFigureOut">
              <a:rPr lang="zh-CN" altLang="en-US" smtClean="0"/>
              <a:t>2022/10/2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2598595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ABE745D-309F-4DD5-89C3-C93B853A0A8B}" type="datetimeFigureOut">
              <a:rPr lang="zh-CN" altLang="en-US" smtClean="0"/>
              <a:t>2022/10/2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3179356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ABE745D-309F-4DD5-89C3-C93B853A0A8B}" type="datetimeFigureOut">
              <a:rPr lang="zh-CN" altLang="en-US" smtClean="0"/>
              <a:t>2022/10/2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1332795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ABE745D-309F-4DD5-89C3-C93B853A0A8B}" type="datetimeFigureOut">
              <a:rPr lang="zh-CN" altLang="en-US" smtClean="0"/>
              <a:t>2022/10/2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3374572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98693" y="3355031"/>
            <a:ext cx="3158724" cy="3515669"/>
          </a:xfrm>
          <a:prstGeom prst="rect">
            <a:avLst/>
          </a:prstGeom>
        </p:spPr>
      </p:pic>
      <p:pic>
        <p:nvPicPr>
          <p:cNvPr id="11" name="图片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a:fillRect/>
          </a:stretch>
        </p:blipFill>
        <p:spPr>
          <a:xfrm flipH="1">
            <a:off x="-18829" y="4316614"/>
            <a:ext cx="12192000" cy="2538420"/>
          </a:xfrm>
          <a:prstGeom prst="rect">
            <a:avLst/>
          </a:prstGeom>
        </p:spPr>
      </p:pic>
      <p:grpSp>
        <p:nvGrpSpPr>
          <p:cNvPr id="20" name="组合 19"/>
          <p:cNvGrpSpPr/>
          <p:nvPr userDrawn="1"/>
        </p:nvGrpSpPr>
        <p:grpSpPr>
          <a:xfrm>
            <a:off x="-32520" y="-2966"/>
            <a:ext cx="12238210" cy="6873666"/>
            <a:chOff x="-34298" y="-3128"/>
            <a:chExt cx="12907487" cy="7249172"/>
          </a:xfrm>
        </p:grpSpPr>
        <p:grpSp>
          <p:nvGrpSpPr>
            <p:cNvPr id="16" name="组合 15"/>
            <p:cNvGrpSpPr/>
            <p:nvPr userDrawn="1"/>
          </p:nvGrpSpPr>
          <p:grpSpPr>
            <a:xfrm>
              <a:off x="-34298" y="0"/>
              <a:ext cx="1868891" cy="7232650"/>
              <a:chOff x="-34298" y="0"/>
              <a:chExt cx="1868891" cy="7232650"/>
            </a:xfrm>
          </p:grpSpPr>
          <p:pic>
            <p:nvPicPr>
              <p:cNvPr id="8" name="图片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a:fillRect/>
              </a:stretch>
            </p:blipFill>
            <p:spPr>
              <a:xfrm>
                <a:off x="0" y="0"/>
                <a:ext cx="1834593" cy="7232650"/>
              </a:xfrm>
              <a:prstGeom prst="rect">
                <a:avLst/>
              </a:prstGeom>
            </p:spPr>
          </p:pic>
          <p:pic>
            <p:nvPicPr>
              <p:cNvPr id="15" name="图片 1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4298" y="2379697"/>
                <a:ext cx="1268232" cy="4849825"/>
              </a:xfrm>
              <a:prstGeom prst="rect">
                <a:avLst/>
              </a:prstGeom>
            </p:spPr>
          </p:pic>
        </p:grpSp>
        <p:grpSp>
          <p:nvGrpSpPr>
            <p:cNvPr id="19" name="组合 18"/>
            <p:cNvGrpSpPr/>
            <p:nvPr userDrawn="1"/>
          </p:nvGrpSpPr>
          <p:grpSpPr>
            <a:xfrm>
              <a:off x="11022313" y="-3128"/>
              <a:ext cx="1850876" cy="7249172"/>
              <a:chOff x="11022313" y="-3128"/>
              <a:chExt cx="1850876" cy="7249172"/>
            </a:xfrm>
          </p:grpSpPr>
          <p:pic>
            <p:nvPicPr>
              <p:cNvPr id="9" name="图片 8"/>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a:fillRect/>
              </a:stretch>
            </p:blipFill>
            <p:spPr>
              <a:xfrm flipH="1">
                <a:off x="11022313" y="-3128"/>
                <a:ext cx="1834593" cy="7232650"/>
              </a:xfrm>
              <a:prstGeom prst="rect">
                <a:avLst/>
              </a:prstGeom>
            </p:spPr>
          </p:pic>
          <p:pic>
            <p:nvPicPr>
              <p:cNvPr id="18" name="图片 1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434918" y="2693615"/>
                <a:ext cx="1438271" cy="4552429"/>
              </a:xfrm>
              <a:prstGeom prst="rect">
                <a:avLst/>
              </a:prstGeom>
            </p:spPr>
          </p:pic>
        </p:grpSp>
      </p:grpSp>
    </p:spTree>
    <p:extLst>
      <p:ext uri="{BB962C8B-B14F-4D97-AF65-F5344CB8AC3E}">
        <p14:creationId xmlns:p14="http://schemas.microsoft.com/office/powerpoint/2010/main" val="3262179880"/>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012358"/>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644670"/>
      </p:ext>
    </p:extLst>
  </p:cSld>
  <p:clrMapOvr>
    <a:masterClrMapping/>
  </p:clrMapOvr>
  <mc:AlternateContent xmlns:mc="http://schemas.openxmlformats.org/markup-compatibility/2006" xmlns:p14="http://schemas.microsoft.com/office/powerpoint/2010/main">
    <mc:Choice Requires="p14">
      <p:transition spd="slow" p14:dur="1600" advClick="0" advTm="5000">
        <p14:prism dir="u" isInverted="1"/>
      </p:transition>
    </mc:Choice>
    <mc:Fallback xmlns="">
      <p:transition spd="slow" advClick="0" advTm="5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091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663D58F-F6A0-4EA3-BFB5-4642485F75D9}"/>
              </a:ext>
            </a:extLst>
          </p:cNvPr>
          <p:cNvPicPr>
            <a:picLocks noChangeAspect="1"/>
          </p:cNvPicPr>
          <p:nvPr userDrawn="1"/>
        </p:nvPicPr>
        <p:blipFill>
          <a:blip r:embed="rId3"/>
          <a:stretch>
            <a:fillRect/>
          </a:stretch>
        </p:blipFill>
        <p:spPr>
          <a:xfrm>
            <a:off x="-528" y="-297"/>
            <a:ext cx="12193057" cy="6858594"/>
          </a:xfrm>
          <a:prstGeom prst="rect">
            <a:avLst/>
          </a:prstGeom>
        </p:spPr>
      </p:pic>
      <p:pic>
        <p:nvPicPr>
          <p:cNvPr id="3" name="图片 2">
            <a:extLst>
              <a:ext uri="{FF2B5EF4-FFF2-40B4-BE49-F238E27FC236}">
                <a16:creationId xmlns:a16="http://schemas.microsoft.com/office/drawing/2014/main" id="{98CD8127-072B-44C9-ABE8-9BC4AB287A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2079566" y="-4365566"/>
            <a:ext cx="9182100" cy="15881232"/>
          </a:xfrm>
          <a:prstGeom prst="rect">
            <a:avLst/>
          </a:prstGeom>
        </p:spPr>
      </p:pic>
      <p:pic>
        <p:nvPicPr>
          <p:cNvPr id="4" name="图片 3">
            <a:extLst>
              <a:ext uri="{FF2B5EF4-FFF2-40B4-BE49-F238E27FC236}">
                <a16:creationId xmlns:a16="http://schemas.microsoft.com/office/drawing/2014/main" id="{931AE1AF-6B20-4CE0-B6FA-B23D537947C3}"/>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774363" y="98277"/>
            <a:ext cx="1049338" cy="988507"/>
          </a:xfrm>
          <a:prstGeom prst="rect">
            <a:avLst/>
          </a:prstGeom>
        </p:spPr>
      </p:pic>
      <p:pic>
        <p:nvPicPr>
          <p:cNvPr id="5" name="图片 4">
            <a:extLst>
              <a:ext uri="{FF2B5EF4-FFF2-40B4-BE49-F238E27FC236}">
                <a16:creationId xmlns:a16="http://schemas.microsoft.com/office/drawing/2014/main" id="{99B37BB5-2650-4467-ABB7-31E9CA48D4D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062" y="0"/>
            <a:ext cx="1181100" cy="1647825"/>
          </a:xfrm>
          <a:prstGeom prst="rect">
            <a:avLst/>
          </a:prstGeom>
        </p:spPr>
      </p:pic>
      <p:pic>
        <p:nvPicPr>
          <p:cNvPr id="6" name="图片 5">
            <a:extLst>
              <a:ext uri="{FF2B5EF4-FFF2-40B4-BE49-F238E27FC236}">
                <a16:creationId xmlns:a16="http://schemas.microsoft.com/office/drawing/2014/main" id="{5F048B97-1CDA-4F65-837F-F768C8EAF4C5}"/>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5529531"/>
            <a:ext cx="2476500" cy="1328766"/>
          </a:xfrm>
          <a:prstGeom prst="rect">
            <a:avLst/>
          </a:prstGeom>
        </p:spPr>
      </p:pic>
      <p:pic>
        <p:nvPicPr>
          <p:cNvPr id="7" name="图片 6">
            <a:extLst>
              <a:ext uri="{FF2B5EF4-FFF2-40B4-BE49-F238E27FC236}">
                <a16:creationId xmlns:a16="http://schemas.microsoft.com/office/drawing/2014/main" id="{4E9B10E7-A5D5-4AAF-9A24-86B84EF4F8F5}"/>
              </a:ext>
            </a:extLst>
          </p:cNvPr>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9664700" y="5414688"/>
            <a:ext cx="2527300" cy="1462630"/>
          </a:xfrm>
          <a:prstGeom prst="rect">
            <a:avLst/>
          </a:prstGeom>
        </p:spPr>
      </p:pic>
      <p:cxnSp>
        <p:nvCxnSpPr>
          <p:cNvPr id="8" name="直接连接符 7">
            <a:extLst>
              <a:ext uri="{FF2B5EF4-FFF2-40B4-BE49-F238E27FC236}">
                <a16:creationId xmlns:a16="http://schemas.microsoft.com/office/drawing/2014/main" id="{9D467883-BBB8-4AA8-9569-B77F3D2BD526}"/>
              </a:ext>
            </a:extLst>
          </p:cNvPr>
          <p:cNvCxnSpPr>
            <a:cxnSpLocks/>
          </p:cNvCxnSpPr>
          <p:nvPr userDrawn="1"/>
        </p:nvCxnSpPr>
        <p:spPr>
          <a:xfrm>
            <a:off x="0" y="1045028"/>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PA-文本框 10">
            <a:extLst>
              <a:ext uri="{FF2B5EF4-FFF2-40B4-BE49-F238E27FC236}">
                <a16:creationId xmlns:a16="http://schemas.microsoft.com/office/drawing/2014/main" id="{7030A9C3-FAF0-45B7-A03D-DF86ACD0FEDF}"/>
              </a:ext>
            </a:extLst>
          </p:cNvPr>
          <p:cNvSpPr txBox="1"/>
          <p:nvPr userDrawn="1">
            <p:custDataLst>
              <p:tags r:id="rId1"/>
            </p:custDataLst>
          </p:nvPr>
        </p:nvSpPr>
        <p:spPr>
          <a:xfrm>
            <a:off x="3291304" y="155585"/>
            <a:ext cx="5609391" cy="742319"/>
          </a:xfrm>
          <a:prstGeom prst="rect">
            <a:avLst/>
          </a:prstGeom>
          <a:noFill/>
        </p:spPr>
        <p:txBody>
          <a:bodyPr wrap="square" rtlCol="0">
            <a:spAutoFit/>
          </a:bodyPr>
          <a:lstStyle/>
          <a:p>
            <a:pPr algn="ctr">
              <a:lnSpc>
                <a:spcPct val="130000"/>
              </a:lnSpc>
            </a:pPr>
            <a:r>
              <a:rPr lang="zh-CN" altLang="en-US" sz="3600" b="1" dirty="0">
                <a:solidFill>
                  <a:schemeClr val="accent1"/>
                </a:solidFill>
                <a:latin typeface="+mn-ea"/>
              </a:rPr>
              <a:t>教学工作回顾</a:t>
            </a:r>
          </a:p>
        </p:txBody>
      </p:sp>
    </p:spTree>
    <p:extLst>
      <p:ext uri="{BB962C8B-B14F-4D97-AF65-F5344CB8AC3E}">
        <p14:creationId xmlns:p14="http://schemas.microsoft.com/office/powerpoint/2010/main" val="2300690539"/>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down)">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页-2">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5237080"/>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3204B-CB59-4172-85CD-FD5DDED90A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1F7187-3CC8-4E7C-A835-37F3938CB5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245C05-2C1A-4BCA-8846-10FD7D44B860}"/>
              </a:ext>
            </a:extLst>
          </p:cNvPr>
          <p:cNvSpPr>
            <a:spLocks noGrp="1"/>
          </p:cNvSpPr>
          <p:nvPr>
            <p:ph type="dt" sz="half" idx="10"/>
          </p:nvPr>
        </p:nvSpPr>
        <p:spPr/>
        <p:txBody>
          <a:bodyPr/>
          <a:lstStyle/>
          <a:p>
            <a:fld id="{AA95DD45-4E3E-4143-A73F-983020A09E29}" type="datetimeFigureOut">
              <a:rPr lang="en-US" smtClean="0"/>
              <a:t>02/10/2022</a:t>
            </a:fld>
            <a:endParaRPr lang="en-US"/>
          </a:p>
        </p:txBody>
      </p:sp>
      <p:sp>
        <p:nvSpPr>
          <p:cNvPr id="5" name="Footer Placeholder 4">
            <a:extLst>
              <a:ext uri="{FF2B5EF4-FFF2-40B4-BE49-F238E27FC236}">
                <a16:creationId xmlns:a16="http://schemas.microsoft.com/office/drawing/2014/main" id="{AD404481-D97C-45FE-B344-8133D80FB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E51E39-627F-44AA-8242-8AE2DC02F64D}"/>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33387991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页-3">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956570"/>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内页-4">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5149080"/>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页-5">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655373"/>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结束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985584"/>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50463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08DEE-EEF5-420C-8C8E-60F48E6BB2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87E7EB-5500-480D-8D00-D41CB26C7D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F697EE-837A-4BD3-AA36-CFBE9286C2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C49413-4EA4-42D1-AEA4-CCEDE103C24F}"/>
              </a:ext>
            </a:extLst>
          </p:cNvPr>
          <p:cNvSpPr>
            <a:spLocks noGrp="1"/>
          </p:cNvSpPr>
          <p:nvPr>
            <p:ph type="dt" sz="half" idx="10"/>
          </p:nvPr>
        </p:nvSpPr>
        <p:spPr/>
        <p:txBody>
          <a:bodyPr/>
          <a:lstStyle/>
          <a:p>
            <a:fld id="{AA95DD45-4E3E-4143-A73F-983020A09E29}" type="datetimeFigureOut">
              <a:rPr lang="en-US" smtClean="0"/>
              <a:t>02/10/2022</a:t>
            </a:fld>
            <a:endParaRPr lang="en-US"/>
          </a:p>
        </p:txBody>
      </p:sp>
      <p:sp>
        <p:nvSpPr>
          <p:cNvPr id="6" name="Footer Placeholder 5">
            <a:extLst>
              <a:ext uri="{FF2B5EF4-FFF2-40B4-BE49-F238E27FC236}">
                <a16:creationId xmlns:a16="http://schemas.microsoft.com/office/drawing/2014/main" id="{BA0D92EF-E424-46CD-865F-7E2A3984CC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085896-9038-4B2D-B4D9-9BBCB119B6E6}"/>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3979717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48DD1-D06F-4BAE-93C2-E2DC42A867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BC5445-AE32-4520-A444-FFB395FB6C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8808E6-E554-4AFA-B052-7257DC7F46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3830ED-71C3-4BF4-9361-8DF7A3106A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03E269-B71E-4E2F-B324-FB4AA94C6B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7E2B0B-8FA4-4408-BB4A-F8E5D6D61C8B}"/>
              </a:ext>
            </a:extLst>
          </p:cNvPr>
          <p:cNvSpPr>
            <a:spLocks noGrp="1"/>
          </p:cNvSpPr>
          <p:nvPr>
            <p:ph type="dt" sz="half" idx="10"/>
          </p:nvPr>
        </p:nvSpPr>
        <p:spPr/>
        <p:txBody>
          <a:bodyPr/>
          <a:lstStyle/>
          <a:p>
            <a:fld id="{AA95DD45-4E3E-4143-A73F-983020A09E29}" type="datetimeFigureOut">
              <a:rPr lang="en-US" smtClean="0"/>
              <a:t>02/10/2022</a:t>
            </a:fld>
            <a:endParaRPr lang="en-US"/>
          </a:p>
        </p:txBody>
      </p:sp>
      <p:sp>
        <p:nvSpPr>
          <p:cNvPr id="8" name="Footer Placeholder 7">
            <a:extLst>
              <a:ext uri="{FF2B5EF4-FFF2-40B4-BE49-F238E27FC236}">
                <a16:creationId xmlns:a16="http://schemas.microsoft.com/office/drawing/2014/main" id="{4728E4F6-EC87-4278-94E0-9CBC02826F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5476AE-1ECE-4EB8-8B8E-82E11293585F}"/>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363644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6836B-EC3E-493E-9727-5DAB3E13F1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BAE89C-F78D-43FC-B54A-3B92DCD46562}"/>
              </a:ext>
            </a:extLst>
          </p:cNvPr>
          <p:cNvSpPr>
            <a:spLocks noGrp="1"/>
          </p:cNvSpPr>
          <p:nvPr>
            <p:ph type="dt" sz="half" idx="10"/>
          </p:nvPr>
        </p:nvSpPr>
        <p:spPr/>
        <p:txBody>
          <a:bodyPr/>
          <a:lstStyle/>
          <a:p>
            <a:fld id="{AA95DD45-4E3E-4143-A73F-983020A09E29}" type="datetimeFigureOut">
              <a:rPr lang="en-US" smtClean="0"/>
              <a:t>02/10/2022</a:t>
            </a:fld>
            <a:endParaRPr lang="en-US"/>
          </a:p>
        </p:txBody>
      </p:sp>
      <p:sp>
        <p:nvSpPr>
          <p:cNvPr id="4" name="Footer Placeholder 3">
            <a:extLst>
              <a:ext uri="{FF2B5EF4-FFF2-40B4-BE49-F238E27FC236}">
                <a16:creationId xmlns:a16="http://schemas.microsoft.com/office/drawing/2014/main" id="{9DA6691D-FA96-4A21-931D-57DE5AAE58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93E2B7-1F53-4792-AAF8-56A32DA1F259}"/>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616909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0DB078-EC6C-4FCA-A57A-70FCB2BDA0C0}"/>
              </a:ext>
            </a:extLst>
          </p:cNvPr>
          <p:cNvSpPr>
            <a:spLocks noGrp="1"/>
          </p:cNvSpPr>
          <p:nvPr>
            <p:ph type="dt" sz="half" idx="10"/>
          </p:nvPr>
        </p:nvSpPr>
        <p:spPr/>
        <p:txBody>
          <a:bodyPr/>
          <a:lstStyle/>
          <a:p>
            <a:fld id="{AA95DD45-4E3E-4143-A73F-983020A09E29}" type="datetimeFigureOut">
              <a:rPr lang="en-US" smtClean="0"/>
              <a:t>02/10/2022</a:t>
            </a:fld>
            <a:endParaRPr lang="en-US"/>
          </a:p>
        </p:txBody>
      </p:sp>
      <p:sp>
        <p:nvSpPr>
          <p:cNvPr id="3" name="Footer Placeholder 2">
            <a:extLst>
              <a:ext uri="{FF2B5EF4-FFF2-40B4-BE49-F238E27FC236}">
                <a16:creationId xmlns:a16="http://schemas.microsoft.com/office/drawing/2014/main" id="{9D653B6E-6D2A-4FAF-B6FD-EBAD84B32C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D06947-EBCE-43C0-B4CC-76A494B94448}"/>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200925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C302B-D36C-4367-B273-73B948AED6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AAE19D-2924-489B-9160-C9CE4CC402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E6930D-49F7-4124-8D0C-13EDCFE0AD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10770F-1C4F-43A8-8CFC-273CCF9EFB5D}"/>
              </a:ext>
            </a:extLst>
          </p:cNvPr>
          <p:cNvSpPr>
            <a:spLocks noGrp="1"/>
          </p:cNvSpPr>
          <p:nvPr>
            <p:ph type="dt" sz="half" idx="10"/>
          </p:nvPr>
        </p:nvSpPr>
        <p:spPr/>
        <p:txBody>
          <a:bodyPr/>
          <a:lstStyle/>
          <a:p>
            <a:fld id="{AA95DD45-4E3E-4143-A73F-983020A09E29}" type="datetimeFigureOut">
              <a:rPr lang="en-US" smtClean="0"/>
              <a:t>02/10/2022</a:t>
            </a:fld>
            <a:endParaRPr lang="en-US"/>
          </a:p>
        </p:txBody>
      </p:sp>
      <p:sp>
        <p:nvSpPr>
          <p:cNvPr id="6" name="Footer Placeholder 5">
            <a:extLst>
              <a:ext uri="{FF2B5EF4-FFF2-40B4-BE49-F238E27FC236}">
                <a16:creationId xmlns:a16="http://schemas.microsoft.com/office/drawing/2014/main" id="{1D8FD6B4-BC84-4E0A-BFC5-67DEB7D976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E6484E-696F-4898-9275-87A9D47A1EAF}"/>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1130936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A68D9-6B3F-419A-8EBE-D4610A8A5B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275509-612B-4C68-A4AA-57F5F7405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4827F8-6017-48D8-993E-FAC6C0968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70DD87-514C-4877-978E-6DC733D18A09}"/>
              </a:ext>
            </a:extLst>
          </p:cNvPr>
          <p:cNvSpPr>
            <a:spLocks noGrp="1"/>
          </p:cNvSpPr>
          <p:nvPr>
            <p:ph type="dt" sz="half" idx="10"/>
          </p:nvPr>
        </p:nvSpPr>
        <p:spPr/>
        <p:txBody>
          <a:bodyPr/>
          <a:lstStyle/>
          <a:p>
            <a:fld id="{AA95DD45-4E3E-4143-A73F-983020A09E29}" type="datetimeFigureOut">
              <a:rPr lang="en-US" smtClean="0"/>
              <a:t>02/10/2022</a:t>
            </a:fld>
            <a:endParaRPr lang="en-US"/>
          </a:p>
        </p:txBody>
      </p:sp>
      <p:sp>
        <p:nvSpPr>
          <p:cNvPr id="6" name="Footer Placeholder 5">
            <a:extLst>
              <a:ext uri="{FF2B5EF4-FFF2-40B4-BE49-F238E27FC236}">
                <a16:creationId xmlns:a16="http://schemas.microsoft.com/office/drawing/2014/main" id="{842BFD0F-04D7-40C2-BC6D-F8A8FA1E4E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0A9C80-3309-4B80-AAA5-28B4B7614D13}"/>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1469126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B51188-B75E-4B1E-B6E5-538C77CC04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0F55A6-5C22-4AC7-824A-1B5423AD23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022FC0-21B0-41E0-9D77-A9BE7ADAC3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95DD45-4E3E-4143-A73F-983020A09E29}" type="datetimeFigureOut">
              <a:rPr lang="en-US" smtClean="0"/>
              <a:t>02/10/2022</a:t>
            </a:fld>
            <a:endParaRPr lang="en-US"/>
          </a:p>
        </p:txBody>
      </p:sp>
      <p:sp>
        <p:nvSpPr>
          <p:cNvPr id="5" name="Footer Placeholder 4">
            <a:extLst>
              <a:ext uri="{FF2B5EF4-FFF2-40B4-BE49-F238E27FC236}">
                <a16:creationId xmlns:a16="http://schemas.microsoft.com/office/drawing/2014/main" id="{5B1F9BA8-7F6E-4E44-AA47-88F491FB88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ED9F62-9119-42C8-98A8-051471DF10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BE35E-154B-4DB5-AAD1-4D145BADFE8C}" type="slidenum">
              <a:rPr lang="en-US" smtClean="0"/>
              <a:t>‹#›</a:t>
            </a:fld>
            <a:endParaRPr lang="en-US"/>
          </a:p>
        </p:txBody>
      </p:sp>
    </p:spTree>
    <p:extLst>
      <p:ext uri="{BB962C8B-B14F-4D97-AF65-F5344CB8AC3E}">
        <p14:creationId xmlns:p14="http://schemas.microsoft.com/office/powerpoint/2010/main" val="2094359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BE745D-309F-4DD5-89C3-C93B853A0A8B}" type="datetimeFigureOut">
              <a:rPr lang="zh-CN" altLang="en-US" smtClean="0"/>
              <a:t>2022/10/2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15369802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8240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1.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19.xml"/><Relationship Id="rId1" Type="http://schemas.openxmlformats.org/officeDocument/2006/relationships/tags" Target="../tags/tag6.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7.xml"/><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ags" Target="../tags/tag8.xml"/><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tags" Target="../tags/tag9.xml"/><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10.xml"/><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2.png"/><Relationship Id="rId2" Type="http://schemas.openxmlformats.org/officeDocument/2006/relationships/slideLayout" Target="../slideLayouts/slideLayout27.xml"/><Relationship Id="rId1" Type="http://schemas.openxmlformats.org/officeDocument/2006/relationships/tags" Target="../tags/tag1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2.xml"/><Relationship Id="rId5" Type="http://schemas.openxmlformats.org/officeDocument/2006/relationships/image" Target="../media/image16.jpeg"/><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ags" Target="../tags/tag4.xml"/><Relationship Id="rId5" Type="http://schemas.openxmlformats.org/officeDocument/2006/relationships/image" Target="../media/image24.jp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descr="1-16">
            <a:extLst>
              <a:ext uri="{FF2B5EF4-FFF2-40B4-BE49-F238E27FC236}">
                <a16:creationId xmlns:a16="http://schemas.microsoft.com/office/drawing/2014/main" id="{44B38EE9-0B17-47A3-B23F-90671F173E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7793" y="2363227"/>
            <a:ext cx="1412042" cy="65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1047F380-AFF3-4A63-AAF3-503FCC5F16AA}"/>
              </a:ext>
            </a:extLst>
          </p:cNvPr>
          <p:cNvGrpSpPr>
            <a:grpSpLocks/>
          </p:cNvGrpSpPr>
          <p:nvPr/>
        </p:nvGrpSpPr>
        <p:grpSpPr bwMode="auto">
          <a:xfrm>
            <a:off x="2383096" y="1130419"/>
            <a:ext cx="7272143" cy="1232808"/>
            <a:chOff x="540235" y="-7718"/>
            <a:chExt cx="7945974" cy="1235455"/>
          </a:xfrm>
        </p:grpSpPr>
        <p:grpSp>
          <p:nvGrpSpPr>
            <p:cNvPr id="7" name="组合 3">
              <a:extLst>
                <a:ext uri="{FF2B5EF4-FFF2-40B4-BE49-F238E27FC236}">
                  <a16:creationId xmlns:a16="http://schemas.microsoft.com/office/drawing/2014/main" id="{A6F9EF8F-AB76-4425-8674-59FE4E0F6E29}"/>
                </a:ext>
              </a:extLst>
            </p:cNvPr>
            <p:cNvGrpSpPr>
              <a:grpSpLocks/>
            </p:cNvGrpSpPr>
            <p:nvPr/>
          </p:nvGrpSpPr>
          <p:grpSpPr bwMode="auto">
            <a:xfrm>
              <a:off x="540235" y="-6567"/>
              <a:ext cx="1695358" cy="1211276"/>
              <a:chOff x="451494" y="226577"/>
              <a:chExt cx="1695653" cy="1211276"/>
            </a:xfrm>
          </p:grpSpPr>
          <p:sp>
            <p:nvSpPr>
              <p:cNvPr id="20" name="Freeform 27">
                <a:extLst>
                  <a:ext uri="{FF2B5EF4-FFF2-40B4-BE49-F238E27FC236}">
                    <a16:creationId xmlns:a16="http://schemas.microsoft.com/office/drawing/2014/main" id="{D29C39AC-E2BB-403F-B936-0C982F26C6D7}"/>
                  </a:ext>
                </a:extLst>
              </p:cNvPr>
              <p:cNvSpPr>
                <a:spLocks/>
              </p:cNvSpPr>
              <p:nvPr/>
            </p:nvSpPr>
            <p:spPr bwMode="auto">
              <a:xfrm>
                <a:off x="701936" y="226577"/>
                <a:ext cx="1445211" cy="1211276"/>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w="38100">
                <a:solidFill>
                  <a:srgbClr val="FF0000"/>
                </a:soli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61751" rtl="0" eaLnBrk="0" fontAlgn="base" latinLnBrk="0" hangingPunct="0">
                  <a:lnSpc>
                    <a:spcPct val="100000"/>
                  </a:lnSpc>
                  <a:spcBef>
                    <a:spcPct val="0"/>
                  </a:spcBef>
                  <a:spcAft>
                    <a:spcPct val="0"/>
                  </a:spcAft>
                  <a:buClrTx/>
                  <a:buSzTx/>
                  <a:buFontTx/>
                  <a:buNone/>
                  <a:tabLst/>
                  <a:defRPr/>
                </a:pPr>
                <a:endParaRPr kumimoji="0" lang="zh-CN" altLang="en-US" sz="2316" b="1" i="0" u="none" strike="noStrike" kern="1200" cap="none" spc="0" normalizeH="0" baseline="0" noProof="0" dirty="0">
                  <a:ln>
                    <a:noFill/>
                  </a:ln>
                  <a:solidFill>
                    <a:srgbClr val="333399"/>
                  </a:solidFill>
                  <a:effectLst/>
                  <a:uLnTx/>
                  <a:uFillTx/>
                  <a:latin typeface="微软雅黑" pitchFamily="34" charset="-122"/>
                  <a:ea typeface="微软雅黑" pitchFamily="34" charset="-122"/>
                  <a:cs typeface="+mn-cs"/>
                </a:endParaRPr>
              </a:p>
            </p:txBody>
          </p:sp>
          <p:sp>
            <p:nvSpPr>
              <p:cNvPr id="21" name="TextBox 20">
                <a:extLst>
                  <a:ext uri="{FF2B5EF4-FFF2-40B4-BE49-F238E27FC236}">
                    <a16:creationId xmlns:a16="http://schemas.microsoft.com/office/drawing/2014/main" id="{D400439A-9279-486E-A6D6-FB3712D537F9}"/>
                  </a:ext>
                </a:extLst>
              </p:cNvPr>
              <p:cNvSpPr txBox="1"/>
              <p:nvPr/>
            </p:nvSpPr>
            <p:spPr>
              <a:xfrm>
                <a:off x="451494" y="542762"/>
                <a:ext cx="1649962" cy="695205"/>
              </a:xfrm>
              <a:prstGeom prst="rect">
                <a:avLst/>
              </a:prstGeom>
              <a:noFill/>
            </p:spPr>
            <p:txBody>
              <a:bodyPr>
                <a:spAutoFit/>
              </a:bodyPr>
              <a:lstStyle/>
              <a:p>
                <a:pPr marL="0" marR="0" lvl="0" indent="0" algn="ctr" defTabSz="661751" rtl="0" eaLnBrk="0" fontAlgn="base" latinLnBrk="0" hangingPunct="0">
                  <a:lnSpc>
                    <a:spcPct val="100000"/>
                  </a:lnSpc>
                  <a:spcBef>
                    <a:spcPct val="0"/>
                  </a:spcBef>
                  <a:spcAft>
                    <a:spcPct val="0"/>
                  </a:spcAft>
                  <a:buClrTx/>
                  <a:buSzTx/>
                  <a:buFontTx/>
                  <a:buNone/>
                  <a:tabLst/>
                  <a:defRPr/>
                </a:pPr>
                <a:r>
                  <a:rPr kumimoji="0" lang="en-US" altLang="zh-CN" sz="3908" b="1" i="0" u="none" strike="noStrike" kern="2500" cap="none" spc="101" normalizeH="0" baseline="0" noProof="0">
                    <a:ln w="38100">
                      <a:solidFill>
                        <a:srgbClr val="000000"/>
                      </a:solidFill>
                    </a:ln>
                    <a:solidFill>
                      <a:srgbClr val="66DCF6"/>
                    </a:solidFill>
                    <a:effectLst>
                      <a:glow rad="228600">
                        <a:srgbClr val="2D2D8A">
                          <a:satMod val="175000"/>
                          <a:alpha val="40000"/>
                        </a:srgbClr>
                      </a:glow>
                    </a:effectLst>
                    <a:uLnTx/>
                    <a:uFillTx/>
                    <a:latin typeface="#Li-N SVN-Cookies" panose="02040603050506020204" pitchFamily="18" charset="0"/>
                    <a:ea typeface="微软雅黑" pitchFamily="34" charset="-122"/>
                    <a:cs typeface="+mn-cs"/>
                  </a:rPr>
                  <a:t>MÔN</a:t>
                </a:r>
                <a:endParaRPr kumimoji="0" lang="zh-CN" altLang="en-US" sz="3908" b="1" i="0" u="none" strike="noStrike" kern="2500" cap="none" spc="101" normalizeH="0" baseline="0" noProof="0" dirty="0">
                  <a:ln w="38100">
                    <a:solidFill>
                      <a:srgbClr val="000000"/>
                    </a:solidFill>
                  </a:ln>
                  <a:solidFill>
                    <a:srgbClr val="66DCF6"/>
                  </a:solidFill>
                  <a:effectLst>
                    <a:glow rad="228600">
                      <a:srgbClr val="2D2D8A">
                        <a:satMod val="175000"/>
                        <a:alpha val="40000"/>
                      </a:srgbClr>
                    </a:glow>
                  </a:effectLst>
                  <a:uLnTx/>
                  <a:uFillTx/>
                  <a:latin typeface="#Li-N SVN-Cookies" panose="02040603050506020204" pitchFamily="18" charset="0"/>
                  <a:ea typeface="微软雅黑" pitchFamily="34" charset="-122"/>
                  <a:cs typeface="+mn-cs"/>
                </a:endParaRPr>
              </a:p>
            </p:txBody>
          </p:sp>
        </p:grpSp>
        <p:grpSp>
          <p:nvGrpSpPr>
            <p:cNvPr id="8" name="组合 3">
              <a:extLst>
                <a:ext uri="{FF2B5EF4-FFF2-40B4-BE49-F238E27FC236}">
                  <a16:creationId xmlns:a16="http://schemas.microsoft.com/office/drawing/2014/main" id="{464C1C1F-0191-4EF3-9E3F-86BFEB3E5259}"/>
                </a:ext>
              </a:extLst>
            </p:cNvPr>
            <p:cNvGrpSpPr>
              <a:grpSpLocks/>
            </p:cNvGrpSpPr>
            <p:nvPr/>
          </p:nvGrpSpPr>
          <p:grpSpPr bwMode="auto">
            <a:xfrm>
              <a:off x="2065636" y="341"/>
              <a:ext cx="1810758" cy="1210125"/>
              <a:chOff x="440847" y="227128"/>
              <a:chExt cx="1811073" cy="1210125"/>
            </a:xfrm>
          </p:grpSpPr>
          <p:sp>
            <p:nvSpPr>
              <p:cNvPr id="18" name="Freeform 27">
                <a:extLst>
                  <a:ext uri="{FF2B5EF4-FFF2-40B4-BE49-F238E27FC236}">
                    <a16:creationId xmlns:a16="http://schemas.microsoft.com/office/drawing/2014/main" id="{3710D86C-DA84-4F4D-B780-D4F4B73E432F}"/>
                  </a:ext>
                </a:extLst>
              </p:cNvPr>
              <p:cNvSpPr>
                <a:spLocks/>
              </p:cNvSpPr>
              <p:nvPr/>
            </p:nvSpPr>
            <p:spPr bwMode="auto">
              <a:xfrm>
                <a:off x="692450" y="227128"/>
                <a:ext cx="1462792" cy="1210125"/>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w="38100">
                <a:solidFill>
                  <a:srgbClr val="FFC000"/>
                </a:soli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61751" rtl="0" eaLnBrk="0" fontAlgn="base" latinLnBrk="0" hangingPunct="0">
                  <a:lnSpc>
                    <a:spcPct val="100000"/>
                  </a:lnSpc>
                  <a:spcBef>
                    <a:spcPct val="0"/>
                  </a:spcBef>
                  <a:spcAft>
                    <a:spcPct val="0"/>
                  </a:spcAft>
                  <a:buClrTx/>
                  <a:buSzTx/>
                  <a:buFontTx/>
                  <a:buNone/>
                  <a:tabLst/>
                  <a:defRPr/>
                </a:pPr>
                <a:endParaRPr kumimoji="0" lang="zh-CN" altLang="en-US" sz="2316" b="1" i="0" u="none" strike="noStrike" kern="1200" cap="none" spc="0" normalizeH="0" baseline="0" noProof="0" dirty="0">
                  <a:ln>
                    <a:noFill/>
                  </a:ln>
                  <a:solidFill>
                    <a:srgbClr val="333399"/>
                  </a:solidFill>
                  <a:effectLst/>
                  <a:uLnTx/>
                  <a:uFillTx/>
                  <a:latin typeface="微软雅黑" pitchFamily="34" charset="-122"/>
                  <a:ea typeface="微软雅黑" pitchFamily="34" charset="-122"/>
                  <a:cs typeface="+mn-cs"/>
                </a:endParaRPr>
              </a:p>
            </p:txBody>
          </p:sp>
          <p:sp>
            <p:nvSpPr>
              <p:cNvPr id="19" name="TextBox 18">
                <a:extLst>
                  <a:ext uri="{FF2B5EF4-FFF2-40B4-BE49-F238E27FC236}">
                    <a16:creationId xmlns:a16="http://schemas.microsoft.com/office/drawing/2014/main" id="{E7AD27F8-C1DD-46D2-AF94-27B5BA2DF298}"/>
                  </a:ext>
                </a:extLst>
              </p:cNvPr>
              <p:cNvSpPr txBox="1"/>
              <p:nvPr/>
            </p:nvSpPr>
            <p:spPr>
              <a:xfrm>
                <a:off x="440847" y="536406"/>
                <a:ext cx="1811073" cy="695205"/>
              </a:xfrm>
              <a:prstGeom prst="rect">
                <a:avLst/>
              </a:prstGeom>
              <a:noFill/>
            </p:spPr>
            <p:txBody>
              <a:bodyPr wrap="square">
                <a:spAutoFit/>
              </a:bodyPr>
              <a:lstStyle/>
              <a:p>
                <a:pPr marL="0" marR="0" lvl="0" indent="0" algn="ctr" defTabSz="661751" rtl="0" eaLnBrk="0" fontAlgn="base" latinLnBrk="0" hangingPunct="0">
                  <a:lnSpc>
                    <a:spcPct val="100000"/>
                  </a:lnSpc>
                  <a:spcBef>
                    <a:spcPct val="0"/>
                  </a:spcBef>
                  <a:spcAft>
                    <a:spcPct val="0"/>
                  </a:spcAft>
                  <a:buClrTx/>
                  <a:buSzTx/>
                  <a:buFontTx/>
                  <a:buNone/>
                  <a:tabLst/>
                  <a:defRPr/>
                </a:pPr>
                <a:r>
                  <a:rPr kumimoji="0" lang="en-US" altLang="zh-CN" sz="3908" b="1" i="0" u="none" strike="noStrike" kern="2500" cap="none" spc="101" normalizeH="0" baseline="0" noProof="0">
                    <a:ln w="38100">
                      <a:solidFill>
                        <a:srgbClr val="000000"/>
                      </a:solidFill>
                    </a:ln>
                    <a:solidFill>
                      <a:srgbClr val="66DCF6"/>
                    </a:solidFill>
                    <a:effectLst>
                      <a:glow rad="228600">
                        <a:srgbClr val="2D2D8A">
                          <a:satMod val="175000"/>
                          <a:alpha val="40000"/>
                        </a:srgbClr>
                      </a:glow>
                    </a:effectLst>
                    <a:uLnTx/>
                    <a:uFillTx/>
                    <a:latin typeface="#Li-N SVN-Cookies" panose="02040603050506020204" pitchFamily="18" charset="0"/>
                    <a:ea typeface="微软雅黑" pitchFamily="34" charset="-122"/>
                    <a:cs typeface="+mn-cs"/>
                  </a:rPr>
                  <a:t>TIẾNG</a:t>
                </a:r>
                <a:endParaRPr kumimoji="0" lang="zh-CN" altLang="en-US" sz="3908" b="1" i="0" u="none" strike="noStrike" kern="2500" cap="none" spc="101" normalizeH="0" baseline="0" noProof="0" dirty="0">
                  <a:ln w="38100">
                    <a:solidFill>
                      <a:srgbClr val="000000"/>
                    </a:solidFill>
                  </a:ln>
                  <a:solidFill>
                    <a:srgbClr val="66DCF6"/>
                  </a:solidFill>
                  <a:effectLst>
                    <a:glow rad="228600">
                      <a:srgbClr val="2D2D8A">
                        <a:satMod val="175000"/>
                        <a:alpha val="40000"/>
                      </a:srgbClr>
                    </a:glow>
                  </a:effectLst>
                  <a:uLnTx/>
                  <a:uFillTx/>
                  <a:latin typeface="#Li-N SVN-Cookies" panose="02040603050506020204" pitchFamily="18" charset="0"/>
                  <a:ea typeface="微软雅黑" pitchFamily="34" charset="-122"/>
                  <a:cs typeface="+mn-cs"/>
                </a:endParaRPr>
              </a:p>
            </p:txBody>
          </p:sp>
        </p:grpSp>
        <p:grpSp>
          <p:nvGrpSpPr>
            <p:cNvPr id="9" name="组合 3">
              <a:extLst>
                <a:ext uri="{FF2B5EF4-FFF2-40B4-BE49-F238E27FC236}">
                  <a16:creationId xmlns:a16="http://schemas.microsoft.com/office/drawing/2014/main" id="{8FAFBAFD-E242-4361-BE28-9A3ADC8B6628}"/>
                </a:ext>
              </a:extLst>
            </p:cNvPr>
            <p:cNvGrpSpPr>
              <a:grpSpLocks/>
            </p:cNvGrpSpPr>
            <p:nvPr/>
          </p:nvGrpSpPr>
          <p:grpSpPr bwMode="auto">
            <a:xfrm>
              <a:off x="3772336" y="16461"/>
              <a:ext cx="1649675" cy="1211276"/>
              <a:chOff x="611533" y="226552"/>
              <a:chExt cx="1649962" cy="1211276"/>
            </a:xfrm>
          </p:grpSpPr>
          <p:sp>
            <p:nvSpPr>
              <p:cNvPr id="16" name="Freeform 27">
                <a:extLst>
                  <a:ext uri="{FF2B5EF4-FFF2-40B4-BE49-F238E27FC236}">
                    <a16:creationId xmlns:a16="http://schemas.microsoft.com/office/drawing/2014/main" id="{C50C14D0-BB01-444A-9315-36931D4A7950}"/>
                  </a:ext>
                </a:extLst>
              </p:cNvPr>
              <p:cNvSpPr>
                <a:spLocks/>
              </p:cNvSpPr>
              <p:nvPr/>
            </p:nvSpPr>
            <p:spPr bwMode="auto">
              <a:xfrm>
                <a:off x="701799" y="226552"/>
                <a:ext cx="1445212" cy="1211276"/>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w="38100">
                <a:solidFill>
                  <a:srgbClr val="00B050"/>
                </a:soli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61751" rtl="0" eaLnBrk="0" fontAlgn="base" latinLnBrk="0" hangingPunct="0">
                  <a:lnSpc>
                    <a:spcPct val="100000"/>
                  </a:lnSpc>
                  <a:spcBef>
                    <a:spcPct val="0"/>
                  </a:spcBef>
                  <a:spcAft>
                    <a:spcPct val="0"/>
                  </a:spcAft>
                  <a:buClrTx/>
                  <a:buSzTx/>
                  <a:buFontTx/>
                  <a:buNone/>
                  <a:tabLst/>
                  <a:defRPr/>
                </a:pPr>
                <a:endParaRPr kumimoji="0" lang="zh-CN" altLang="en-US" sz="2316" b="1" i="0" u="none" strike="noStrike" kern="1200" cap="none" spc="0" normalizeH="0" baseline="0" noProof="0" dirty="0">
                  <a:ln>
                    <a:noFill/>
                  </a:ln>
                  <a:solidFill>
                    <a:srgbClr val="333399"/>
                  </a:solidFill>
                  <a:effectLst/>
                  <a:uLnTx/>
                  <a:uFillTx/>
                  <a:latin typeface="微软雅黑" pitchFamily="34" charset="-122"/>
                  <a:ea typeface="微软雅黑" pitchFamily="34" charset="-122"/>
                  <a:cs typeface="+mn-cs"/>
                </a:endParaRPr>
              </a:p>
            </p:txBody>
          </p:sp>
          <p:sp>
            <p:nvSpPr>
              <p:cNvPr id="17" name="TextBox 16">
                <a:extLst>
                  <a:ext uri="{FF2B5EF4-FFF2-40B4-BE49-F238E27FC236}">
                    <a16:creationId xmlns:a16="http://schemas.microsoft.com/office/drawing/2014/main" id="{833A84EA-2D7A-4FBE-A41B-39DF67B26B4F}"/>
                  </a:ext>
                </a:extLst>
              </p:cNvPr>
              <p:cNvSpPr txBox="1"/>
              <p:nvPr/>
            </p:nvSpPr>
            <p:spPr>
              <a:xfrm>
                <a:off x="611533" y="496765"/>
                <a:ext cx="1649962" cy="695205"/>
              </a:xfrm>
              <a:prstGeom prst="rect">
                <a:avLst/>
              </a:prstGeom>
              <a:noFill/>
            </p:spPr>
            <p:txBody>
              <a:bodyPr>
                <a:spAutoFit/>
              </a:bodyPr>
              <a:lstStyle/>
              <a:p>
                <a:pPr marL="0" marR="0" lvl="0" indent="0" algn="ctr" defTabSz="661751" rtl="0" eaLnBrk="0" fontAlgn="base" latinLnBrk="0" hangingPunct="0">
                  <a:lnSpc>
                    <a:spcPct val="100000"/>
                  </a:lnSpc>
                  <a:spcBef>
                    <a:spcPct val="0"/>
                  </a:spcBef>
                  <a:spcAft>
                    <a:spcPct val="0"/>
                  </a:spcAft>
                  <a:buClrTx/>
                  <a:buSzTx/>
                  <a:buFontTx/>
                  <a:buNone/>
                  <a:tabLst/>
                  <a:defRPr/>
                </a:pPr>
                <a:r>
                  <a:rPr kumimoji="0" lang="en-US" altLang="zh-CN" sz="3908" b="1" i="0" u="none" strike="noStrike" kern="2500" cap="none" spc="101" normalizeH="0" baseline="0" noProof="0">
                    <a:ln w="38100">
                      <a:solidFill>
                        <a:srgbClr val="000000"/>
                      </a:solidFill>
                    </a:ln>
                    <a:solidFill>
                      <a:srgbClr val="66DCF6"/>
                    </a:solidFill>
                    <a:effectLst>
                      <a:glow rad="228600">
                        <a:srgbClr val="2D2D8A">
                          <a:satMod val="175000"/>
                          <a:alpha val="40000"/>
                        </a:srgbClr>
                      </a:glow>
                    </a:effectLst>
                    <a:uLnTx/>
                    <a:uFillTx/>
                    <a:latin typeface="#Li-N SVN-Cookies" panose="02040603050506020204" pitchFamily="18" charset="0"/>
                    <a:ea typeface="微软雅黑" pitchFamily="34" charset="-122"/>
                    <a:cs typeface="+mn-cs"/>
                  </a:rPr>
                  <a:t>VIỆT</a:t>
                </a:r>
                <a:endParaRPr kumimoji="0" lang="zh-CN" altLang="en-US" sz="3908" b="1" i="0" u="none" strike="noStrike" kern="2500" cap="none" spc="101" normalizeH="0" baseline="0" noProof="0" dirty="0">
                  <a:ln w="38100">
                    <a:solidFill>
                      <a:srgbClr val="000000"/>
                    </a:solidFill>
                  </a:ln>
                  <a:solidFill>
                    <a:srgbClr val="66DCF6"/>
                  </a:solidFill>
                  <a:effectLst>
                    <a:glow rad="228600">
                      <a:srgbClr val="2D2D8A">
                        <a:satMod val="175000"/>
                        <a:alpha val="40000"/>
                      </a:srgbClr>
                    </a:glow>
                  </a:effectLst>
                  <a:uLnTx/>
                  <a:uFillTx/>
                  <a:latin typeface="#Li-N SVN-Cookies" panose="02040603050506020204" pitchFamily="18" charset="0"/>
                  <a:ea typeface="微软雅黑" pitchFamily="34" charset="-122"/>
                  <a:cs typeface="+mn-cs"/>
                </a:endParaRPr>
              </a:p>
            </p:txBody>
          </p:sp>
        </p:grpSp>
        <p:grpSp>
          <p:nvGrpSpPr>
            <p:cNvPr id="10" name="组合 3">
              <a:extLst>
                <a:ext uri="{FF2B5EF4-FFF2-40B4-BE49-F238E27FC236}">
                  <a16:creationId xmlns:a16="http://schemas.microsoft.com/office/drawing/2014/main" id="{63A0873B-8137-4EA4-86E3-092C8834671A}"/>
                </a:ext>
              </a:extLst>
            </p:cNvPr>
            <p:cNvGrpSpPr>
              <a:grpSpLocks/>
            </p:cNvGrpSpPr>
            <p:nvPr/>
          </p:nvGrpSpPr>
          <p:grpSpPr bwMode="auto">
            <a:xfrm>
              <a:off x="5310477" y="-7718"/>
              <a:ext cx="1649675" cy="1211276"/>
              <a:chOff x="611532" y="226786"/>
              <a:chExt cx="1649962" cy="1211276"/>
            </a:xfrm>
          </p:grpSpPr>
          <p:sp>
            <p:nvSpPr>
              <p:cNvPr id="14" name="Freeform 27">
                <a:extLst>
                  <a:ext uri="{FF2B5EF4-FFF2-40B4-BE49-F238E27FC236}">
                    <a16:creationId xmlns:a16="http://schemas.microsoft.com/office/drawing/2014/main" id="{594A8A4D-4D22-4571-837A-A20FBEA9C76F}"/>
                  </a:ext>
                </a:extLst>
              </p:cNvPr>
              <p:cNvSpPr>
                <a:spLocks/>
              </p:cNvSpPr>
              <p:nvPr/>
            </p:nvSpPr>
            <p:spPr bwMode="auto">
              <a:xfrm>
                <a:off x="701517" y="226786"/>
                <a:ext cx="1445211" cy="1211276"/>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w="38100">
                <a:solidFill>
                  <a:schemeClr val="accent6">
                    <a:lumMod val="50000"/>
                  </a:schemeClr>
                </a:soli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61751" rtl="0" eaLnBrk="0" fontAlgn="base" latinLnBrk="0" hangingPunct="0">
                  <a:lnSpc>
                    <a:spcPct val="100000"/>
                  </a:lnSpc>
                  <a:spcBef>
                    <a:spcPct val="0"/>
                  </a:spcBef>
                  <a:spcAft>
                    <a:spcPct val="0"/>
                  </a:spcAft>
                  <a:buClrTx/>
                  <a:buSzTx/>
                  <a:buFontTx/>
                  <a:buNone/>
                  <a:tabLst/>
                  <a:defRPr/>
                </a:pPr>
                <a:endParaRPr kumimoji="0" lang="zh-CN" altLang="en-US" sz="2316" b="1" i="0" u="none" strike="noStrike" kern="1200" cap="none" spc="0" normalizeH="0" baseline="0" noProof="0" dirty="0">
                  <a:ln>
                    <a:noFill/>
                  </a:ln>
                  <a:solidFill>
                    <a:srgbClr val="333399"/>
                  </a:solidFill>
                  <a:effectLst/>
                  <a:uLnTx/>
                  <a:uFillTx/>
                  <a:latin typeface="微软雅黑" pitchFamily="34" charset="-122"/>
                  <a:ea typeface="微软雅黑" pitchFamily="34" charset="-122"/>
                  <a:cs typeface="+mn-cs"/>
                </a:endParaRPr>
              </a:p>
            </p:txBody>
          </p:sp>
          <p:sp>
            <p:nvSpPr>
              <p:cNvPr id="15" name="TextBox 14">
                <a:extLst>
                  <a:ext uri="{FF2B5EF4-FFF2-40B4-BE49-F238E27FC236}">
                    <a16:creationId xmlns:a16="http://schemas.microsoft.com/office/drawing/2014/main" id="{753F2E0D-D64B-451B-A269-E08F88DE731C}"/>
                  </a:ext>
                </a:extLst>
              </p:cNvPr>
              <p:cNvSpPr txBox="1"/>
              <p:nvPr/>
            </p:nvSpPr>
            <p:spPr>
              <a:xfrm>
                <a:off x="611532" y="521178"/>
                <a:ext cx="1649962" cy="695205"/>
              </a:xfrm>
              <a:prstGeom prst="rect">
                <a:avLst/>
              </a:prstGeom>
              <a:noFill/>
            </p:spPr>
            <p:txBody>
              <a:bodyPr>
                <a:spAutoFit/>
              </a:bodyPr>
              <a:lstStyle/>
              <a:p>
                <a:pPr marL="0" marR="0" lvl="0" indent="0" algn="ctr" defTabSz="661751" rtl="0" eaLnBrk="0" fontAlgn="base" latinLnBrk="0" hangingPunct="0">
                  <a:lnSpc>
                    <a:spcPct val="100000"/>
                  </a:lnSpc>
                  <a:spcBef>
                    <a:spcPct val="0"/>
                  </a:spcBef>
                  <a:spcAft>
                    <a:spcPct val="0"/>
                  </a:spcAft>
                  <a:buClrTx/>
                  <a:buSzTx/>
                  <a:buFontTx/>
                  <a:buNone/>
                  <a:tabLst/>
                  <a:defRPr/>
                </a:pPr>
                <a:r>
                  <a:rPr kumimoji="0" lang="en-US" altLang="zh-CN" sz="3908" b="1" i="0" u="none" strike="noStrike" kern="2500" cap="none" spc="101" normalizeH="0" baseline="0" noProof="0">
                    <a:ln w="38100">
                      <a:solidFill>
                        <a:srgbClr val="000000"/>
                      </a:solidFill>
                    </a:ln>
                    <a:solidFill>
                      <a:srgbClr val="66DCF6"/>
                    </a:solidFill>
                    <a:effectLst>
                      <a:glow rad="228600">
                        <a:srgbClr val="2D2D8A">
                          <a:satMod val="175000"/>
                          <a:alpha val="40000"/>
                        </a:srgbClr>
                      </a:glow>
                    </a:effectLst>
                    <a:uLnTx/>
                    <a:uFillTx/>
                    <a:latin typeface="#Li-N SVN-Cookies" panose="02040603050506020204" pitchFamily="18" charset="0"/>
                    <a:ea typeface="微软雅黑" pitchFamily="34" charset="-122"/>
                    <a:cs typeface="+mn-cs"/>
                  </a:rPr>
                  <a:t>LỚP </a:t>
                </a:r>
                <a:endParaRPr kumimoji="0" lang="zh-CN" altLang="en-US" sz="3908" b="1" i="0" u="none" strike="noStrike" kern="2500" cap="none" spc="101" normalizeH="0" baseline="0" noProof="0" dirty="0">
                  <a:ln w="38100">
                    <a:solidFill>
                      <a:srgbClr val="000000"/>
                    </a:solidFill>
                  </a:ln>
                  <a:solidFill>
                    <a:srgbClr val="66DCF6"/>
                  </a:solidFill>
                  <a:effectLst>
                    <a:glow rad="228600">
                      <a:srgbClr val="2D2D8A">
                        <a:satMod val="175000"/>
                        <a:alpha val="40000"/>
                      </a:srgbClr>
                    </a:glow>
                  </a:effectLst>
                  <a:uLnTx/>
                  <a:uFillTx/>
                  <a:latin typeface="#Li-N SVN-Cookies" panose="02040603050506020204" pitchFamily="18" charset="0"/>
                  <a:ea typeface="微软雅黑" pitchFamily="34" charset="-122"/>
                  <a:cs typeface="+mn-cs"/>
                </a:endParaRPr>
              </a:p>
            </p:txBody>
          </p:sp>
        </p:grpSp>
        <p:grpSp>
          <p:nvGrpSpPr>
            <p:cNvPr id="11" name="组合 3">
              <a:extLst>
                <a:ext uri="{FF2B5EF4-FFF2-40B4-BE49-F238E27FC236}">
                  <a16:creationId xmlns:a16="http://schemas.microsoft.com/office/drawing/2014/main" id="{61D16B06-BAE0-430B-8F95-2586D0150690}"/>
                </a:ext>
              </a:extLst>
            </p:cNvPr>
            <p:cNvGrpSpPr>
              <a:grpSpLocks/>
            </p:cNvGrpSpPr>
            <p:nvPr/>
          </p:nvGrpSpPr>
          <p:grpSpPr bwMode="auto">
            <a:xfrm>
              <a:off x="6836534" y="-7718"/>
              <a:ext cx="1649675" cy="1211276"/>
              <a:chOff x="611532" y="226787"/>
              <a:chExt cx="1649962" cy="1211276"/>
            </a:xfrm>
          </p:grpSpPr>
          <p:sp>
            <p:nvSpPr>
              <p:cNvPr id="12" name="Freeform 27">
                <a:extLst>
                  <a:ext uri="{FF2B5EF4-FFF2-40B4-BE49-F238E27FC236}">
                    <a16:creationId xmlns:a16="http://schemas.microsoft.com/office/drawing/2014/main" id="{866C8F63-CEE9-4D68-823D-A2B08D99536A}"/>
                  </a:ext>
                </a:extLst>
              </p:cNvPr>
              <p:cNvSpPr>
                <a:spLocks/>
              </p:cNvSpPr>
              <p:nvPr/>
            </p:nvSpPr>
            <p:spPr bwMode="auto">
              <a:xfrm>
                <a:off x="702022" y="226787"/>
                <a:ext cx="1445211" cy="1211276"/>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w="38100">
                <a:solidFill>
                  <a:srgbClr val="0070C0"/>
                </a:soli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61751" rtl="0" eaLnBrk="0" fontAlgn="base" latinLnBrk="0" hangingPunct="0">
                  <a:lnSpc>
                    <a:spcPct val="100000"/>
                  </a:lnSpc>
                  <a:spcBef>
                    <a:spcPct val="0"/>
                  </a:spcBef>
                  <a:spcAft>
                    <a:spcPct val="0"/>
                  </a:spcAft>
                  <a:buClrTx/>
                  <a:buSzTx/>
                  <a:buFontTx/>
                  <a:buNone/>
                  <a:tabLst/>
                  <a:defRPr/>
                </a:pPr>
                <a:endParaRPr kumimoji="0" lang="zh-CN" altLang="en-US" sz="2316" b="1" i="0" u="none" strike="noStrike" kern="1200" cap="none" spc="0" normalizeH="0" baseline="0" noProof="0" dirty="0">
                  <a:ln>
                    <a:noFill/>
                  </a:ln>
                  <a:solidFill>
                    <a:srgbClr val="333399"/>
                  </a:solidFill>
                  <a:effectLst/>
                  <a:uLnTx/>
                  <a:uFillTx/>
                  <a:latin typeface="微软雅黑" pitchFamily="34" charset="-122"/>
                  <a:ea typeface="微软雅黑" pitchFamily="34" charset="-122"/>
                  <a:cs typeface="+mn-cs"/>
                </a:endParaRPr>
              </a:p>
            </p:txBody>
          </p:sp>
          <p:sp>
            <p:nvSpPr>
              <p:cNvPr id="13" name="TextBox 12">
                <a:extLst>
                  <a:ext uri="{FF2B5EF4-FFF2-40B4-BE49-F238E27FC236}">
                    <a16:creationId xmlns:a16="http://schemas.microsoft.com/office/drawing/2014/main" id="{B6B5DCFF-BB06-4B9A-B511-8A5424629BA6}"/>
                  </a:ext>
                </a:extLst>
              </p:cNvPr>
              <p:cNvSpPr txBox="1"/>
              <p:nvPr/>
            </p:nvSpPr>
            <p:spPr>
              <a:xfrm>
                <a:off x="611532" y="521179"/>
                <a:ext cx="1649962" cy="695205"/>
              </a:xfrm>
              <a:prstGeom prst="rect">
                <a:avLst/>
              </a:prstGeom>
              <a:noFill/>
            </p:spPr>
            <p:txBody>
              <a:bodyPr>
                <a:spAutoFit/>
              </a:bodyPr>
              <a:lstStyle/>
              <a:p>
                <a:pPr marL="0" marR="0" lvl="0" indent="0" algn="ctr" defTabSz="661751" rtl="0" eaLnBrk="0" fontAlgn="base" latinLnBrk="0" hangingPunct="0">
                  <a:lnSpc>
                    <a:spcPct val="100000"/>
                  </a:lnSpc>
                  <a:spcBef>
                    <a:spcPct val="0"/>
                  </a:spcBef>
                  <a:spcAft>
                    <a:spcPct val="0"/>
                  </a:spcAft>
                  <a:buClrTx/>
                  <a:buSzTx/>
                  <a:buFontTx/>
                  <a:buNone/>
                  <a:tabLst/>
                  <a:defRPr/>
                </a:pPr>
                <a:r>
                  <a:rPr kumimoji="0" lang="en-US" altLang="zh-CN" sz="3908" b="1" i="0" u="none" strike="noStrike" kern="2500" cap="none" spc="101" normalizeH="0" baseline="0" noProof="0">
                    <a:ln w="38100">
                      <a:solidFill>
                        <a:srgbClr val="000000"/>
                      </a:solidFill>
                    </a:ln>
                    <a:solidFill>
                      <a:srgbClr val="66DCF6"/>
                    </a:solidFill>
                    <a:effectLst>
                      <a:glow rad="228600">
                        <a:srgbClr val="2D2D8A">
                          <a:satMod val="175000"/>
                          <a:alpha val="40000"/>
                        </a:srgbClr>
                      </a:glow>
                    </a:effectLst>
                    <a:uLnTx/>
                    <a:uFillTx/>
                    <a:latin typeface="#Li-N SVN-Cookies" panose="02040603050506020204" pitchFamily="18" charset="0"/>
                    <a:ea typeface="微软雅黑" pitchFamily="34" charset="-122"/>
                    <a:cs typeface="+mn-cs"/>
                  </a:rPr>
                  <a:t>5</a:t>
                </a:r>
                <a:endParaRPr kumimoji="0" lang="zh-CN" altLang="en-US" sz="3908" b="1" i="0" u="none" strike="noStrike" kern="2500" cap="none" spc="101" normalizeH="0" baseline="0" noProof="0" dirty="0">
                  <a:ln w="38100">
                    <a:solidFill>
                      <a:srgbClr val="000000"/>
                    </a:solidFill>
                  </a:ln>
                  <a:solidFill>
                    <a:srgbClr val="66DCF6"/>
                  </a:solidFill>
                  <a:effectLst>
                    <a:glow rad="228600">
                      <a:srgbClr val="2D2D8A">
                        <a:satMod val="175000"/>
                        <a:alpha val="40000"/>
                      </a:srgbClr>
                    </a:glow>
                  </a:effectLst>
                  <a:uLnTx/>
                  <a:uFillTx/>
                  <a:latin typeface="#Li-N SVN-Cookies" panose="02040603050506020204" pitchFamily="18" charset="0"/>
                  <a:ea typeface="微软雅黑" pitchFamily="34" charset="-122"/>
                  <a:cs typeface="+mn-cs"/>
                </a:endParaRPr>
              </a:p>
            </p:txBody>
          </p:sp>
        </p:grpSp>
      </p:grpSp>
      <p:sp>
        <p:nvSpPr>
          <p:cNvPr id="22" name="Rectangle 13">
            <a:extLst>
              <a:ext uri="{FF2B5EF4-FFF2-40B4-BE49-F238E27FC236}">
                <a16:creationId xmlns:a16="http://schemas.microsoft.com/office/drawing/2014/main" id="{715A09B8-B855-440A-A97B-97DA43319E6E}"/>
              </a:ext>
            </a:extLst>
          </p:cNvPr>
          <p:cNvSpPr txBox="1">
            <a:spLocks noChangeArrowheads="1"/>
          </p:cNvSpPr>
          <p:nvPr/>
        </p:nvSpPr>
        <p:spPr bwMode="auto">
          <a:xfrm>
            <a:off x="3797303" y="4246818"/>
            <a:ext cx="4128428" cy="80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892" tIns="60945" rIns="121892" bIns="60945" anchor="ctr"/>
          <a:lstStyle>
            <a:lvl1pPr marL="342900" indent="-342900" eaLnBrk="0" hangingPunct="0">
              <a:defRPr i="1">
                <a:solidFill>
                  <a:schemeClr val="tx1"/>
                </a:solidFill>
                <a:latin typeface="Arial" pitchFamily="34" charset="0"/>
                <a:ea typeface="宋体" pitchFamily="2" charset="-122"/>
              </a:defRPr>
            </a:lvl1pPr>
            <a:lvl2pPr marL="742950" indent="-285750" eaLnBrk="0" hangingPunct="0">
              <a:defRPr i="1">
                <a:solidFill>
                  <a:schemeClr val="tx1"/>
                </a:solidFill>
                <a:latin typeface="Arial" pitchFamily="34" charset="0"/>
                <a:ea typeface="宋体" pitchFamily="2" charset="-122"/>
              </a:defRPr>
            </a:lvl2pPr>
            <a:lvl3pPr marL="1143000" indent="-228600" eaLnBrk="0" hangingPunct="0">
              <a:defRPr i="1">
                <a:solidFill>
                  <a:schemeClr val="tx1"/>
                </a:solidFill>
                <a:latin typeface="Arial" pitchFamily="34" charset="0"/>
                <a:ea typeface="宋体" pitchFamily="2" charset="-122"/>
              </a:defRPr>
            </a:lvl3pPr>
            <a:lvl4pPr marL="1600200" indent="-228600" eaLnBrk="0" hangingPunct="0">
              <a:defRPr i="1">
                <a:solidFill>
                  <a:schemeClr val="tx1"/>
                </a:solidFill>
                <a:latin typeface="Arial" pitchFamily="34" charset="0"/>
                <a:ea typeface="宋体" pitchFamily="2" charset="-122"/>
              </a:defRPr>
            </a:lvl4pPr>
            <a:lvl5pPr marL="2057400" indent="-228600" eaLnBrk="0" hangingPunct="0">
              <a:defRPr i="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9pPr>
          </a:lstStyle>
          <a:p>
            <a:pPr marL="457189" indent="-457189" algn="ctr" defTabSz="1219170" eaLnBrk="1" fontAlgn="ctr" hangingPunct="1">
              <a:lnSpc>
                <a:spcPct val="90000"/>
              </a:lnSpc>
              <a:spcBef>
                <a:spcPct val="20000"/>
              </a:spcBef>
            </a:pPr>
            <a:r>
              <a:rPr lang="en-US" altLang="zh-CN" sz="5400" i="0">
                <a:ln w="0"/>
                <a:solidFill>
                  <a:srgbClr val="002060"/>
                </a:solidFill>
                <a:effectLst>
                  <a:outerShdw blurRad="38100" dist="19050" dir="2700000" algn="tl" rotWithShape="0">
                    <a:schemeClr val="dk1">
                      <a:alpha val="40000"/>
                    </a:schemeClr>
                  </a:outerShdw>
                </a:effectLst>
                <a:latin typeface="UTM Rockwell" panose="02040603050506020204" pitchFamily="18" charset="0"/>
                <a:ea typeface="方正黑体简体" pitchFamily="2" charset="-122"/>
              </a:rPr>
              <a:t>TẬP ĐỌC</a:t>
            </a:r>
            <a:endParaRPr lang="en-US" altLang="zh-CN" sz="5400" i="0" dirty="0">
              <a:ln w="0"/>
              <a:solidFill>
                <a:srgbClr val="002060"/>
              </a:solidFill>
              <a:effectLst>
                <a:outerShdw blurRad="38100" dist="19050" dir="2700000" algn="tl" rotWithShape="0">
                  <a:schemeClr val="dk1">
                    <a:alpha val="40000"/>
                  </a:schemeClr>
                </a:outerShdw>
              </a:effectLst>
              <a:latin typeface="UTM Rockwell" panose="02040603050506020204" pitchFamily="18" charset="0"/>
              <a:ea typeface="方正黑体简体" pitchFamily="2" charset="-122"/>
            </a:endParaRPr>
          </a:p>
        </p:txBody>
      </p:sp>
      <p:sp>
        <p:nvSpPr>
          <p:cNvPr id="23" name="Rectangle 13">
            <a:extLst>
              <a:ext uri="{FF2B5EF4-FFF2-40B4-BE49-F238E27FC236}">
                <a16:creationId xmlns:a16="http://schemas.microsoft.com/office/drawing/2014/main" id="{25BBBE2F-BE3A-4C8B-9466-F34C5622E961}"/>
              </a:ext>
            </a:extLst>
          </p:cNvPr>
          <p:cNvSpPr txBox="1">
            <a:spLocks noChangeArrowheads="1"/>
          </p:cNvSpPr>
          <p:nvPr/>
        </p:nvSpPr>
        <p:spPr bwMode="auto">
          <a:xfrm>
            <a:off x="1523492" y="5257531"/>
            <a:ext cx="9145016" cy="768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892" tIns="60945" rIns="121892" bIns="60945" anchor="ctr"/>
          <a:lstStyle>
            <a:lvl1pPr marL="342900" indent="-342900" eaLnBrk="0" hangingPunct="0">
              <a:defRPr i="1">
                <a:solidFill>
                  <a:schemeClr val="tx1"/>
                </a:solidFill>
                <a:latin typeface="Arial" pitchFamily="34" charset="0"/>
                <a:ea typeface="宋体" pitchFamily="2" charset="-122"/>
              </a:defRPr>
            </a:lvl1pPr>
            <a:lvl2pPr marL="742950" indent="-285750" eaLnBrk="0" hangingPunct="0">
              <a:defRPr i="1">
                <a:solidFill>
                  <a:schemeClr val="tx1"/>
                </a:solidFill>
                <a:latin typeface="Arial" pitchFamily="34" charset="0"/>
                <a:ea typeface="宋体" pitchFamily="2" charset="-122"/>
              </a:defRPr>
            </a:lvl2pPr>
            <a:lvl3pPr marL="1143000" indent="-228600" eaLnBrk="0" hangingPunct="0">
              <a:defRPr i="1">
                <a:solidFill>
                  <a:schemeClr val="tx1"/>
                </a:solidFill>
                <a:latin typeface="Arial" pitchFamily="34" charset="0"/>
                <a:ea typeface="宋体" pitchFamily="2" charset="-122"/>
              </a:defRPr>
            </a:lvl3pPr>
            <a:lvl4pPr marL="1600200" indent="-228600" eaLnBrk="0" hangingPunct="0">
              <a:defRPr i="1">
                <a:solidFill>
                  <a:schemeClr val="tx1"/>
                </a:solidFill>
                <a:latin typeface="Arial" pitchFamily="34" charset="0"/>
                <a:ea typeface="宋体" pitchFamily="2" charset="-122"/>
              </a:defRPr>
            </a:lvl4pPr>
            <a:lvl5pPr marL="2057400" indent="-228600" eaLnBrk="0" hangingPunct="0">
              <a:defRPr i="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9pPr>
          </a:lstStyle>
          <a:p>
            <a:pPr marL="457189" indent="-457189" algn="ctr" defTabSz="1219170" eaLnBrk="1" hangingPunct="1">
              <a:lnSpc>
                <a:spcPts val="5600"/>
              </a:lnSpc>
              <a:spcBef>
                <a:spcPct val="20000"/>
              </a:spcBef>
            </a:pPr>
            <a:r>
              <a:rPr lang="en-US" altLang="zh-CN" sz="4800" i="0">
                <a:solidFill>
                  <a:srgbClr val="FF0000"/>
                </a:solidFill>
                <a:latin typeface="UTM Alberta Heavy" panose="02040603050506020204" pitchFamily="18" charset="0"/>
                <a:ea typeface="方正大黑简体" panose="02010601030101010101" pitchFamily="2" charset="-122"/>
              </a:rPr>
              <a:t>MỘT CHUYÊN GIA MÁY XÚC</a:t>
            </a:r>
            <a:endParaRPr lang="zh-CN" altLang="en-US" sz="4800" i="0" dirty="0">
              <a:solidFill>
                <a:srgbClr val="FF0000"/>
              </a:solidFill>
              <a:latin typeface="UTM Alberta Heavy" panose="02040603050506020204" pitchFamily="18" charset="0"/>
              <a:ea typeface="方正大黑简体" panose="02010601030101010101" pitchFamily="2" charset="-122"/>
            </a:endParaRPr>
          </a:p>
        </p:txBody>
      </p:sp>
      <p:sp>
        <p:nvSpPr>
          <p:cNvPr id="24" name="Rectangle 13">
            <a:extLst>
              <a:ext uri="{FF2B5EF4-FFF2-40B4-BE49-F238E27FC236}">
                <a16:creationId xmlns:a16="http://schemas.microsoft.com/office/drawing/2014/main" id="{715A09B8-B855-440A-A97B-97DA43319E6E}"/>
              </a:ext>
            </a:extLst>
          </p:cNvPr>
          <p:cNvSpPr txBox="1">
            <a:spLocks noChangeArrowheads="1"/>
          </p:cNvSpPr>
          <p:nvPr/>
        </p:nvSpPr>
        <p:spPr bwMode="auto">
          <a:xfrm>
            <a:off x="655764" y="206942"/>
            <a:ext cx="10116457" cy="80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892" tIns="60945" rIns="121892" bIns="60945" anchor="ctr"/>
          <a:lstStyle>
            <a:lvl1pPr marL="342900" indent="-342900" eaLnBrk="0" hangingPunct="0">
              <a:defRPr i="1">
                <a:solidFill>
                  <a:schemeClr val="tx1"/>
                </a:solidFill>
                <a:latin typeface="Arial" pitchFamily="34" charset="0"/>
                <a:ea typeface="宋体" pitchFamily="2" charset="-122"/>
              </a:defRPr>
            </a:lvl1pPr>
            <a:lvl2pPr marL="742950" indent="-285750" eaLnBrk="0" hangingPunct="0">
              <a:defRPr i="1">
                <a:solidFill>
                  <a:schemeClr val="tx1"/>
                </a:solidFill>
                <a:latin typeface="Arial" pitchFamily="34" charset="0"/>
                <a:ea typeface="宋体" pitchFamily="2" charset="-122"/>
              </a:defRPr>
            </a:lvl2pPr>
            <a:lvl3pPr marL="1143000" indent="-228600" eaLnBrk="0" hangingPunct="0">
              <a:defRPr i="1">
                <a:solidFill>
                  <a:schemeClr val="tx1"/>
                </a:solidFill>
                <a:latin typeface="Arial" pitchFamily="34" charset="0"/>
                <a:ea typeface="宋体" pitchFamily="2" charset="-122"/>
              </a:defRPr>
            </a:lvl3pPr>
            <a:lvl4pPr marL="1600200" indent="-228600" eaLnBrk="0" hangingPunct="0">
              <a:defRPr i="1">
                <a:solidFill>
                  <a:schemeClr val="tx1"/>
                </a:solidFill>
                <a:latin typeface="Arial" pitchFamily="34" charset="0"/>
                <a:ea typeface="宋体" pitchFamily="2" charset="-122"/>
              </a:defRPr>
            </a:lvl4pPr>
            <a:lvl5pPr marL="2057400" indent="-228600" eaLnBrk="0" hangingPunct="0">
              <a:defRPr i="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9pPr>
          </a:lstStyle>
          <a:p>
            <a:pPr marL="457189" indent="-457189" algn="ctr" defTabSz="1219170" eaLnBrk="1" fontAlgn="ctr" hangingPunct="1">
              <a:lnSpc>
                <a:spcPct val="90000"/>
              </a:lnSpc>
              <a:spcBef>
                <a:spcPct val="20000"/>
              </a:spcBef>
            </a:pPr>
            <a:r>
              <a:rPr lang="en-US" altLang="zh-CN" sz="2800" b="1" i="0" smtClean="0">
                <a:ln w="0"/>
                <a:solidFill>
                  <a:srgbClr val="002060"/>
                </a:solidFill>
                <a:effectLst>
                  <a:outerShdw blurRad="38100" dist="19050" dir="2700000" algn="tl" rotWithShape="0">
                    <a:schemeClr val="dk1">
                      <a:alpha val="40000"/>
                    </a:schemeClr>
                  </a:outerShdw>
                </a:effectLst>
                <a:latin typeface="UTM Rockwell" panose="02040603050506020204" pitchFamily="18" charset="0"/>
                <a:ea typeface="方正黑体简体" pitchFamily="2" charset="-122"/>
              </a:rPr>
              <a:t>TRƯỜNG  TIỂU HỌC LONG BIÊN</a:t>
            </a:r>
            <a:endParaRPr lang="en-US" altLang="zh-CN" sz="2800" b="1" i="0" dirty="0">
              <a:ln w="0"/>
              <a:solidFill>
                <a:srgbClr val="002060"/>
              </a:solidFill>
              <a:effectLst>
                <a:outerShdw blurRad="38100" dist="19050" dir="2700000" algn="tl" rotWithShape="0">
                  <a:schemeClr val="dk1">
                    <a:alpha val="40000"/>
                  </a:schemeClr>
                </a:outerShdw>
              </a:effectLst>
              <a:latin typeface="UTM Rockwell" panose="02040603050506020204" pitchFamily="18" charset="0"/>
              <a:ea typeface="方正黑体简体" pitchFamily="2" charset="-122"/>
            </a:endParaRPr>
          </a:p>
        </p:txBody>
      </p:sp>
    </p:spTree>
    <p:extLst>
      <p:ext uri="{BB962C8B-B14F-4D97-AF65-F5344CB8AC3E}">
        <p14:creationId xmlns:p14="http://schemas.microsoft.com/office/powerpoint/2010/main" val="317343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4"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4"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4"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utoUpdateAnimBg="0"/>
      <p:bldP spid="22" grpId="1" bldLvl="0" autoUpdateAnimBg="0"/>
      <p:bldP spid="22" grpId="2" bldLvl="0" autoUpdateAnimBg="0"/>
      <p:bldP spid="22" grpId="3" bldLvl="0" autoUpdateAnimBg="0"/>
      <p:bldP spid="22" grpId="4"/>
      <p:bldP spid="23" grpId="0" bldLvl="0" autoUpdateAnimBg="0"/>
      <p:bldP spid="23" grpId="1" bldLvl="0" autoUpdateAnimBg="0"/>
      <p:bldP spid="23" grpId="2" bldLvl="0" autoUpdateAnimBg="0"/>
      <p:bldP spid="23" grpId="3" bldLvl="0" autoUpdateAnimBg="0"/>
      <p:bldP spid="23" grpId="4"/>
      <p:bldP spid="24" grpId="0" bldLvl="0" autoUpdateAnimBg="0"/>
      <p:bldP spid="24" grpId="1" bldLvl="0" autoUpdateAnimBg="0"/>
      <p:bldP spid="24" grpId="2" bldLvl="0" autoUpdateAnimBg="0"/>
      <p:bldP spid="24" grpId="3" bldLvl="0" autoUpdateAnimBg="0"/>
      <p:bldP spid="24" grpId="4"/>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ED8D5EC1-5F7A-400A-B29F-4757D73619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508" y="1504686"/>
            <a:ext cx="6732984" cy="4465247"/>
          </a:xfrm>
          <a:prstGeom prst="rect">
            <a:avLst/>
          </a:prstGeom>
        </p:spPr>
      </p:pic>
      <p:sp>
        <p:nvSpPr>
          <p:cNvPr id="3" name="Text Box 24">
            <a:extLst>
              <a:ext uri="{FF2B5EF4-FFF2-40B4-BE49-F238E27FC236}">
                <a16:creationId xmlns:a16="http://schemas.microsoft.com/office/drawing/2014/main" id="{19C238AA-95FE-4CCC-9877-4C9805CAA7BB}"/>
              </a:ext>
            </a:extLst>
          </p:cNvPr>
          <p:cNvSpPr txBox="1">
            <a:spLocks noChangeArrowheads="1"/>
          </p:cNvSpPr>
          <p:nvPr/>
        </p:nvSpPr>
        <p:spPr bwMode="auto">
          <a:xfrm>
            <a:off x="654027" y="335139"/>
            <a:ext cx="9502383" cy="116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rPr>
              <a:t>Phiên </a:t>
            </a:r>
            <a:r>
              <a:rPr kumimoji="0" lang="en-US" sz="3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dịch</a:t>
            </a:r>
            <a:r>
              <a:rPr kumimoji="0" lang="en-US" sz="3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dịch</a:t>
            </a:r>
            <a:r>
              <a:rPr kumimoji="0" lang="en-US" sz="3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từ</a:t>
            </a:r>
            <a:r>
              <a:rPr kumimoji="0" lang="en-US" sz="3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ngôn</a:t>
            </a:r>
            <a:r>
              <a:rPr kumimoji="0" lang="en-US" sz="3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ngữ</a:t>
            </a:r>
            <a:r>
              <a:rPr kumimoji="0" lang="en-US" sz="3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dân</a:t>
            </a:r>
            <a:r>
              <a:rPr kumimoji="0" lang="en-US" sz="3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tộc</a:t>
            </a:r>
            <a:r>
              <a:rPr kumimoji="0" lang="en-US" sz="3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này</a:t>
            </a:r>
            <a:r>
              <a:rPr kumimoji="0" lang="en-US" sz="3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sang </a:t>
            </a:r>
            <a:r>
              <a:rPr kumimoji="0" lang="en-US" sz="34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ngôn</a:t>
            </a:r>
            <a:r>
              <a:rPr kumimoji="0" lang="en-US" sz="3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ngữ</a:t>
            </a:r>
            <a:r>
              <a:rPr kumimoji="0" lang="en-US" sz="3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dân</a:t>
            </a:r>
            <a:r>
              <a:rPr kumimoji="0" lang="en-US" sz="3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tộc</a:t>
            </a:r>
            <a:r>
              <a:rPr kumimoji="0" lang="en-US" sz="3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khác</a:t>
            </a:r>
            <a:endParaRPr kumimoji="0" lang="en-US" sz="3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
        <p:nvSpPr>
          <p:cNvPr id="4" name="Oval Callout 5">
            <a:extLst>
              <a:ext uri="{FF2B5EF4-FFF2-40B4-BE49-F238E27FC236}">
                <a16:creationId xmlns:a16="http://schemas.microsoft.com/office/drawing/2014/main" id="{C73CF48A-EBF6-438E-B5B0-524B5F7F3E96}"/>
              </a:ext>
            </a:extLst>
          </p:cNvPr>
          <p:cNvSpPr/>
          <p:nvPr/>
        </p:nvSpPr>
        <p:spPr>
          <a:xfrm>
            <a:off x="6210300" y="2369359"/>
            <a:ext cx="2514600" cy="1059641"/>
          </a:xfrm>
          <a:prstGeom prst="wedgeEllipseCallout">
            <a:avLst>
              <a:gd name="adj1" fmla="val -39484"/>
              <a:gd name="adj2" fmla="val 109168"/>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FFFFFF"/>
                </a:solidFill>
                <a:effectLst/>
                <a:uLnTx/>
                <a:uFillTx/>
                <a:latin typeface="Times New Roman" pitchFamily="18" charset="0"/>
                <a:ea typeface="+mn-ea"/>
                <a:cs typeface="Times New Roman" pitchFamily="18" charset="0"/>
              </a:rPr>
              <a:t>Xin</a:t>
            </a:r>
            <a:r>
              <a:rPr kumimoji="0" lang="en-GB" sz="3600" b="1" i="0" u="none" strike="noStrike" kern="1200" cap="none" spc="0" normalizeH="0" baseline="0" noProof="0" dirty="0">
                <a:ln>
                  <a:noFill/>
                </a:ln>
                <a:solidFill>
                  <a:srgbClr val="FFFFFF"/>
                </a:solidFill>
                <a:effectLst/>
                <a:uLnTx/>
                <a:uFillTx/>
                <a:latin typeface="Times New Roman" pitchFamily="18" charset="0"/>
                <a:ea typeface="+mn-ea"/>
                <a:cs typeface="Times New Roman" pitchFamily="18" charset="0"/>
              </a:rPr>
              <a:t> </a:t>
            </a:r>
            <a:r>
              <a:rPr kumimoji="0" lang="en-GB" sz="3600" b="1" i="0" u="none" strike="noStrike" kern="1200" cap="none" spc="0" normalizeH="0" baseline="0" noProof="0" dirty="0" err="1">
                <a:ln>
                  <a:noFill/>
                </a:ln>
                <a:solidFill>
                  <a:srgbClr val="FFFFFF"/>
                </a:solidFill>
                <a:effectLst/>
                <a:uLnTx/>
                <a:uFillTx/>
                <a:latin typeface="Times New Roman" pitchFamily="18" charset="0"/>
                <a:ea typeface="+mn-ea"/>
                <a:cs typeface="Times New Roman" pitchFamily="18" charset="0"/>
              </a:rPr>
              <a:t>chào</a:t>
            </a:r>
            <a:endParaRPr kumimoji="0" lang="en-GB" sz="3600" b="1" i="0" u="none" strike="noStrike" kern="1200" cap="none" spc="0" normalizeH="0" baseline="0" noProof="0" dirty="0">
              <a:ln>
                <a:noFill/>
              </a:ln>
              <a:solidFill>
                <a:srgbClr val="FFFFFF"/>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061242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51C41507-14C3-4917-9B4B-18077129AF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9999" y="1695515"/>
            <a:ext cx="7011465" cy="3887137"/>
          </a:xfrm>
          <a:prstGeom prst="rect">
            <a:avLst/>
          </a:prstGeom>
        </p:spPr>
      </p:pic>
      <p:sp>
        <p:nvSpPr>
          <p:cNvPr id="3" name="Text Box 25">
            <a:extLst>
              <a:ext uri="{FF2B5EF4-FFF2-40B4-BE49-F238E27FC236}">
                <a16:creationId xmlns:a16="http://schemas.microsoft.com/office/drawing/2014/main" id="{A6912490-F2F0-4F04-BD0C-3C9316F29C6D}"/>
              </a:ext>
            </a:extLst>
          </p:cNvPr>
          <p:cNvSpPr txBox="1">
            <a:spLocks noChangeArrowheads="1"/>
          </p:cNvSpPr>
          <p:nvPr/>
        </p:nvSpPr>
        <p:spPr bwMode="auto">
          <a:xfrm>
            <a:off x="327323" y="334536"/>
            <a:ext cx="9797862" cy="116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rPr>
              <a:t>Chuyên </a:t>
            </a:r>
            <a:r>
              <a:rPr kumimoji="0" lang="en-US" sz="3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gia</a:t>
            </a:r>
            <a:r>
              <a:rPr kumimoji="0" lang="en-US" sz="3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ở </a:t>
            </a:r>
            <a:r>
              <a:rPr kumimoji="0" lang="en-US" sz="34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đây</a:t>
            </a:r>
            <a:r>
              <a:rPr kumimoji="0" lang="en-US" sz="3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chỉ</a:t>
            </a:r>
            <a:r>
              <a:rPr kumimoji="0" lang="en-US" sz="3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các</a:t>
            </a:r>
            <a:r>
              <a:rPr kumimoji="0" lang="en-US" sz="3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cán</a:t>
            </a:r>
            <a:r>
              <a:rPr kumimoji="0" lang="en-US" sz="3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bộ</a:t>
            </a:r>
            <a:r>
              <a:rPr kumimoji="0" lang="en-US" sz="3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nước</a:t>
            </a:r>
            <a:r>
              <a:rPr kumimoji="0" lang="en-US" sz="3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ngoài</a:t>
            </a:r>
            <a:r>
              <a:rPr kumimoji="0" lang="en-US" sz="3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sang </a:t>
            </a:r>
            <a:r>
              <a:rPr kumimoji="0" lang="en-US" sz="34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giúp</a:t>
            </a:r>
            <a:r>
              <a:rPr kumimoji="0" lang="en-US" sz="3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nước</a:t>
            </a:r>
            <a:r>
              <a:rPr kumimoji="0" lang="en-US" sz="3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ta</a:t>
            </a:r>
          </a:p>
        </p:txBody>
      </p:sp>
    </p:spTree>
    <p:extLst>
      <p:ext uri="{BB962C8B-B14F-4D97-AF65-F5344CB8AC3E}">
        <p14:creationId xmlns:p14="http://schemas.microsoft.com/office/powerpoint/2010/main" val="286468232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PA-文本框 9">
            <a:extLst>
              <a:ext uri="{FF2B5EF4-FFF2-40B4-BE49-F238E27FC236}">
                <a16:creationId xmlns:a16="http://schemas.microsoft.com/office/drawing/2014/main" id="{64FF44A9-CB7D-443B-9778-789EC5AC2030}"/>
              </a:ext>
            </a:extLst>
          </p:cNvPr>
          <p:cNvSpPr txBox="1"/>
          <p:nvPr>
            <p:custDataLst>
              <p:tags r:id="rId1"/>
            </p:custDataLst>
          </p:nvPr>
        </p:nvSpPr>
        <p:spPr>
          <a:xfrm>
            <a:off x="277340" y="266435"/>
            <a:ext cx="10279901" cy="1399101"/>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143" rtl="0" eaLnBrk="1" fontAlgn="auto" latinLnBrk="0" hangingPunct="1">
              <a:lnSpc>
                <a:spcPct val="130000"/>
              </a:lnSpc>
              <a:spcBef>
                <a:spcPts val="0"/>
              </a:spcBef>
              <a:spcAft>
                <a:spcPts val="0"/>
              </a:spcAft>
              <a:buClrTx/>
              <a:buSzTx/>
              <a:buFontTx/>
              <a:buNone/>
              <a:tabLst/>
              <a:defRPr/>
            </a:pPr>
            <a:r>
              <a:rPr kumimoji="0" lang="vi-VN" sz="3400" b="1" i="0" u="none" strike="noStrike" kern="1200" cap="none" spc="0" normalizeH="0" baseline="0" noProof="0">
                <a:ln>
                  <a:noFill/>
                </a:ln>
                <a:solidFill>
                  <a:srgbClr val="000000"/>
                </a:solidFill>
                <a:effectLst/>
                <a:uLnTx/>
                <a:uFillTx/>
                <a:latin typeface="Arial" panose="020B0604020202020204" pitchFamily="34" charset="0"/>
                <a:ea typeface="Source Han Sans CN Normal" panose="020B0400000000000000" pitchFamily="34" charset="-128"/>
                <a:cs typeface="+mn-cs"/>
              </a:rPr>
              <a:t>Đồng </a:t>
            </a:r>
            <a:r>
              <a:rPr kumimoji="0" lang="vi-VN" sz="3400" b="1" i="0" u="none" strike="noStrike" kern="1200" cap="none" spc="0" normalizeH="0" baseline="0" noProof="0" dirty="0">
                <a:ln>
                  <a:noFill/>
                </a:ln>
                <a:solidFill>
                  <a:srgbClr val="000000"/>
                </a:solidFill>
                <a:effectLst/>
                <a:uLnTx/>
                <a:uFillTx/>
                <a:latin typeface="Arial" panose="020B0604020202020204" pitchFamily="34" charset="0"/>
                <a:ea typeface="Source Han Sans CN Normal" panose="020B0400000000000000" pitchFamily="34" charset="-128"/>
                <a:cs typeface="+mn-cs"/>
              </a:rPr>
              <a:t>nghiệp: </a:t>
            </a:r>
            <a:r>
              <a:rPr kumimoji="0" lang="vi-VN" sz="3400" b="0" i="0" u="none" strike="noStrike" kern="1200" cap="none" spc="0" normalizeH="0" baseline="0" noProof="0" dirty="0">
                <a:ln>
                  <a:noFill/>
                </a:ln>
                <a:solidFill>
                  <a:srgbClr val="000000"/>
                </a:solidFill>
                <a:effectLst/>
                <a:uLnTx/>
                <a:uFillTx/>
                <a:latin typeface="Arial" panose="020B0604020202020204" pitchFamily="34" charset="0"/>
                <a:ea typeface="Source Han Sans CN Normal" panose="020B0400000000000000" pitchFamily="34" charset="-128"/>
                <a:cs typeface="+mn-cs"/>
              </a:rPr>
              <a:t>những người cùng làm một </a:t>
            </a:r>
            <a:r>
              <a:rPr kumimoji="0" lang="vi-VN" sz="3400" b="0" i="0" u="none" strike="noStrike" kern="1200" cap="none" spc="0" normalizeH="0" baseline="0" noProof="0">
                <a:ln>
                  <a:noFill/>
                </a:ln>
                <a:solidFill>
                  <a:srgbClr val="000000"/>
                </a:solidFill>
                <a:effectLst/>
                <a:uLnTx/>
                <a:uFillTx/>
                <a:latin typeface="Arial" panose="020B0604020202020204" pitchFamily="34" charset="0"/>
                <a:ea typeface="Source Han Sans CN Normal" panose="020B0400000000000000" pitchFamily="34" charset="-128"/>
                <a:cs typeface="+mn-cs"/>
              </a:rPr>
              <a:t>nghề.</a:t>
            </a:r>
            <a:r>
              <a:rPr kumimoji="0" lang="vi-VN" sz="3400" b="0" i="0" u="none" strike="noStrike" kern="1200" cap="none" spc="0" normalizeH="0" baseline="0" noProof="0" dirty="0">
                <a:ln>
                  <a:noFill/>
                </a:ln>
                <a:solidFill>
                  <a:srgbClr val="000000"/>
                </a:solidFill>
                <a:effectLst/>
                <a:uLnTx/>
                <a:uFillTx/>
                <a:latin typeface="Arial" panose="020B0604020202020204" pitchFamily="34" charset="0"/>
                <a:ea typeface="Source Han Sans CN Normal" panose="020B0400000000000000" pitchFamily="34" charset="-128"/>
                <a:cs typeface="+mn-cs"/>
              </a:rPr>
              <a:t/>
            </a:r>
            <a:br>
              <a:rPr kumimoji="0" lang="vi-VN" sz="3400" b="0" i="0" u="none" strike="noStrike" kern="1200" cap="none" spc="0" normalizeH="0" baseline="0" noProof="0" dirty="0">
                <a:ln>
                  <a:noFill/>
                </a:ln>
                <a:solidFill>
                  <a:srgbClr val="000000"/>
                </a:solidFill>
                <a:effectLst/>
                <a:uLnTx/>
                <a:uFillTx/>
                <a:latin typeface="Arial" panose="020B0604020202020204" pitchFamily="34" charset="0"/>
                <a:ea typeface="Source Han Sans CN Normal" panose="020B0400000000000000" pitchFamily="34" charset="-128"/>
                <a:cs typeface="+mn-cs"/>
              </a:rPr>
            </a:br>
            <a:endParaRPr kumimoji="0" lang="zh-CN" altLang="en-US" sz="3400" b="0" i="0" u="none" strike="noStrike" kern="1200" cap="none" spc="0" normalizeH="0" baseline="0" noProof="0" dirty="0">
              <a:ln>
                <a:noFill/>
              </a:ln>
              <a:solidFill>
                <a:srgbClr val="000000"/>
              </a:solidFill>
              <a:effectLst/>
              <a:uLnTx/>
              <a:uFillTx/>
              <a:latin typeface="等线" panose="020F0502020204030204"/>
              <a:ea typeface="iekie jianheiti" panose="02000000000000000000" pitchFamily="2" charset="-128"/>
              <a:cs typeface="Times New Roman" panose="02020603050405020304" pitchFamily="18" charset="0"/>
              <a:sym typeface="iekie jianheiti" panose="02000000000000000000" pitchFamily="2" charset="-128"/>
            </a:endParaRPr>
          </a:p>
        </p:txBody>
      </p:sp>
      <p:pic>
        <p:nvPicPr>
          <p:cNvPr id="21" name="Picture 20">
            <a:extLst>
              <a:ext uri="{FF2B5EF4-FFF2-40B4-BE49-F238E27FC236}">
                <a16:creationId xmlns:a16="http://schemas.microsoft.com/office/drawing/2014/main" id="{DB89D351-0DA4-4C5F-9993-85E2075BD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6070" y="1695516"/>
            <a:ext cx="7799860" cy="38112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8747166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a:extLst>
              <a:ext uri="{FF2B5EF4-FFF2-40B4-BE49-F238E27FC236}">
                <a16:creationId xmlns:a16="http://schemas.microsoft.com/office/drawing/2014/main" id="{002E9AC4-47B5-4772-9EAA-856C7A99DDCD}"/>
              </a:ext>
            </a:extLst>
          </p:cNvPr>
          <p:cNvSpPr txBox="1">
            <a:spLocks noChangeArrowheads="1"/>
          </p:cNvSpPr>
          <p:nvPr/>
        </p:nvSpPr>
        <p:spPr bwMode="auto">
          <a:xfrm>
            <a:off x="296598" y="596934"/>
            <a:ext cx="10896533" cy="677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Một</a:t>
            </a: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6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chuyên</a:t>
            </a: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6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gia</a:t>
            </a: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600" b="1" i="0" u="none" strike="noStrike" kern="1200" cap="none" spc="0" normalizeH="0" baseline="0" noProof="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máy</a:t>
            </a:r>
            <a:r>
              <a:rPr kumimoji="0" lang="en-US" sz="36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xúc</a:t>
            </a:r>
            <a:endPar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 name="Text Box 7">
            <a:extLst>
              <a:ext uri="{FF2B5EF4-FFF2-40B4-BE49-F238E27FC236}">
                <a16:creationId xmlns:a16="http://schemas.microsoft.com/office/drawing/2014/main" id="{6C2BEDAE-60DF-4FDE-8010-991F0D99F030}"/>
              </a:ext>
            </a:extLst>
          </p:cNvPr>
          <p:cNvSpPr txBox="1">
            <a:spLocks noChangeArrowheads="1"/>
          </p:cNvSpPr>
          <p:nvPr/>
        </p:nvSpPr>
        <p:spPr bwMode="auto">
          <a:xfrm>
            <a:off x="535947" y="20869"/>
            <a:ext cx="10896533" cy="69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Tập</a:t>
            </a:r>
            <a:r>
              <a:rPr kumimoji="0" lang="en-US" sz="3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600" b="1" i="0" u="sng"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đọc</a:t>
            </a:r>
            <a:endParaRPr kumimoji="0" lang="en-US" sz="3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 name="Text Box 9">
            <a:extLst>
              <a:ext uri="{FF2B5EF4-FFF2-40B4-BE49-F238E27FC236}">
                <a16:creationId xmlns:a16="http://schemas.microsoft.com/office/drawing/2014/main" id="{A6EA1AF1-602E-4589-A422-E1157CC63817}"/>
              </a:ext>
            </a:extLst>
          </p:cNvPr>
          <p:cNvSpPr txBox="1">
            <a:spLocks noChangeArrowheads="1"/>
          </p:cNvSpPr>
          <p:nvPr/>
        </p:nvSpPr>
        <p:spPr bwMode="auto">
          <a:xfrm>
            <a:off x="5519937" y="1316056"/>
            <a:ext cx="50800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1"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Theo </a:t>
            </a:r>
            <a:r>
              <a:rPr kumimoji="0" lang="en-US" sz="3200" b="1" i="1" u="none" strike="noStrike" kern="1200" cap="none" spc="0" normalizeH="0" baseline="0" noProof="0" dirty="0" err="1">
                <a:ln>
                  <a:noFill/>
                </a:ln>
                <a:solidFill>
                  <a:prstClr val="black">
                    <a:lumMod val="85000"/>
                    <a:lumOff val="15000"/>
                  </a:prstClr>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Hồng</a:t>
            </a:r>
            <a:r>
              <a:rPr kumimoji="0" lang="en-US" sz="3200" b="1" i="1"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1" u="none" strike="noStrike" kern="1200" cap="none" spc="0" normalizeH="0" baseline="0" noProof="0" dirty="0" err="1">
                <a:ln>
                  <a:noFill/>
                </a:ln>
                <a:solidFill>
                  <a:prstClr val="black">
                    <a:lumMod val="85000"/>
                    <a:lumOff val="15000"/>
                  </a:prstClr>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Thủy</a:t>
            </a:r>
            <a:endParaRPr kumimoji="0" lang="en-US" sz="3200" b="1" i="1"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 name="TextBox 6">
            <a:extLst>
              <a:ext uri="{FF2B5EF4-FFF2-40B4-BE49-F238E27FC236}">
                <a16:creationId xmlns:a16="http://schemas.microsoft.com/office/drawing/2014/main" id="{7A696CAD-349F-496E-AAF5-768A7E0C0E0E}"/>
              </a:ext>
            </a:extLst>
          </p:cNvPr>
          <p:cNvSpPr txBox="1"/>
          <p:nvPr/>
        </p:nvSpPr>
        <p:spPr>
          <a:xfrm>
            <a:off x="1758356" y="2797388"/>
            <a:ext cx="3761581" cy="1477323"/>
          </a:xfrm>
          <a:prstGeom prst="rect">
            <a:avLst/>
          </a:prstGeom>
          <a:noFill/>
        </p:spPr>
        <p:txBody>
          <a:bodyPr wrap="square" lIns="121917" tIns="60958" rIns="121917" bIns="6095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400" b="1"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nhạt</a:t>
            </a:r>
            <a:r>
              <a:rPr kumimoji="0" lang="en-GB" sz="4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GB" sz="4400" b="1"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l</a:t>
            </a:r>
            <a:r>
              <a:rPr kumimoji="0" lang="en-GB" sz="44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oãng</a:t>
            </a:r>
            <a:r>
              <a:rPr kumimoji="0" lang="en-GB" sz="4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 name="TextBox 7">
            <a:extLst>
              <a:ext uri="{FF2B5EF4-FFF2-40B4-BE49-F238E27FC236}">
                <a16:creationId xmlns:a16="http://schemas.microsoft.com/office/drawing/2014/main" id="{82B47399-E69F-4038-98B2-213C5267D333}"/>
              </a:ext>
            </a:extLst>
          </p:cNvPr>
          <p:cNvSpPr txBox="1"/>
          <p:nvPr/>
        </p:nvSpPr>
        <p:spPr>
          <a:xfrm>
            <a:off x="6822884" y="2797388"/>
            <a:ext cx="2349355" cy="800215"/>
          </a:xfrm>
          <a:prstGeom prst="rect">
            <a:avLst/>
          </a:prstGeom>
          <a:noFill/>
        </p:spPr>
        <p:txBody>
          <a:bodyPr wrap="none" lIns="121917" tIns="60958" rIns="121917" bIns="6095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400" b="1"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hòa</a:t>
            </a:r>
            <a:r>
              <a:rPr kumimoji="0" lang="en-GB" sz="4400" b="1" i="0" u="none" strike="noStrike" kern="1200" cap="none" spc="0" normalizeH="0" noProof="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s</a:t>
            </a:r>
            <a:r>
              <a:rPr kumimoji="0" lang="en-GB" sz="4400" b="1" i="0" u="none" strike="noStrike" kern="1200" cap="none" spc="0" normalizeH="0" noProof="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ắc</a:t>
            </a:r>
            <a:endParaRPr kumimoji="0" lang="en-GB" sz="4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9" name="Group 8">
            <a:extLst>
              <a:ext uri="{FF2B5EF4-FFF2-40B4-BE49-F238E27FC236}">
                <a16:creationId xmlns:a16="http://schemas.microsoft.com/office/drawing/2014/main" id="{C3346C93-5A89-4D6F-9846-F4C3F4868131}"/>
              </a:ext>
            </a:extLst>
          </p:cNvPr>
          <p:cNvGrpSpPr/>
          <p:nvPr/>
        </p:nvGrpSpPr>
        <p:grpSpPr>
          <a:xfrm>
            <a:off x="504969" y="1702330"/>
            <a:ext cx="3848551" cy="935363"/>
            <a:chOff x="4884392" y="1255505"/>
            <a:chExt cx="6141045" cy="935363"/>
          </a:xfrm>
        </p:grpSpPr>
        <p:sp>
          <p:nvSpPr>
            <p:cNvPr id="10" name="椭圆 31">
              <a:extLst>
                <a:ext uri="{FF2B5EF4-FFF2-40B4-BE49-F238E27FC236}">
                  <a16:creationId xmlns:a16="http://schemas.microsoft.com/office/drawing/2014/main" id="{2B1A41D7-4CFA-40FD-9835-1FC499A7C980}"/>
                </a:ext>
              </a:extLst>
            </p:cNvPr>
            <p:cNvSpPr/>
            <p:nvPr/>
          </p:nvSpPr>
          <p:spPr>
            <a:xfrm flipH="1">
              <a:off x="4933824" y="1255505"/>
              <a:ext cx="5832648" cy="93536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11" name="Text Box 25">
              <a:extLst>
                <a:ext uri="{FF2B5EF4-FFF2-40B4-BE49-F238E27FC236}">
                  <a16:creationId xmlns:a16="http://schemas.microsoft.com/office/drawing/2014/main" id="{74C5ABE6-5DAE-47D9-AA2B-9DCB43C17188}"/>
                </a:ext>
              </a:extLst>
            </p:cNvPr>
            <p:cNvSpPr txBox="1">
              <a:spLocks noChangeArrowheads="1"/>
            </p:cNvSpPr>
            <p:nvPr/>
          </p:nvSpPr>
          <p:spPr bwMode="auto">
            <a:xfrm>
              <a:off x="4884392" y="1357516"/>
              <a:ext cx="61410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4000" b="1" i="0" u="sng"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Luyện </a:t>
              </a:r>
              <a:r>
                <a:rPr kumimoji="0" lang="en-GB" sz="4000" b="1" i="0" u="sng"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đọc</a:t>
              </a:r>
              <a:r>
                <a:rPr kumimoji="0" lang="en-GB" sz="40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a:t>
              </a:r>
            </a:p>
          </p:txBody>
        </p:sp>
      </p:grpSp>
      <p:sp>
        <p:nvSpPr>
          <p:cNvPr id="12" name="文本框 21">
            <a:extLst>
              <a:ext uri="{FF2B5EF4-FFF2-40B4-BE49-F238E27FC236}">
                <a16:creationId xmlns:a16="http://schemas.microsoft.com/office/drawing/2014/main" id="{E97E371C-971B-4E98-9142-CFD26A751C34}"/>
              </a:ext>
            </a:extLst>
          </p:cNvPr>
          <p:cNvSpPr txBox="1"/>
          <p:nvPr/>
        </p:nvSpPr>
        <p:spPr>
          <a:xfrm>
            <a:off x="1047554" y="3659376"/>
            <a:ext cx="10096891" cy="2123658"/>
          </a:xfrm>
          <a:prstGeom prst="rect">
            <a:avLst/>
          </a:prstGeom>
          <a:ln w="38100">
            <a:prstDash val="sysDot"/>
          </a:ln>
        </p:spPr>
        <p:style>
          <a:lnRef idx="2">
            <a:schemeClr val="accent1"/>
          </a:lnRef>
          <a:fillRef idx="1">
            <a:schemeClr val="lt1"/>
          </a:fillRef>
          <a:effectRef idx="0">
            <a:schemeClr val="accent1"/>
          </a:effectRef>
          <a:fontRef idx="minor">
            <a:schemeClr val="dk1"/>
          </a:fontRef>
        </p:style>
        <p:txBody>
          <a:bodyPr wrap="square" rtlCol="0">
            <a:spAutoFit/>
          </a:bodyPr>
          <a:lstStyle/>
          <a:p>
            <a:pPr lvl="0">
              <a:defRPr/>
            </a:pPr>
            <a:r>
              <a:rPr lang="en-US" sz="4400" dirty="0" err="1">
                <a:latin typeface="Arial" panose="020B0604020202020204" pitchFamily="34" charset="0"/>
                <a:cs typeface="Arial" panose="020B0604020202020204" pitchFamily="34" charset="0"/>
              </a:rPr>
              <a:t>Ánh</a:t>
            </a:r>
            <a:r>
              <a:rPr lang="vi-VN" sz="4400" dirty="0">
                <a:latin typeface="Arial" panose="020B0604020202020204" pitchFamily="34" charset="0"/>
                <a:cs typeface="Arial" panose="020B0604020202020204" pitchFamily="34" charset="0"/>
              </a:rPr>
              <a:t> nắng ban mai </a:t>
            </a:r>
            <a:r>
              <a:rPr lang="vi-VN" sz="4400">
                <a:latin typeface="Arial" panose="020B0604020202020204" pitchFamily="34" charset="0"/>
                <a:cs typeface="Arial" panose="020B0604020202020204" pitchFamily="34" charset="0"/>
              </a:rPr>
              <a:t>nhạt loãng</a:t>
            </a:r>
            <a:r>
              <a:rPr lang="en-US" sz="4400">
                <a:latin typeface="Arial" panose="020B0604020202020204" pitchFamily="34" charset="0"/>
                <a:cs typeface="Arial" panose="020B0604020202020204" pitchFamily="34" charset="0"/>
              </a:rPr>
              <a:t> </a:t>
            </a:r>
            <a:r>
              <a:rPr lang="vi-VN" sz="4400">
                <a:solidFill>
                  <a:srgbClr val="FF0000"/>
                </a:solidFill>
                <a:latin typeface="Arial" panose="020B0604020202020204" pitchFamily="34" charset="0"/>
                <a:cs typeface="Arial" panose="020B0604020202020204" pitchFamily="34" charset="0"/>
              </a:rPr>
              <a:t>/</a:t>
            </a:r>
            <a:r>
              <a:rPr lang="en-US" sz="4400">
                <a:latin typeface="Arial" panose="020B0604020202020204" pitchFamily="34" charset="0"/>
                <a:cs typeface="Arial" panose="020B0604020202020204" pitchFamily="34" charset="0"/>
              </a:rPr>
              <a:t> </a:t>
            </a:r>
            <a:r>
              <a:rPr lang="vi-VN" sz="4400">
                <a:latin typeface="Arial" panose="020B0604020202020204" pitchFamily="34" charset="0"/>
                <a:cs typeface="Arial" panose="020B0604020202020204" pitchFamily="34" charset="0"/>
              </a:rPr>
              <a:t>rải </a:t>
            </a:r>
            <a:r>
              <a:rPr lang="vi-VN" sz="4400" dirty="0">
                <a:latin typeface="Arial" panose="020B0604020202020204" pitchFamily="34" charset="0"/>
                <a:cs typeface="Arial" panose="020B0604020202020204" pitchFamily="34" charset="0"/>
              </a:rPr>
              <a:t>trên vùng đất đỏ công trường </a:t>
            </a:r>
            <a:r>
              <a:rPr lang="vi-VN" sz="4400" dirty="0">
                <a:solidFill>
                  <a:srgbClr val="FF0000"/>
                </a:solidFill>
                <a:latin typeface="Arial" panose="020B0604020202020204" pitchFamily="34" charset="0"/>
                <a:cs typeface="Arial" panose="020B0604020202020204" pitchFamily="34" charset="0"/>
              </a:rPr>
              <a:t>/</a:t>
            </a:r>
            <a:r>
              <a:rPr lang="vi-VN" sz="4400" dirty="0">
                <a:latin typeface="Arial" panose="020B0604020202020204" pitchFamily="34" charset="0"/>
                <a:cs typeface="Arial" panose="020B0604020202020204" pitchFamily="34" charset="0"/>
              </a:rPr>
              <a:t> tạo nên một hòa sắc êm dịu</a:t>
            </a:r>
            <a:r>
              <a:rPr lang="vi-VN" sz="4400" dirty="0">
                <a:solidFill>
                  <a:srgbClr val="FF0000"/>
                </a:solidFill>
                <a:latin typeface="Arial" panose="020B0604020202020204" pitchFamily="34" charset="0"/>
                <a:cs typeface="Arial" panose="020B0604020202020204" pitchFamily="34" charset="0"/>
              </a:rPr>
              <a:t>//</a:t>
            </a:r>
            <a:r>
              <a:rPr lang="vi-VN" sz="4400" dirty="0">
                <a:latin typeface="Arial" panose="020B0604020202020204" pitchFamily="34" charset="0"/>
                <a:cs typeface="Arial" panose="020B0604020202020204" pitchFamily="34" charset="0"/>
              </a:rPr>
              <a:t>.</a:t>
            </a:r>
            <a:endParaRPr lang="zh-CN" altLang="en-US" sz="4400" spc="600" dirty="0">
              <a:latin typeface="Arial" panose="020B0604020202020204" pitchFamily="34" charset="0"/>
              <a:ea typeface="iekie jianheiti" panose="02000000000000000000" pitchFamily="2" charset="-128"/>
              <a:cs typeface="Arial" panose="020B0604020202020204" pitchFamily="34" charset="0"/>
              <a:sym typeface="iekie jianheiti" panose="02000000000000000000" pitchFamily="2" charset="-128"/>
            </a:endParaRPr>
          </a:p>
        </p:txBody>
      </p:sp>
    </p:spTree>
    <p:extLst>
      <p:ext uri="{BB962C8B-B14F-4D97-AF65-F5344CB8AC3E}">
        <p14:creationId xmlns:p14="http://schemas.microsoft.com/office/powerpoint/2010/main" val="47231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7815FF8-77D4-4EA7-B3DE-18C7214DBEB0}"/>
              </a:ext>
            </a:extLst>
          </p:cNvPr>
          <p:cNvSpPr txBox="1">
            <a:spLocks/>
          </p:cNvSpPr>
          <p:nvPr/>
        </p:nvSpPr>
        <p:spPr>
          <a:xfrm>
            <a:off x="965429" y="3616482"/>
            <a:ext cx="10083570" cy="1942952"/>
          </a:xfrm>
          <a:prstGeom prst="rect">
            <a:avLst/>
          </a:prstGeom>
          <a:ln w="38100">
            <a:prstDash val="sysDot"/>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en-US" sz="4400">
                <a:solidFill>
                  <a:srgbClr val="0000FF"/>
                </a:solidFill>
                <a:latin typeface="Arial" panose="020B0604020202020204" pitchFamily="34" charset="0"/>
                <a:cs typeface="Arial" panose="020B0604020202020204" pitchFamily="34" charset="0"/>
              </a:rPr>
              <a:t>  Thế là </a:t>
            </a:r>
            <a:r>
              <a:rPr lang="en-US" altLang="en-US" sz="4400">
                <a:solidFill>
                  <a:srgbClr val="FF0000"/>
                </a:solidFill>
                <a:latin typeface="Arial" panose="020B0604020202020204" pitchFamily="34" charset="0"/>
                <a:cs typeface="Arial" panose="020B0604020202020204" pitchFamily="34" charset="0"/>
              </a:rPr>
              <a:t>/ </a:t>
            </a:r>
            <a:r>
              <a:rPr lang="en-US" altLang="en-US" sz="4400">
                <a:solidFill>
                  <a:srgbClr val="0000FF"/>
                </a:solidFill>
                <a:latin typeface="Arial" panose="020B0604020202020204" pitchFamily="34" charset="0"/>
                <a:cs typeface="Arial" panose="020B0604020202020204" pitchFamily="34" charset="0"/>
              </a:rPr>
              <a:t>A-lếch-xây đưa bàn tay vừa to</a:t>
            </a:r>
            <a:r>
              <a:rPr lang="en-US" altLang="en-US" sz="4400">
                <a:solidFill>
                  <a:srgbClr val="FF0000"/>
                </a:solidFill>
                <a:latin typeface="Arial" panose="020B0604020202020204" pitchFamily="34" charset="0"/>
                <a:cs typeface="Arial" panose="020B0604020202020204" pitchFamily="34" charset="0"/>
              </a:rPr>
              <a:t>/ </a:t>
            </a:r>
            <a:r>
              <a:rPr lang="en-US" altLang="en-US" sz="4400">
                <a:solidFill>
                  <a:srgbClr val="0000FF"/>
                </a:solidFill>
                <a:latin typeface="Arial" panose="020B0604020202020204" pitchFamily="34" charset="0"/>
                <a:cs typeface="Arial" panose="020B0604020202020204" pitchFamily="34" charset="0"/>
              </a:rPr>
              <a:t>vừa chắc</a:t>
            </a:r>
            <a:r>
              <a:rPr lang="en-US" altLang="en-US" sz="4400">
                <a:solidFill>
                  <a:srgbClr val="FF0000"/>
                </a:solidFill>
                <a:latin typeface="Arial" panose="020B0604020202020204" pitchFamily="34" charset="0"/>
                <a:cs typeface="Arial" panose="020B0604020202020204" pitchFamily="34" charset="0"/>
              </a:rPr>
              <a:t> </a:t>
            </a:r>
            <a:r>
              <a:rPr lang="en-US" altLang="en-US" sz="4400">
                <a:solidFill>
                  <a:srgbClr val="0000FF"/>
                </a:solidFill>
                <a:latin typeface="Arial" panose="020B0604020202020204" pitchFamily="34" charset="0"/>
                <a:cs typeface="Arial" panose="020B0604020202020204" pitchFamily="34" charset="0"/>
              </a:rPr>
              <a:t>ra </a:t>
            </a:r>
            <a:r>
              <a:rPr lang="en-US" altLang="en-US" sz="4400">
                <a:solidFill>
                  <a:srgbClr val="FF0000"/>
                </a:solidFill>
                <a:latin typeface="Arial" panose="020B0604020202020204" pitchFamily="34" charset="0"/>
                <a:cs typeface="Arial" panose="020B0604020202020204" pitchFamily="34" charset="0"/>
              </a:rPr>
              <a:t>/ </a:t>
            </a:r>
            <a:r>
              <a:rPr lang="en-US" altLang="en-US" sz="4400">
                <a:solidFill>
                  <a:srgbClr val="0000FF"/>
                </a:solidFill>
                <a:latin typeface="Arial" panose="020B0604020202020204" pitchFamily="34" charset="0"/>
                <a:cs typeface="Arial" panose="020B0604020202020204" pitchFamily="34" charset="0"/>
              </a:rPr>
              <a:t>nắm lấy bàn tay đầy dầu mỡ của  tôi  lắc mạnh và nói:</a:t>
            </a:r>
            <a:r>
              <a:rPr lang="en-US" altLang="en-US" sz="4400">
                <a:solidFill>
                  <a:srgbClr val="FF0000"/>
                </a:solidFill>
                <a:latin typeface="Arial" panose="020B0604020202020204" pitchFamily="34" charset="0"/>
                <a:cs typeface="Arial" panose="020B0604020202020204" pitchFamily="34" charset="0"/>
              </a:rPr>
              <a:t>//</a:t>
            </a:r>
          </a:p>
        </p:txBody>
      </p:sp>
      <p:sp>
        <p:nvSpPr>
          <p:cNvPr id="5" name="Text Box 12">
            <a:extLst>
              <a:ext uri="{FF2B5EF4-FFF2-40B4-BE49-F238E27FC236}">
                <a16:creationId xmlns:a16="http://schemas.microsoft.com/office/drawing/2014/main" id="{961D2EA4-9869-48D7-9440-6479DE20408F}"/>
              </a:ext>
            </a:extLst>
          </p:cNvPr>
          <p:cNvSpPr txBox="1">
            <a:spLocks noChangeArrowheads="1"/>
          </p:cNvSpPr>
          <p:nvPr/>
        </p:nvSpPr>
        <p:spPr bwMode="auto">
          <a:xfrm>
            <a:off x="551428" y="482634"/>
            <a:ext cx="10896533" cy="677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Một</a:t>
            </a: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6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chuyên</a:t>
            </a: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6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gia</a:t>
            </a: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600" b="1" i="0" u="none" strike="noStrike" kern="1200" cap="none" spc="0" normalizeH="0" baseline="0" noProof="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máy</a:t>
            </a:r>
            <a:r>
              <a:rPr kumimoji="0" lang="en-US" sz="36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xúc</a:t>
            </a:r>
            <a:endPar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 name="TextBox 5">
            <a:extLst>
              <a:ext uri="{FF2B5EF4-FFF2-40B4-BE49-F238E27FC236}">
                <a16:creationId xmlns:a16="http://schemas.microsoft.com/office/drawing/2014/main" id="{4080B453-2754-418A-BFC2-BAE4D07E5DE1}"/>
              </a:ext>
            </a:extLst>
          </p:cNvPr>
          <p:cNvSpPr txBox="1"/>
          <p:nvPr/>
        </p:nvSpPr>
        <p:spPr>
          <a:xfrm>
            <a:off x="6263613" y="2728460"/>
            <a:ext cx="3101164" cy="800215"/>
          </a:xfrm>
          <a:prstGeom prst="rect">
            <a:avLst/>
          </a:prstGeom>
          <a:noFill/>
        </p:spPr>
        <p:txBody>
          <a:bodyPr wrap="none" lIns="121917" tIns="60958" rIns="121917" bIns="6095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400" b="1"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A-lếch-xây</a:t>
            </a:r>
            <a:endParaRPr kumimoji="0" lang="en-GB" sz="4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 name="TextBox 6">
            <a:extLst>
              <a:ext uri="{FF2B5EF4-FFF2-40B4-BE49-F238E27FC236}">
                <a16:creationId xmlns:a16="http://schemas.microsoft.com/office/drawing/2014/main" id="{AEE2395E-BCE9-4ADE-943D-B969887CF13D}"/>
              </a:ext>
            </a:extLst>
          </p:cNvPr>
          <p:cNvSpPr txBox="1"/>
          <p:nvPr/>
        </p:nvSpPr>
        <p:spPr>
          <a:xfrm>
            <a:off x="2058788" y="2728460"/>
            <a:ext cx="3076575" cy="800215"/>
          </a:xfrm>
          <a:prstGeom prst="rect">
            <a:avLst/>
          </a:prstGeom>
          <a:noFill/>
        </p:spPr>
        <p:txBody>
          <a:bodyPr wrap="square" lIns="121917" tIns="60958" rIns="121917" bIns="6095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4400" b="1">
                <a:solidFill>
                  <a:srgbClr val="00206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Arial" panose="020B0604020202020204" pitchFamily="34" charset="0"/>
              </a:rPr>
              <a:t>b</a:t>
            </a:r>
            <a:r>
              <a:rPr lang="en-GB" sz="4400" b="1">
                <a:solidFill>
                  <a:srgbClr val="C0000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Arial" panose="020B0604020202020204" pitchFamily="34" charset="0"/>
              </a:rPr>
              <a:t>uồng</a:t>
            </a:r>
            <a:r>
              <a:rPr lang="en-GB" sz="4400" b="1">
                <a:solidFill>
                  <a:srgbClr val="00206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Arial" panose="020B0604020202020204" pitchFamily="34" charset="0"/>
              </a:rPr>
              <a:t> lái</a:t>
            </a:r>
            <a:endParaRPr kumimoji="0" lang="en-GB" sz="4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 name="Text Box 7">
            <a:extLst>
              <a:ext uri="{FF2B5EF4-FFF2-40B4-BE49-F238E27FC236}">
                <a16:creationId xmlns:a16="http://schemas.microsoft.com/office/drawing/2014/main" id="{D463E1C9-6F55-4161-B9F9-E4115ADD232C}"/>
              </a:ext>
            </a:extLst>
          </p:cNvPr>
          <p:cNvSpPr txBox="1">
            <a:spLocks noChangeArrowheads="1"/>
          </p:cNvSpPr>
          <p:nvPr/>
        </p:nvSpPr>
        <p:spPr bwMode="auto">
          <a:xfrm>
            <a:off x="535947" y="-93431"/>
            <a:ext cx="10896533" cy="69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Tập</a:t>
            </a:r>
            <a:r>
              <a:rPr kumimoji="0" lang="en-US" sz="3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600" b="1" i="0" u="sng"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đọc</a:t>
            </a:r>
            <a:endParaRPr kumimoji="0" lang="en-US" sz="3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 name="Text Box 9">
            <a:extLst>
              <a:ext uri="{FF2B5EF4-FFF2-40B4-BE49-F238E27FC236}">
                <a16:creationId xmlns:a16="http://schemas.microsoft.com/office/drawing/2014/main" id="{B92F96F6-1BD0-498B-9EF8-E77161C6426F}"/>
              </a:ext>
            </a:extLst>
          </p:cNvPr>
          <p:cNvSpPr txBox="1">
            <a:spLocks noChangeArrowheads="1"/>
          </p:cNvSpPr>
          <p:nvPr/>
        </p:nvSpPr>
        <p:spPr bwMode="auto">
          <a:xfrm>
            <a:off x="5519937" y="1201756"/>
            <a:ext cx="50800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1"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Theo </a:t>
            </a:r>
            <a:r>
              <a:rPr kumimoji="0" lang="en-US" sz="3200" b="1" i="1" u="none" strike="noStrike" kern="1200" cap="none" spc="0" normalizeH="0" baseline="0" noProof="0" dirty="0" err="1">
                <a:ln>
                  <a:noFill/>
                </a:ln>
                <a:solidFill>
                  <a:prstClr val="black">
                    <a:lumMod val="85000"/>
                    <a:lumOff val="15000"/>
                  </a:prstClr>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Hồng</a:t>
            </a:r>
            <a:r>
              <a:rPr kumimoji="0" lang="en-US" sz="3200" b="1" i="1"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1" u="none" strike="noStrike" kern="1200" cap="none" spc="0" normalizeH="0" baseline="0" noProof="0" dirty="0" err="1">
                <a:ln>
                  <a:noFill/>
                </a:ln>
                <a:solidFill>
                  <a:prstClr val="black">
                    <a:lumMod val="85000"/>
                    <a:lumOff val="15000"/>
                  </a:prstClr>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Thủy</a:t>
            </a:r>
            <a:endParaRPr kumimoji="0" lang="en-US" sz="3200" b="1" i="1"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10" name="Group 9">
            <a:extLst>
              <a:ext uri="{FF2B5EF4-FFF2-40B4-BE49-F238E27FC236}">
                <a16:creationId xmlns:a16="http://schemas.microsoft.com/office/drawing/2014/main" id="{0B48E139-ABC4-4FAD-AAB6-A5CA2B32974D}"/>
              </a:ext>
            </a:extLst>
          </p:cNvPr>
          <p:cNvGrpSpPr/>
          <p:nvPr/>
        </p:nvGrpSpPr>
        <p:grpSpPr>
          <a:xfrm>
            <a:off x="535947" y="1588030"/>
            <a:ext cx="4147356" cy="935363"/>
            <a:chOff x="4933824" y="1255505"/>
            <a:chExt cx="6617842" cy="935363"/>
          </a:xfrm>
        </p:grpSpPr>
        <p:sp>
          <p:nvSpPr>
            <p:cNvPr id="11" name="椭圆 31">
              <a:extLst>
                <a:ext uri="{FF2B5EF4-FFF2-40B4-BE49-F238E27FC236}">
                  <a16:creationId xmlns:a16="http://schemas.microsoft.com/office/drawing/2014/main" id="{64A35DD8-D84C-4FE0-A0EC-4D837BDD12DA}"/>
                </a:ext>
              </a:extLst>
            </p:cNvPr>
            <p:cNvSpPr/>
            <p:nvPr/>
          </p:nvSpPr>
          <p:spPr>
            <a:xfrm flipH="1">
              <a:off x="4933824" y="1255505"/>
              <a:ext cx="5832648" cy="93536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12" name="Text Box 25">
              <a:extLst>
                <a:ext uri="{FF2B5EF4-FFF2-40B4-BE49-F238E27FC236}">
                  <a16:creationId xmlns:a16="http://schemas.microsoft.com/office/drawing/2014/main" id="{47F9AAE7-614E-498C-8F07-D2C147A1A0A8}"/>
                </a:ext>
              </a:extLst>
            </p:cNvPr>
            <p:cNvSpPr txBox="1">
              <a:spLocks noChangeArrowheads="1"/>
            </p:cNvSpPr>
            <p:nvPr/>
          </p:nvSpPr>
          <p:spPr bwMode="auto">
            <a:xfrm>
              <a:off x="5410621" y="1327485"/>
              <a:ext cx="61410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4000" b="1" i="0" u="sng"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Luyện </a:t>
              </a:r>
              <a:r>
                <a:rPr kumimoji="0" lang="en-GB" sz="4000" b="1" i="0" u="sng"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đọc</a:t>
              </a:r>
              <a:r>
                <a:rPr kumimoji="0" lang="en-GB" sz="40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a:t>
              </a:r>
            </a:p>
          </p:txBody>
        </p:sp>
      </p:grpSp>
    </p:spTree>
    <p:extLst>
      <p:ext uri="{BB962C8B-B14F-4D97-AF65-F5344CB8AC3E}">
        <p14:creationId xmlns:p14="http://schemas.microsoft.com/office/powerpoint/2010/main" val="101687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a:xfrm>
            <a:off x="1624625" y="2105197"/>
            <a:ext cx="8995326"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5D9948">
                    <a:lumMod val="50000"/>
                  </a:srgbClr>
                </a:solidFill>
                <a:effectLst/>
                <a:uLnTx/>
                <a:uFillTx/>
                <a:latin typeface="Arial" panose="020B0604020202020204" pitchFamily="34" charset="0"/>
                <a:ea typeface="+mn-ea"/>
                <a:cs typeface="Arial" panose="020B0604020202020204" pitchFamily="34" charset="0"/>
              </a:rPr>
              <a:t>Câu 1</a:t>
            </a:r>
            <a:r>
              <a:rPr kumimoji="0" lang="en-US" sz="3600" b="1" i="0" u="none" strike="noStrike" kern="1200" cap="none" spc="0" normalizeH="0" baseline="0" noProof="0" dirty="0">
                <a:ln>
                  <a:noFill/>
                </a:ln>
                <a:solidFill>
                  <a:srgbClr val="5D9948">
                    <a:lumMod val="50000"/>
                  </a:srgbClr>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5D9948">
                    <a:lumMod val="50000"/>
                  </a:srgbClr>
                </a:solidFill>
                <a:effectLst/>
                <a:uLnTx/>
                <a:uFillTx/>
                <a:latin typeface="Arial" panose="020B0604020202020204" pitchFamily="34" charset="0"/>
                <a:ea typeface="+mn-ea"/>
                <a:cs typeface="Arial" panose="020B0604020202020204" pitchFamily="34" charset="0"/>
              </a:rPr>
              <a:t>Anh</a:t>
            </a:r>
            <a:r>
              <a:rPr kumimoji="0" lang="en-US" sz="3600" b="1" i="0" u="none" strike="noStrike" kern="1200" cap="none" spc="0" normalizeH="0" baseline="0" noProof="0" dirty="0">
                <a:ln>
                  <a:noFill/>
                </a:ln>
                <a:solidFill>
                  <a:srgbClr val="5D9948">
                    <a:lumMod val="50000"/>
                  </a:srgbClr>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5D9948">
                    <a:lumMod val="50000"/>
                  </a:srgbClr>
                </a:solidFill>
                <a:effectLst/>
                <a:uLnTx/>
                <a:uFillTx/>
                <a:latin typeface="Arial" panose="020B0604020202020204" pitchFamily="34" charset="0"/>
                <a:ea typeface="+mn-ea"/>
                <a:cs typeface="Arial" panose="020B0604020202020204" pitchFamily="34" charset="0"/>
              </a:rPr>
              <a:t>Thủy</a:t>
            </a:r>
            <a:r>
              <a:rPr kumimoji="0" lang="en-US" sz="3600" b="1" i="0" u="none" strike="noStrike" kern="1200" cap="none" spc="0" normalizeH="0" baseline="0" noProof="0" dirty="0">
                <a:ln>
                  <a:noFill/>
                </a:ln>
                <a:solidFill>
                  <a:srgbClr val="5D9948">
                    <a:lumMod val="50000"/>
                  </a:srgbClr>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5D9948">
                    <a:lumMod val="50000"/>
                  </a:srgbClr>
                </a:solidFill>
                <a:effectLst/>
                <a:uLnTx/>
                <a:uFillTx/>
                <a:latin typeface="Arial" panose="020B0604020202020204" pitchFamily="34" charset="0"/>
                <a:ea typeface="+mn-ea"/>
                <a:cs typeface="Arial" panose="020B0604020202020204" pitchFamily="34" charset="0"/>
              </a:rPr>
              <a:t>gặp</a:t>
            </a:r>
            <a:r>
              <a:rPr kumimoji="0" lang="en-US" sz="3600" b="1" i="0" u="none" strike="noStrike" kern="1200" cap="none" spc="0" normalizeH="0" baseline="0" noProof="0" dirty="0">
                <a:ln>
                  <a:noFill/>
                </a:ln>
                <a:solidFill>
                  <a:srgbClr val="5D9948">
                    <a:lumMod val="50000"/>
                  </a:srgbClr>
                </a:solidFill>
                <a:effectLst/>
                <a:uLnTx/>
                <a:uFillTx/>
                <a:latin typeface="Arial" panose="020B0604020202020204" pitchFamily="34" charset="0"/>
                <a:ea typeface="+mn-ea"/>
                <a:cs typeface="Arial" panose="020B0604020202020204" pitchFamily="34" charset="0"/>
              </a:rPr>
              <a:t> A-</a:t>
            </a:r>
            <a:r>
              <a:rPr kumimoji="0" lang="en-US" sz="3600" b="1" i="0" u="none" strike="noStrike" kern="1200" cap="none" spc="0" normalizeH="0" baseline="0" noProof="0" dirty="0" err="1">
                <a:ln>
                  <a:noFill/>
                </a:ln>
                <a:solidFill>
                  <a:srgbClr val="5D9948">
                    <a:lumMod val="50000"/>
                  </a:srgbClr>
                </a:solidFill>
                <a:effectLst/>
                <a:uLnTx/>
                <a:uFillTx/>
                <a:latin typeface="Arial" panose="020B0604020202020204" pitchFamily="34" charset="0"/>
                <a:ea typeface="+mn-ea"/>
                <a:cs typeface="Arial" panose="020B0604020202020204" pitchFamily="34" charset="0"/>
              </a:rPr>
              <a:t>lếch</a:t>
            </a:r>
            <a:r>
              <a:rPr kumimoji="0" lang="en-US" sz="3600" b="1" i="0" u="none" strike="noStrike" kern="1200" cap="none" spc="0" normalizeH="0" baseline="0" noProof="0" dirty="0">
                <a:ln>
                  <a:noFill/>
                </a:ln>
                <a:solidFill>
                  <a:srgbClr val="5D9948">
                    <a:lumMod val="50000"/>
                  </a:srgbClr>
                </a:solidFill>
                <a:effectLst/>
                <a:uLnTx/>
                <a:uFillTx/>
                <a:latin typeface="Arial" panose="020B0604020202020204" pitchFamily="34" charset="0"/>
                <a:ea typeface="+mn-ea"/>
                <a:cs typeface="Arial" panose="020B0604020202020204" pitchFamily="34" charset="0"/>
              </a:rPr>
              <a:t>-</a:t>
            </a:r>
            <a:r>
              <a:rPr kumimoji="0" lang="en-US" sz="3600" b="1" i="0" u="none" strike="noStrike" kern="1200" cap="none" spc="0" normalizeH="0" baseline="0" noProof="0" dirty="0" err="1">
                <a:ln>
                  <a:noFill/>
                </a:ln>
                <a:solidFill>
                  <a:srgbClr val="5D9948">
                    <a:lumMod val="50000"/>
                  </a:srgbClr>
                </a:solidFill>
                <a:effectLst/>
                <a:uLnTx/>
                <a:uFillTx/>
                <a:latin typeface="Arial" panose="020B0604020202020204" pitchFamily="34" charset="0"/>
                <a:ea typeface="+mn-ea"/>
                <a:cs typeface="Arial" panose="020B0604020202020204" pitchFamily="34" charset="0"/>
              </a:rPr>
              <a:t>xây</a:t>
            </a:r>
            <a:r>
              <a:rPr kumimoji="0" lang="en-US" sz="3600" b="1" i="0" u="none" strike="noStrike" kern="1200" cap="none" spc="0" normalizeH="0" baseline="0" noProof="0" dirty="0">
                <a:ln>
                  <a:noFill/>
                </a:ln>
                <a:solidFill>
                  <a:srgbClr val="5D9948">
                    <a:lumMod val="50000"/>
                  </a:srgbClr>
                </a:solidFill>
                <a:effectLst/>
                <a:uLnTx/>
                <a:uFillTx/>
                <a:latin typeface="Arial" panose="020B0604020202020204" pitchFamily="34" charset="0"/>
                <a:ea typeface="+mn-ea"/>
                <a:cs typeface="Arial" panose="020B0604020202020204" pitchFamily="34" charset="0"/>
              </a:rPr>
              <a:t> ở </a:t>
            </a:r>
            <a:r>
              <a:rPr kumimoji="0" lang="en-US" sz="3600" b="1" i="0" u="none" strike="noStrike" kern="1200" cap="none" spc="0" normalizeH="0" baseline="0" noProof="0" dirty="0" err="1">
                <a:ln>
                  <a:noFill/>
                </a:ln>
                <a:solidFill>
                  <a:srgbClr val="5D9948">
                    <a:lumMod val="50000"/>
                  </a:srgbClr>
                </a:solidFill>
                <a:effectLst/>
                <a:uLnTx/>
                <a:uFillTx/>
                <a:latin typeface="Arial" panose="020B0604020202020204" pitchFamily="34" charset="0"/>
                <a:ea typeface="+mn-ea"/>
                <a:cs typeface="Arial" panose="020B0604020202020204" pitchFamily="34" charset="0"/>
              </a:rPr>
              <a:t>đâu</a:t>
            </a:r>
            <a:r>
              <a:rPr kumimoji="0" lang="en-US" sz="3600" b="1" i="0" u="none" strike="noStrike" kern="1200" cap="none" spc="0" normalizeH="0" baseline="0" noProof="0" dirty="0">
                <a:ln>
                  <a:noFill/>
                </a:ln>
                <a:solidFill>
                  <a:srgbClr val="5D9948">
                    <a:lumMod val="50000"/>
                  </a:srgbClr>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5D9948">
                    <a:lumMod val="50000"/>
                  </a:srgbClr>
                </a:solidFill>
                <a:effectLst/>
                <a:uLnTx/>
                <a:uFillTx/>
                <a:latin typeface="Arial" panose="020B0604020202020204" pitchFamily="34" charset="0"/>
                <a:ea typeface="+mn-ea"/>
                <a:cs typeface="Arial" panose="020B0604020202020204" pitchFamily="34" charset="0"/>
              </a:rPr>
              <a:t>vào</a:t>
            </a:r>
            <a:r>
              <a:rPr kumimoji="0" lang="en-US" sz="3600" b="1" i="0" u="none" strike="noStrike" kern="1200" cap="none" spc="0" normalizeH="0" baseline="0" noProof="0" dirty="0">
                <a:ln>
                  <a:noFill/>
                </a:ln>
                <a:solidFill>
                  <a:srgbClr val="5D9948">
                    <a:lumMod val="50000"/>
                  </a:srgbClr>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5D9948">
                    <a:lumMod val="50000"/>
                  </a:srgbClr>
                </a:solidFill>
                <a:effectLst/>
                <a:uLnTx/>
                <a:uFillTx/>
                <a:latin typeface="Arial" panose="020B0604020202020204" pitchFamily="34" charset="0"/>
                <a:ea typeface="+mn-ea"/>
                <a:cs typeface="Arial" panose="020B0604020202020204" pitchFamily="34" charset="0"/>
              </a:rPr>
              <a:t>lúc</a:t>
            </a:r>
            <a:r>
              <a:rPr kumimoji="0" lang="en-US" sz="3600" b="1" i="0" u="none" strike="noStrike" kern="1200" cap="none" spc="0" normalizeH="0" baseline="0" noProof="0" dirty="0">
                <a:ln>
                  <a:noFill/>
                </a:ln>
                <a:solidFill>
                  <a:srgbClr val="5D9948">
                    <a:lumMod val="50000"/>
                  </a:srgbClr>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5D9948">
                    <a:lumMod val="50000"/>
                  </a:srgbClr>
                </a:solidFill>
                <a:effectLst/>
                <a:uLnTx/>
                <a:uFillTx/>
                <a:latin typeface="Arial" panose="020B0604020202020204" pitchFamily="34" charset="0"/>
                <a:ea typeface="+mn-ea"/>
                <a:cs typeface="Arial" panose="020B0604020202020204" pitchFamily="34" charset="0"/>
              </a:rPr>
              <a:t>nào</a:t>
            </a:r>
            <a:r>
              <a:rPr kumimoji="0" lang="en-US" sz="3600" b="1" i="0" u="none" strike="noStrike" kern="1200" cap="none" spc="0" normalizeH="0" baseline="0" noProof="0" dirty="0">
                <a:ln>
                  <a:noFill/>
                </a:ln>
                <a:solidFill>
                  <a:srgbClr val="5D9948">
                    <a:lumMod val="50000"/>
                  </a:srgbClr>
                </a:solidFill>
                <a:effectLst/>
                <a:uLnTx/>
                <a:uFillTx/>
                <a:latin typeface="Arial" panose="020B0604020202020204" pitchFamily="34" charset="0"/>
                <a:ea typeface="+mn-ea"/>
                <a:cs typeface="Arial" panose="020B0604020202020204" pitchFamily="34" charset="0"/>
              </a:rPr>
              <a:t>?</a:t>
            </a:r>
          </a:p>
        </p:txBody>
      </p:sp>
      <p:sp>
        <p:nvSpPr>
          <p:cNvPr id="46" name="TextBox 45"/>
          <p:cNvSpPr txBox="1"/>
          <p:nvPr/>
        </p:nvSpPr>
        <p:spPr>
          <a:xfrm>
            <a:off x="423042" y="3638606"/>
            <a:ext cx="11768958" cy="175432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Anh Thủy gặp A-lếch-xây trên công trường lao</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động. </a:t>
            </a:r>
            <a:endPar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Đó là một buổi sáng đầu xuân đẹp trời, khi anh đang điều khiển máy xúc làm việc.</a:t>
            </a:r>
            <a:endPar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11" name="组合 41">
            <a:extLst>
              <a:ext uri="{FF2B5EF4-FFF2-40B4-BE49-F238E27FC236}">
                <a16:creationId xmlns:a16="http://schemas.microsoft.com/office/drawing/2014/main" id="{C781058C-E05E-4A9D-8BFE-9A7AA90744BE}"/>
              </a:ext>
            </a:extLst>
          </p:cNvPr>
          <p:cNvGrpSpPr/>
          <p:nvPr/>
        </p:nvGrpSpPr>
        <p:grpSpPr>
          <a:xfrm>
            <a:off x="2047875" y="77598"/>
            <a:ext cx="8375334" cy="1341628"/>
            <a:chOff x="1513192" y="1554345"/>
            <a:chExt cx="9542584" cy="2489152"/>
          </a:xfrm>
        </p:grpSpPr>
        <p:sp>
          <p:nvSpPr>
            <p:cNvPr id="13" name="Rectangle 4">
              <a:extLst>
                <a:ext uri="{FF2B5EF4-FFF2-40B4-BE49-F238E27FC236}">
                  <a16:creationId xmlns:a16="http://schemas.microsoft.com/office/drawing/2014/main" id="{A992A6C5-AD8B-463F-9657-2BE81DA50C8E}"/>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4">
              <a:extLst>
                <a:ext uri="{FF2B5EF4-FFF2-40B4-BE49-F238E27FC236}">
                  <a16:creationId xmlns:a16="http://schemas.microsoft.com/office/drawing/2014/main" id="{2B662E1E-773C-44CD-90EA-629D176B8EC8}"/>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5" name="文本框 38">
            <a:extLst>
              <a:ext uri="{FF2B5EF4-FFF2-40B4-BE49-F238E27FC236}">
                <a16:creationId xmlns:a16="http://schemas.microsoft.com/office/drawing/2014/main" id="{6CA91CD0-E620-433D-8843-A68C14064435}"/>
              </a:ext>
            </a:extLst>
          </p:cNvPr>
          <p:cNvSpPr txBox="1"/>
          <p:nvPr/>
        </p:nvSpPr>
        <p:spPr>
          <a:xfrm>
            <a:off x="2294111" y="324684"/>
            <a:ext cx="7603778"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a:ln>
                  <a:noFill/>
                </a:ln>
                <a:solidFill>
                  <a:srgbClr val="1FC2A4"/>
                </a:solidFill>
                <a:effectLst/>
                <a:uLnTx/>
                <a:uFillTx/>
                <a:latin typeface="Arial" panose="020B0604020202020204" pitchFamily="34" charset="0"/>
                <a:ea typeface="小宝贝儿拼音体" panose="02010601030101010101" pitchFamily="2" charset="-122"/>
                <a:cs typeface="Arial" panose="020B0604020202020204" pitchFamily="34" charset="0"/>
              </a:rPr>
              <a:t>Tìm</a:t>
            </a:r>
            <a:r>
              <a:rPr kumimoji="0" lang="en-US" altLang="zh-CN" sz="4800" b="1" i="0" u="none" strike="noStrike" kern="1200" cap="none" spc="0" normalizeH="0" noProof="0">
                <a:ln>
                  <a:noFill/>
                </a:ln>
                <a:solidFill>
                  <a:srgbClr val="1FC2A4"/>
                </a:solidFill>
                <a:effectLst/>
                <a:uLnTx/>
                <a:uFillTx/>
                <a:latin typeface="Arial" panose="020B0604020202020204" pitchFamily="34" charset="0"/>
                <a:ea typeface="小宝贝儿拼音体" panose="02010601030101010101" pitchFamily="2" charset="-122"/>
                <a:cs typeface="Arial" panose="020B0604020202020204" pitchFamily="34" charset="0"/>
              </a:rPr>
              <a:t> hiểu bài</a:t>
            </a:r>
            <a:endParaRPr kumimoji="0" lang="zh-CN" altLang="en-US" sz="4800" b="1" i="0" u="none" strike="noStrike" kern="1200" cap="none" spc="0" normalizeH="0" baseline="0" noProof="0" dirty="0">
              <a:ln>
                <a:noFill/>
              </a:ln>
              <a:solidFill>
                <a:srgbClr val="1FC2A4"/>
              </a:solidFill>
              <a:effectLst/>
              <a:uLnTx/>
              <a:uFillTx/>
              <a:latin typeface="Arial" panose="020B0604020202020204" pitchFamily="34" charset="0"/>
              <a:ea typeface="小宝贝儿拼音体" panose="02010601030101010101" pitchFamily="2" charset="-122"/>
              <a:cs typeface="Arial" panose="020B0604020202020204" pitchFamily="34" charset="0"/>
            </a:endParaRPr>
          </a:p>
        </p:txBody>
      </p:sp>
    </p:spTree>
    <p:custDataLst>
      <p:tags r:id="rId1"/>
    </p:custDataLst>
    <p:extLst>
      <p:ext uri="{BB962C8B-B14F-4D97-AF65-F5344CB8AC3E}">
        <p14:creationId xmlns:p14="http://schemas.microsoft.com/office/powerpoint/2010/main" val="179012801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arn(inVertical)">
                                      <p:cBhvr>
                                        <p:cTn id="12" dur="500"/>
                                        <p:tgtEl>
                                          <p:spTgt spid="46"/>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a:xfrm>
            <a:off x="1079292" y="62234"/>
            <a:ext cx="10033416"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srgbClr val="5D9948">
                    <a:lumMod val="50000"/>
                  </a:srgbClr>
                </a:solidFill>
                <a:effectLst/>
                <a:uLnTx/>
                <a:uFillTx/>
                <a:latin typeface="Arial" panose="020B0604020202020204" pitchFamily="34" charset="0"/>
                <a:ea typeface="+mn-ea"/>
                <a:cs typeface="Arial" panose="020B0604020202020204" pitchFamily="34" charset="0"/>
              </a:rPr>
              <a:t>Câu</a:t>
            </a:r>
            <a:r>
              <a:rPr kumimoji="0" lang="en-US" sz="3600" b="1" i="0" u="none" strike="noStrike" kern="1200" cap="none" spc="0" normalizeH="0" baseline="0" noProof="0">
                <a:ln>
                  <a:noFill/>
                </a:ln>
                <a:solidFill>
                  <a:srgbClr val="5D9948">
                    <a:lumMod val="50000"/>
                  </a:srgbClr>
                </a:solidFill>
                <a:effectLst/>
                <a:uLnTx/>
                <a:uFillTx/>
                <a:latin typeface="Arial" panose="020B0604020202020204" pitchFamily="34" charset="0"/>
                <a:ea typeface="+mn-ea"/>
                <a:cs typeface="Arial" panose="020B0604020202020204" pitchFamily="34" charset="0"/>
              </a:rPr>
              <a:t> 2: </a:t>
            </a:r>
            <a:r>
              <a:rPr kumimoji="0" lang="en-US" sz="3600" b="1" i="0" u="none" strike="noStrike" kern="1200" cap="none" spc="0" normalizeH="0" baseline="0" noProof="0" dirty="0" err="1">
                <a:ln>
                  <a:noFill/>
                </a:ln>
                <a:solidFill>
                  <a:srgbClr val="5D9948">
                    <a:lumMod val="50000"/>
                  </a:srgbClr>
                </a:solidFill>
                <a:effectLst/>
                <a:uLnTx/>
                <a:uFillTx/>
                <a:latin typeface="Arial" panose="020B0604020202020204" pitchFamily="34" charset="0"/>
                <a:ea typeface="+mn-ea"/>
                <a:cs typeface="Arial" panose="020B0604020202020204" pitchFamily="34" charset="0"/>
              </a:rPr>
              <a:t>Dáng</a:t>
            </a:r>
            <a:r>
              <a:rPr kumimoji="0" lang="en-US" sz="3600" b="1" i="0" u="none" strike="noStrike" kern="1200" cap="none" spc="0" normalizeH="0" baseline="0" noProof="0" dirty="0">
                <a:ln>
                  <a:noFill/>
                </a:ln>
                <a:solidFill>
                  <a:srgbClr val="5D9948">
                    <a:lumMod val="50000"/>
                  </a:srgbClr>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5D9948">
                    <a:lumMod val="50000"/>
                  </a:srgbClr>
                </a:solidFill>
                <a:effectLst/>
                <a:uLnTx/>
                <a:uFillTx/>
                <a:latin typeface="Arial" panose="020B0604020202020204" pitchFamily="34" charset="0"/>
                <a:ea typeface="+mn-ea"/>
                <a:cs typeface="Arial" panose="020B0604020202020204" pitchFamily="34" charset="0"/>
              </a:rPr>
              <a:t>vẻ</a:t>
            </a:r>
            <a:r>
              <a:rPr kumimoji="0" lang="en-US" sz="3600" b="1" i="0" u="none" strike="noStrike" kern="1200" cap="none" spc="0" normalizeH="0" baseline="0" noProof="0" dirty="0">
                <a:ln>
                  <a:noFill/>
                </a:ln>
                <a:solidFill>
                  <a:srgbClr val="5D9948">
                    <a:lumMod val="50000"/>
                  </a:srgbClr>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5D9948">
                    <a:lumMod val="50000"/>
                  </a:srgbClr>
                </a:solidFill>
                <a:effectLst/>
                <a:uLnTx/>
                <a:uFillTx/>
                <a:latin typeface="Arial" panose="020B0604020202020204" pitchFamily="34" charset="0"/>
                <a:ea typeface="+mn-ea"/>
                <a:cs typeface="Arial" panose="020B0604020202020204" pitchFamily="34" charset="0"/>
              </a:rPr>
              <a:t>của</a:t>
            </a:r>
            <a:r>
              <a:rPr kumimoji="0" lang="en-US" sz="3600" b="1" i="0" u="none" strike="noStrike" kern="1200" cap="none" spc="0" normalizeH="0" baseline="0" noProof="0" dirty="0">
                <a:ln>
                  <a:noFill/>
                </a:ln>
                <a:solidFill>
                  <a:srgbClr val="5D9948">
                    <a:lumMod val="50000"/>
                  </a:srgbClr>
                </a:solidFill>
                <a:effectLst/>
                <a:uLnTx/>
                <a:uFillTx/>
                <a:latin typeface="Arial" panose="020B0604020202020204" pitchFamily="34" charset="0"/>
                <a:ea typeface="+mn-ea"/>
                <a:cs typeface="Arial" panose="020B0604020202020204" pitchFamily="34" charset="0"/>
              </a:rPr>
              <a:t> A-</a:t>
            </a:r>
            <a:r>
              <a:rPr kumimoji="0" lang="en-US" sz="3600" b="1" i="0" u="none" strike="noStrike" kern="1200" cap="none" spc="0" normalizeH="0" baseline="0" noProof="0" dirty="0" err="1">
                <a:ln>
                  <a:noFill/>
                </a:ln>
                <a:solidFill>
                  <a:srgbClr val="5D9948">
                    <a:lumMod val="50000"/>
                  </a:srgbClr>
                </a:solidFill>
                <a:effectLst/>
                <a:uLnTx/>
                <a:uFillTx/>
                <a:latin typeface="Arial" panose="020B0604020202020204" pitchFamily="34" charset="0"/>
                <a:ea typeface="+mn-ea"/>
                <a:cs typeface="Arial" panose="020B0604020202020204" pitchFamily="34" charset="0"/>
              </a:rPr>
              <a:t>lếch</a:t>
            </a:r>
            <a:r>
              <a:rPr kumimoji="0" lang="en-US" sz="3600" b="1" i="0" u="none" strike="noStrike" kern="1200" cap="none" spc="0" normalizeH="0" baseline="0" noProof="0" dirty="0">
                <a:ln>
                  <a:noFill/>
                </a:ln>
                <a:solidFill>
                  <a:srgbClr val="5D9948">
                    <a:lumMod val="50000"/>
                  </a:srgbClr>
                </a:solidFill>
                <a:effectLst/>
                <a:uLnTx/>
                <a:uFillTx/>
                <a:latin typeface="Arial" panose="020B0604020202020204" pitchFamily="34" charset="0"/>
                <a:ea typeface="+mn-ea"/>
                <a:cs typeface="Arial" panose="020B0604020202020204" pitchFamily="34" charset="0"/>
              </a:rPr>
              <a:t>-</a:t>
            </a:r>
            <a:r>
              <a:rPr kumimoji="0" lang="en-US" sz="3600" b="1" i="0" u="none" strike="noStrike" kern="1200" cap="none" spc="0" normalizeH="0" baseline="0" noProof="0" dirty="0" err="1">
                <a:ln>
                  <a:noFill/>
                </a:ln>
                <a:solidFill>
                  <a:srgbClr val="5D9948">
                    <a:lumMod val="50000"/>
                  </a:srgbClr>
                </a:solidFill>
                <a:effectLst/>
                <a:uLnTx/>
                <a:uFillTx/>
                <a:latin typeface="Arial" panose="020B0604020202020204" pitchFamily="34" charset="0"/>
                <a:ea typeface="+mn-ea"/>
                <a:cs typeface="Arial" panose="020B0604020202020204" pitchFamily="34" charset="0"/>
              </a:rPr>
              <a:t>xây</a:t>
            </a:r>
            <a:r>
              <a:rPr kumimoji="0" lang="en-US" sz="3600" b="1" i="0" u="none" strike="noStrike" kern="1200" cap="none" spc="0" normalizeH="0" baseline="0" noProof="0" dirty="0">
                <a:ln>
                  <a:noFill/>
                </a:ln>
                <a:solidFill>
                  <a:srgbClr val="5D9948">
                    <a:lumMod val="50000"/>
                  </a:srgbClr>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5D9948">
                    <a:lumMod val="50000"/>
                  </a:srgbClr>
                </a:solidFill>
                <a:effectLst/>
                <a:uLnTx/>
                <a:uFillTx/>
                <a:latin typeface="Arial" panose="020B0604020202020204" pitchFamily="34" charset="0"/>
                <a:ea typeface="+mn-ea"/>
                <a:cs typeface="Arial" panose="020B0604020202020204" pitchFamily="34" charset="0"/>
              </a:rPr>
              <a:t>có</a:t>
            </a:r>
            <a:r>
              <a:rPr kumimoji="0" lang="en-US" sz="3600" b="1" i="0" u="none" strike="noStrike" kern="1200" cap="none" spc="0" normalizeH="0" baseline="0" noProof="0" dirty="0">
                <a:ln>
                  <a:noFill/>
                </a:ln>
                <a:solidFill>
                  <a:srgbClr val="5D9948">
                    <a:lumMod val="50000"/>
                  </a:srgbClr>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5D9948">
                    <a:lumMod val="50000"/>
                  </a:srgbClr>
                </a:solidFill>
                <a:effectLst/>
                <a:uLnTx/>
                <a:uFillTx/>
                <a:latin typeface="Arial" panose="020B0604020202020204" pitchFamily="34" charset="0"/>
                <a:ea typeface="+mn-ea"/>
                <a:cs typeface="Arial" panose="020B0604020202020204" pitchFamily="34" charset="0"/>
              </a:rPr>
              <a:t>gì</a:t>
            </a:r>
            <a:r>
              <a:rPr kumimoji="0" lang="en-US" sz="3600" b="1" i="0" u="none" strike="noStrike" kern="1200" cap="none" spc="0" normalizeH="0" baseline="0" noProof="0" dirty="0">
                <a:ln>
                  <a:noFill/>
                </a:ln>
                <a:solidFill>
                  <a:srgbClr val="5D9948">
                    <a:lumMod val="50000"/>
                  </a:srgbClr>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5D9948">
                    <a:lumMod val="50000"/>
                  </a:srgbClr>
                </a:solidFill>
                <a:effectLst/>
                <a:uLnTx/>
                <a:uFillTx/>
                <a:latin typeface="Arial" panose="020B0604020202020204" pitchFamily="34" charset="0"/>
                <a:ea typeface="+mn-ea"/>
                <a:cs typeface="Arial" panose="020B0604020202020204" pitchFamily="34" charset="0"/>
              </a:rPr>
              <a:t>đặc</a:t>
            </a:r>
            <a:r>
              <a:rPr kumimoji="0" lang="en-US" sz="3600" b="1" i="0" u="none" strike="noStrike" kern="1200" cap="none" spc="0" normalizeH="0" baseline="0" noProof="0" dirty="0">
                <a:ln>
                  <a:noFill/>
                </a:ln>
                <a:solidFill>
                  <a:srgbClr val="5D9948">
                    <a:lumMod val="50000"/>
                  </a:srgbClr>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5D9948">
                    <a:lumMod val="50000"/>
                  </a:srgbClr>
                </a:solidFill>
                <a:effectLst/>
                <a:uLnTx/>
                <a:uFillTx/>
                <a:latin typeface="Arial" panose="020B0604020202020204" pitchFamily="34" charset="0"/>
                <a:ea typeface="+mn-ea"/>
                <a:cs typeface="Arial" panose="020B0604020202020204" pitchFamily="34" charset="0"/>
              </a:rPr>
              <a:t>biệt</a:t>
            </a:r>
            <a:r>
              <a:rPr kumimoji="0" lang="en-US" sz="3600" b="1" i="0" u="none" strike="noStrike" kern="1200" cap="none" spc="0" normalizeH="0" baseline="0" noProof="0" dirty="0">
                <a:ln>
                  <a:noFill/>
                </a:ln>
                <a:solidFill>
                  <a:srgbClr val="5D9948">
                    <a:lumMod val="50000"/>
                  </a:srgbClr>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err="1">
                <a:ln>
                  <a:noFill/>
                </a:ln>
                <a:solidFill>
                  <a:srgbClr val="5D9948">
                    <a:lumMod val="50000"/>
                  </a:srgbClr>
                </a:solidFill>
                <a:effectLst/>
                <a:uLnTx/>
                <a:uFillTx/>
                <a:latin typeface="Arial" panose="020B0604020202020204" pitchFamily="34" charset="0"/>
                <a:ea typeface="+mn-ea"/>
                <a:cs typeface="Arial" panose="020B0604020202020204" pitchFamily="34" charset="0"/>
              </a:rPr>
              <a:t>khiến</a:t>
            </a:r>
            <a:r>
              <a:rPr kumimoji="0" lang="en-US" sz="3600" b="1" i="0" u="none" strike="noStrike" kern="1200" cap="none" spc="0" normalizeH="0" baseline="0" noProof="0">
                <a:ln>
                  <a:noFill/>
                </a:ln>
                <a:solidFill>
                  <a:srgbClr val="5D9948">
                    <a:lumMod val="50000"/>
                  </a:srgbClr>
                </a:solidFill>
                <a:effectLst/>
                <a:uLnTx/>
                <a:uFillTx/>
                <a:latin typeface="Arial" panose="020B0604020202020204" pitchFamily="34" charset="0"/>
                <a:ea typeface="+mn-ea"/>
                <a:cs typeface="Arial" panose="020B0604020202020204" pitchFamily="34" charset="0"/>
              </a:rPr>
              <a:t> anh </a:t>
            </a:r>
            <a:r>
              <a:rPr kumimoji="0" lang="en-US" sz="3600" b="1" i="0" u="none" strike="noStrike" kern="1200" cap="none" spc="0" normalizeH="0" baseline="0" noProof="0" dirty="0" err="1">
                <a:ln>
                  <a:noFill/>
                </a:ln>
                <a:solidFill>
                  <a:srgbClr val="5D9948">
                    <a:lumMod val="50000"/>
                  </a:srgbClr>
                </a:solidFill>
                <a:effectLst/>
                <a:uLnTx/>
                <a:uFillTx/>
                <a:latin typeface="Arial" panose="020B0604020202020204" pitchFamily="34" charset="0"/>
                <a:ea typeface="+mn-ea"/>
                <a:cs typeface="Arial" panose="020B0604020202020204" pitchFamily="34" charset="0"/>
              </a:rPr>
              <a:t>Thủy</a:t>
            </a:r>
            <a:r>
              <a:rPr kumimoji="0" lang="en-US" sz="3600" b="1" i="0" u="none" strike="noStrike" kern="1200" cap="none" spc="0" normalizeH="0" baseline="0" noProof="0" dirty="0">
                <a:ln>
                  <a:noFill/>
                </a:ln>
                <a:solidFill>
                  <a:srgbClr val="5D9948">
                    <a:lumMod val="50000"/>
                  </a:srgbClr>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5D9948">
                    <a:lumMod val="50000"/>
                  </a:srgbClr>
                </a:solidFill>
                <a:effectLst/>
                <a:uLnTx/>
                <a:uFillTx/>
                <a:latin typeface="Arial" panose="020B0604020202020204" pitchFamily="34" charset="0"/>
                <a:ea typeface="+mn-ea"/>
                <a:cs typeface="Arial" panose="020B0604020202020204" pitchFamily="34" charset="0"/>
              </a:rPr>
              <a:t>chú</a:t>
            </a:r>
            <a:r>
              <a:rPr kumimoji="0" lang="en-US" sz="3600" b="1" i="0" u="none" strike="noStrike" kern="1200" cap="none" spc="0" normalizeH="0" baseline="0" noProof="0" dirty="0">
                <a:ln>
                  <a:noFill/>
                </a:ln>
                <a:solidFill>
                  <a:srgbClr val="5D9948">
                    <a:lumMod val="50000"/>
                  </a:srgbClr>
                </a:solidFill>
                <a:effectLst/>
                <a:uLnTx/>
                <a:uFillTx/>
                <a:latin typeface="Arial" panose="020B0604020202020204" pitchFamily="34" charset="0"/>
                <a:ea typeface="+mn-ea"/>
                <a:cs typeface="Arial" panose="020B0604020202020204" pitchFamily="34" charset="0"/>
              </a:rPr>
              <a:t> ý?</a:t>
            </a:r>
          </a:p>
        </p:txBody>
      </p:sp>
      <p:sp>
        <p:nvSpPr>
          <p:cNvPr id="6" name="TextBox 5"/>
          <p:cNvSpPr txBox="1"/>
          <p:nvPr/>
        </p:nvSpPr>
        <p:spPr>
          <a:xfrm>
            <a:off x="707857" y="1659285"/>
            <a:ext cx="10974805"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Vóc người cao lớn; dáng đứng sừng sững.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Mái tóc vàng óng ửng lên như một mảng nắng.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Thân hình chắc khỏe trong bộ quần áo xanh công nhân.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Khuôn mặt to chất phác.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Tất cả từ con người ấy gợi lên ngay từ phút đầu cảm giác giản dị thân mật.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397220624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a:xfrm>
            <a:off x="1740740" y="100036"/>
            <a:ext cx="871052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5D9948">
                    <a:lumMod val="50000"/>
                  </a:srgbClr>
                </a:solidFill>
                <a:effectLst/>
                <a:uLnTx/>
                <a:uFillTx/>
                <a:latin typeface="Arial" panose="020B0604020202020204" pitchFamily="34" charset="0"/>
                <a:ea typeface="+mn-ea"/>
                <a:cs typeface="Arial" panose="020B0604020202020204" pitchFamily="34" charset="0"/>
              </a:rPr>
              <a:t>Câu </a:t>
            </a:r>
            <a:r>
              <a:rPr kumimoji="0" lang="en-US" sz="3600" b="1" i="0" u="none" strike="noStrike" kern="1200" cap="none" spc="0" normalizeH="0" baseline="0" noProof="0">
                <a:ln>
                  <a:noFill/>
                </a:ln>
                <a:solidFill>
                  <a:srgbClr val="5D9948">
                    <a:lumMod val="50000"/>
                  </a:srgbClr>
                </a:solidFill>
                <a:effectLst/>
                <a:uLnTx/>
                <a:uFillTx/>
                <a:latin typeface="Arial" panose="020B0604020202020204" pitchFamily="34" charset="0"/>
                <a:ea typeface="+mn-ea"/>
                <a:cs typeface="Arial" panose="020B0604020202020204" pitchFamily="34" charset="0"/>
              </a:rPr>
              <a:t>3</a:t>
            </a:r>
            <a:r>
              <a:rPr kumimoji="0" lang="vi-VN" sz="3600" b="1" i="0" u="none" strike="noStrike" kern="1200" cap="none" spc="0" normalizeH="0" baseline="0" noProof="0">
                <a:ln>
                  <a:noFill/>
                </a:ln>
                <a:solidFill>
                  <a:srgbClr val="5D9948">
                    <a:lumMod val="50000"/>
                  </a:srgbClr>
                </a:solidFill>
                <a:effectLst/>
                <a:uLnTx/>
                <a:uFillTx/>
                <a:latin typeface="Arial" panose="020B0604020202020204" pitchFamily="34" charset="0"/>
                <a:ea typeface="+mn-ea"/>
                <a:cs typeface="Arial" panose="020B0604020202020204" pitchFamily="34" charset="0"/>
              </a:rPr>
              <a:t>: </a:t>
            </a:r>
            <a:r>
              <a:rPr kumimoji="0" lang="vi-VN" sz="3600" b="1" i="0" u="none" strike="noStrike" kern="1200" cap="none" spc="0" normalizeH="0" baseline="0" noProof="0" dirty="0">
                <a:ln>
                  <a:noFill/>
                </a:ln>
                <a:solidFill>
                  <a:srgbClr val="5D9948">
                    <a:lumMod val="50000"/>
                  </a:srgbClr>
                </a:solidFill>
                <a:effectLst/>
                <a:uLnTx/>
                <a:uFillTx/>
                <a:latin typeface="Arial" panose="020B0604020202020204" pitchFamily="34" charset="0"/>
                <a:ea typeface="+mn-ea"/>
                <a:cs typeface="Arial" panose="020B0604020202020204" pitchFamily="34" charset="0"/>
              </a:rPr>
              <a:t>Cuộc gặp gỡ giữa hai bạn đồng nghiệp diễn ra như thế nào?</a:t>
            </a:r>
            <a:endParaRPr kumimoji="0" lang="en-US" sz="3600" b="1" i="0" u="none" strike="noStrike" kern="1200" cap="none" spc="0" normalizeH="0" baseline="0" noProof="0" dirty="0">
              <a:ln>
                <a:noFill/>
              </a:ln>
              <a:solidFill>
                <a:srgbClr val="5D9948">
                  <a:lumMod val="50000"/>
                </a:srgbClr>
              </a:solidFill>
              <a:effectLst/>
              <a:uLnTx/>
              <a:uFillTx/>
              <a:latin typeface="Arial" panose="020B0604020202020204" pitchFamily="34" charset="0"/>
              <a:ea typeface="+mn-ea"/>
              <a:cs typeface="Arial" panose="020B0604020202020204" pitchFamily="34" charset="0"/>
            </a:endParaRPr>
          </a:p>
        </p:txBody>
      </p:sp>
      <p:sp>
        <p:nvSpPr>
          <p:cNvPr id="19" name="Text Box 6">
            <a:extLst>
              <a:ext uri="{FF2B5EF4-FFF2-40B4-BE49-F238E27FC236}">
                <a16:creationId xmlns:a16="http://schemas.microsoft.com/office/drawing/2014/main" id="{B2D4D1CA-5088-4A05-9D14-E6DE9D757963}"/>
              </a:ext>
            </a:extLst>
          </p:cNvPr>
          <p:cNvSpPr txBox="1">
            <a:spLocks noChangeArrowheads="1"/>
          </p:cNvSpPr>
          <p:nvPr/>
        </p:nvSpPr>
        <p:spPr bwMode="auto">
          <a:xfrm>
            <a:off x="1082842" y="1300365"/>
            <a:ext cx="10489687" cy="3383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4000" b="0" i="0" u="none" strike="noStrike" kern="1200" cap="none" spc="0" normalizeH="0" baseline="0" noProof="0">
                <a:ln w="0"/>
                <a:solidFill>
                  <a:srgbClr val="0070C0"/>
                </a:solidFill>
                <a:effectLst>
                  <a:outerShdw blurRad="38100" dist="19050" dir="2700000" algn="tl" rotWithShape="0">
                    <a:srgbClr val="000000">
                      <a:alpha val="40000"/>
                    </a:srgbClr>
                  </a:outerShdw>
                </a:effectLst>
                <a:uLnTx/>
                <a:uFillTx/>
                <a:latin typeface="Arial" panose="020B0604020202020204" pitchFamily="34" charset="0"/>
                <a:ea typeface="Calibri" panose="020F0502020204030204" pitchFamily="34" charset="0"/>
                <a:cs typeface="Times New Roman" panose="02020603050405020304" pitchFamily="18" charset="0"/>
              </a:rPr>
              <a:t>Cuộc gặp gỡ của họ diễn ra thật giản dị mà thân tình, thắm thiết với những câu nói, những cử chỉ gần gũi và thân thiện. Họ nhìn nhau với ánh mắt đầy thiện cảm, họ bắt tay nhau bằng đôi bàn tay dính đầy dầu mỡ. </a:t>
            </a:r>
            <a:endParaRPr kumimoji="0" lang="en-US" sz="4000" b="0" i="0" u="none" strike="noStrike" kern="1200" cap="none" spc="0" normalizeH="0" baseline="0" noProof="0">
              <a:ln w="0"/>
              <a:solidFill>
                <a:srgbClr val="0070C0"/>
              </a:solidFill>
              <a:effectLst>
                <a:outerShdw blurRad="38100" dist="19050" dir="2700000" algn="tl" rotWithShape="0">
                  <a:srgbClr val="000000">
                    <a:alpha val="40000"/>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56128462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9"/>
                                        </p:tgtEl>
                                        <p:attrNameLst>
                                          <p:attrName>style.visibility</p:attrName>
                                        </p:attrNameLst>
                                      </p:cBhvr>
                                      <p:to>
                                        <p:strVal val="visible"/>
                                      </p:to>
                                    </p:set>
                                    <p:anim calcmode="discrete" valueType="clr">
                                      <p:cBhvr override="childStyle">
                                        <p:cTn id="12"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9"/>
                                        </p:tgtEl>
                                        <p:attrNameLst>
                                          <p:attrName>fillcolor</p:attrName>
                                        </p:attrNameLst>
                                      </p:cBhvr>
                                      <p:tavLst>
                                        <p:tav tm="0">
                                          <p:val>
                                            <p:clrVal>
                                              <a:schemeClr val="accent2"/>
                                            </p:clrVal>
                                          </p:val>
                                        </p:tav>
                                        <p:tav tm="50000">
                                          <p:val>
                                            <p:clrVal>
                                              <a:schemeClr val="hlink"/>
                                            </p:clrVal>
                                          </p:val>
                                        </p:tav>
                                      </p:tavLst>
                                    </p:anim>
                                    <p:set>
                                      <p:cBhvr>
                                        <p:cTn id="14" dur="80"/>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a:xfrm>
            <a:off x="1304144" y="233484"/>
            <a:ext cx="10223292"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srgbClr val="5D9948">
                    <a:lumMod val="50000"/>
                  </a:srgbClr>
                </a:solidFill>
                <a:effectLst/>
                <a:uLnTx/>
                <a:uFillTx/>
                <a:latin typeface="Arial" panose="020B0604020202020204" pitchFamily="34" charset="0"/>
                <a:ea typeface="+mn-ea"/>
                <a:cs typeface="Arial" panose="020B0604020202020204" pitchFamily="34" charset="0"/>
              </a:rPr>
              <a:t>Câu</a:t>
            </a:r>
            <a:r>
              <a:rPr kumimoji="0" lang="en-US" sz="3600" b="1" i="0" u="none" strike="noStrike" kern="1200" cap="none" spc="0" normalizeH="0" baseline="0" noProof="0">
                <a:ln>
                  <a:noFill/>
                </a:ln>
                <a:solidFill>
                  <a:srgbClr val="5D9948">
                    <a:lumMod val="50000"/>
                  </a:srgbClr>
                </a:solidFill>
                <a:effectLst/>
                <a:uLnTx/>
                <a:uFillTx/>
                <a:latin typeface="Arial" panose="020B0604020202020204" pitchFamily="34" charset="0"/>
                <a:ea typeface="+mn-ea"/>
                <a:cs typeface="Arial" panose="020B0604020202020204" pitchFamily="34" charset="0"/>
              </a:rPr>
              <a:t> 4: </a:t>
            </a:r>
            <a:r>
              <a:rPr kumimoji="0" lang="en-US" sz="3600" b="1" i="0" u="none" strike="noStrike" kern="1200" cap="none" spc="0" normalizeH="0" baseline="0" noProof="0" dirty="0">
                <a:ln>
                  <a:noFill/>
                </a:ln>
                <a:solidFill>
                  <a:srgbClr val="5D9948">
                    <a:lumMod val="50000"/>
                  </a:srgbClr>
                </a:solidFill>
                <a:effectLst/>
                <a:uLnTx/>
                <a:uFillTx/>
                <a:latin typeface="Arial" panose="020B0604020202020204" pitchFamily="34" charset="0"/>
                <a:ea typeface="+mn-ea"/>
                <a:cs typeface="Arial" panose="020B0604020202020204" pitchFamily="34" charset="0"/>
              </a:rPr>
              <a:t>Chi </a:t>
            </a:r>
            <a:r>
              <a:rPr kumimoji="0" lang="en-US" sz="3600" b="1" i="0" u="none" strike="noStrike" kern="1200" cap="none" spc="0" normalizeH="0" baseline="0" noProof="0" dirty="0" err="1">
                <a:ln>
                  <a:noFill/>
                </a:ln>
                <a:solidFill>
                  <a:srgbClr val="5D9948">
                    <a:lumMod val="50000"/>
                  </a:srgbClr>
                </a:solidFill>
                <a:effectLst/>
                <a:uLnTx/>
                <a:uFillTx/>
                <a:latin typeface="Arial" panose="020B0604020202020204" pitchFamily="34" charset="0"/>
                <a:ea typeface="+mn-ea"/>
                <a:cs typeface="Arial" panose="020B0604020202020204" pitchFamily="34" charset="0"/>
              </a:rPr>
              <a:t>tiết</a:t>
            </a:r>
            <a:r>
              <a:rPr kumimoji="0" lang="en-US" sz="3600" b="1" i="0" u="none" strike="noStrike" kern="1200" cap="none" spc="0" normalizeH="0" baseline="0" noProof="0" dirty="0">
                <a:ln>
                  <a:noFill/>
                </a:ln>
                <a:solidFill>
                  <a:srgbClr val="5D9948">
                    <a:lumMod val="50000"/>
                  </a:srgbClr>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5D9948">
                    <a:lumMod val="50000"/>
                  </a:srgbClr>
                </a:solidFill>
                <a:effectLst/>
                <a:uLnTx/>
                <a:uFillTx/>
                <a:latin typeface="Arial" panose="020B0604020202020204" pitchFamily="34" charset="0"/>
                <a:ea typeface="+mn-ea"/>
                <a:cs typeface="Arial" panose="020B0604020202020204" pitchFamily="34" charset="0"/>
              </a:rPr>
              <a:t>nào</a:t>
            </a:r>
            <a:r>
              <a:rPr kumimoji="0" lang="en-US" sz="3600" b="1" i="0" u="none" strike="noStrike" kern="1200" cap="none" spc="0" normalizeH="0" baseline="0" noProof="0" dirty="0">
                <a:ln>
                  <a:noFill/>
                </a:ln>
                <a:solidFill>
                  <a:srgbClr val="5D9948">
                    <a:lumMod val="50000"/>
                  </a:srgbClr>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5D9948">
                    <a:lumMod val="50000"/>
                  </a:srgbClr>
                </a:solidFill>
                <a:effectLst/>
                <a:uLnTx/>
                <a:uFillTx/>
                <a:latin typeface="Arial" panose="020B0604020202020204" pitchFamily="34" charset="0"/>
                <a:ea typeface="+mn-ea"/>
                <a:cs typeface="Arial" panose="020B0604020202020204" pitchFamily="34" charset="0"/>
              </a:rPr>
              <a:t>trong</a:t>
            </a:r>
            <a:r>
              <a:rPr kumimoji="0" lang="en-US" sz="3600" b="1" i="0" u="none" strike="noStrike" kern="1200" cap="none" spc="0" normalizeH="0" baseline="0" noProof="0" dirty="0">
                <a:ln>
                  <a:noFill/>
                </a:ln>
                <a:solidFill>
                  <a:srgbClr val="5D9948">
                    <a:lumMod val="50000"/>
                  </a:srgbClr>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5D9948">
                    <a:lumMod val="50000"/>
                  </a:srgbClr>
                </a:solidFill>
                <a:effectLst/>
                <a:uLnTx/>
                <a:uFillTx/>
                <a:latin typeface="Arial" panose="020B0604020202020204" pitchFamily="34" charset="0"/>
                <a:ea typeface="+mn-ea"/>
                <a:cs typeface="Arial" panose="020B0604020202020204" pitchFamily="34" charset="0"/>
              </a:rPr>
              <a:t>bài</a:t>
            </a:r>
            <a:r>
              <a:rPr kumimoji="0" lang="en-US" sz="3600" b="1" i="0" u="none" strike="noStrike" kern="1200" cap="none" spc="0" normalizeH="0" baseline="0" noProof="0" dirty="0">
                <a:ln>
                  <a:noFill/>
                </a:ln>
                <a:solidFill>
                  <a:srgbClr val="5D9948">
                    <a:lumMod val="50000"/>
                  </a:srgbClr>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5D9948">
                    <a:lumMod val="50000"/>
                  </a:srgbClr>
                </a:solidFill>
                <a:effectLst/>
                <a:uLnTx/>
                <a:uFillTx/>
                <a:latin typeface="Arial" panose="020B0604020202020204" pitchFamily="34" charset="0"/>
                <a:ea typeface="+mn-ea"/>
                <a:cs typeface="Arial" panose="020B0604020202020204" pitchFamily="34" charset="0"/>
              </a:rPr>
              <a:t>khiến</a:t>
            </a:r>
            <a:r>
              <a:rPr kumimoji="0" lang="en-US" sz="3600" b="1" i="0" u="none" strike="noStrike" kern="1200" cap="none" spc="0" normalizeH="0" baseline="0" noProof="0" dirty="0">
                <a:ln>
                  <a:noFill/>
                </a:ln>
                <a:solidFill>
                  <a:srgbClr val="5D9948">
                    <a:lumMod val="50000"/>
                  </a:srgbClr>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5D9948">
                    <a:lumMod val="50000"/>
                  </a:srgbClr>
                </a:solidFill>
                <a:effectLst/>
                <a:uLnTx/>
                <a:uFillTx/>
                <a:latin typeface="Arial" panose="020B0604020202020204" pitchFamily="34" charset="0"/>
                <a:ea typeface="+mn-ea"/>
                <a:cs typeface="Arial" panose="020B0604020202020204" pitchFamily="34" charset="0"/>
              </a:rPr>
              <a:t>em</a:t>
            </a:r>
            <a:r>
              <a:rPr kumimoji="0" lang="en-US" sz="3600" b="1" i="0" u="none" strike="noStrike" kern="1200" cap="none" spc="0" normalizeH="0" baseline="0" noProof="0" dirty="0">
                <a:ln>
                  <a:noFill/>
                </a:ln>
                <a:solidFill>
                  <a:srgbClr val="5D9948">
                    <a:lumMod val="50000"/>
                  </a:srgbClr>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5D9948">
                    <a:lumMod val="50000"/>
                  </a:srgbClr>
                </a:solidFill>
                <a:effectLst/>
                <a:uLnTx/>
                <a:uFillTx/>
                <a:latin typeface="Arial" panose="020B0604020202020204" pitchFamily="34" charset="0"/>
                <a:ea typeface="+mn-ea"/>
                <a:cs typeface="Arial" panose="020B0604020202020204" pitchFamily="34" charset="0"/>
              </a:rPr>
              <a:t>nhớ</a:t>
            </a:r>
            <a:r>
              <a:rPr kumimoji="0" lang="en-US" sz="3600" b="1" i="0" u="none" strike="noStrike" kern="1200" cap="none" spc="0" normalizeH="0" baseline="0" noProof="0" dirty="0">
                <a:ln>
                  <a:noFill/>
                </a:ln>
                <a:solidFill>
                  <a:srgbClr val="5D9948">
                    <a:lumMod val="50000"/>
                  </a:srgbClr>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5D9948">
                    <a:lumMod val="50000"/>
                  </a:srgbClr>
                </a:solidFill>
                <a:effectLst/>
                <a:uLnTx/>
                <a:uFillTx/>
                <a:latin typeface="Arial" panose="020B0604020202020204" pitchFamily="34" charset="0"/>
                <a:ea typeface="+mn-ea"/>
                <a:cs typeface="Arial" panose="020B0604020202020204" pitchFamily="34" charset="0"/>
              </a:rPr>
              <a:t>nhất</a:t>
            </a:r>
            <a:r>
              <a:rPr kumimoji="0" lang="en-US" sz="3600" b="1" i="0" u="none" strike="noStrike" kern="1200" cap="none" spc="0" normalizeH="0" baseline="0" noProof="0" dirty="0">
                <a:ln>
                  <a:noFill/>
                </a:ln>
                <a:solidFill>
                  <a:srgbClr val="5D9948">
                    <a:lumMod val="50000"/>
                  </a:srgbClr>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5D9948">
                    <a:lumMod val="50000"/>
                  </a:srgbClr>
                </a:solidFill>
                <a:effectLst/>
                <a:uLnTx/>
                <a:uFillTx/>
                <a:latin typeface="Arial" panose="020B0604020202020204" pitchFamily="34" charset="0"/>
                <a:ea typeface="+mn-ea"/>
                <a:cs typeface="Arial" panose="020B0604020202020204" pitchFamily="34" charset="0"/>
              </a:rPr>
              <a:t>Vì</a:t>
            </a:r>
            <a:r>
              <a:rPr kumimoji="0" lang="en-US" sz="3600" b="1" i="0" u="none" strike="noStrike" kern="1200" cap="none" spc="0" normalizeH="0" baseline="0" noProof="0" dirty="0">
                <a:ln>
                  <a:noFill/>
                </a:ln>
                <a:solidFill>
                  <a:srgbClr val="5D9948">
                    <a:lumMod val="50000"/>
                  </a:srgbClr>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5D9948">
                    <a:lumMod val="50000"/>
                  </a:srgbClr>
                </a:solidFill>
                <a:effectLst/>
                <a:uLnTx/>
                <a:uFillTx/>
                <a:latin typeface="Arial" panose="020B0604020202020204" pitchFamily="34" charset="0"/>
                <a:ea typeface="+mn-ea"/>
                <a:cs typeface="Arial" panose="020B0604020202020204" pitchFamily="34" charset="0"/>
              </a:rPr>
              <a:t>sao</a:t>
            </a:r>
            <a:r>
              <a:rPr kumimoji="0" lang="en-US" sz="3600" b="1" i="0" u="none" strike="noStrike" kern="1200" cap="none" spc="0" normalizeH="0" baseline="0" noProof="0" dirty="0">
                <a:ln>
                  <a:noFill/>
                </a:ln>
                <a:solidFill>
                  <a:srgbClr val="5D9948">
                    <a:lumMod val="50000"/>
                  </a:srgbClr>
                </a:solidFill>
                <a:effectLst/>
                <a:uLnTx/>
                <a:uFillTx/>
                <a:latin typeface="Arial" panose="020B0604020202020204" pitchFamily="34" charset="0"/>
                <a:ea typeface="+mn-ea"/>
                <a:cs typeface="Arial" panose="020B0604020202020204" pitchFamily="34" charset="0"/>
              </a:rPr>
              <a:t>?</a:t>
            </a:r>
          </a:p>
        </p:txBody>
      </p:sp>
      <p:sp>
        <p:nvSpPr>
          <p:cNvPr id="17" name="Text Box 8">
            <a:extLst>
              <a:ext uri="{FF2B5EF4-FFF2-40B4-BE49-F238E27FC236}">
                <a16:creationId xmlns:a16="http://schemas.microsoft.com/office/drawing/2014/main" id="{39251EFD-7AA2-46E7-A98C-4FE5DB670B73}"/>
              </a:ext>
            </a:extLst>
          </p:cNvPr>
          <p:cNvSpPr txBox="1">
            <a:spLocks noChangeArrowheads="1"/>
          </p:cNvSpPr>
          <p:nvPr/>
        </p:nvSpPr>
        <p:spPr bwMode="auto">
          <a:xfrm>
            <a:off x="350188" y="2075800"/>
            <a:ext cx="11491623" cy="3200876"/>
          </a:xfrm>
          <a:prstGeom prst="rect">
            <a:avLst/>
          </a:prstGeom>
          <a:ln w="57150">
            <a:solidFill>
              <a:srgbClr val="00B050"/>
            </a:solidFill>
            <a:prstDash val="sysDot"/>
          </a:ln>
        </p:spPr>
        <p:style>
          <a:lnRef idx="2">
            <a:schemeClr val="accent1"/>
          </a:lnRef>
          <a:fillRef idx="1">
            <a:schemeClr val="lt1"/>
          </a:fillRef>
          <a:effectRef idx="0">
            <a:schemeClr val="accent1"/>
          </a:effectRef>
          <a:fontRef idx="minor">
            <a:schemeClr val="dk1"/>
          </a:fontRef>
        </p:style>
        <p:txBody>
          <a:bodyPr wrap="square"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609585" marR="0" lvl="0" indent="-609585" algn="just" defTabSz="914400" rtl="0" eaLnBrk="1" fontAlgn="auto" latinLnBrk="0" hangingPunct="1">
              <a:lnSpc>
                <a:spcPct val="100000"/>
              </a:lnSpc>
              <a:spcBef>
                <a:spcPts val="0"/>
              </a:spcBef>
              <a:spcAft>
                <a:spcPts val="0"/>
              </a:spcAft>
              <a:buClrTx/>
              <a:buSzTx/>
              <a:buFont typeface="Arial" charset="0"/>
              <a:buChar char="•"/>
              <a:tabLst/>
              <a:defRPr/>
            </a:pP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Chi </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tiết</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tả</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anh</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 A-</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lếch</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xây</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khi</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xuất</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hiện</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 ở </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công</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trường</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chân</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thực</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a:t>
            </a:r>
          </a:p>
          <a:p>
            <a:pPr marL="609585" marR="0" lvl="0" indent="-609585" algn="just" defTabSz="914400" rtl="0" eaLnBrk="1" fontAlgn="auto" latinLnBrk="0" hangingPunct="1">
              <a:lnSpc>
                <a:spcPct val="100000"/>
              </a:lnSpc>
              <a:spcBef>
                <a:spcPts val="0"/>
              </a:spcBef>
              <a:spcAft>
                <a:spcPts val="0"/>
              </a:spcAft>
              <a:buClrTx/>
              <a:buSzTx/>
              <a:buFont typeface="Arial" charset="0"/>
              <a:buChar char="•"/>
              <a:tabLst/>
              <a:defRPr/>
            </a:pP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Chi </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tiết</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tả</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cuộc</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gặp</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gỡ</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giữa</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anh</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Thủy</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và</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anh</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 A-</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lếch</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xây</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Họ</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rất</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hiểu</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nhau</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về</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công</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việc</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Họ</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nói</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chuyện</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rất</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cởi</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1A09C8"/>
                </a:solidFill>
                <a:effectLst/>
                <a:uLnTx/>
                <a:uFillTx/>
                <a:latin typeface="Arial" panose="020B0604020202020204" pitchFamily="34" charset="0"/>
                <a:ea typeface="+mn-ea"/>
                <a:cs typeface="Arial" panose="020B0604020202020204" pitchFamily="34" charset="0"/>
              </a:rPr>
              <a:t>mở</a:t>
            </a:r>
            <a:r>
              <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err="1">
                <a:ln>
                  <a:noFill/>
                </a:ln>
                <a:solidFill>
                  <a:srgbClr val="1A09C8"/>
                </a:solidFill>
                <a:effectLst/>
                <a:uLnTx/>
                <a:uFillTx/>
                <a:latin typeface="Arial" panose="020B0604020202020204" pitchFamily="34" charset="0"/>
                <a:ea typeface="+mn-ea"/>
                <a:cs typeface="Arial" panose="020B0604020202020204" pitchFamily="34" charset="0"/>
              </a:rPr>
              <a:t>thân</a:t>
            </a:r>
            <a:r>
              <a:rPr kumimoji="0" lang="en-US" sz="4000" b="0" i="0" u="none" strike="noStrike" kern="1200" cap="none" spc="0" normalizeH="0" baseline="0" noProof="0">
                <a:ln>
                  <a:noFill/>
                </a:ln>
                <a:solidFill>
                  <a:srgbClr val="1A09C8"/>
                </a:solidFill>
                <a:effectLst/>
                <a:uLnTx/>
                <a:uFillTx/>
                <a:latin typeface="Arial" panose="020B0604020202020204" pitchFamily="34" charset="0"/>
                <a:ea typeface="+mn-ea"/>
                <a:cs typeface="Arial" panose="020B0604020202020204" pitchFamily="34" charset="0"/>
              </a:rPr>
              <a:t> mật.</a:t>
            </a:r>
            <a:endParaRPr kumimoji="0" lang="en-US" sz="4000" b="0" i="0" u="none" strike="noStrike" kern="1200" cap="none" spc="0" normalizeH="0" baseline="0" noProof="0" dirty="0">
              <a:ln>
                <a:noFill/>
              </a:ln>
              <a:solidFill>
                <a:srgbClr val="1A09C8"/>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12242319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6C4F62E-7FA0-4191-A79F-AEEBB8D9C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3076721" y="-2927350"/>
            <a:ext cx="7338098" cy="12712700"/>
          </a:xfrm>
          <a:prstGeom prst="rect">
            <a:avLst/>
          </a:prstGeom>
        </p:spPr>
      </p:pic>
      <p:pic>
        <p:nvPicPr>
          <p:cNvPr id="4" name="图片 3">
            <a:extLst>
              <a:ext uri="{FF2B5EF4-FFF2-40B4-BE49-F238E27FC236}">
                <a16:creationId xmlns:a16="http://schemas.microsoft.com/office/drawing/2014/main" id="{5BDE7B89-4708-4A75-ACCC-80DB1BE1F1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 y="-38101"/>
            <a:ext cx="12192000" cy="1060969"/>
          </a:xfrm>
          <a:prstGeom prst="rect">
            <a:avLst/>
          </a:prstGeom>
        </p:spPr>
      </p:pic>
      <p:pic>
        <p:nvPicPr>
          <p:cNvPr id="6" name="图片 5">
            <a:extLst>
              <a:ext uri="{FF2B5EF4-FFF2-40B4-BE49-F238E27FC236}">
                <a16:creationId xmlns:a16="http://schemas.microsoft.com/office/drawing/2014/main" id="{D32581F6-2E2D-4081-9184-8F689CA1E1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362" y="517377"/>
            <a:ext cx="1971675" cy="1857375"/>
          </a:xfrm>
          <a:prstGeom prst="rect">
            <a:avLst/>
          </a:prstGeom>
        </p:spPr>
      </p:pic>
      <p:sp>
        <p:nvSpPr>
          <p:cNvPr id="16" name="TextBox 15">
            <a:extLst>
              <a:ext uri="{FF2B5EF4-FFF2-40B4-BE49-F238E27FC236}">
                <a16:creationId xmlns:a16="http://schemas.microsoft.com/office/drawing/2014/main" id="{52C55ACC-9A24-4376-B46E-A5895FB689CF}"/>
              </a:ext>
            </a:extLst>
          </p:cNvPr>
          <p:cNvSpPr txBox="1"/>
          <p:nvPr/>
        </p:nvSpPr>
        <p:spPr>
          <a:xfrm>
            <a:off x="3471525" y="1251158"/>
            <a:ext cx="4281234" cy="64633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err="1">
                <a:ln>
                  <a:noFill/>
                </a:ln>
                <a:solidFill>
                  <a:srgbClr val="FF0000"/>
                </a:solidFill>
                <a:effectLst/>
                <a:uLnTx/>
                <a:uFillTx/>
                <a:latin typeface="Arial"/>
                <a:ea typeface="微软雅黑"/>
                <a:cs typeface="Times New Roman" panose="02020603050405020304" pitchFamily="18" charset="0"/>
              </a:rPr>
              <a:t>Nội</a:t>
            </a:r>
            <a:r>
              <a:rPr kumimoji="0" lang="en-US" altLang="en-US" sz="3600" b="1" i="0" u="none" strike="noStrike" kern="1200" cap="none" spc="0" normalizeH="0" baseline="0" noProof="0" dirty="0">
                <a:ln>
                  <a:noFill/>
                </a:ln>
                <a:solidFill>
                  <a:srgbClr val="FF0000"/>
                </a:solidFill>
                <a:effectLst/>
                <a:uLnTx/>
                <a:uFillTx/>
                <a:latin typeface="Arial"/>
                <a:ea typeface="微软雅黑"/>
                <a:cs typeface="Times New Roman" panose="02020603050405020304" pitchFamily="18" charset="0"/>
              </a:rPr>
              <a:t> dung </a:t>
            </a:r>
            <a:r>
              <a:rPr kumimoji="0" lang="en-US" altLang="en-US" sz="3600" b="1" i="0" u="none" strike="noStrike" kern="1200" cap="none" spc="0" normalizeH="0" baseline="0" noProof="0" dirty="0" err="1">
                <a:ln>
                  <a:noFill/>
                </a:ln>
                <a:solidFill>
                  <a:srgbClr val="FF0000"/>
                </a:solidFill>
                <a:effectLst/>
                <a:uLnTx/>
                <a:uFillTx/>
                <a:latin typeface="Arial"/>
                <a:ea typeface="微软雅黑"/>
                <a:cs typeface="Times New Roman" panose="02020603050405020304" pitchFamily="18" charset="0"/>
              </a:rPr>
              <a:t>bài</a:t>
            </a:r>
            <a:r>
              <a:rPr kumimoji="0" lang="en-US" altLang="en-US" sz="3600" b="1" i="0" u="none" strike="noStrike" kern="1200" cap="none" spc="0" normalizeH="0" baseline="0" noProof="0" dirty="0">
                <a:ln>
                  <a:noFill/>
                </a:ln>
                <a:solidFill>
                  <a:srgbClr val="FF0000"/>
                </a:solidFill>
                <a:effectLst/>
                <a:uLnTx/>
                <a:uFillTx/>
                <a:latin typeface="Arial"/>
                <a:ea typeface="微软雅黑"/>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Arial"/>
                <a:ea typeface="微软雅黑"/>
                <a:cs typeface="Times New Roman" panose="02020603050405020304" pitchFamily="18" charset="0"/>
              </a:rPr>
              <a:t>học</a:t>
            </a:r>
            <a:endParaRPr kumimoji="0" lang="en-US" altLang="en-US" sz="3600" b="1" i="0" u="none" strike="noStrike" kern="1200" cap="none" spc="0" normalizeH="0" baseline="0" noProof="0" dirty="0">
              <a:ln>
                <a:noFill/>
              </a:ln>
              <a:solidFill>
                <a:srgbClr val="FF0000"/>
              </a:solidFill>
              <a:effectLst/>
              <a:uLnTx/>
              <a:uFillTx/>
              <a:latin typeface="Arial"/>
              <a:ea typeface="微软雅黑"/>
              <a:cs typeface="Times New Roman" panose="02020603050405020304" pitchFamily="18" charset="0"/>
            </a:endParaRPr>
          </a:p>
        </p:txBody>
      </p:sp>
      <p:sp>
        <p:nvSpPr>
          <p:cNvPr id="18" name="Text Box 6">
            <a:extLst>
              <a:ext uri="{FF2B5EF4-FFF2-40B4-BE49-F238E27FC236}">
                <a16:creationId xmlns:a16="http://schemas.microsoft.com/office/drawing/2014/main" id="{65DF7C04-5B6F-4517-A1C1-C1BA53E0645B}"/>
              </a:ext>
            </a:extLst>
          </p:cNvPr>
          <p:cNvSpPr txBox="1">
            <a:spLocks noChangeArrowheads="1"/>
          </p:cNvSpPr>
          <p:nvPr/>
        </p:nvSpPr>
        <p:spPr bwMode="auto">
          <a:xfrm>
            <a:off x="1935161" y="2104562"/>
            <a:ext cx="8174039" cy="289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Arial"/>
                <a:ea typeface="微软雅黑"/>
                <a:cs typeface="Times New Roman" panose="02020603050405020304" pitchFamily="18" charset="0"/>
              </a:rPr>
              <a:t>Bài văn ca ngợi tình cảm chân thành của một chuyên gia nước bạn với một công nhân Việt Nam</a:t>
            </a:r>
            <a:r>
              <a:rPr kumimoji="0" lang="en-US" sz="36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Arial"/>
                <a:ea typeface="微软雅黑"/>
                <a:cs typeface="Times New Roman" panose="02020603050405020304" pitchFamily="18" charset="0"/>
              </a:rPr>
              <a:t>.</a:t>
            </a:r>
            <a:r>
              <a:rPr kumimoji="0" lang="vi-VN" sz="36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Arial"/>
                <a:ea typeface="微软雅黑"/>
                <a:cs typeface="Times New Roman" panose="02020603050405020304" pitchFamily="18" charset="0"/>
              </a:rPr>
              <a:t> </a:t>
            </a:r>
            <a:r>
              <a:rPr kumimoji="0" lang="en-US" sz="36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Arial"/>
                <a:ea typeface="微软雅黑"/>
                <a:cs typeface="Times New Roman" panose="02020603050405020304" pitchFamily="18" charset="0"/>
              </a:rPr>
              <a:t>Q</a:t>
            </a:r>
            <a:r>
              <a:rPr kumimoji="0" lang="vi-VN" sz="36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Arial"/>
                <a:ea typeface="微软雅黑"/>
                <a:cs typeface="Times New Roman" panose="02020603050405020304" pitchFamily="18" charset="0"/>
              </a:rPr>
              <a:t>ua đó</a:t>
            </a:r>
            <a:r>
              <a:rPr kumimoji="0" lang="en-US" sz="36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Arial"/>
                <a:ea typeface="微软雅黑"/>
                <a:cs typeface="Times New Roman" panose="02020603050405020304" pitchFamily="18" charset="0"/>
              </a:rPr>
              <a:t>,</a:t>
            </a:r>
            <a:r>
              <a:rPr kumimoji="0" lang="vi-VN" sz="36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Arial"/>
                <a:ea typeface="微软雅黑"/>
                <a:cs typeface="Times New Roman" panose="02020603050405020304" pitchFamily="18" charset="0"/>
              </a:rPr>
              <a:t> thể hiện vẻ đẹp của tình hữu nghị giữa các dân tộc.</a:t>
            </a:r>
            <a:endParaRPr kumimoji="0" lang="en-US" sz="37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a:ea typeface="微软雅黑"/>
              <a:cs typeface="Times New Roman" pitchFamily="18" charset="0"/>
            </a:endParaRPr>
          </a:p>
        </p:txBody>
      </p:sp>
      <p:pic>
        <p:nvPicPr>
          <p:cNvPr id="19" name="图片 2069" descr="3">
            <a:extLst>
              <a:ext uri="{FF2B5EF4-FFF2-40B4-BE49-F238E27FC236}">
                <a16:creationId xmlns:a16="http://schemas.microsoft.com/office/drawing/2014/main" id="{F532F471-A4E4-421A-A739-955AE1B367DA}"/>
              </a:ext>
            </a:extLst>
          </p:cNvPr>
          <p:cNvPicPr>
            <a:picLocks noChangeAspect="1"/>
          </p:cNvPicPr>
          <p:nvPr/>
        </p:nvPicPr>
        <p:blipFill>
          <a:blip r:embed="rId7"/>
          <a:stretch>
            <a:fillRect/>
          </a:stretch>
        </p:blipFill>
        <p:spPr>
          <a:xfrm>
            <a:off x="251789" y="5099258"/>
            <a:ext cx="3906495" cy="1630009"/>
          </a:xfrm>
          <a:prstGeom prst="rect">
            <a:avLst/>
          </a:prstGeom>
          <a:noFill/>
          <a:ln w="9525">
            <a:noFill/>
          </a:ln>
        </p:spPr>
      </p:pic>
    </p:spTree>
    <p:custDataLst>
      <p:tags r:id="rId1"/>
    </p:custDataLst>
    <p:extLst>
      <p:ext uri="{BB962C8B-B14F-4D97-AF65-F5344CB8AC3E}">
        <p14:creationId xmlns:p14="http://schemas.microsoft.com/office/powerpoint/2010/main" val="92550332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8755BF5-94E2-4FF0-835E-7A5C19CE6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 y="2097007"/>
            <a:ext cx="6192688" cy="45450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 Box 12">
            <a:extLst>
              <a:ext uri="{FF2B5EF4-FFF2-40B4-BE49-F238E27FC236}">
                <a16:creationId xmlns:a16="http://schemas.microsoft.com/office/drawing/2014/main" id="{CC7A079A-44B0-4353-8BB1-42D095AC60B2}"/>
              </a:ext>
            </a:extLst>
          </p:cNvPr>
          <p:cNvSpPr txBox="1">
            <a:spLocks noChangeArrowheads="1"/>
          </p:cNvSpPr>
          <p:nvPr/>
        </p:nvSpPr>
        <p:spPr bwMode="auto">
          <a:xfrm>
            <a:off x="412728" y="2004103"/>
            <a:ext cx="5295944" cy="5539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itchFamily="34" charset="0"/>
                <a:ea typeface="宋体" panose="02010600030101010101" pitchFamily="2" charset="-122"/>
                <a:cs typeface="Arial" pitchFamily="34" charset="0"/>
              </a:rPr>
              <a:t>Nhà</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itchFamily="34" charset="0"/>
                <a:ea typeface="宋体" panose="02010600030101010101" pitchFamily="2" charset="-122"/>
                <a:cs typeface="Arial" pitchFamily="34"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itchFamily="34" charset="0"/>
                <a:ea typeface="宋体" panose="02010600030101010101" pitchFamily="2" charset="-122"/>
                <a:cs typeface="Arial" pitchFamily="34" charset="0"/>
              </a:rPr>
              <a:t>máy</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itchFamily="34" charset="0"/>
                <a:ea typeface="宋体" panose="02010600030101010101" pitchFamily="2" charset="-122"/>
                <a:cs typeface="Arial" pitchFamily="34"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itchFamily="34" charset="0"/>
                <a:ea typeface="宋体" panose="02010600030101010101" pitchFamily="2" charset="-122"/>
                <a:cs typeface="Arial" pitchFamily="34" charset="0"/>
              </a:rPr>
              <a:t>thủy</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itchFamily="34" charset="0"/>
                <a:ea typeface="宋体" panose="02010600030101010101" pitchFamily="2" charset="-122"/>
                <a:cs typeface="Arial" pitchFamily="34"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itchFamily="34" charset="0"/>
                <a:ea typeface="宋体" panose="02010600030101010101" pitchFamily="2" charset="-122"/>
                <a:cs typeface="Arial" pitchFamily="34" charset="0"/>
              </a:rPr>
              <a:t>điện</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itchFamily="34" charset="0"/>
                <a:ea typeface="宋体" panose="02010600030101010101" pitchFamily="2" charset="-122"/>
                <a:cs typeface="Arial" pitchFamily="34"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itchFamily="34" charset="0"/>
                <a:ea typeface="宋体" panose="02010600030101010101" pitchFamily="2" charset="-122"/>
                <a:cs typeface="Arial" pitchFamily="34" charset="0"/>
              </a:rPr>
              <a:t>Hòa</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itchFamily="34" charset="0"/>
                <a:ea typeface="宋体" panose="02010600030101010101" pitchFamily="2" charset="-122"/>
                <a:cs typeface="Arial" pitchFamily="34"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itchFamily="34" charset="0"/>
                <a:ea typeface="宋体" panose="02010600030101010101" pitchFamily="2" charset="-122"/>
                <a:cs typeface="Arial" pitchFamily="34" charset="0"/>
              </a:rPr>
              <a:t>Bình</a:t>
            </a:r>
            <a:endParaRPr kumimoji="0" lang="en-US" sz="2800" b="1" i="0" u="none" strike="noStrike" kern="1200" cap="none" spc="0" normalizeH="0" baseline="0" noProof="0" dirty="0">
              <a:ln>
                <a:noFill/>
              </a:ln>
              <a:solidFill>
                <a:srgbClr val="FF0000"/>
              </a:solidFill>
              <a:effectLst/>
              <a:uLnTx/>
              <a:uFillTx/>
              <a:latin typeface="Arial" pitchFamily="34" charset="0"/>
              <a:ea typeface="宋体" panose="02010600030101010101" pitchFamily="2" charset="-122"/>
              <a:cs typeface="Arial" pitchFamily="34" charset="0"/>
            </a:endParaRPr>
          </a:p>
        </p:txBody>
      </p:sp>
      <p:pic>
        <p:nvPicPr>
          <p:cNvPr id="6" name="Picture 5">
            <a:extLst>
              <a:ext uri="{FF2B5EF4-FFF2-40B4-BE49-F238E27FC236}">
                <a16:creationId xmlns:a16="http://schemas.microsoft.com/office/drawing/2014/main" id="{BD553F71-FF97-44DC-8BC0-2A58350304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500" y="733736"/>
            <a:ext cx="6286500" cy="3876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 Box 12">
            <a:extLst>
              <a:ext uri="{FF2B5EF4-FFF2-40B4-BE49-F238E27FC236}">
                <a16:creationId xmlns:a16="http://schemas.microsoft.com/office/drawing/2014/main" id="{2D0B5207-CA49-4A73-B346-CD1BD4A8B68C}"/>
              </a:ext>
            </a:extLst>
          </p:cNvPr>
          <p:cNvSpPr txBox="1">
            <a:spLocks noChangeArrowheads="1"/>
          </p:cNvSpPr>
          <p:nvPr/>
        </p:nvSpPr>
        <p:spPr bwMode="auto">
          <a:xfrm>
            <a:off x="7000940" y="4092556"/>
            <a:ext cx="4680520" cy="5539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itchFamily="34" charset="0"/>
                <a:ea typeface="宋体" panose="02010600030101010101" pitchFamily="2" charset="-122"/>
                <a:cs typeface="Arial" pitchFamily="34" charset="0"/>
              </a:rPr>
              <a:t>Cầu</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itchFamily="34" charset="0"/>
                <a:ea typeface="宋体" panose="02010600030101010101" pitchFamily="2" charset="-122"/>
                <a:cs typeface="Arial" pitchFamily="34"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itchFamily="34" charset="0"/>
                <a:ea typeface="宋体" panose="02010600030101010101" pitchFamily="2" charset="-122"/>
                <a:cs typeface="Arial" pitchFamily="34" charset="0"/>
              </a:rPr>
              <a:t>Thăng</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itchFamily="34" charset="0"/>
                <a:ea typeface="宋体" panose="02010600030101010101" pitchFamily="2" charset="-122"/>
                <a:cs typeface="Arial" pitchFamily="34" charset="0"/>
              </a:rPr>
              <a:t> Long</a:t>
            </a:r>
            <a:endParaRPr kumimoji="0" lang="en-US" sz="2800" b="1" i="0" u="none" strike="noStrike" kern="1200" cap="none" spc="0" normalizeH="0" baseline="0" noProof="0" dirty="0">
              <a:ln>
                <a:noFill/>
              </a:ln>
              <a:solidFill>
                <a:srgbClr val="FF0000"/>
              </a:solidFill>
              <a:effectLst/>
              <a:uLnTx/>
              <a:uFillTx/>
              <a:latin typeface="Arial" pitchFamily="34" charset="0"/>
              <a:ea typeface="宋体" panose="02010600030101010101" pitchFamily="2" charset="-122"/>
              <a:cs typeface="Arial" pitchFamily="34" charset="0"/>
            </a:endParaRPr>
          </a:p>
        </p:txBody>
      </p:sp>
      <p:sp>
        <p:nvSpPr>
          <p:cNvPr id="8" name="Text Box 7">
            <a:extLst>
              <a:ext uri="{FF2B5EF4-FFF2-40B4-BE49-F238E27FC236}">
                <a16:creationId xmlns:a16="http://schemas.microsoft.com/office/drawing/2014/main" id="{8E17F54E-E238-4DF0-9181-D4F08BFC8E7E}"/>
              </a:ext>
            </a:extLst>
          </p:cNvPr>
          <p:cNvSpPr txBox="1">
            <a:spLocks noChangeArrowheads="1"/>
          </p:cNvSpPr>
          <p:nvPr/>
        </p:nvSpPr>
        <p:spPr bwMode="auto">
          <a:xfrm>
            <a:off x="535947" y="36109"/>
            <a:ext cx="10896533" cy="69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700" b="1" i="0" u="sng"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Tập</a:t>
            </a:r>
            <a:r>
              <a:rPr kumimoji="0" lang="en-US" sz="37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700" b="1" i="0" u="sng"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đọc</a:t>
            </a:r>
            <a:endParaRPr kumimoji="0" lang="en-US" sz="37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07727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65EFA26C-9B8B-4194-B442-56EE23378E79}"/>
              </a:ext>
            </a:extLst>
          </p:cNvPr>
          <p:cNvSpPr txBox="1">
            <a:spLocks noChangeArrowheads="1"/>
          </p:cNvSpPr>
          <p:nvPr/>
        </p:nvSpPr>
        <p:spPr bwMode="auto">
          <a:xfrm>
            <a:off x="361950" y="1228953"/>
            <a:ext cx="11468100" cy="4616644"/>
          </a:xfrm>
          <a:prstGeom prst="rect">
            <a:avLst/>
          </a:prstGeom>
          <a:ln/>
        </p:spPr>
        <p:style>
          <a:lnRef idx="2">
            <a:schemeClr val="accent2"/>
          </a:lnRef>
          <a:fillRef idx="1">
            <a:schemeClr val="lt1"/>
          </a:fillRef>
          <a:effectRef idx="0">
            <a:schemeClr val="accent2"/>
          </a:effectRef>
          <a:fontRef idx="minor">
            <a:schemeClr val="dk1"/>
          </a:fontRef>
        </p:style>
        <p:txBody>
          <a:bodyPr wrap="square"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lếch</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xây</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nhìn</a:t>
            </a:r>
            <a:r>
              <a:rPr kumimoji="0" lang="en-US" sz="3200" b="1"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tôi</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bằng</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đôi</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mắt</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sâu</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và</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xanh</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mỉm</a:t>
            </a:r>
            <a:r>
              <a:rPr kumimoji="0" lang="en-US" sz="32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cười</a:t>
            </a:r>
            <a:r>
              <a:rPr kumimoji="0" lang="en-US" sz="3200" b="1"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hỏi</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Đồng</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chí</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lái</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máy</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xúc</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bao</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nhiêu</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năm</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rồi</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Tính</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đến</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nay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là</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năm</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thứ</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mười</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một</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Tôi</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đáp</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Thế</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là</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lếch</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xây</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đưa</a:t>
            </a:r>
            <a:r>
              <a:rPr kumimoji="0" lang="en-US" sz="32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bàn</a:t>
            </a:r>
            <a:r>
              <a:rPr kumimoji="0" lang="en-US" sz="32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tay</a:t>
            </a:r>
            <a:r>
              <a:rPr kumimoji="0" lang="en-US" sz="3200" b="1"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vừa</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to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vừa</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chắc</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ra</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nắm</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lấy</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bàn</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tay</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đầy</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dầu</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mỡ</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của</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tôi</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lắc</a:t>
            </a:r>
            <a:r>
              <a:rPr kumimoji="0" lang="en-US" sz="32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mạnh</a:t>
            </a:r>
            <a:r>
              <a:rPr kumimoji="0" lang="en-US" sz="3200" b="1"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và</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nói</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Chúng</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mình</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là</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bạn</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đồng</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nghiệp</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đấy</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đồng</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chí</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Thủy</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ạ!</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Cuộc</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tiếp</a:t>
            </a:r>
            <a:r>
              <a:rPr kumimoji="0" lang="en-US" sz="32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xúc</a:t>
            </a:r>
            <a:r>
              <a:rPr kumimoji="0" lang="en-US" sz="32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thân</a:t>
            </a:r>
            <a:r>
              <a:rPr kumimoji="0" lang="en-US" sz="32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mật</a:t>
            </a:r>
            <a:r>
              <a:rPr kumimoji="0" lang="en-US" sz="3200" b="1"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ấy</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đã</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mở</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đầu</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cho</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tình</a:t>
            </a:r>
            <a:r>
              <a:rPr kumimoji="0" lang="en-US" sz="32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bạn</a:t>
            </a:r>
            <a:r>
              <a:rPr kumimoji="0" lang="en-US" sz="32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thắm</a:t>
            </a:r>
            <a:r>
              <a:rPr kumimoji="0" lang="en-US" sz="32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thiết</a:t>
            </a:r>
            <a:r>
              <a:rPr kumimoji="0" lang="en-US" sz="3200" b="1"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giữa</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tôi</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và</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lếch</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a:t>
            </a:r>
            <a:r>
              <a:rPr kumimoji="0" lang="en-US" sz="32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xây</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a:t>
            </a:r>
            <a:endPar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 name="Text Box 11">
            <a:extLst>
              <a:ext uri="{FF2B5EF4-FFF2-40B4-BE49-F238E27FC236}">
                <a16:creationId xmlns:a16="http://schemas.microsoft.com/office/drawing/2014/main" id="{22F1709B-5046-42B5-8FDD-6D332A2FEA61}"/>
              </a:ext>
            </a:extLst>
          </p:cNvPr>
          <p:cNvSpPr txBox="1">
            <a:spLocks noChangeArrowheads="1"/>
          </p:cNvSpPr>
          <p:nvPr/>
        </p:nvSpPr>
        <p:spPr bwMode="auto">
          <a:xfrm>
            <a:off x="47328" y="548680"/>
            <a:ext cx="9409045" cy="69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lvl1pPr marL="457200" indent="-457200">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7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endParaRPr kumimoji="0" lang="en-US" sz="37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6" name="Group 5">
            <a:extLst>
              <a:ext uri="{FF2B5EF4-FFF2-40B4-BE49-F238E27FC236}">
                <a16:creationId xmlns:a16="http://schemas.microsoft.com/office/drawing/2014/main" id="{F9EE9FC8-6CA1-4DE7-8293-36C8071F7B31}"/>
              </a:ext>
            </a:extLst>
          </p:cNvPr>
          <p:cNvGrpSpPr/>
          <p:nvPr/>
        </p:nvGrpSpPr>
        <p:grpSpPr>
          <a:xfrm>
            <a:off x="2930591" y="252292"/>
            <a:ext cx="8523463" cy="1674746"/>
            <a:chOff x="5647866" y="1530709"/>
            <a:chExt cx="6719423" cy="1674746"/>
          </a:xfrm>
        </p:grpSpPr>
        <p:sp>
          <p:nvSpPr>
            <p:cNvPr id="7" name="椭圆 31">
              <a:extLst>
                <a:ext uri="{FF2B5EF4-FFF2-40B4-BE49-F238E27FC236}">
                  <a16:creationId xmlns:a16="http://schemas.microsoft.com/office/drawing/2014/main" id="{8142D679-C8B8-460D-B09A-ADF8951F0932}"/>
                </a:ext>
              </a:extLst>
            </p:cNvPr>
            <p:cNvSpPr/>
            <p:nvPr/>
          </p:nvSpPr>
          <p:spPr>
            <a:xfrm flipH="1">
              <a:off x="5647866" y="1530709"/>
              <a:ext cx="5832648" cy="93536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8" name="Text Box 25">
              <a:extLst>
                <a:ext uri="{FF2B5EF4-FFF2-40B4-BE49-F238E27FC236}">
                  <a16:creationId xmlns:a16="http://schemas.microsoft.com/office/drawing/2014/main" id="{0EC50992-FDBA-4E56-B920-4F517E454C93}"/>
                </a:ext>
              </a:extLst>
            </p:cNvPr>
            <p:cNvSpPr txBox="1">
              <a:spLocks noChangeArrowheads="1"/>
            </p:cNvSpPr>
            <p:nvPr/>
          </p:nvSpPr>
          <p:spPr bwMode="auto">
            <a:xfrm>
              <a:off x="6226243" y="1623483"/>
              <a:ext cx="6141046" cy="158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400" b="1" i="0"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Luyện </a:t>
              </a:r>
              <a:r>
                <a:rPr kumimoji="0" lang="en-US" sz="4400" b="1" i="0"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đọc</a:t>
              </a:r>
              <a:r>
                <a:rPr kumimoji="0" lang="en-US" sz="4400" b="1" i="0"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4400" b="1" i="0" strike="noStrike" kern="1200" cap="none" spc="0" normalizeH="0" baseline="0" noProof="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diễn</a:t>
              </a:r>
              <a:r>
                <a:rPr kumimoji="0" lang="en-US" sz="4400" b="1" i="0"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cảm</a:t>
              </a:r>
              <a:endParaRPr kumimoji="0" lang="en-US" sz="4400" b="1" i="0"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44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9" name="Picture 8" descr="Học Tập Và Giáo Dục Cho Trẻ Em Hình ảnh | Định dạng hình ảnh PSD 400196827|  vn.lovepik.com">
            <a:extLst>
              <a:ext uri="{FF2B5EF4-FFF2-40B4-BE49-F238E27FC236}">
                <a16:creationId xmlns:a16="http://schemas.microsoft.com/office/drawing/2014/main" id="{CE75DB69-8C5F-4591-B9C9-2FBF7897F7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6436" y="15645"/>
            <a:ext cx="2191131" cy="134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2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8">
            <a:extLst>
              <a:ext uri="{FF2B5EF4-FFF2-40B4-BE49-F238E27FC236}">
                <a16:creationId xmlns:a16="http://schemas.microsoft.com/office/drawing/2014/main" id="{5B74DB1E-5F56-4F03-9FB9-285C2E214758}"/>
              </a:ext>
            </a:extLst>
          </p:cNvPr>
          <p:cNvSpPr txBox="1">
            <a:spLocks noChangeArrowheads="1"/>
          </p:cNvSpPr>
          <p:nvPr/>
        </p:nvSpPr>
        <p:spPr bwMode="auto">
          <a:xfrm>
            <a:off x="2495873" y="2055813"/>
            <a:ext cx="7416824" cy="41044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1909" tIns="60953" rIns="121909" bIns="60953">
            <a:prstTxWarp prst="textArchUp">
              <a:avLst>
                <a:gd name="adj" fmla="val 9309204"/>
              </a:avLst>
            </a:prstTxWarp>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a:ln>
                  <a:noFill/>
                </a:ln>
                <a:solidFill>
                  <a:prstClr val="black"/>
                </a:solidFill>
                <a:effectLst/>
                <a:uLnTx/>
                <a:uFillTx/>
                <a:latin typeface="Victorian" pitchFamily="2" charset="0"/>
                <a:ea typeface="迷你简雁翎" panose="02010609000101010101" pitchFamily="49" charset="-122"/>
                <a:cs typeface="+mn-cs"/>
              </a:rPr>
              <a:t>TẠM BIỆT CÁC EM</a:t>
            </a:r>
            <a:endParaRPr kumimoji="0" lang="zh-CN" altLang="en-US" sz="6600" b="0" i="0" u="none" strike="noStrike" kern="1200" cap="none" spc="0" normalizeH="0" baseline="0" noProof="0" dirty="0">
              <a:ln>
                <a:noFill/>
              </a:ln>
              <a:solidFill>
                <a:prstClr val="black"/>
              </a:solidFill>
              <a:effectLst/>
              <a:uLnTx/>
              <a:uFillTx/>
              <a:latin typeface="Victorian" pitchFamily="2" charset="0"/>
              <a:ea typeface="迷你简雁翎" panose="02010609000101010101" pitchFamily="49" charset="-122"/>
              <a:cs typeface="+mn-cs"/>
            </a:endParaRPr>
          </a:p>
        </p:txBody>
      </p:sp>
    </p:spTree>
    <p:extLst>
      <p:ext uri="{BB962C8B-B14F-4D97-AF65-F5344CB8AC3E}">
        <p14:creationId xmlns:p14="http://schemas.microsoft.com/office/powerpoint/2010/main" val="331733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8" presetClass="emph" presetSubtype="0" fill="hold" grpId="1" nodeType="afterEffect">
                                  <p:stCondLst>
                                    <p:cond delay="0"/>
                                  </p:stCondLst>
                                  <p:iterate type="lt">
                                    <p:tmPct val="10000"/>
                                  </p:iterate>
                                  <p:childTnLst>
                                    <p:animClr clrSpc="rgb" dir="cw">
                                      <p:cBhvr override="childStyle">
                                        <p:cTn id="12" dur="3000" fill="hold"/>
                                        <p:tgtEl>
                                          <p:spTgt spid="5"/>
                                        </p:tgtEl>
                                        <p:attrNameLst>
                                          <p:attrName>style.color</p:attrName>
                                        </p:attrNameLst>
                                      </p:cBhvr>
                                      <p:to>
                                        <a:srgbClr val="0000FF"/>
                                      </p:to>
                                    </p:animClr>
                                    <p:animClr clrSpc="rgb" dir="cw">
                                      <p:cBhvr>
                                        <p:cTn id="13" dur="3000" fill="hold"/>
                                        <p:tgtEl>
                                          <p:spTgt spid="5"/>
                                        </p:tgtEl>
                                        <p:attrNameLst>
                                          <p:attrName>fillcolor</p:attrName>
                                        </p:attrNameLst>
                                      </p:cBhvr>
                                      <p:to>
                                        <a:srgbClr val="0000FF"/>
                                      </p:to>
                                    </p:animClr>
                                    <p:set>
                                      <p:cBhvr>
                                        <p:cTn id="14" dur="3000" fill="hold"/>
                                        <p:tgtEl>
                                          <p:spTgt spid="5"/>
                                        </p:tgtEl>
                                        <p:attrNameLst>
                                          <p:attrName>fill.type</p:attrName>
                                        </p:attrNameLst>
                                      </p:cBhvr>
                                      <p:to>
                                        <p:strVal val="solid"/>
                                      </p:to>
                                    </p:set>
                                    <p:anim to="1.5" calcmode="lin" valueType="num">
                                      <p:cBhvr override="childStyle">
                                        <p:cTn id="15" dur="3000" fill="hold"/>
                                        <p:tgtEl>
                                          <p:spTgt spid="5"/>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5" name="Picture 2" descr="Soạn bài – Tập đọc: Một chuyên gia máy xúc | Giải bài tập Tiếng Việt lớp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4156" y="1391874"/>
            <a:ext cx="4000114" cy="533778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9" name="Text Box 12">
            <a:extLst>
              <a:ext uri="{FF2B5EF4-FFF2-40B4-BE49-F238E27FC236}">
                <a16:creationId xmlns:a16="http://schemas.microsoft.com/office/drawing/2014/main" id="{B2F0E3EF-00EA-4E94-BA5E-3AEB26008FD8}"/>
              </a:ext>
            </a:extLst>
          </p:cNvPr>
          <p:cNvSpPr txBox="1">
            <a:spLocks noChangeArrowheads="1"/>
          </p:cNvSpPr>
          <p:nvPr/>
        </p:nvSpPr>
        <p:spPr bwMode="auto">
          <a:xfrm>
            <a:off x="647734" y="612174"/>
            <a:ext cx="10896533" cy="7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Một</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chuyên</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gia</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4300" b="1" i="0" u="none" strike="noStrike" kern="1200" cap="none" spc="0" normalizeH="0" baseline="0" noProof="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máy</a:t>
            </a:r>
            <a:r>
              <a:rPr kumimoji="0" lang="en-US" sz="43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xúc</a:t>
            </a:r>
            <a:endParaRPr kumimoji="0" lang="en-US" sz="43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 name="Text Box 7">
            <a:extLst>
              <a:ext uri="{FF2B5EF4-FFF2-40B4-BE49-F238E27FC236}">
                <a16:creationId xmlns:a16="http://schemas.microsoft.com/office/drawing/2014/main" id="{8C2438DE-34BE-4104-AB87-B89A1D0E426E}"/>
              </a:ext>
            </a:extLst>
          </p:cNvPr>
          <p:cNvSpPr txBox="1">
            <a:spLocks noChangeArrowheads="1"/>
          </p:cNvSpPr>
          <p:nvPr/>
        </p:nvSpPr>
        <p:spPr bwMode="auto">
          <a:xfrm>
            <a:off x="535947" y="36109"/>
            <a:ext cx="10896533" cy="69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700" b="1" i="0" u="sng"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Tập</a:t>
            </a:r>
            <a:r>
              <a:rPr kumimoji="0" lang="en-US" sz="37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700" b="1" i="0" u="sng"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đọc</a:t>
            </a:r>
            <a:endParaRPr kumimoji="0" lang="en-US" sz="37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 name="Text Box 9">
            <a:extLst>
              <a:ext uri="{FF2B5EF4-FFF2-40B4-BE49-F238E27FC236}">
                <a16:creationId xmlns:a16="http://schemas.microsoft.com/office/drawing/2014/main" id="{CF4E37DF-BD7E-4FCF-A9EA-40AE7E7D3DBA}"/>
              </a:ext>
            </a:extLst>
          </p:cNvPr>
          <p:cNvSpPr txBox="1">
            <a:spLocks noChangeArrowheads="1"/>
          </p:cNvSpPr>
          <p:nvPr/>
        </p:nvSpPr>
        <p:spPr bwMode="auto">
          <a:xfrm>
            <a:off x="7588449" y="1382091"/>
            <a:ext cx="50800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宋体" panose="02010600030101010101" pitchFamily="2" charset="-122"/>
                <a:cs typeface="Arial" panose="020B0604020202020204" pitchFamily="34" charset="0"/>
              </a:rPr>
              <a:t>Theo </a:t>
            </a:r>
            <a:r>
              <a:rPr kumimoji="0" lang="en-US" sz="3200" b="1" i="1"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ea typeface="宋体" panose="02010600030101010101" pitchFamily="2" charset="-122"/>
                <a:cs typeface="Arial" panose="020B0604020202020204" pitchFamily="34" charset="0"/>
              </a:rPr>
              <a:t>Hồng</a:t>
            </a:r>
            <a:r>
              <a:rPr kumimoji="0" lang="en-US" sz="3200" b="1"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b="1" i="1"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ea typeface="宋体" panose="02010600030101010101" pitchFamily="2" charset="-122"/>
                <a:cs typeface="Arial" panose="020B0604020202020204" pitchFamily="34" charset="0"/>
              </a:rPr>
              <a:t>Thủy</a:t>
            </a:r>
            <a:endParaRPr kumimoji="0" lang="en-US" sz="3200" b="1"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custDataLst>
      <p:tags r:id="rId1"/>
    </p:custDataLst>
    <p:extLst>
      <p:ext uri="{BB962C8B-B14F-4D97-AF65-F5344CB8AC3E}">
        <p14:creationId xmlns:p14="http://schemas.microsoft.com/office/powerpoint/2010/main" val="365359669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par>
                          <p:cTn id="10" fill="hold">
                            <p:stCondLst>
                              <p:cond delay="7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1"/>
                                        </p:tgtEl>
                                        <p:attrNameLst>
                                          <p:attrName>style.visibility</p:attrName>
                                        </p:attrNameLst>
                                      </p:cBhvr>
                                      <p:to>
                                        <p:strVal val="visible"/>
                                      </p:to>
                                    </p:set>
                                    <p:anim calcmode="discrete" valueType="clr">
                                      <p:cBhvr override="childStyle">
                                        <p:cTn id="13"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1"/>
                                        </p:tgtEl>
                                        <p:attrNameLst>
                                          <p:attrName>fillcolor</p:attrName>
                                        </p:attrNameLst>
                                      </p:cBhvr>
                                      <p:tavLst>
                                        <p:tav tm="0">
                                          <p:val>
                                            <p:clrVal>
                                              <a:schemeClr val="accent2"/>
                                            </p:clrVal>
                                          </p:val>
                                        </p:tav>
                                        <p:tav tm="50000">
                                          <p:val>
                                            <p:clrVal>
                                              <a:schemeClr val="hlink"/>
                                            </p:clrVal>
                                          </p:val>
                                        </p:tav>
                                      </p:tavLst>
                                    </p:anim>
                                    <p:set>
                                      <p:cBhvr>
                                        <p:cTn id="15"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1D99-81F3-4822-917C-D4660F744C0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323A1E6-9982-478D-836C-F68199B53B0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A7FDADC-3A87-4E9F-B8DD-D1BED5321FFD}"/>
              </a:ext>
            </a:extLst>
          </p:cNvPr>
          <p:cNvPicPr>
            <a:picLocks noChangeAspect="1"/>
          </p:cNvPicPr>
          <p:nvPr/>
        </p:nvPicPr>
        <p:blipFill rotWithShape="1">
          <a:blip r:embed="rId2"/>
          <a:srcRect t="4282" b="7824"/>
          <a:stretch/>
        </p:blipFill>
        <p:spPr>
          <a:xfrm>
            <a:off x="5613399" y="1"/>
            <a:ext cx="6578601" cy="5231569"/>
          </a:xfrm>
          <a:prstGeom prst="rect">
            <a:avLst/>
          </a:prstGeom>
        </p:spPr>
      </p:pic>
      <p:pic>
        <p:nvPicPr>
          <p:cNvPr id="5" name="Picture 4">
            <a:extLst>
              <a:ext uri="{FF2B5EF4-FFF2-40B4-BE49-F238E27FC236}">
                <a16:creationId xmlns:a16="http://schemas.microsoft.com/office/drawing/2014/main" id="{7FD38922-8CC2-4756-9D54-719B652CFE09}"/>
              </a:ext>
            </a:extLst>
          </p:cNvPr>
          <p:cNvPicPr>
            <a:picLocks noChangeAspect="1"/>
          </p:cNvPicPr>
          <p:nvPr/>
        </p:nvPicPr>
        <p:blipFill>
          <a:blip r:embed="rId3"/>
          <a:stretch>
            <a:fillRect/>
          </a:stretch>
        </p:blipFill>
        <p:spPr>
          <a:xfrm>
            <a:off x="0" y="0"/>
            <a:ext cx="5956300" cy="7109164"/>
          </a:xfrm>
          <a:prstGeom prst="rect">
            <a:avLst/>
          </a:prstGeom>
        </p:spPr>
      </p:pic>
      <p:pic>
        <p:nvPicPr>
          <p:cNvPr id="6" name="Picture 5">
            <a:extLst>
              <a:ext uri="{FF2B5EF4-FFF2-40B4-BE49-F238E27FC236}">
                <a16:creationId xmlns:a16="http://schemas.microsoft.com/office/drawing/2014/main" id="{12A77698-749C-4881-A3A6-C2C2C7957C07}"/>
              </a:ext>
            </a:extLst>
          </p:cNvPr>
          <p:cNvPicPr>
            <a:picLocks noChangeAspect="1"/>
          </p:cNvPicPr>
          <p:nvPr/>
        </p:nvPicPr>
        <p:blipFill rotWithShape="1">
          <a:blip r:embed="rId4">
            <a:extLst>
              <a:ext uri="{28A0092B-C50C-407E-A947-70E740481C1C}">
                <a14:useLocalDpi xmlns:a14="http://schemas.microsoft.com/office/drawing/2010/main" val="0"/>
              </a:ext>
            </a:extLst>
          </a:blip>
          <a:srcRect l="5035" t="27617" r="2871" b="30030"/>
          <a:stretch/>
        </p:blipFill>
        <p:spPr>
          <a:xfrm>
            <a:off x="7879420" y="5231570"/>
            <a:ext cx="4312580" cy="1683399"/>
          </a:xfrm>
          <a:prstGeom prst="rect">
            <a:avLst/>
          </a:prstGeom>
        </p:spPr>
      </p:pic>
      <p:sp>
        <p:nvSpPr>
          <p:cNvPr id="7" name="Rectangle 6">
            <a:extLst>
              <a:ext uri="{FF2B5EF4-FFF2-40B4-BE49-F238E27FC236}">
                <a16:creationId xmlns:a16="http://schemas.microsoft.com/office/drawing/2014/main" id="{722576D6-11D8-45D6-A9F8-24EEC9C6C527}"/>
              </a:ext>
            </a:extLst>
          </p:cNvPr>
          <p:cNvSpPr/>
          <p:nvPr/>
        </p:nvSpPr>
        <p:spPr>
          <a:xfrm>
            <a:off x="9583133" y="5808316"/>
            <a:ext cx="2427892" cy="830997"/>
          </a:xfrm>
          <a:prstGeom prst="rect">
            <a:avLst/>
          </a:prstGeom>
        </p:spPr>
        <p:txBody>
          <a:bodyPr wrap="square">
            <a:spAutoFit/>
          </a:bodyPr>
          <a:lstStyle/>
          <a:p>
            <a:pPr marL="0" indent="0">
              <a:buNone/>
            </a:pPr>
            <a:r>
              <a:rPr lang="en-GB"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SGK </a:t>
            </a:r>
            <a:r>
              <a:rPr lang="en-GB" sz="2400" b="1"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Tiếng</a:t>
            </a:r>
            <a:r>
              <a:rPr lang="en-GB"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Việt 1 </a:t>
            </a:r>
            <a:r>
              <a:rPr lang="en-GB" sz="24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trang</a:t>
            </a:r>
            <a:r>
              <a:rPr lang="en-GB"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45,46</a:t>
            </a:r>
          </a:p>
        </p:txBody>
      </p:sp>
    </p:spTree>
    <p:extLst>
      <p:ext uri="{BB962C8B-B14F-4D97-AF65-F5344CB8AC3E}">
        <p14:creationId xmlns:p14="http://schemas.microsoft.com/office/powerpoint/2010/main" val="29895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247AEA7-298E-4F63-8482-DC46D56949BC}"/>
              </a:ext>
            </a:extLst>
          </p:cNvPr>
          <p:cNvSpPr txBox="1">
            <a:spLocks/>
          </p:cNvSpPr>
          <p:nvPr/>
        </p:nvSpPr>
        <p:spPr>
          <a:xfrm>
            <a:off x="947424" y="2148231"/>
            <a:ext cx="10297153" cy="38295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600"/>
              </a:spcBef>
              <a:buFont typeface="Arial" panose="020B0604020202020204" pitchFamily="34" charset="0"/>
              <a:buNone/>
            </a:pPr>
            <a:r>
              <a:rPr lang="en-GB" sz="3200" u="sng">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Chia đoạn:</a:t>
            </a:r>
          </a:p>
          <a:p>
            <a:pPr marL="0" indent="0">
              <a:lnSpc>
                <a:spcPct val="150000"/>
              </a:lnSpc>
              <a:spcBef>
                <a:spcPts val="600"/>
              </a:spcBef>
              <a:buFont typeface="Arial" panose="020B0604020202020204" pitchFamily="34" charset="0"/>
              <a:buNone/>
            </a:pPr>
            <a:r>
              <a:rPr lang="en-GB" sz="3200" u="sng">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 1</a:t>
            </a:r>
            <a:r>
              <a:rPr lang="en-GB" sz="3200">
                <a:effectLst>
                  <a:outerShdw blurRad="38100" dist="38100" dir="2700000" algn="tl">
                    <a:srgbClr val="000000">
                      <a:alpha val="43137"/>
                    </a:srgbClr>
                  </a:outerShdw>
                </a:effectLst>
                <a:latin typeface="Arial" panose="020B0604020202020204" pitchFamily="34" charset="0"/>
                <a:cs typeface="Arial" panose="020B0604020202020204" pitchFamily="34" charset="0"/>
              </a:rPr>
              <a:t>: Đó là ..... sắc êm dịu.</a:t>
            </a:r>
          </a:p>
          <a:p>
            <a:pPr marL="0" indent="0">
              <a:lnSpc>
                <a:spcPct val="150000"/>
              </a:lnSpc>
              <a:spcBef>
                <a:spcPts val="600"/>
              </a:spcBef>
              <a:buFont typeface="Arial" panose="020B0604020202020204" pitchFamily="34" charset="0"/>
              <a:buNone/>
            </a:pPr>
            <a:r>
              <a:rPr lang="en-GB" sz="3200" u="sng">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 2</a:t>
            </a:r>
            <a:r>
              <a:rPr lang="en-GB" sz="3200">
                <a:effectLst>
                  <a:outerShdw blurRad="38100" dist="38100" dir="2700000" algn="tl">
                    <a:srgbClr val="000000">
                      <a:alpha val="43137"/>
                    </a:srgbClr>
                  </a:outerShdw>
                </a:effectLst>
                <a:latin typeface="Arial" panose="020B0604020202020204" pitchFamily="34" charset="0"/>
                <a:cs typeface="Arial" panose="020B0604020202020204" pitchFamily="34" charset="0"/>
              </a:rPr>
              <a:t>: Chiếc máy xúc.... giản dị thân mật.</a:t>
            </a:r>
          </a:p>
          <a:p>
            <a:pPr marL="0" indent="0">
              <a:lnSpc>
                <a:spcPct val="150000"/>
              </a:lnSpc>
              <a:spcBef>
                <a:spcPts val="600"/>
              </a:spcBef>
              <a:buFont typeface="Arial" panose="020B0604020202020204" pitchFamily="34" charset="0"/>
              <a:buNone/>
            </a:pPr>
            <a:r>
              <a:rPr lang="en-GB" sz="3200" u="sng">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 3</a:t>
            </a:r>
            <a:r>
              <a:rPr lang="en-GB" sz="3200">
                <a:effectLst>
                  <a:outerShdw blurRad="38100" dist="38100" dir="2700000" algn="tl">
                    <a:srgbClr val="000000">
                      <a:alpha val="43137"/>
                    </a:srgbClr>
                  </a:outerShdw>
                </a:effectLst>
                <a:latin typeface="Arial" panose="020B0604020202020204" pitchFamily="34" charset="0"/>
                <a:cs typeface="Arial" panose="020B0604020202020204" pitchFamily="34" charset="0"/>
              </a:rPr>
              <a:t>: Đoàn xe tải ...chuyên gia máy xúc!</a:t>
            </a:r>
          </a:p>
          <a:p>
            <a:pPr marL="0" indent="0">
              <a:lnSpc>
                <a:spcPct val="150000"/>
              </a:lnSpc>
              <a:spcBef>
                <a:spcPts val="600"/>
              </a:spcBef>
              <a:buFont typeface="Arial" panose="020B0604020202020204" pitchFamily="34" charset="0"/>
              <a:buNone/>
            </a:pPr>
            <a:r>
              <a:rPr lang="en-GB" sz="3200" u="sng">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 4</a:t>
            </a:r>
            <a:r>
              <a:rPr lang="en-GB" sz="3200">
                <a:effectLst>
                  <a:outerShdw blurRad="38100" dist="38100" dir="2700000" algn="tl">
                    <a:srgbClr val="000000">
                      <a:alpha val="43137"/>
                    </a:srgbClr>
                  </a:outerShdw>
                </a:effectLst>
                <a:latin typeface="Arial" panose="020B0604020202020204" pitchFamily="34" charset="0"/>
                <a:cs typeface="Arial" panose="020B0604020202020204" pitchFamily="34" charset="0"/>
              </a:rPr>
              <a:t>: A–lếch–xây .... tôi và A-lếch-xây.</a:t>
            </a:r>
            <a:endParaRPr lang="en-GB"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 Box 12">
            <a:extLst>
              <a:ext uri="{FF2B5EF4-FFF2-40B4-BE49-F238E27FC236}">
                <a16:creationId xmlns:a16="http://schemas.microsoft.com/office/drawing/2014/main" id="{4CAA7655-76EA-4965-9326-BAC5C65E8981}"/>
              </a:ext>
            </a:extLst>
          </p:cNvPr>
          <p:cNvSpPr txBox="1">
            <a:spLocks noChangeArrowheads="1"/>
          </p:cNvSpPr>
          <p:nvPr/>
        </p:nvSpPr>
        <p:spPr bwMode="auto">
          <a:xfrm>
            <a:off x="647734" y="908720"/>
            <a:ext cx="10896533" cy="7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300"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Một</a:t>
            </a:r>
            <a:r>
              <a:rPr kumimoji="0" lang="en-US" sz="430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4300"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chuyên</a:t>
            </a:r>
            <a:r>
              <a:rPr kumimoji="0" lang="en-US" sz="430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4300"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gia</a:t>
            </a:r>
            <a:r>
              <a:rPr kumimoji="0" lang="en-US" sz="430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4300" i="0" u="none" strike="noStrike" kern="1200" cap="none" spc="0" normalizeH="0" baseline="0" noProof="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máy</a:t>
            </a:r>
            <a:r>
              <a:rPr kumimoji="0" lang="en-US" sz="4300"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xúc</a:t>
            </a:r>
            <a:endParaRPr kumimoji="0" lang="en-US" sz="430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 name="Text Box 7">
            <a:extLst>
              <a:ext uri="{FF2B5EF4-FFF2-40B4-BE49-F238E27FC236}">
                <a16:creationId xmlns:a16="http://schemas.microsoft.com/office/drawing/2014/main" id="{69B421A8-281D-4209-9E97-545DBF0433BA}"/>
              </a:ext>
            </a:extLst>
          </p:cNvPr>
          <p:cNvSpPr txBox="1">
            <a:spLocks noChangeArrowheads="1"/>
          </p:cNvSpPr>
          <p:nvPr/>
        </p:nvSpPr>
        <p:spPr bwMode="auto">
          <a:xfrm>
            <a:off x="647734" y="260648"/>
            <a:ext cx="10896533" cy="69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700" i="0" u="sng"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Tập</a:t>
            </a:r>
            <a:r>
              <a:rPr kumimoji="0" lang="en-US" sz="3700"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700" i="0" u="sng"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đọc</a:t>
            </a:r>
            <a:endParaRPr kumimoji="0" lang="en-US" sz="3700"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 name="Text Box 9">
            <a:extLst>
              <a:ext uri="{FF2B5EF4-FFF2-40B4-BE49-F238E27FC236}">
                <a16:creationId xmlns:a16="http://schemas.microsoft.com/office/drawing/2014/main" id="{2B96DF49-9AEA-4EE5-B5D5-4AC7012DB040}"/>
              </a:ext>
            </a:extLst>
          </p:cNvPr>
          <p:cNvSpPr txBox="1">
            <a:spLocks noChangeArrowheads="1"/>
          </p:cNvSpPr>
          <p:nvPr/>
        </p:nvSpPr>
        <p:spPr bwMode="auto">
          <a:xfrm>
            <a:off x="6576053" y="1757330"/>
            <a:ext cx="50800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i="1"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Theo </a:t>
            </a:r>
            <a:r>
              <a:rPr kumimoji="0" lang="en-US" sz="3200" i="1" u="none" strike="noStrike" kern="1200" cap="none" spc="0" normalizeH="0" baseline="0" noProof="0" dirty="0" err="1">
                <a:ln>
                  <a:noFill/>
                </a:ln>
                <a:solidFill>
                  <a:prstClr val="black">
                    <a:lumMod val="85000"/>
                    <a:lumOff val="15000"/>
                  </a:prstClr>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Hồng</a:t>
            </a:r>
            <a:r>
              <a:rPr kumimoji="0" lang="en-US" sz="3200" i="1"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en-US" sz="3200" i="1" u="none" strike="noStrike" kern="1200" cap="none" spc="0" normalizeH="0" baseline="0" noProof="0" dirty="0" err="1">
                <a:ln>
                  <a:noFill/>
                </a:ln>
                <a:solidFill>
                  <a:prstClr val="black">
                    <a:lumMod val="85000"/>
                    <a:lumOff val="15000"/>
                  </a:prstClr>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Thủy</a:t>
            </a:r>
            <a:endParaRPr kumimoji="0" lang="en-US" sz="3200" i="1"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8" name="Picture 7">
            <a:extLst>
              <a:ext uri="{FF2B5EF4-FFF2-40B4-BE49-F238E27FC236}">
                <a16:creationId xmlns:a16="http://schemas.microsoft.com/office/drawing/2014/main" id="{933806D4-12CF-4E0C-BDB4-65EE0AB506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5555"/>
            <a:ext cx="1991543" cy="1572348"/>
          </a:xfrm>
          <a:prstGeom prst="rect">
            <a:avLst/>
          </a:prstGeom>
        </p:spPr>
      </p:pic>
    </p:spTree>
    <p:extLst>
      <p:ext uri="{BB962C8B-B14F-4D97-AF65-F5344CB8AC3E}">
        <p14:creationId xmlns:p14="http://schemas.microsoft.com/office/powerpoint/2010/main" val="250198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PA-文本框 9">
            <a:extLst>
              <a:ext uri="{FF2B5EF4-FFF2-40B4-BE49-F238E27FC236}">
                <a16:creationId xmlns:a16="http://schemas.microsoft.com/office/drawing/2014/main" id="{2A17D521-9C2C-4E4A-AEBA-AA66FEC3BA46}"/>
              </a:ext>
            </a:extLst>
          </p:cNvPr>
          <p:cNvSpPr txBox="1"/>
          <p:nvPr>
            <p:custDataLst>
              <p:tags r:id="rId1"/>
            </p:custDataLst>
          </p:nvPr>
        </p:nvSpPr>
        <p:spPr>
          <a:xfrm>
            <a:off x="658432" y="2398328"/>
            <a:ext cx="4056443" cy="3238322"/>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just"/>
            <a:r>
              <a:rPr lang="vi-VN" sz="3200" b="1" dirty="0">
                <a:solidFill>
                  <a:srgbClr val="0070C0"/>
                </a:solidFill>
                <a:latin typeface="+mn-lt"/>
              </a:rPr>
              <a:t>Công trường: </a:t>
            </a:r>
            <a:r>
              <a:rPr lang="vi-VN" sz="3200" dirty="0">
                <a:solidFill>
                  <a:srgbClr val="0070C0"/>
                </a:solidFill>
                <a:latin typeface="+mn-lt"/>
              </a:rPr>
              <a:t>nơi tập trung người, dụng cụ, máy móc,… để thực hiện việc xây dựng hoặc khai </a:t>
            </a:r>
            <a:r>
              <a:rPr lang="vi-VN" sz="3200">
                <a:solidFill>
                  <a:srgbClr val="0070C0"/>
                </a:solidFill>
                <a:latin typeface="+mn-lt"/>
              </a:rPr>
              <a:t>thác.</a:t>
            </a:r>
            <a:endParaRPr lang="zh-CN" altLang="en-US" sz="3200" dirty="0">
              <a:solidFill>
                <a:srgbClr val="0070C0"/>
              </a:solidFill>
              <a:latin typeface="+mn-lt"/>
              <a:ea typeface="iekie jianheiti" panose="02000000000000000000" pitchFamily="2" charset="-128"/>
              <a:sym typeface="iekie jianheiti" panose="02000000000000000000" pitchFamily="2" charset="-128"/>
            </a:endParaRPr>
          </a:p>
        </p:txBody>
      </p:sp>
      <p:pic>
        <p:nvPicPr>
          <p:cNvPr id="5" name="Content Placeholder 5">
            <a:extLst>
              <a:ext uri="{FF2B5EF4-FFF2-40B4-BE49-F238E27FC236}">
                <a16:creationId xmlns:a16="http://schemas.microsoft.com/office/drawing/2014/main" id="{5369D6B4-DB9A-4D06-BE4F-8C6062526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984" y="2174037"/>
            <a:ext cx="6309709" cy="4295826"/>
          </a:xfrm>
          <a:prstGeom prst="rect">
            <a:avLst/>
          </a:prstGeom>
          <a:ln>
            <a:noFill/>
          </a:ln>
          <a:effectLst>
            <a:softEdge rad="112500"/>
          </a:effectLst>
        </p:spPr>
      </p:pic>
      <p:sp>
        <p:nvSpPr>
          <p:cNvPr id="6" name="WordArt 5">
            <a:extLst>
              <a:ext uri="{FF2B5EF4-FFF2-40B4-BE49-F238E27FC236}">
                <a16:creationId xmlns:a16="http://schemas.microsoft.com/office/drawing/2014/main" id="{894F6DB6-DA14-44F4-98EB-CAC06A1B7D16}"/>
              </a:ext>
            </a:extLst>
          </p:cNvPr>
          <p:cNvSpPr>
            <a:spLocks noChangeArrowheads="1" noChangeShapeType="1" noTextEdit="1"/>
          </p:cNvSpPr>
          <p:nvPr/>
        </p:nvSpPr>
        <p:spPr bwMode="auto">
          <a:xfrm>
            <a:off x="2326953" y="806388"/>
            <a:ext cx="6702748" cy="955737"/>
          </a:xfrm>
          <a:prstGeom prst="rect">
            <a:avLst/>
          </a:prstGeom>
        </p:spPr>
        <p:txBody>
          <a:bodyPr wrap="none" lIns="121917" tIns="60958" rIns="121917" bIns="60958" fromWordArt="1">
            <a:prstTxWarp prst="textCurveDown">
              <a:avLst>
                <a:gd name="adj" fmla="val 43477"/>
              </a:avLst>
            </a:prstTxWarp>
            <a:scene3d>
              <a:camera prst="orthographicFront"/>
              <a:lightRig rig="legacyHarsh2" dir="b"/>
            </a:scene3d>
            <a:sp3d extrusionH="430200" prstMaterial="legacyMatte">
              <a:extrusionClr>
                <a:srgbClr val="FF6600"/>
              </a:extrusionClr>
            </a:sp3d>
          </a:bodyPr>
          <a:lstStyle/>
          <a:p>
            <a:pPr algn="ctr"/>
            <a:r>
              <a:rPr lang="en-US" altLang="zh-CN" sz="4800" b="1">
                <a:solidFill>
                  <a:schemeClr val="accent6">
                    <a:lumMod val="50000"/>
                  </a:schemeClr>
                </a:solidFill>
                <a:latin typeface="Times New Roman" panose="02020603050405020304" pitchFamily="18" charset="0"/>
                <a:ea typeface="inpin heiti" charset="-122"/>
                <a:cs typeface="Times New Roman" panose="02020603050405020304" pitchFamily="18" charset="0"/>
              </a:rPr>
              <a:t>GIẢI NGHĨA TỪ</a:t>
            </a:r>
            <a:endParaRPr lang="en-GB" sz="4800" b="1" kern="10" dirty="0">
              <a:ln w="9525">
                <a:round/>
                <a:headEnd/>
                <a:tailEnd/>
              </a:ln>
              <a:solidFill>
                <a:srgbClr val="FFC000"/>
              </a:solidFill>
              <a:latin typeface="Times New Roman"/>
              <a:cs typeface="Times New Roman"/>
            </a:endParaRPr>
          </a:p>
        </p:txBody>
      </p:sp>
    </p:spTree>
    <p:extLst>
      <p:ext uri="{BB962C8B-B14F-4D97-AF65-F5344CB8AC3E}">
        <p14:creationId xmlns:p14="http://schemas.microsoft.com/office/powerpoint/2010/main" val="362274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6" name="Picture 2" descr="BÀI TẬP VẼ HÒA SẮC TRANG TRÍ MÀU (Phầ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499" y="1445678"/>
            <a:ext cx="4722761" cy="47227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 name="Text Box 20">
            <a:extLst>
              <a:ext uri="{FF2B5EF4-FFF2-40B4-BE49-F238E27FC236}">
                <a16:creationId xmlns:a16="http://schemas.microsoft.com/office/drawing/2014/main" id="{4700C66E-E9BB-45A2-9B7C-F7E078366EEC}"/>
              </a:ext>
            </a:extLst>
          </p:cNvPr>
          <p:cNvSpPr txBox="1">
            <a:spLocks noChangeArrowheads="1"/>
          </p:cNvSpPr>
          <p:nvPr/>
        </p:nvSpPr>
        <p:spPr bwMode="auto">
          <a:xfrm>
            <a:off x="169206" y="308366"/>
            <a:ext cx="6275110" cy="646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Hòa </a:t>
            </a:r>
            <a:r>
              <a:rPr kumimoji="0" lang="en-US" sz="34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sắc</a:t>
            </a:r>
            <a:r>
              <a:rPr kumimoji="0" lang="en-US" sz="3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sự</a:t>
            </a:r>
            <a:r>
              <a:rPr kumimoji="0" lang="en-US" sz="3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phối</a:t>
            </a:r>
            <a:r>
              <a:rPr kumimoji="0" lang="en-US" sz="3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hợp</a:t>
            </a:r>
            <a:r>
              <a:rPr kumimoji="0" lang="en-US" sz="3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màu</a:t>
            </a:r>
            <a:r>
              <a:rPr kumimoji="0" lang="en-US" sz="3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sắc</a:t>
            </a:r>
            <a:endParaRPr kumimoji="0" lang="en-US" sz="3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532208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87E3F3-9E1E-4456-94F8-BEE164073E5D}"/>
              </a:ext>
            </a:extLst>
          </p:cNvPr>
          <p:cNvSpPr txBox="1"/>
          <p:nvPr/>
        </p:nvSpPr>
        <p:spPr>
          <a:xfrm>
            <a:off x="3048000" y="336034"/>
            <a:ext cx="60960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Điểm tâm: </a:t>
            </a:r>
            <a:r>
              <a:rPr kumimoji="0" lang="en-US" sz="3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ăn lót dạ</a:t>
            </a:r>
            <a:endPar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21922B85-34C1-4637-A9BC-3BF3E1494C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7224" y="1122455"/>
            <a:ext cx="8715022" cy="4902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ustDataLst>
      <p:tags r:id="rId1"/>
    </p:custDataLst>
    <p:extLst>
      <p:ext uri="{BB962C8B-B14F-4D97-AF65-F5344CB8AC3E}">
        <p14:creationId xmlns:p14="http://schemas.microsoft.com/office/powerpoint/2010/main" val="113341348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91610" y="1146076"/>
            <a:ext cx="7008779" cy="5256584"/>
          </a:xfrm>
        </p:spPr>
      </p:pic>
      <p:sp>
        <p:nvSpPr>
          <p:cNvPr id="4" name="Text Box 23"/>
          <p:cNvSpPr txBox="1">
            <a:spLocks noChangeArrowheads="1"/>
          </p:cNvSpPr>
          <p:nvPr/>
        </p:nvSpPr>
        <p:spPr bwMode="auto">
          <a:xfrm>
            <a:off x="2846489" y="356659"/>
            <a:ext cx="5943288" cy="646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Chất </a:t>
            </a:r>
            <a:r>
              <a:rPr kumimoji="0" lang="en-US" sz="34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phác</a:t>
            </a:r>
            <a:r>
              <a:rPr kumimoji="0" lang="en-US" sz="3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thật</a:t>
            </a:r>
            <a:r>
              <a:rPr kumimoji="0" lang="en-US" sz="3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thà</a:t>
            </a:r>
            <a:r>
              <a:rPr kumimoji="0" lang="en-US" sz="3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mộc</a:t>
            </a:r>
            <a:r>
              <a:rPr kumimoji="0" lang="en-US" sz="3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mạc</a:t>
            </a:r>
            <a:endParaRPr kumimoji="0" lang="en-US" sz="3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156085233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4.3.1"/>
</p:tagLst>
</file>

<file path=ppt/tags/tag10.xml><?xml version="1.0" encoding="utf-8"?>
<p:tagLst xmlns:a="http://schemas.openxmlformats.org/drawingml/2006/main" xmlns:r="http://schemas.openxmlformats.org/officeDocument/2006/relationships" xmlns:p="http://schemas.openxmlformats.org/presentationml/2006/main">
  <p:tag name="TIMING" val="|4.2|20.9"/>
</p:tagLst>
</file>

<file path=ppt/tags/tag11.xml><?xml version="1.0" encoding="utf-8"?>
<p:tagLst xmlns:a="http://schemas.openxmlformats.org/drawingml/2006/main" xmlns:r="http://schemas.openxmlformats.org/officeDocument/2006/relationships" xmlns:p="http://schemas.openxmlformats.org/presentationml/2006/main">
  <p:tag name="TIMING" val="|10.4|1"/>
</p:tagLst>
</file>

<file path=ppt/tags/tag2.xml><?xml version="1.0" encoding="utf-8"?>
<p:tagLst xmlns:a="http://schemas.openxmlformats.org/drawingml/2006/main" xmlns:r="http://schemas.openxmlformats.org/officeDocument/2006/relationships" xmlns:p="http://schemas.openxmlformats.org/presentationml/2006/main">
  <p:tag name="TIMING" val="|1.9"/>
</p:tagLst>
</file>

<file path=ppt/tags/tag3.xml><?xml version="1.0" encoding="utf-8"?>
<p:tagLst xmlns:a="http://schemas.openxmlformats.org/drawingml/2006/main" xmlns:r="http://schemas.openxmlformats.org/officeDocument/2006/relationships" xmlns:p="http://schemas.openxmlformats.org/presentationml/2006/main">
  <p:tag name="PA" val="v5.1.0"/>
</p:tagLst>
</file>

<file path=ppt/tags/tag4.xml><?xml version="1.0" encoding="utf-8"?>
<p:tagLst xmlns:a="http://schemas.openxmlformats.org/drawingml/2006/main" xmlns:r="http://schemas.openxmlformats.org/officeDocument/2006/relationships" xmlns:p="http://schemas.openxmlformats.org/presentationml/2006/main">
  <p:tag name="TIMING" val="|4.2"/>
</p:tagLst>
</file>

<file path=ppt/tags/tag5.xml><?xml version="1.0" encoding="utf-8"?>
<p:tagLst xmlns:a="http://schemas.openxmlformats.org/drawingml/2006/main" xmlns:r="http://schemas.openxmlformats.org/officeDocument/2006/relationships" xmlns:p="http://schemas.openxmlformats.org/presentationml/2006/main">
  <p:tag name="TIMING" val="|4|3.7"/>
</p:tagLst>
</file>

<file path=ppt/tags/tag6.xml><?xml version="1.0" encoding="utf-8"?>
<p:tagLst xmlns:a="http://schemas.openxmlformats.org/drawingml/2006/main" xmlns:r="http://schemas.openxmlformats.org/officeDocument/2006/relationships" xmlns:p="http://schemas.openxmlformats.org/presentationml/2006/main">
  <p:tag name="PA" val="v5.1.0"/>
</p:tagLst>
</file>

<file path=ppt/tags/tag7.xml><?xml version="1.0" encoding="utf-8"?>
<p:tagLst xmlns:a="http://schemas.openxmlformats.org/drawingml/2006/main" xmlns:r="http://schemas.openxmlformats.org/officeDocument/2006/relationships" xmlns:p="http://schemas.openxmlformats.org/presentationml/2006/main">
  <p:tag name="TIMING" val="|2.6|18.9"/>
</p:tagLst>
</file>

<file path=ppt/tags/tag8.xml><?xml version="1.0" encoding="utf-8"?>
<p:tagLst xmlns:a="http://schemas.openxmlformats.org/drawingml/2006/main" xmlns:r="http://schemas.openxmlformats.org/officeDocument/2006/relationships" xmlns:p="http://schemas.openxmlformats.org/presentationml/2006/main">
  <p:tag name="TIMING" val="|7.3|23.3"/>
</p:tagLst>
</file>

<file path=ppt/tags/tag9.xml><?xml version="1.0" encoding="utf-8"?>
<p:tagLst xmlns:a="http://schemas.openxmlformats.org/drawingml/2006/main" xmlns:r="http://schemas.openxmlformats.org/officeDocument/2006/relationships" xmlns:p="http://schemas.openxmlformats.org/presentationml/2006/main">
  <p:tag name="TIMING" val="|6|3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23">
      <a:dk1>
        <a:srgbClr val="000000"/>
      </a:dk1>
      <a:lt1>
        <a:srgbClr val="FFFFFF"/>
      </a:lt1>
      <a:dk2>
        <a:srgbClr val="44546A"/>
      </a:dk2>
      <a:lt2>
        <a:srgbClr val="E7E6E6"/>
      </a:lt2>
      <a:accent1>
        <a:srgbClr val="5D9948"/>
      </a:accent1>
      <a:accent2>
        <a:srgbClr val="BAC98A"/>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islide色">
      <a:dk1>
        <a:srgbClr val="000000"/>
      </a:dk1>
      <a:lt1>
        <a:srgbClr val="FFFFFF"/>
      </a:lt1>
      <a:dk2>
        <a:srgbClr val="778495"/>
      </a:dk2>
      <a:lt2>
        <a:srgbClr val="F0F0F0"/>
      </a:lt2>
      <a:accent1>
        <a:srgbClr val="27AFA2"/>
      </a:accent1>
      <a:accent2>
        <a:srgbClr val="F77140"/>
      </a:accent2>
      <a:accent3>
        <a:srgbClr val="FF9E0F"/>
      </a:accent3>
      <a:accent4>
        <a:srgbClr val="F77140"/>
      </a:accent4>
      <a:accent5>
        <a:srgbClr val="27AFA2"/>
      </a:accent5>
      <a:accent6>
        <a:srgbClr val="FF9E0F"/>
      </a:accent6>
      <a:hlink>
        <a:srgbClr val="4276AA"/>
      </a:hlink>
      <a:folHlink>
        <a:srgbClr val="BFBFBF"/>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chor="ctr" anchorCtr="0">
        <a:spAutoFit/>
      </a:bodyPr>
      <a:lstStyle>
        <a:defPPr algn="l">
          <a:defRPr dirty="0" smtClean="0"/>
        </a:defPPr>
      </a:lstStyle>
    </a:txDef>
  </a:objectDefaults>
  <a:extraClrSchemeLst/>
  <a:extLst>
    <a:ext uri="{05A4C25C-085E-4340-85A3-A5531E510DB2}">
      <thm15:themeFamily xmlns:thm15="http://schemas.microsoft.com/office/thememl/2012/main" name="QT.potx" id="{AEBD0564-65FA-4B13-80F3-F483FE40E815}" vid="{53A2CC4D-D4C4-4A17-A467-553F8E91B19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667</Words>
  <Application>Microsoft Office PowerPoint</Application>
  <PresentationFormat>Widescreen</PresentationFormat>
  <Paragraphs>80</Paragraphs>
  <Slides>21</Slides>
  <Notes>8</Notes>
  <HiddenSlides>0</HiddenSlides>
  <MMClips>0</MMClips>
  <ScaleCrop>false</ScaleCrop>
  <HeadingPairs>
    <vt:vector size="6" baseType="variant">
      <vt:variant>
        <vt:lpstr>Fonts Used</vt:lpstr>
      </vt:variant>
      <vt:variant>
        <vt:i4>20</vt:i4>
      </vt:variant>
      <vt:variant>
        <vt:lpstr>Theme</vt:lpstr>
      </vt:variant>
      <vt:variant>
        <vt:i4>3</vt:i4>
      </vt:variant>
      <vt:variant>
        <vt:lpstr>Slide Titles</vt:lpstr>
      </vt:variant>
      <vt:variant>
        <vt:i4>21</vt:i4>
      </vt:variant>
    </vt:vector>
  </HeadingPairs>
  <TitlesOfParts>
    <vt:vector size="44" baseType="lpstr">
      <vt:lpstr>Microsoft YaHei</vt:lpstr>
      <vt:lpstr>SimSun</vt:lpstr>
      <vt:lpstr>#Li-N SVN-Cookies</vt:lpstr>
      <vt:lpstr>Arial</vt:lpstr>
      <vt:lpstr>Calibri</vt:lpstr>
      <vt:lpstr>Calibri Light</vt:lpstr>
      <vt:lpstr>等线</vt:lpstr>
      <vt:lpstr>等线 Light</vt:lpstr>
      <vt:lpstr>iekie jianheiti</vt:lpstr>
      <vt:lpstr>inpin heiti</vt:lpstr>
      <vt:lpstr>Source Han Sans CN Normal</vt:lpstr>
      <vt:lpstr>Times New Roman</vt:lpstr>
      <vt:lpstr>UTM Alberta Heavy</vt:lpstr>
      <vt:lpstr>UTM Rockwell</vt:lpstr>
      <vt:lpstr>Victorian</vt:lpstr>
      <vt:lpstr>字魂59号-创粗黑</vt:lpstr>
      <vt:lpstr>小宝贝儿拼音体</vt:lpstr>
      <vt:lpstr>方正大黑简体</vt:lpstr>
      <vt:lpstr>方正黑体简体</vt:lpstr>
      <vt:lpstr>迷你简雁翎</vt:lpstr>
      <vt:lpstr>Office Theme</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ĐINH THỊ THÚY HẰNG</dc:creator>
  <cp:lastModifiedBy>10P270321</cp:lastModifiedBy>
  <cp:revision>8</cp:revision>
  <dcterms:created xsi:type="dcterms:W3CDTF">2021-09-25T10:20:03Z</dcterms:created>
  <dcterms:modified xsi:type="dcterms:W3CDTF">2022-10-02T16:08:05Z</dcterms:modified>
</cp:coreProperties>
</file>