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image4.jpg" ContentType="image/jpe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802" r:id="rId3"/>
  </p:sldMasterIdLst>
  <p:notesMasterIdLst>
    <p:notesMasterId r:id="rId25"/>
  </p:notesMasterIdLst>
  <p:handoutMasterIdLst>
    <p:handoutMasterId r:id="rId26"/>
  </p:handoutMasterIdLst>
  <p:sldIdLst>
    <p:sldId id="335" r:id="rId4"/>
    <p:sldId id="291" r:id="rId5"/>
    <p:sldId id="258" r:id="rId6"/>
    <p:sldId id="259" r:id="rId7"/>
    <p:sldId id="260" r:id="rId8"/>
    <p:sldId id="265" r:id="rId9"/>
    <p:sldId id="261" r:id="rId10"/>
    <p:sldId id="358" r:id="rId11"/>
    <p:sldId id="344" r:id="rId12"/>
    <p:sldId id="347" r:id="rId13"/>
    <p:sldId id="345" r:id="rId14"/>
    <p:sldId id="346" r:id="rId15"/>
    <p:sldId id="348" r:id="rId16"/>
    <p:sldId id="349" r:id="rId17"/>
    <p:sldId id="350" r:id="rId18"/>
    <p:sldId id="351" r:id="rId19"/>
    <p:sldId id="352" r:id="rId20"/>
    <p:sldId id="357" r:id="rId21"/>
    <p:sldId id="354" r:id="rId22"/>
    <p:sldId id="336" r:id="rId23"/>
    <p:sldId id="355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6600"/>
    <a:srgbClr val="FFFFFF"/>
    <a:srgbClr val="FF3300"/>
    <a:srgbClr val="FFFFCC"/>
    <a:srgbClr val="003399"/>
    <a:srgbClr val="3333FF"/>
    <a:srgbClr val="00FF00"/>
    <a:srgbClr val="00C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650F8-DA98-41B9-B52E-E492FFA43A53}" v="2" dt="2021-09-25T17:04:34.292"/>
    <p1510:client id="{FDB6CB38-0719-4B1F-8BE7-B67EE8DC276D}" v="235" dt="2021-09-25T15:27:00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78795" autoAdjust="0"/>
  </p:normalViewPr>
  <p:slideViewPr>
    <p:cSldViewPr showGuides="1">
      <p:cViewPr varScale="1">
        <p:scale>
          <a:sx n="52" d="100"/>
          <a:sy n="52" d="100"/>
        </p:scale>
        <p:origin x="16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Nguyễn" userId="d073fc504cadea10" providerId="LiveId" clId="{FDB6CB38-0719-4B1F-8BE7-B67EE8DC276D}"/>
    <pc:docChg chg="undo custSel addSld delSld modSld">
      <pc:chgData name="Duyên Nguyễn" userId="d073fc504cadea10" providerId="LiveId" clId="{FDB6CB38-0719-4B1F-8BE7-B67EE8DC276D}" dt="2021-09-25T15:24:23.407" v="708"/>
      <pc:docMkLst>
        <pc:docMk/>
      </pc:docMkLst>
      <pc:sldChg chg="addSp delSp modSp add del mod modTransition setBg modAnim">
        <pc:chgData name="Duyên Nguyễn" userId="d073fc504cadea10" providerId="LiveId" clId="{FDB6CB38-0719-4B1F-8BE7-B67EE8DC276D}" dt="2021-09-25T14:10:19.501" v="140" actId="14100"/>
        <pc:sldMkLst>
          <pc:docMk/>
          <pc:sldMk cId="1552717423" sldId="258"/>
        </pc:sldMkLst>
        <pc:spChg chg="mod">
          <ac:chgData name="Duyên Nguyễn" userId="d073fc504cadea10" providerId="LiveId" clId="{FDB6CB38-0719-4B1F-8BE7-B67EE8DC276D}" dt="2021-09-25T13:32:01" v="7" actId="113"/>
          <ac:spMkLst>
            <pc:docMk/>
            <pc:sldMk cId="1552717423" sldId="258"/>
            <ac:spMk id="2" creationId="{090C7A0B-57BA-44AE-A308-E52923025D7D}"/>
          </ac:spMkLst>
        </pc:spChg>
        <pc:spChg chg="mod">
          <ac:chgData name="Duyên Nguyễn" userId="d073fc504cadea10" providerId="LiveId" clId="{FDB6CB38-0719-4B1F-8BE7-B67EE8DC276D}" dt="2021-09-25T13:40:43.040" v="94" actId="20577"/>
          <ac:spMkLst>
            <pc:docMk/>
            <pc:sldMk cId="1552717423" sldId="258"/>
            <ac:spMk id="3" creationId="{5437503D-32A6-4B4D-9CEB-87C70328B3AC}"/>
          </ac:spMkLst>
        </pc:spChg>
        <pc:spChg chg="mod">
          <ac:chgData name="Duyên Nguyễn" userId="d073fc504cadea10" providerId="LiveId" clId="{FDB6CB38-0719-4B1F-8BE7-B67EE8DC276D}" dt="2021-09-25T14:10:19.501" v="140" actId="14100"/>
          <ac:spMkLst>
            <pc:docMk/>
            <pc:sldMk cId="1552717423" sldId="258"/>
            <ac:spMk id="10" creationId="{3589D6D7-1393-4DFF-81D0-18BBA438F3B3}"/>
          </ac:spMkLst>
        </pc:spChg>
        <pc:picChg chg="add del mod">
          <ac:chgData name="Duyên Nguyễn" userId="d073fc504cadea10" providerId="LiveId" clId="{FDB6CB38-0719-4B1F-8BE7-B67EE8DC276D}" dt="2021-09-25T13:51:27.222" v="96"/>
          <ac:picMkLst>
            <pc:docMk/>
            <pc:sldMk cId="1552717423" sldId="258"/>
            <ac:picMk id="6" creationId="{96A3EFDE-7016-4FE2-9CE1-B07A23988921}"/>
          </ac:picMkLst>
        </pc:picChg>
        <pc:picChg chg="add del mod">
          <ac:chgData name="Duyên Nguyễn" userId="d073fc504cadea10" providerId="LiveId" clId="{FDB6CB38-0719-4B1F-8BE7-B67EE8DC276D}" dt="2021-09-25T13:52:06.971" v="98"/>
          <ac:picMkLst>
            <pc:docMk/>
            <pc:sldMk cId="1552717423" sldId="258"/>
            <ac:picMk id="7" creationId="{85EE4AFD-B9C1-4FB3-8BEA-CF3C67B366EA}"/>
          </ac:picMkLst>
        </pc:picChg>
        <pc:picChg chg="add del mod">
          <ac:chgData name="Duyên Nguyễn" userId="d073fc504cadea10" providerId="LiveId" clId="{FDB6CB38-0719-4B1F-8BE7-B67EE8DC276D}" dt="2021-09-25T13:54:13.150" v="100"/>
          <ac:picMkLst>
            <pc:docMk/>
            <pc:sldMk cId="1552717423" sldId="258"/>
            <ac:picMk id="14" creationId="{B82E644E-B0A8-4F44-A82E-7CF747B3DB6E}"/>
          </ac:picMkLst>
        </pc:picChg>
        <pc:picChg chg="add del mod">
          <ac:chgData name="Duyên Nguyễn" userId="d073fc504cadea10" providerId="LiveId" clId="{FDB6CB38-0719-4B1F-8BE7-B67EE8DC276D}" dt="2021-09-25T13:54:42.661" v="102"/>
          <ac:picMkLst>
            <pc:docMk/>
            <pc:sldMk cId="1552717423" sldId="258"/>
            <ac:picMk id="15" creationId="{06810E6E-DC65-479E-80DF-29633AA4CB50}"/>
          </ac:picMkLst>
        </pc:picChg>
        <pc:picChg chg="add del mod">
          <ac:chgData name="Duyên Nguyễn" userId="d073fc504cadea10" providerId="LiveId" clId="{FDB6CB38-0719-4B1F-8BE7-B67EE8DC276D}" dt="2021-09-25T13:55:29.298" v="104"/>
          <ac:picMkLst>
            <pc:docMk/>
            <pc:sldMk cId="1552717423" sldId="258"/>
            <ac:picMk id="16" creationId="{1C197109-BF3B-42A8-8E47-781EF6B943A2}"/>
          </ac:picMkLst>
        </pc:picChg>
        <pc:picChg chg="add del mod">
          <ac:chgData name="Duyên Nguyễn" userId="d073fc504cadea10" providerId="LiveId" clId="{FDB6CB38-0719-4B1F-8BE7-B67EE8DC276D}" dt="2021-09-25T13:56:46.696" v="106"/>
          <ac:picMkLst>
            <pc:docMk/>
            <pc:sldMk cId="1552717423" sldId="258"/>
            <ac:picMk id="17" creationId="{6F76C374-E423-40AD-B66B-DEB02B985054}"/>
          </ac:picMkLst>
        </pc:picChg>
        <pc:picChg chg="add del mod">
          <ac:chgData name="Duyên Nguyễn" userId="d073fc504cadea10" providerId="LiveId" clId="{FDB6CB38-0719-4B1F-8BE7-B67EE8DC276D}" dt="2021-09-25T13:57:28.110" v="108"/>
          <ac:picMkLst>
            <pc:docMk/>
            <pc:sldMk cId="1552717423" sldId="258"/>
            <ac:picMk id="18" creationId="{C76EEE62-1A74-4169-9030-D6AD75B3F936}"/>
          </ac:picMkLst>
        </pc:picChg>
        <pc:picChg chg="add mod">
          <ac:chgData name="Duyên Nguyễn" userId="d073fc504cadea10" providerId="LiveId" clId="{FDB6CB38-0719-4B1F-8BE7-B67EE8DC276D}" dt="2021-09-25T13:58:39.829" v="109"/>
          <ac:picMkLst>
            <pc:docMk/>
            <pc:sldMk cId="1552717423" sldId="258"/>
            <ac:picMk id="19" creationId="{55CDD3F7-D760-4DFD-9105-1C08DF23B491}"/>
          </ac:picMkLst>
        </pc:picChg>
      </pc:sldChg>
      <pc:sldChg chg="addSp delSp modSp mod modTransition delAnim modAnim">
        <pc:chgData name="Duyên Nguyễn" userId="d073fc504cadea10" providerId="LiveId" clId="{FDB6CB38-0719-4B1F-8BE7-B67EE8DC276D}" dt="2021-09-25T14:09:34.327" v="135"/>
        <pc:sldMkLst>
          <pc:docMk/>
          <pc:sldMk cId="3119610743" sldId="259"/>
        </pc:sldMkLst>
        <pc:spChg chg="mod">
          <ac:chgData name="Duyên Nguyễn" userId="d073fc504cadea10" providerId="LiveId" clId="{FDB6CB38-0719-4B1F-8BE7-B67EE8DC276D}" dt="2021-09-25T13:59:47.906" v="113" actId="14100"/>
          <ac:spMkLst>
            <pc:docMk/>
            <pc:sldMk cId="3119610743" sldId="259"/>
            <ac:spMk id="5" creationId="{31DAD34E-E9FD-4DA5-B7B8-E21AB0FD7A1E}"/>
          </ac:spMkLst>
        </pc:spChg>
        <pc:spChg chg="mod">
          <ac:chgData name="Duyên Nguyễn" userId="d073fc504cadea10" providerId="LiveId" clId="{FDB6CB38-0719-4B1F-8BE7-B67EE8DC276D}" dt="2021-09-25T13:59:51.613" v="114" actId="14100"/>
          <ac:spMkLst>
            <pc:docMk/>
            <pc:sldMk cId="3119610743" sldId="259"/>
            <ac:spMk id="6" creationId="{7BFA7F73-485A-46B4-B1AF-6A4CC26BE3AD}"/>
          </ac:spMkLst>
        </pc:spChg>
        <pc:spChg chg="mod">
          <ac:chgData name="Duyên Nguyễn" userId="d073fc504cadea10" providerId="LiveId" clId="{FDB6CB38-0719-4B1F-8BE7-B67EE8DC276D}" dt="2021-09-25T13:59:53.967" v="115" actId="14100"/>
          <ac:spMkLst>
            <pc:docMk/>
            <pc:sldMk cId="3119610743" sldId="259"/>
            <ac:spMk id="7" creationId="{177137CC-7609-4ED5-9311-7E692921DDE8}"/>
          </ac:spMkLst>
        </pc:spChg>
        <pc:spChg chg="mod">
          <ac:chgData name="Duyên Nguyễn" userId="d073fc504cadea10" providerId="LiveId" clId="{FDB6CB38-0719-4B1F-8BE7-B67EE8DC276D}" dt="2021-09-25T13:59:56.476" v="116" actId="14100"/>
          <ac:spMkLst>
            <pc:docMk/>
            <pc:sldMk cId="3119610743" sldId="259"/>
            <ac:spMk id="8" creationId="{E8538DA0-88C6-4697-9D8E-F94578C7AEEA}"/>
          </ac:spMkLst>
        </pc:spChg>
        <pc:spChg chg="mod">
          <ac:chgData name="Duyên Nguyễn" userId="d073fc504cadea10" providerId="LiveId" clId="{FDB6CB38-0719-4B1F-8BE7-B67EE8DC276D}" dt="2021-09-25T14:00:03.584" v="118" actId="1076"/>
          <ac:spMkLst>
            <pc:docMk/>
            <pc:sldMk cId="3119610743" sldId="259"/>
            <ac:spMk id="9" creationId="{9626258F-93BB-410B-BBDE-7917D3D604F4}"/>
          </ac:spMkLst>
        </pc:spChg>
        <pc:spChg chg="mod">
          <ac:chgData name="Duyên Nguyễn" userId="d073fc504cadea10" providerId="LiveId" clId="{FDB6CB38-0719-4B1F-8BE7-B67EE8DC276D}" dt="2021-09-25T14:00:10.825" v="119" actId="1076"/>
          <ac:spMkLst>
            <pc:docMk/>
            <pc:sldMk cId="3119610743" sldId="259"/>
            <ac:spMk id="10" creationId="{211D10AC-C0E6-466A-BF05-DCA180C6E44E}"/>
          </ac:spMkLst>
        </pc:spChg>
        <pc:spChg chg="add mod">
          <ac:chgData name="Duyên Nguyễn" userId="d073fc504cadea10" providerId="LiveId" clId="{FDB6CB38-0719-4B1F-8BE7-B67EE8DC276D}" dt="2021-09-25T13:32:11.267" v="8"/>
          <ac:spMkLst>
            <pc:docMk/>
            <pc:sldMk cId="3119610743" sldId="259"/>
            <ac:spMk id="15" creationId="{96F1FFBD-6DBD-4AF9-923A-7F0FC404C08F}"/>
          </ac:spMkLst>
        </pc:spChg>
        <pc:spChg chg="mod">
          <ac:chgData name="Duyên Nguyễn" userId="d073fc504cadea10" providerId="LiveId" clId="{FDB6CB38-0719-4B1F-8BE7-B67EE8DC276D}" dt="2021-09-25T13:59:14.654" v="110" actId="14100"/>
          <ac:spMkLst>
            <pc:docMk/>
            <pc:sldMk cId="3119610743" sldId="259"/>
            <ac:spMk id="16" creationId="{B9736BC4-0296-4803-997F-7053BE0756F4}"/>
          </ac:spMkLst>
        </pc:spChg>
        <pc:spChg chg="mod">
          <ac:chgData name="Duyên Nguyễn" userId="d073fc504cadea10" providerId="LiveId" clId="{FDB6CB38-0719-4B1F-8BE7-B67EE8DC276D}" dt="2021-09-25T14:00:20.457" v="122" actId="1076"/>
          <ac:spMkLst>
            <pc:docMk/>
            <pc:sldMk cId="3119610743" sldId="259"/>
            <ac:spMk id="17" creationId="{4FF68D74-F199-459A-AE49-8A22EF7CC0D3}"/>
          </ac:spMkLst>
        </pc:spChg>
        <pc:picChg chg="add del mod">
          <ac:chgData name="Duyên Nguyễn" userId="d073fc504cadea10" providerId="LiveId" clId="{FDB6CB38-0719-4B1F-8BE7-B67EE8DC276D}" dt="2021-09-25T14:02:46.044" v="124"/>
          <ac:picMkLst>
            <pc:docMk/>
            <pc:sldMk cId="3119610743" sldId="259"/>
            <ac:picMk id="2" creationId="{7F7A95A1-26D9-4B80-8478-DA40C5AC597B}"/>
          </ac:picMkLst>
        </pc:picChg>
        <pc:picChg chg="add del mod">
          <ac:chgData name="Duyên Nguyễn" userId="d073fc504cadea10" providerId="LiveId" clId="{FDB6CB38-0719-4B1F-8BE7-B67EE8DC276D}" dt="2021-09-25T14:03:18.622" v="126"/>
          <ac:picMkLst>
            <pc:docMk/>
            <pc:sldMk cId="3119610743" sldId="259"/>
            <ac:picMk id="3" creationId="{8BB43B96-014D-4280-A76E-532EC069A13A}"/>
          </ac:picMkLst>
        </pc:picChg>
        <pc:picChg chg="add del mod">
          <ac:chgData name="Duyên Nguyễn" userId="d073fc504cadea10" providerId="LiveId" clId="{FDB6CB38-0719-4B1F-8BE7-B67EE8DC276D}" dt="2021-09-25T14:04:15.244" v="128"/>
          <ac:picMkLst>
            <pc:docMk/>
            <pc:sldMk cId="3119610743" sldId="259"/>
            <ac:picMk id="18" creationId="{332D7D91-8AE6-4AD4-A495-41E717ACC674}"/>
          </ac:picMkLst>
        </pc:picChg>
        <pc:picChg chg="add del mod">
          <ac:chgData name="Duyên Nguyễn" userId="d073fc504cadea10" providerId="LiveId" clId="{FDB6CB38-0719-4B1F-8BE7-B67EE8DC276D}" dt="2021-09-25T14:04:50.655" v="130"/>
          <ac:picMkLst>
            <pc:docMk/>
            <pc:sldMk cId="3119610743" sldId="259"/>
            <ac:picMk id="19" creationId="{E9A55C4F-3FA5-46CA-9F18-9778B15A319C}"/>
          </ac:picMkLst>
        </pc:picChg>
        <pc:picChg chg="add del mod">
          <ac:chgData name="Duyên Nguyễn" userId="d073fc504cadea10" providerId="LiveId" clId="{FDB6CB38-0719-4B1F-8BE7-B67EE8DC276D}" dt="2021-09-25T14:05:27.953" v="132"/>
          <ac:picMkLst>
            <pc:docMk/>
            <pc:sldMk cId="3119610743" sldId="259"/>
            <ac:picMk id="20" creationId="{E24F089A-CAE9-4DD7-81FF-90ABBE16BAA2}"/>
          </ac:picMkLst>
        </pc:picChg>
        <pc:picChg chg="add del mod">
          <ac:chgData name="Duyên Nguyễn" userId="d073fc504cadea10" providerId="LiveId" clId="{FDB6CB38-0719-4B1F-8BE7-B67EE8DC276D}" dt="2021-09-25T14:07:50.089" v="134" actId="478"/>
          <ac:picMkLst>
            <pc:docMk/>
            <pc:sldMk cId="3119610743" sldId="259"/>
            <ac:picMk id="21" creationId="{0472D9B7-CD4D-4528-A9B9-9583CBE275F0}"/>
          </ac:picMkLst>
        </pc:picChg>
        <pc:picChg chg="add mod">
          <ac:chgData name="Duyên Nguyễn" userId="d073fc504cadea10" providerId="LiveId" clId="{FDB6CB38-0719-4B1F-8BE7-B67EE8DC276D}" dt="2021-09-25T14:09:34.327" v="135"/>
          <ac:picMkLst>
            <pc:docMk/>
            <pc:sldMk cId="3119610743" sldId="259"/>
            <ac:picMk id="22" creationId="{9208D288-AD29-43F4-B4BD-2349F92FEF0C}"/>
          </ac:picMkLst>
        </pc:picChg>
      </pc:sldChg>
      <pc:sldChg chg="addSp modSp mod">
        <pc:chgData name="Duyên Nguyễn" userId="d073fc504cadea10" providerId="LiveId" clId="{FDB6CB38-0719-4B1F-8BE7-B67EE8DC276D}" dt="2021-09-25T14:14:30.568" v="149" actId="20577"/>
        <pc:sldMkLst>
          <pc:docMk/>
          <pc:sldMk cId="2031695235" sldId="260"/>
        </pc:sldMkLst>
        <pc:spChg chg="mod">
          <ac:chgData name="Duyên Nguyễn" userId="d073fc504cadea10" providerId="LiveId" clId="{FDB6CB38-0719-4B1F-8BE7-B67EE8DC276D}" dt="2021-09-25T14:10:12.319" v="138" actId="14100"/>
          <ac:spMkLst>
            <pc:docMk/>
            <pc:sldMk cId="2031695235" sldId="260"/>
            <ac:spMk id="3" creationId="{3481F3E5-520B-4796-BF79-9FDB6DB8AB3B}"/>
          </ac:spMkLst>
        </pc:spChg>
        <pc:spChg chg="mod">
          <ac:chgData name="Duyên Nguyễn" userId="d073fc504cadea10" providerId="LiveId" clId="{FDB6CB38-0719-4B1F-8BE7-B67EE8DC276D}" dt="2021-09-25T14:10:15.827" v="139" actId="1076"/>
          <ac:spMkLst>
            <pc:docMk/>
            <pc:sldMk cId="2031695235" sldId="260"/>
            <ac:spMk id="8" creationId="{0552E090-DDA3-4BDC-B66C-B3667B360178}"/>
          </ac:spMkLst>
        </pc:spChg>
        <pc:spChg chg="mod">
          <ac:chgData name="Duyên Nguyễn" userId="d073fc504cadea10" providerId="LiveId" clId="{FDB6CB38-0719-4B1F-8BE7-B67EE8DC276D}" dt="2021-09-25T14:10:08.250" v="137" actId="14100"/>
          <ac:spMkLst>
            <pc:docMk/>
            <pc:sldMk cId="2031695235" sldId="260"/>
            <ac:spMk id="12" creationId="{1966225E-3B26-43A3-876F-AB0679271D92}"/>
          </ac:spMkLst>
        </pc:spChg>
        <pc:spChg chg="mod">
          <ac:chgData name="Duyên Nguyễn" userId="d073fc504cadea10" providerId="LiveId" clId="{FDB6CB38-0719-4B1F-8BE7-B67EE8DC276D}" dt="2021-09-25T14:14:30.568" v="149" actId="20577"/>
          <ac:spMkLst>
            <pc:docMk/>
            <pc:sldMk cId="2031695235" sldId="260"/>
            <ac:spMk id="13" creationId="{3598AA4C-5542-4441-88DC-33A54737B01B}"/>
          </ac:spMkLst>
        </pc:spChg>
        <pc:picChg chg="add mod">
          <ac:chgData name="Duyên Nguyễn" userId="d073fc504cadea10" providerId="LiveId" clId="{FDB6CB38-0719-4B1F-8BE7-B67EE8DC276D}" dt="2021-09-25T14:14:14.589" v="143"/>
          <ac:picMkLst>
            <pc:docMk/>
            <pc:sldMk cId="2031695235" sldId="260"/>
            <ac:picMk id="5" creationId="{ABA9BCAA-104C-4FCF-981B-ECB8EC55BD86}"/>
          </ac:picMkLst>
        </pc:picChg>
      </pc:sldChg>
      <pc:sldChg chg="addSp delSp modSp add del mod modTransition setBg delAnim modAnim">
        <pc:chgData name="Duyên Nguyễn" userId="d073fc504cadea10" providerId="LiveId" clId="{FDB6CB38-0719-4B1F-8BE7-B67EE8DC276D}" dt="2021-09-25T14:44:28.245" v="208"/>
        <pc:sldMkLst>
          <pc:docMk/>
          <pc:sldMk cId="2340449758" sldId="261"/>
        </pc:sldMkLst>
        <pc:spChg chg="mod">
          <ac:chgData name="Duyên Nguyễn" userId="d073fc504cadea10" providerId="LiveId" clId="{FDB6CB38-0719-4B1F-8BE7-B67EE8DC276D}" dt="2021-09-25T14:27:32.073" v="159" actId="255"/>
          <ac:spMkLst>
            <pc:docMk/>
            <pc:sldMk cId="2340449758" sldId="261"/>
            <ac:spMk id="2" creationId="{08D84918-5741-4466-8D53-C65D6440B39F}"/>
          </ac:spMkLst>
        </pc:spChg>
        <pc:spChg chg="mod">
          <ac:chgData name="Duyên Nguyễn" userId="d073fc504cadea10" providerId="LiveId" clId="{FDB6CB38-0719-4B1F-8BE7-B67EE8DC276D}" dt="2021-09-25T14:27:46.943" v="163" actId="255"/>
          <ac:spMkLst>
            <pc:docMk/>
            <pc:sldMk cId="2340449758" sldId="261"/>
            <ac:spMk id="3" creationId="{2EB4B1C2-3F9A-4678-8A7B-06B9E668AFF4}"/>
          </ac:spMkLst>
        </pc:spChg>
        <pc:spChg chg="mod">
          <ac:chgData name="Duyên Nguyễn" userId="d073fc504cadea10" providerId="LiveId" clId="{FDB6CB38-0719-4B1F-8BE7-B67EE8DC276D}" dt="2021-09-25T14:28:01.110" v="165" actId="14100"/>
          <ac:spMkLst>
            <pc:docMk/>
            <pc:sldMk cId="2340449758" sldId="261"/>
            <ac:spMk id="4" creationId="{6C60D6DB-20BA-42DD-9847-63973A1A77C3}"/>
          </ac:spMkLst>
        </pc:spChg>
        <pc:spChg chg="mod">
          <ac:chgData name="Duyên Nguyễn" userId="d073fc504cadea10" providerId="LiveId" clId="{FDB6CB38-0719-4B1F-8BE7-B67EE8DC276D}" dt="2021-09-25T14:27:34.669" v="160" actId="1076"/>
          <ac:spMkLst>
            <pc:docMk/>
            <pc:sldMk cId="2340449758" sldId="261"/>
            <ac:spMk id="5" creationId="{E5E1296B-AA50-45EC-B42C-675F1E580F23}"/>
          </ac:spMkLst>
        </pc:spChg>
        <pc:spChg chg="mod">
          <ac:chgData name="Duyên Nguyễn" userId="d073fc504cadea10" providerId="LiveId" clId="{FDB6CB38-0719-4B1F-8BE7-B67EE8DC276D}" dt="2021-09-25T14:28:21.160" v="169" actId="14100"/>
          <ac:spMkLst>
            <pc:docMk/>
            <pc:sldMk cId="2340449758" sldId="261"/>
            <ac:spMk id="6" creationId="{51EB7531-8337-49FF-9CEF-AAA7E1A57C73}"/>
          </ac:spMkLst>
        </pc:spChg>
        <pc:picChg chg="add mod">
          <ac:chgData name="Duyên Nguyễn" userId="d073fc504cadea10" providerId="LiveId" clId="{FDB6CB38-0719-4B1F-8BE7-B67EE8DC276D}" dt="2021-09-25T14:28:04.949" v="166" actId="1076"/>
          <ac:picMkLst>
            <pc:docMk/>
            <pc:sldMk cId="2340449758" sldId="261"/>
            <ac:picMk id="7" creationId="{07B0D496-F7F2-47F3-883A-32E5A698EFC1}"/>
          </ac:picMkLst>
        </pc:picChg>
        <pc:picChg chg="add mod">
          <ac:chgData name="Duyên Nguyễn" userId="d073fc504cadea10" providerId="LiveId" clId="{FDB6CB38-0719-4B1F-8BE7-B67EE8DC276D}" dt="2021-09-25T14:28:06.232" v="167" actId="1076"/>
          <ac:picMkLst>
            <pc:docMk/>
            <pc:sldMk cId="2340449758" sldId="261"/>
            <ac:picMk id="8" creationId="{2CF57405-1B61-46B7-B771-306E35125DC6}"/>
          </ac:picMkLst>
        </pc:picChg>
        <pc:picChg chg="add del mod">
          <ac:chgData name="Duyên Nguyễn" userId="d073fc504cadea10" providerId="LiveId" clId="{FDB6CB38-0719-4B1F-8BE7-B67EE8DC276D}" dt="2021-09-25T14:33:02.463" v="182"/>
          <ac:picMkLst>
            <pc:docMk/>
            <pc:sldMk cId="2340449758" sldId="261"/>
            <ac:picMk id="9" creationId="{755035E7-E89C-449E-BD2B-01125626722E}"/>
          </ac:picMkLst>
        </pc:picChg>
        <pc:picChg chg="add del mod">
          <ac:chgData name="Duyên Nguyễn" userId="d073fc504cadea10" providerId="LiveId" clId="{FDB6CB38-0719-4B1F-8BE7-B67EE8DC276D}" dt="2021-09-25T14:34:32.337" v="184"/>
          <ac:picMkLst>
            <pc:docMk/>
            <pc:sldMk cId="2340449758" sldId="261"/>
            <ac:picMk id="10" creationId="{B1E0047A-8483-485B-AF0F-6BD739CA7578}"/>
          </ac:picMkLst>
        </pc:picChg>
        <pc:picChg chg="add del mod">
          <ac:chgData name="Duyên Nguyễn" userId="d073fc504cadea10" providerId="LiveId" clId="{FDB6CB38-0719-4B1F-8BE7-B67EE8DC276D}" dt="2021-09-25T14:35:29.392" v="186"/>
          <ac:picMkLst>
            <pc:docMk/>
            <pc:sldMk cId="2340449758" sldId="261"/>
            <ac:picMk id="11" creationId="{89CF3932-23A5-405A-BFB2-411502D28B09}"/>
          </ac:picMkLst>
        </pc:picChg>
        <pc:picChg chg="add del mod">
          <ac:chgData name="Duyên Nguyễn" userId="d073fc504cadea10" providerId="LiveId" clId="{FDB6CB38-0719-4B1F-8BE7-B67EE8DC276D}" dt="2021-09-25T14:36:19.976" v="188"/>
          <ac:picMkLst>
            <pc:docMk/>
            <pc:sldMk cId="2340449758" sldId="261"/>
            <ac:picMk id="12" creationId="{659A89B9-2FAC-44F8-ABF3-F3AE3E3CE04C}"/>
          </ac:picMkLst>
        </pc:picChg>
        <pc:picChg chg="add del mod">
          <ac:chgData name="Duyên Nguyễn" userId="d073fc504cadea10" providerId="LiveId" clId="{FDB6CB38-0719-4B1F-8BE7-B67EE8DC276D}" dt="2021-09-25T14:37:18.178" v="190"/>
          <ac:picMkLst>
            <pc:docMk/>
            <pc:sldMk cId="2340449758" sldId="261"/>
            <ac:picMk id="13" creationId="{215D4D98-A288-46C5-A3AC-F391ED47268C}"/>
          </ac:picMkLst>
        </pc:picChg>
        <pc:picChg chg="add del mod">
          <ac:chgData name="Duyên Nguyễn" userId="d073fc504cadea10" providerId="LiveId" clId="{FDB6CB38-0719-4B1F-8BE7-B67EE8DC276D}" dt="2021-09-25T14:40:49.846" v="199" actId="478"/>
          <ac:picMkLst>
            <pc:docMk/>
            <pc:sldMk cId="2340449758" sldId="261"/>
            <ac:picMk id="14" creationId="{F59D1847-2645-4992-8883-2AEEAECE0E1F}"/>
          </ac:picMkLst>
        </pc:picChg>
        <pc:picChg chg="add del mod">
          <ac:chgData name="Duyên Nguyễn" userId="d073fc504cadea10" providerId="LiveId" clId="{FDB6CB38-0719-4B1F-8BE7-B67EE8DC276D}" dt="2021-09-25T14:41:16.767" v="201"/>
          <ac:picMkLst>
            <pc:docMk/>
            <pc:sldMk cId="2340449758" sldId="261"/>
            <ac:picMk id="15" creationId="{D75641E1-A6B3-4BBC-82E3-14D954067822}"/>
          </ac:picMkLst>
        </pc:picChg>
        <pc:picChg chg="add del mod">
          <ac:chgData name="Duyên Nguyễn" userId="d073fc504cadea10" providerId="LiveId" clId="{FDB6CB38-0719-4B1F-8BE7-B67EE8DC276D}" dt="2021-09-25T14:41:56.444" v="203"/>
          <ac:picMkLst>
            <pc:docMk/>
            <pc:sldMk cId="2340449758" sldId="261"/>
            <ac:picMk id="16" creationId="{CAE6028E-8620-4E16-B3C6-73E84E3CA106}"/>
          </ac:picMkLst>
        </pc:picChg>
        <pc:picChg chg="add del mod">
          <ac:chgData name="Duyên Nguyễn" userId="d073fc504cadea10" providerId="LiveId" clId="{FDB6CB38-0719-4B1F-8BE7-B67EE8DC276D}" dt="2021-09-25T14:42:29.459" v="205"/>
          <ac:picMkLst>
            <pc:docMk/>
            <pc:sldMk cId="2340449758" sldId="261"/>
            <ac:picMk id="17" creationId="{9A6F34DF-AA67-4C67-BD04-12283B478D31}"/>
          </ac:picMkLst>
        </pc:picChg>
        <pc:picChg chg="add del mod">
          <ac:chgData name="Duyên Nguyễn" userId="d073fc504cadea10" providerId="LiveId" clId="{FDB6CB38-0719-4B1F-8BE7-B67EE8DC276D}" dt="2021-09-25T14:43:02.768" v="207"/>
          <ac:picMkLst>
            <pc:docMk/>
            <pc:sldMk cId="2340449758" sldId="261"/>
            <ac:picMk id="18" creationId="{59E38C0C-78A7-4050-B94C-470CBBCFC6C5}"/>
          </ac:picMkLst>
        </pc:picChg>
        <pc:picChg chg="add mod">
          <ac:chgData name="Duyên Nguyễn" userId="d073fc504cadea10" providerId="LiveId" clId="{FDB6CB38-0719-4B1F-8BE7-B67EE8DC276D}" dt="2021-09-25T14:44:28.245" v="208"/>
          <ac:picMkLst>
            <pc:docMk/>
            <pc:sldMk cId="2340449758" sldId="261"/>
            <ac:picMk id="19" creationId="{8F35C864-1C79-4E90-A73F-F93C20360AB7}"/>
          </ac:picMkLst>
        </pc:picChg>
      </pc:sldChg>
      <pc:sldChg chg="addSp delSp modSp mod modTransition delAnim modAnim">
        <pc:chgData name="Duyên Nguyễn" userId="d073fc504cadea10" providerId="LiveId" clId="{FDB6CB38-0719-4B1F-8BE7-B67EE8DC276D}" dt="2021-09-25T14:32:06.555" v="180"/>
        <pc:sldMkLst>
          <pc:docMk/>
          <pc:sldMk cId="1857085469" sldId="265"/>
        </pc:sldMkLst>
        <pc:spChg chg="mod">
          <ac:chgData name="Duyên Nguyễn" userId="d073fc504cadea10" providerId="LiveId" clId="{FDB6CB38-0719-4B1F-8BE7-B67EE8DC276D}" dt="2021-09-25T14:12:56.963" v="141" actId="14100"/>
          <ac:spMkLst>
            <pc:docMk/>
            <pc:sldMk cId="1857085469" sldId="265"/>
            <ac:spMk id="3" creationId="{3481F3E5-520B-4796-BF79-9FDB6DB8AB3B}"/>
          </ac:spMkLst>
        </pc:spChg>
        <pc:spChg chg="mod">
          <ac:chgData name="Duyên Nguyễn" userId="d073fc504cadea10" providerId="LiveId" clId="{FDB6CB38-0719-4B1F-8BE7-B67EE8DC276D}" dt="2021-09-25T14:13:00.200" v="142" actId="14100"/>
          <ac:spMkLst>
            <pc:docMk/>
            <pc:sldMk cId="1857085469" sldId="265"/>
            <ac:spMk id="12" creationId="{1966225E-3B26-43A3-876F-AB0679271D92}"/>
          </ac:spMkLst>
        </pc:spChg>
        <pc:spChg chg="del">
          <ac:chgData name="Duyên Nguyễn" userId="d073fc504cadea10" providerId="LiveId" clId="{FDB6CB38-0719-4B1F-8BE7-B67EE8DC276D}" dt="2021-09-25T14:29:40.819" v="175" actId="478"/>
          <ac:spMkLst>
            <pc:docMk/>
            <pc:sldMk cId="1857085469" sldId="265"/>
            <ac:spMk id="20" creationId="{1C2B060D-7A2D-4A6B-89ED-305B45DBD31D}"/>
          </ac:spMkLst>
        </pc:spChg>
        <pc:spChg chg="del">
          <ac:chgData name="Duyên Nguyễn" userId="d073fc504cadea10" providerId="LiveId" clId="{FDB6CB38-0719-4B1F-8BE7-B67EE8DC276D}" dt="2021-09-25T14:29:38.637" v="173" actId="478"/>
          <ac:spMkLst>
            <pc:docMk/>
            <pc:sldMk cId="1857085469" sldId="265"/>
            <ac:spMk id="26" creationId="{C79045DC-AE72-426D-83A6-1B7A1B8B7BAF}"/>
          </ac:spMkLst>
        </pc:spChg>
        <pc:grpChg chg="del">
          <ac:chgData name="Duyên Nguyễn" userId="d073fc504cadea10" providerId="LiveId" clId="{FDB6CB38-0719-4B1F-8BE7-B67EE8DC276D}" dt="2021-09-25T14:29:39.944" v="174" actId="478"/>
          <ac:grpSpMkLst>
            <pc:docMk/>
            <pc:sldMk cId="1857085469" sldId="265"/>
            <ac:grpSpMk id="17" creationId="{8F7ACAD6-AE3D-4284-AF65-0B865C4EE2D6}"/>
          </ac:grpSpMkLst>
        </pc:grpChg>
        <pc:grpChg chg="del">
          <ac:chgData name="Duyên Nguyễn" userId="d073fc504cadea10" providerId="LiveId" clId="{FDB6CB38-0719-4B1F-8BE7-B67EE8DC276D}" dt="2021-09-25T14:29:37.028" v="172" actId="478"/>
          <ac:grpSpMkLst>
            <pc:docMk/>
            <pc:sldMk cId="1857085469" sldId="265"/>
            <ac:grpSpMk id="23" creationId="{128E7A3F-DCA4-491D-A7A0-62FB8F3EB58B}"/>
          </ac:grpSpMkLst>
        </pc:grpChg>
        <pc:picChg chg="add del mod">
          <ac:chgData name="Duyên Nguyễn" userId="d073fc504cadea10" providerId="LiveId" clId="{FDB6CB38-0719-4B1F-8BE7-B67EE8DC276D}" dt="2021-09-25T14:29:59.354" v="177"/>
          <ac:picMkLst>
            <pc:docMk/>
            <pc:sldMk cId="1857085469" sldId="265"/>
            <ac:picMk id="2" creationId="{3F2427A1-B324-4696-B867-58BDB25A0191}"/>
          </ac:picMkLst>
        </pc:picChg>
        <pc:picChg chg="add del mod">
          <ac:chgData name="Duyên Nguyễn" userId="d073fc504cadea10" providerId="LiveId" clId="{FDB6CB38-0719-4B1F-8BE7-B67EE8DC276D}" dt="2021-09-25T14:31:03.867" v="179"/>
          <ac:picMkLst>
            <pc:docMk/>
            <pc:sldMk cId="1857085469" sldId="265"/>
            <ac:picMk id="5" creationId="{734D2CC7-3051-4D10-BDB9-EC22C626BE2D}"/>
          </ac:picMkLst>
        </pc:picChg>
        <pc:picChg chg="add mod">
          <ac:chgData name="Duyên Nguyễn" userId="d073fc504cadea10" providerId="LiveId" clId="{FDB6CB38-0719-4B1F-8BE7-B67EE8DC276D}" dt="2021-09-25T14:32:06.555" v="180"/>
          <ac:picMkLst>
            <pc:docMk/>
            <pc:sldMk cId="1857085469" sldId="265"/>
            <ac:picMk id="6" creationId="{772FFBD0-7C7D-4480-AF68-1DB6CC49ACCC}"/>
          </ac:picMkLst>
        </pc:picChg>
      </pc:sldChg>
      <pc:sldChg chg="del">
        <pc:chgData name="Duyên Nguyễn" userId="d073fc504cadea10" providerId="LiveId" clId="{FDB6CB38-0719-4B1F-8BE7-B67EE8DC276D}" dt="2021-09-25T14:39:42.456" v="194" actId="47"/>
        <pc:sldMkLst>
          <pc:docMk/>
          <pc:sldMk cId="0" sldId="292"/>
        </pc:sldMkLst>
      </pc:sldChg>
      <pc:sldChg chg="addSp delSp modSp mod modTransition delAnim modAnim">
        <pc:chgData name="Duyên Nguyễn" userId="d073fc504cadea10" providerId="LiveId" clId="{FDB6CB38-0719-4B1F-8BE7-B67EE8DC276D}" dt="2021-09-25T13:39:22.820" v="16"/>
        <pc:sldMkLst>
          <pc:docMk/>
          <pc:sldMk cId="0" sldId="335"/>
        </pc:sldMkLst>
        <pc:picChg chg="add del mod">
          <ac:chgData name="Duyên Nguyễn" userId="d073fc504cadea10" providerId="LiveId" clId="{FDB6CB38-0719-4B1F-8BE7-B67EE8DC276D}" dt="2021-09-25T13:38:16.534" v="11"/>
          <ac:picMkLst>
            <pc:docMk/>
            <pc:sldMk cId="0" sldId="335"/>
            <ac:picMk id="2" creationId="{F5748D8D-B66B-47F6-B1CE-6F6EB8CC3E8C}"/>
          </ac:picMkLst>
        </pc:picChg>
        <pc:picChg chg="add del mod">
          <ac:chgData name="Duyên Nguyễn" userId="d073fc504cadea10" providerId="LiveId" clId="{FDB6CB38-0719-4B1F-8BE7-B67EE8DC276D}" dt="2021-09-25T13:38:26.030" v="13"/>
          <ac:picMkLst>
            <pc:docMk/>
            <pc:sldMk cId="0" sldId="335"/>
            <ac:picMk id="3" creationId="{A8F40277-FC62-4E3E-8A8E-1BD388B8A83E}"/>
          </ac:picMkLst>
        </pc:picChg>
        <pc:picChg chg="add del mod">
          <ac:chgData name="Duyên Nguyễn" userId="d073fc504cadea10" providerId="LiveId" clId="{FDB6CB38-0719-4B1F-8BE7-B67EE8DC276D}" dt="2021-09-25T13:38:55.063" v="15"/>
          <ac:picMkLst>
            <pc:docMk/>
            <pc:sldMk cId="0" sldId="335"/>
            <ac:picMk id="5" creationId="{735CCFCD-2E4C-4D83-A9C8-BBE885106E20}"/>
          </ac:picMkLst>
        </pc:picChg>
        <pc:picChg chg="add mod">
          <ac:chgData name="Duyên Nguyễn" userId="d073fc504cadea10" providerId="LiveId" clId="{FDB6CB38-0719-4B1F-8BE7-B67EE8DC276D}" dt="2021-09-25T13:39:22.820" v="16"/>
          <ac:picMkLst>
            <pc:docMk/>
            <pc:sldMk cId="0" sldId="335"/>
            <ac:picMk id="11" creationId="{DA796DF4-B909-4AA6-A29A-0D47156B565C}"/>
          </ac:picMkLst>
        </pc:picChg>
        <pc:picChg chg="del">
          <ac:chgData name="Duyên Nguyễn" userId="d073fc504cadea10" providerId="LiveId" clId="{FDB6CB38-0719-4B1F-8BE7-B67EE8DC276D}" dt="2021-09-25T13:35:57.539" v="9" actId="478"/>
          <ac:picMkLst>
            <pc:docMk/>
            <pc:sldMk cId="0" sldId="335"/>
            <ac:picMk id="12" creationId="{F745BFB0-336A-49FA-8BCD-5E0CD0089BD0}"/>
          </ac:picMkLst>
        </pc:picChg>
      </pc:sldChg>
      <pc:sldChg chg="delSp del mod delAnim">
        <pc:chgData name="Duyên Nguyễn" userId="d073fc504cadea10" providerId="LiveId" clId="{FDB6CB38-0719-4B1F-8BE7-B67EE8DC276D}" dt="2021-09-25T14:39:31.890" v="193" actId="47"/>
        <pc:sldMkLst>
          <pc:docMk/>
          <pc:sldMk cId="0" sldId="340"/>
        </pc:sldMkLst>
        <pc:picChg chg="del">
          <ac:chgData name="Duyên Nguyễn" userId="d073fc504cadea10" providerId="LiveId" clId="{FDB6CB38-0719-4B1F-8BE7-B67EE8DC276D}" dt="2021-09-25T14:39:27.735" v="192" actId="478"/>
          <ac:picMkLst>
            <pc:docMk/>
            <pc:sldMk cId="0" sldId="340"/>
            <ac:picMk id="9" creationId="{C918AADA-F437-4BCE-8810-01679371A170}"/>
          </ac:picMkLst>
        </pc:picChg>
      </pc:sldChg>
      <pc:sldChg chg="del">
        <pc:chgData name="Duyên Nguyễn" userId="d073fc504cadea10" providerId="LiveId" clId="{FDB6CB38-0719-4B1F-8BE7-B67EE8DC276D}" dt="2021-09-25T14:39:55.282" v="195" actId="47"/>
        <pc:sldMkLst>
          <pc:docMk/>
          <pc:sldMk cId="0" sldId="341"/>
        </pc:sldMkLst>
      </pc:sldChg>
      <pc:sldChg chg="addSp delSp modSp mod modTransition delAnim modAnim">
        <pc:chgData name="Duyên Nguyễn" userId="d073fc504cadea10" providerId="LiveId" clId="{FDB6CB38-0719-4B1F-8BE7-B67EE8DC276D}" dt="2021-09-25T15:00:24.592" v="242" actId="478"/>
        <pc:sldMkLst>
          <pc:docMk/>
          <pc:sldMk cId="2987334982" sldId="344"/>
        </pc:sldMkLst>
        <pc:spChg chg="del mod">
          <ac:chgData name="Duyên Nguyễn" userId="d073fc504cadea10" providerId="LiveId" clId="{FDB6CB38-0719-4B1F-8BE7-B67EE8DC276D}" dt="2021-09-25T14:58:19.719" v="238" actId="478"/>
          <ac:spMkLst>
            <pc:docMk/>
            <pc:sldMk cId="2987334982" sldId="344"/>
            <ac:spMk id="20" creationId="{81A6FB6C-A7D2-441E-B23C-C38CEA057E35}"/>
          </ac:spMkLst>
        </pc:spChg>
        <pc:spChg chg="del">
          <ac:chgData name="Duyên Nguyễn" userId="d073fc504cadea10" providerId="LiveId" clId="{FDB6CB38-0719-4B1F-8BE7-B67EE8DC276D}" dt="2021-09-25T14:58:21.776" v="239" actId="478"/>
          <ac:spMkLst>
            <pc:docMk/>
            <pc:sldMk cId="2987334982" sldId="344"/>
            <ac:spMk id="24" creationId="{2F873BC0-E9AC-4461-8ACF-452B791C48B9}"/>
          </ac:spMkLst>
        </pc:spChg>
        <pc:picChg chg="add del mod">
          <ac:chgData name="Duyên Nguyễn" userId="d073fc504cadea10" providerId="LiveId" clId="{FDB6CB38-0719-4B1F-8BE7-B67EE8DC276D}" dt="2021-09-25T14:52:38.706" v="224"/>
          <ac:picMkLst>
            <pc:docMk/>
            <pc:sldMk cId="2987334982" sldId="344"/>
            <ac:picMk id="2" creationId="{EB2ADE13-076C-4BC0-87E0-E4F0C8C2488C}"/>
          </ac:picMkLst>
        </pc:picChg>
        <pc:picChg chg="add del mod">
          <ac:chgData name="Duyên Nguyễn" userId="d073fc504cadea10" providerId="LiveId" clId="{FDB6CB38-0719-4B1F-8BE7-B67EE8DC276D}" dt="2021-09-25T14:52:49.945" v="226"/>
          <ac:picMkLst>
            <pc:docMk/>
            <pc:sldMk cId="2987334982" sldId="344"/>
            <ac:picMk id="3" creationId="{51D25384-8828-4DA9-AC9E-D0AAFA8A7650}"/>
          </ac:picMkLst>
        </pc:picChg>
        <pc:picChg chg="add del mod">
          <ac:chgData name="Duyên Nguyễn" userId="d073fc504cadea10" providerId="LiveId" clId="{FDB6CB38-0719-4B1F-8BE7-B67EE8DC276D}" dt="2021-09-25T14:53:11.673" v="228"/>
          <ac:picMkLst>
            <pc:docMk/>
            <pc:sldMk cId="2987334982" sldId="344"/>
            <ac:picMk id="5" creationId="{3744E017-2D37-4D5C-BE51-5C072E305F9E}"/>
          </ac:picMkLst>
        </pc:picChg>
        <pc:picChg chg="add del mod">
          <ac:chgData name="Duyên Nguyễn" userId="d073fc504cadea10" providerId="LiveId" clId="{FDB6CB38-0719-4B1F-8BE7-B67EE8DC276D}" dt="2021-09-25T14:53:27.340" v="230"/>
          <ac:picMkLst>
            <pc:docMk/>
            <pc:sldMk cId="2987334982" sldId="344"/>
            <ac:picMk id="6" creationId="{5B40FE53-96D4-4B65-A47A-8ABDD5DF9CCA}"/>
          </ac:picMkLst>
        </pc:picChg>
        <pc:picChg chg="add del mod">
          <ac:chgData name="Duyên Nguyễn" userId="d073fc504cadea10" providerId="LiveId" clId="{FDB6CB38-0719-4B1F-8BE7-B67EE8DC276D}" dt="2021-09-25T14:54:31.076" v="232"/>
          <ac:picMkLst>
            <pc:docMk/>
            <pc:sldMk cId="2987334982" sldId="344"/>
            <ac:picMk id="7" creationId="{1872464B-4396-4137-AEDC-207AFEF12C58}"/>
          </ac:picMkLst>
        </pc:picChg>
        <pc:picChg chg="add del mod">
          <ac:chgData name="Duyên Nguyễn" userId="d073fc504cadea10" providerId="LiveId" clId="{FDB6CB38-0719-4B1F-8BE7-B67EE8DC276D}" dt="2021-09-25T14:54:46.958" v="234"/>
          <ac:picMkLst>
            <pc:docMk/>
            <pc:sldMk cId="2987334982" sldId="344"/>
            <ac:picMk id="10" creationId="{32CCE443-DD47-4476-AE28-0182761779A0}"/>
          </ac:picMkLst>
        </pc:picChg>
        <pc:picChg chg="add mod">
          <ac:chgData name="Duyên Nguyễn" userId="d073fc504cadea10" providerId="LiveId" clId="{FDB6CB38-0719-4B1F-8BE7-B67EE8DC276D}" dt="2021-09-25T14:56:53.966" v="235"/>
          <ac:picMkLst>
            <pc:docMk/>
            <pc:sldMk cId="2987334982" sldId="344"/>
            <ac:picMk id="12" creationId="{BA3E1963-13AE-40D3-84D2-FE48D3BB74A0}"/>
          </ac:picMkLst>
        </pc:picChg>
        <pc:picChg chg="del">
          <ac:chgData name="Duyên Nguyễn" userId="d073fc504cadea10" providerId="LiveId" clId="{FDB6CB38-0719-4B1F-8BE7-B67EE8DC276D}" dt="2021-09-25T14:58:17.034" v="236" actId="478"/>
          <ac:picMkLst>
            <pc:docMk/>
            <pc:sldMk cId="2987334982" sldId="344"/>
            <ac:picMk id="19" creationId="{A8E20B8E-2874-4A49-A60C-9A69473E65F1}"/>
          </ac:picMkLst>
        </pc:picChg>
        <pc:picChg chg="del">
          <ac:chgData name="Duyên Nguyễn" userId="d073fc504cadea10" providerId="LiveId" clId="{FDB6CB38-0719-4B1F-8BE7-B67EE8DC276D}" dt="2021-09-25T14:51:11.190" v="222" actId="478"/>
          <ac:picMkLst>
            <pc:docMk/>
            <pc:sldMk cId="2987334982" sldId="344"/>
            <ac:picMk id="25" creationId="{2F7F3442-0D44-4DDD-B7FB-3D816408488B}"/>
          </ac:picMkLst>
        </pc:picChg>
        <pc:cxnChg chg="del">
          <ac:chgData name="Duyên Nguyễn" userId="d073fc504cadea10" providerId="LiveId" clId="{FDB6CB38-0719-4B1F-8BE7-B67EE8DC276D}" dt="2021-09-25T15:00:24.592" v="242" actId="478"/>
          <ac:cxnSpMkLst>
            <pc:docMk/>
            <pc:sldMk cId="2987334982" sldId="344"/>
            <ac:cxnSpMk id="23" creationId="{35AACA5A-2F46-42B5-BF82-68086DC606E3}"/>
          </ac:cxnSpMkLst>
        </pc:cxnChg>
      </pc:sldChg>
      <pc:sldChg chg="addSp delSp modSp mod delAnim">
        <pc:chgData name="Duyên Nguyễn" userId="d073fc504cadea10" providerId="LiveId" clId="{FDB6CB38-0719-4B1F-8BE7-B67EE8DC276D}" dt="2021-09-25T15:01:48.164" v="244"/>
        <pc:sldMkLst>
          <pc:docMk/>
          <pc:sldMk cId="3044764039" sldId="345"/>
        </pc:sldMkLst>
        <pc:picChg chg="add del mod">
          <ac:chgData name="Duyên Nguyễn" userId="d073fc504cadea10" providerId="LiveId" clId="{FDB6CB38-0719-4B1F-8BE7-B67EE8DC276D}" dt="2021-09-25T15:00:05.316" v="241"/>
          <ac:picMkLst>
            <pc:docMk/>
            <pc:sldMk cId="3044764039" sldId="345"/>
            <ac:picMk id="3" creationId="{CDD88B40-2C3C-40D2-B712-06CDC0A7FB76}"/>
          </ac:picMkLst>
        </pc:picChg>
        <pc:picChg chg="add del mod">
          <ac:chgData name="Duyên Nguyễn" userId="d073fc504cadea10" providerId="LiveId" clId="{FDB6CB38-0719-4B1F-8BE7-B67EE8DC276D}" dt="2021-09-25T15:01:20.759" v="243" actId="478"/>
          <ac:picMkLst>
            <pc:docMk/>
            <pc:sldMk cId="3044764039" sldId="345"/>
            <ac:picMk id="4" creationId="{B5E5A741-6AA1-4C49-A8CD-BA4503319B0D}"/>
          </ac:picMkLst>
        </pc:picChg>
        <pc:picChg chg="add mod">
          <ac:chgData name="Duyên Nguyễn" userId="d073fc504cadea10" providerId="LiveId" clId="{FDB6CB38-0719-4B1F-8BE7-B67EE8DC276D}" dt="2021-09-25T15:01:48.164" v="244"/>
          <ac:picMkLst>
            <pc:docMk/>
            <pc:sldMk cId="3044764039" sldId="345"/>
            <ac:picMk id="5" creationId="{3A84BB4C-0FDB-4FDB-9FD3-A12467BAAD6D}"/>
          </ac:picMkLst>
        </pc:picChg>
        <pc:picChg chg="del">
          <ac:chgData name="Duyên Nguyễn" userId="d073fc504cadea10" providerId="LiveId" clId="{FDB6CB38-0719-4B1F-8BE7-B67EE8DC276D}" dt="2021-09-25T14:56:53.966" v="235"/>
          <ac:picMkLst>
            <pc:docMk/>
            <pc:sldMk cId="3044764039" sldId="345"/>
            <ac:picMk id="6" creationId="{8E963908-9E13-41DD-848D-C51504FEBEFD}"/>
          </ac:picMkLst>
        </pc:picChg>
      </pc:sldChg>
      <pc:sldChg chg="addSp delSp modSp mod delAnim">
        <pc:chgData name="Duyên Nguyễn" userId="d073fc504cadea10" providerId="LiveId" clId="{FDB6CB38-0719-4B1F-8BE7-B67EE8DC276D}" dt="2021-09-25T15:00:05.316" v="241"/>
        <pc:sldMkLst>
          <pc:docMk/>
          <pc:sldMk cId="3878723252" sldId="347"/>
        </pc:sldMkLst>
        <pc:picChg chg="add del mod">
          <ac:chgData name="Duyên Nguyễn" userId="d073fc504cadea10" providerId="LiveId" clId="{FDB6CB38-0719-4B1F-8BE7-B67EE8DC276D}" dt="2021-09-25T14:58:46.906" v="240" actId="478"/>
          <ac:picMkLst>
            <pc:docMk/>
            <pc:sldMk cId="3878723252" sldId="347"/>
            <ac:picMk id="2" creationId="{F0F183CC-C5D7-4518-A705-E6478FF4DD9B}"/>
          </ac:picMkLst>
        </pc:picChg>
        <pc:picChg chg="add mod">
          <ac:chgData name="Duyên Nguyễn" userId="d073fc504cadea10" providerId="LiveId" clId="{FDB6CB38-0719-4B1F-8BE7-B67EE8DC276D}" dt="2021-09-25T15:00:05.316" v="241"/>
          <ac:picMkLst>
            <pc:docMk/>
            <pc:sldMk cId="3878723252" sldId="347"/>
            <ac:picMk id="5" creationId="{7D61AAFD-3593-433A-970F-61031B0320DC}"/>
          </ac:picMkLst>
        </pc:picChg>
        <pc:picChg chg="del">
          <ac:chgData name="Duyên Nguyễn" userId="d073fc504cadea10" providerId="LiveId" clId="{FDB6CB38-0719-4B1F-8BE7-B67EE8DC276D}" dt="2021-09-25T14:56:53.966" v="235"/>
          <ac:picMkLst>
            <pc:docMk/>
            <pc:sldMk cId="3878723252" sldId="347"/>
            <ac:picMk id="12" creationId="{A0B9680F-EE18-4334-B27A-8DF61CA07BC9}"/>
          </ac:picMkLst>
        </pc:picChg>
      </pc:sldChg>
      <pc:sldChg chg="addSp delSp modSp mod modTransition addAnim delAnim modAnim modNotesTx">
        <pc:chgData name="Duyên Nguyễn" userId="d073fc504cadea10" providerId="LiveId" clId="{FDB6CB38-0719-4B1F-8BE7-B67EE8DC276D}" dt="2021-09-25T15:16:01.909" v="702"/>
        <pc:sldMkLst>
          <pc:docMk/>
          <pc:sldMk cId="1951638988" sldId="349"/>
        </pc:sldMkLst>
        <pc:picChg chg="add del mod">
          <ac:chgData name="Duyên Nguyễn" userId="d073fc504cadea10" providerId="LiveId" clId="{FDB6CB38-0719-4B1F-8BE7-B67EE8DC276D}" dt="2021-09-25T15:14:03.511" v="701"/>
          <ac:picMkLst>
            <pc:docMk/>
            <pc:sldMk cId="1951638988" sldId="349"/>
            <ac:picMk id="2" creationId="{E1217B6A-BE93-43C8-AC42-D0E8B902A438}"/>
          </ac:picMkLst>
        </pc:picChg>
        <pc:picChg chg="add mod">
          <ac:chgData name="Duyên Nguyễn" userId="d073fc504cadea10" providerId="LiveId" clId="{FDB6CB38-0719-4B1F-8BE7-B67EE8DC276D}" dt="2021-09-25T15:16:01.909" v="702"/>
          <ac:picMkLst>
            <pc:docMk/>
            <pc:sldMk cId="1951638988" sldId="349"/>
            <ac:picMk id="3" creationId="{85C2A648-76E0-4909-A346-D313C40EABED}"/>
          </ac:picMkLst>
        </pc:picChg>
        <pc:picChg chg="add del">
          <ac:chgData name="Duyên Nguyễn" userId="d073fc504cadea10" providerId="LiveId" clId="{FDB6CB38-0719-4B1F-8BE7-B67EE8DC276D}" dt="2021-09-25T15:09:05.252" v="699" actId="478"/>
          <ac:picMkLst>
            <pc:docMk/>
            <pc:sldMk cId="1951638988" sldId="349"/>
            <ac:picMk id="7" creationId="{0755174E-4953-4DA8-BF03-74DF24E8C0BA}"/>
          </ac:picMkLst>
        </pc:picChg>
      </pc:sldChg>
      <pc:sldChg chg="addSp delSp modSp mod modTransition delAnim modAnim">
        <pc:chgData name="Duyên Nguyễn" userId="d073fc504cadea10" providerId="LiveId" clId="{FDB6CB38-0719-4B1F-8BE7-B67EE8DC276D}" dt="2021-09-25T15:24:23.407" v="708"/>
        <pc:sldMkLst>
          <pc:docMk/>
          <pc:sldMk cId="2229972663" sldId="351"/>
        </pc:sldMkLst>
        <pc:picChg chg="add del mod">
          <ac:chgData name="Duyên Nguyễn" userId="d073fc504cadea10" providerId="LiveId" clId="{FDB6CB38-0719-4B1F-8BE7-B67EE8DC276D}" dt="2021-09-25T15:20:23.756" v="705" actId="478"/>
          <ac:picMkLst>
            <pc:docMk/>
            <pc:sldMk cId="2229972663" sldId="351"/>
            <ac:picMk id="2" creationId="{5182574A-D658-49BC-B4DB-76556E39FD9E}"/>
          </ac:picMkLst>
        </pc:picChg>
        <pc:picChg chg="add del mod">
          <ac:chgData name="Duyên Nguyễn" userId="d073fc504cadea10" providerId="LiveId" clId="{FDB6CB38-0719-4B1F-8BE7-B67EE8DC276D}" dt="2021-09-25T15:21:54.110" v="707"/>
          <ac:picMkLst>
            <pc:docMk/>
            <pc:sldMk cId="2229972663" sldId="351"/>
            <ac:picMk id="3" creationId="{75465B78-B285-4E32-A7CA-FBF72AA7CA8F}"/>
          </ac:picMkLst>
        </pc:picChg>
        <pc:picChg chg="add mod">
          <ac:chgData name="Duyên Nguyễn" userId="d073fc504cadea10" providerId="LiveId" clId="{FDB6CB38-0719-4B1F-8BE7-B67EE8DC276D}" dt="2021-09-25T15:24:23.407" v="708"/>
          <ac:picMkLst>
            <pc:docMk/>
            <pc:sldMk cId="2229972663" sldId="351"/>
            <ac:picMk id="4" creationId="{AFB71833-3B7D-48F3-8105-8BCE5D85625D}"/>
          </ac:picMkLst>
        </pc:picChg>
        <pc:picChg chg="del">
          <ac:chgData name="Duyên Nguyễn" userId="d073fc504cadea10" providerId="LiveId" clId="{FDB6CB38-0719-4B1F-8BE7-B67EE8DC276D}" dt="2021-09-25T15:20:05.795" v="703" actId="478"/>
          <ac:picMkLst>
            <pc:docMk/>
            <pc:sldMk cId="2229972663" sldId="351"/>
            <ac:picMk id="8" creationId="{20A9B13B-1B18-4BBA-BE37-4CC8431347D9}"/>
          </ac:picMkLst>
        </pc:picChg>
      </pc:sldChg>
      <pc:sldChg chg="del">
        <pc:chgData name="Duyên Nguyễn" userId="d073fc504cadea10" providerId="LiveId" clId="{FDB6CB38-0719-4B1F-8BE7-B67EE8DC276D}" dt="2021-09-25T14:39:59.659" v="196" actId="47"/>
        <pc:sldMkLst>
          <pc:docMk/>
          <pc:sldMk cId="460895930" sldId="356"/>
        </pc:sldMkLst>
      </pc:sldChg>
      <pc:sldChg chg="add del setBg">
        <pc:chgData name="Duyên Nguyễn" userId="d073fc504cadea10" providerId="LiveId" clId="{FDB6CB38-0719-4B1F-8BE7-B67EE8DC276D}" dt="2021-09-25T14:46:48.883" v="210"/>
        <pc:sldMkLst>
          <pc:docMk/>
          <pc:sldMk cId="1063349323" sldId="358"/>
        </pc:sldMkLst>
      </pc:sldChg>
      <pc:sldChg chg="addSp delSp modSp mod delAnim modAnim">
        <pc:chgData name="Duyên Nguyễn" userId="d073fc504cadea10" providerId="LiveId" clId="{FDB6CB38-0719-4B1F-8BE7-B67EE8DC276D}" dt="2021-09-25T14:48:23.505" v="221"/>
        <pc:sldMkLst>
          <pc:docMk/>
          <pc:sldMk cId="1917063184" sldId="358"/>
        </pc:sldMkLst>
        <pc:spChg chg="del">
          <ac:chgData name="Duyên Nguyễn" userId="d073fc504cadea10" providerId="LiveId" clId="{FDB6CB38-0719-4B1F-8BE7-B67EE8DC276D}" dt="2021-09-25T14:47:37.211" v="219" actId="478"/>
          <ac:spMkLst>
            <pc:docMk/>
            <pc:sldMk cId="1917063184" sldId="358"/>
            <ac:spMk id="3" creationId="{2EB4B1C2-3F9A-4678-8A7B-06B9E668AFF4}"/>
          </ac:spMkLst>
        </pc:spChg>
        <pc:spChg chg="mod">
          <ac:chgData name="Duyên Nguyễn" userId="d073fc504cadea10" providerId="LiveId" clId="{FDB6CB38-0719-4B1F-8BE7-B67EE8DC276D}" dt="2021-09-25T14:47:39.831" v="220" actId="1076"/>
          <ac:spMkLst>
            <pc:docMk/>
            <pc:sldMk cId="1917063184" sldId="358"/>
            <ac:spMk id="4" creationId="{6C60D6DB-20BA-42DD-9847-63973A1A77C3}"/>
          </ac:spMkLst>
        </pc:spChg>
        <pc:picChg chg="add mod">
          <ac:chgData name="Duyên Nguyễn" userId="d073fc504cadea10" providerId="LiveId" clId="{FDB6CB38-0719-4B1F-8BE7-B67EE8DC276D}" dt="2021-09-25T14:48:23.505" v="221"/>
          <ac:picMkLst>
            <pc:docMk/>
            <pc:sldMk cId="1917063184" sldId="358"/>
            <ac:picMk id="9" creationId="{F6F37C40-A18F-448C-8BA7-9DC9DAC68931}"/>
          </ac:picMkLst>
        </pc:picChg>
        <pc:picChg chg="del">
          <ac:chgData name="Duyên Nguyễn" userId="d073fc504cadea10" providerId="LiveId" clId="{FDB6CB38-0719-4B1F-8BE7-B67EE8DC276D}" dt="2021-09-25T14:47:20.909" v="217" actId="478"/>
          <ac:picMkLst>
            <pc:docMk/>
            <pc:sldMk cId="1917063184" sldId="358"/>
            <ac:picMk id="19" creationId="{8F35C864-1C79-4E90-A73F-F93C20360AB7}"/>
          </ac:picMkLst>
        </pc:picChg>
      </pc:sldChg>
    </pc:docChg>
  </pc:docChgLst>
  <pc:docChgLst>
    <pc:chgData name="Duyên Nguyễn" userId="d073fc504cadea10" providerId="LiveId" clId="{B7A7801B-599A-42D9-864C-0FEDDC27FB11}"/>
    <pc:docChg chg="undo custSel modSld">
      <pc:chgData name="Duyên Nguyễn" userId="d073fc504cadea10" providerId="LiveId" clId="{B7A7801B-599A-42D9-864C-0FEDDC27FB11}" dt="2021-09-21T07:30:18.222" v="52" actId="20577"/>
      <pc:docMkLst>
        <pc:docMk/>
      </pc:docMkLst>
      <pc:sldChg chg="delSp modSp mod">
        <pc:chgData name="Duyên Nguyễn" userId="d073fc504cadea10" providerId="LiveId" clId="{B7A7801B-599A-42D9-864C-0FEDDC27FB11}" dt="2021-09-21T07:25:33.148" v="2" actId="1076"/>
        <pc:sldMkLst>
          <pc:docMk/>
          <pc:sldMk cId="0" sldId="291"/>
        </pc:sldMkLst>
        <pc:spChg chg="del">
          <ac:chgData name="Duyên Nguyễn" userId="d073fc504cadea10" providerId="LiveId" clId="{B7A7801B-599A-42D9-864C-0FEDDC27FB11}" dt="2021-09-21T07:25:29.048" v="1" actId="478"/>
          <ac:spMkLst>
            <pc:docMk/>
            <pc:sldMk cId="0" sldId="291"/>
            <ac:spMk id="8" creationId="{00000000-0000-0000-0000-000000000000}"/>
          </ac:spMkLst>
        </pc:spChg>
        <pc:spChg chg="mod">
          <ac:chgData name="Duyên Nguyễn" userId="d073fc504cadea10" providerId="LiveId" clId="{B7A7801B-599A-42D9-864C-0FEDDC27FB11}" dt="2021-09-21T07:25:33.148" v="2" actId="1076"/>
          <ac:spMkLst>
            <pc:docMk/>
            <pc:sldMk cId="0" sldId="291"/>
            <ac:spMk id="9" creationId="{00000000-0000-0000-0000-000000000000}"/>
          </ac:spMkLst>
        </pc:spChg>
      </pc:sldChg>
      <pc:sldChg chg="delSp">
        <pc:chgData name="Duyên Nguyễn" userId="d073fc504cadea10" providerId="LiveId" clId="{B7A7801B-599A-42D9-864C-0FEDDC27FB11}" dt="2021-09-21T07:25:16.734" v="0" actId="478"/>
        <pc:sldMkLst>
          <pc:docMk/>
          <pc:sldMk cId="0" sldId="335"/>
        </pc:sldMkLst>
        <pc:spChg chg="del">
          <ac:chgData name="Duyên Nguyễn" userId="d073fc504cadea10" providerId="LiveId" clId="{B7A7801B-599A-42D9-864C-0FEDDC27FB11}" dt="2021-09-21T07:25:16.734" v="0" actId="478"/>
          <ac:spMkLst>
            <pc:docMk/>
            <pc:sldMk cId="0" sldId="335"/>
            <ac:spMk id="11" creationId="{B442E1BA-4C0F-42E4-9239-FDCE7894CD74}"/>
          </ac:spMkLst>
        </pc:spChg>
      </pc:sldChg>
      <pc:sldChg chg="delSp">
        <pc:chgData name="Duyên Nguyễn" userId="d073fc504cadea10" providerId="LiveId" clId="{B7A7801B-599A-42D9-864C-0FEDDC27FB11}" dt="2021-09-21T07:25:36.775" v="3" actId="478"/>
        <pc:sldMkLst>
          <pc:docMk/>
          <pc:sldMk cId="0" sldId="340"/>
        </pc:sldMkLst>
        <pc:spChg chg="del">
          <ac:chgData name="Duyên Nguyễn" userId="d073fc504cadea10" providerId="LiveId" clId="{B7A7801B-599A-42D9-864C-0FEDDC27FB11}" dt="2021-09-21T07:25:36.775" v="3" actId="478"/>
          <ac:spMkLst>
            <pc:docMk/>
            <pc:sldMk cId="0" sldId="340"/>
            <ac:spMk id="25" creationId="{00000000-0000-0000-0000-000000000000}"/>
          </ac:spMkLst>
        </pc:spChg>
      </pc:sldChg>
      <pc:sldChg chg="delSp">
        <pc:chgData name="Duyên Nguyễn" userId="d073fc504cadea10" providerId="LiveId" clId="{B7A7801B-599A-42D9-864C-0FEDDC27FB11}" dt="2021-09-21T07:25:42.145" v="4" actId="478"/>
        <pc:sldMkLst>
          <pc:docMk/>
          <pc:sldMk cId="0" sldId="341"/>
        </pc:sldMkLst>
        <pc:spChg chg="del">
          <ac:chgData name="Duyên Nguyễn" userId="d073fc504cadea10" providerId="LiveId" clId="{B7A7801B-599A-42D9-864C-0FEDDC27FB11}" dt="2021-09-21T07:25:42.145" v="4" actId="478"/>
          <ac:spMkLst>
            <pc:docMk/>
            <pc:sldMk cId="0" sldId="341"/>
            <ac:spMk id="10" creationId="{1B19D130-D885-47ED-B782-727BB89FE5E9}"/>
          </ac:spMkLst>
        </pc:spChg>
      </pc:sldChg>
      <pc:sldChg chg="delSp">
        <pc:chgData name="Duyên Nguyễn" userId="d073fc504cadea10" providerId="LiveId" clId="{B7A7801B-599A-42D9-864C-0FEDDC27FB11}" dt="2021-09-21T07:25:57.827" v="8" actId="478"/>
        <pc:sldMkLst>
          <pc:docMk/>
          <pc:sldMk cId="2987334982" sldId="344"/>
        </pc:sldMkLst>
        <pc:spChg chg="del">
          <ac:chgData name="Duyên Nguyễn" userId="d073fc504cadea10" providerId="LiveId" clId="{B7A7801B-599A-42D9-864C-0FEDDC27FB11}" dt="2021-09-21T07:25:57.827" v="8" actId="478"/>
          <ac:spMkLst>
            <pc:docMk/>
            <pc:sldMk cId="2987334982" sldId="344"/>
            <ac:spMk id="10" creationId="{1B19D130-D885-47ED-B782-727BB89FE5E9}"/>
          </ac:spMkLst>
        </pc:spChg>
      </pc:sldChg>
      <pc:sldChg chg="delSp">
        <pc:chgData name="Duyên Nguyễn" userId="d073fc504cadea10" providerId="LiveId" clId="{B7A7801B-599A-42D9-864C-0FEDDC27FB11}" dt="2021-09-21T07:26:04.095" v="9" actId="478"/>
        <pc:sldMkLst>
          <pc:docMk/>
          <pc:sldMk cId="3044764039" sldId="345"/>
        </pc:sldMkLst>
        <pc:spChg chg="del">
          <ac:chgData name="Duyên Nguyễn" userId="d073fc504cadea10" providerId="LiveId" clId="{B7A7801B-599A-42D9-864C-0FEDDC27FB11}" dt="2021-09-21T07:26:04.095" v="9" actId="478"/>
          <ac:spMkLst>
            <pc:docMk/>
            <pc:sldMk cId="3044764039" sldId="345"/>
            <ac:spMk id="10" creationId="{1B19D130-D885-47ED-B782-727BB89FE5E9}"/>
          </ac:spMkLst>
        </pc:spChg>
      </pc:sldChg>
      <pc:sldChg chg="addSp delSp modSp mod modAnim modNotesTx">
        <pc:chgData name="Duyên Nguyễn" userId="d073fc504cadea10" providerId="LiveId" clId="{B7A7801B-599A-42D9-864C-0FEDDC27FB11}" dt="2021-09-21T07:30:18.222" v="52" actId="20577"/>
        <pc:sldMkLst>
          <pc:docMk/>
          <pc:sldMk cId="3156711820" sldId="348"/>
        </pc:sldMkLst>
        <pc:spChg chg="del mod">
          <ac:chgData name="Duyên Nguyễn" userId="d073fc504cadea10" providerId="LiveId" clId="{B7A7801B-599A-42D9-864C-0FEDDC27FB11}" dt="2021-09-21T07:28:28.252" v="19" actId="478"/>
          <ac:spMkLst>
            <pc:docMk/>
            <pc:sldMk cId="3156711820" sldId="348"/>
            <ac:spMk id="19" creationId="{B8ED8C8C-BB96-48A2-92AD-3B55B3218178}"/>
          </ac:spMkLst>
        </pc:spChg>
        <pc:spChg chg="del mod">
          <ac:chgData name="Duyên Nguyễn" userId="d073fc504cadea10" providerId="LiveId" clId="{B7A7801B-599A-42D9-864C-0FEDDC27FB11}" dt="2021-09-21T07:28:25.379" v="18" actId="478"/>
          <ac:spMkLst>
            <pc:docMk/>
            <pc:sldMk cId="3156711820" sldId="348"/>
            <ac:spMk id="20" creationId="{507100A9-5336-4782-9026-B464E6EA4D7D}"/>
          </ac:spMkLst>
        </pc:spChg>
        <pc:cxnChg chg="add mod">
          <ac:chgData name="Duyên Nguyễn" userId="d073fc504cadea10" providerId="LiveId" clId="{B7A7801B-599A-42D9-864C-0FEDDC27FB11}" dt="2021-09-21T07:28:41.677" v="21" actId="1076"/>
          <ac:cxnSpMkLst>
            <pc:docMk/>
            <pc:sldMk cId="3156711820" sldId="348"/>
            <ac:cxnSpMk id="21" creationId="{AE87ABE0-6B5A-4116-97B1-AE5A9979D7C1}"/>
          </ac:cxnSpMkLst>
        </pc:cxnChg>
        <pc:cxnChg chg="add mod">
          <ac:chgData name="Duyên Nguyễn" userId="d073fc504cadea10" providerId="LiveId" clId="{B7A7801B-599A-42D9-864C-0FEDDC27FB11}" dt="2021-09-21T07:28:47.438" v="23" actId="1076"/>
          <ac:cxnSpMkLst>
            <pc:docMk/>
            <pc:sldMk cId="3156711820" sldId="348"/>
            <ac:cxnSpMk id="22" creationId="{2EAE817C-3D98-4E9A-BF96-B075A4E2942D}"/>
          </ac:cxnSpMkLst>
        </pc:cxnChg>
      </pc:sldChg>
      <pc:sldChg chg="addSp delSp mod">
        <pc:chgData name="Duyên Nguyễn" userId="d073fc504cadea10" providerId="LiveId" clId="{B7A7801B-599A-42D9-864C-0FEDDC27FB11}" dt="2021-09-21T07:25:50.759" v="7" actId="478"/>
        <pc:sldMkLst>
          <pc:docMk/>
          <pc:sldMk cId="460895930" sldId="356"/>
        </pc:sldMkLst>
        <pc:spChg chg="del">
          <ac:chgData name="Duyên Nguyễn" userId="d073fc504cadea10" providerId="LiveId" clId="{B7A7801B-599A-42D9-864C-0FEDDC27FB11}" dt="2021-09-21T07:25:50.759" v="7" actId="478"/>
          <ac:spMkLst>
            <pc:docMk/>
            <pc:sldMk cId="460895930" sldId="356"/>
            <ac:spMk id="10" creationId="{1B19D130-D885-47ED-B782-727BB89FE5E9}"/>
          </ac:spMkLst>
        </pc:spChg>
        <pc:spChg chg="add del">
          <ac:chgData name="Duyên Nguyễn" userId="d073fc504cadea10" providerId="LiveId" clId="{B7A7801B-599A-42D9-864C-0FEDDC27FB11}" dt="2021-09-21T07:25:47.849" v="6" actId="478"/>
          <ac:spMkLst>
            <pc:docMk/>
            <pc:sldMk cId="460895930" sldId="356"/>
            <ac:spMk id="11" creationId="{66474B8F-7540-4D20-94F4-54E6037F9D6D}"/>
          </ac:spMkLst>
        </pc:spChg>
      </pc:sldChg>
    </pc:docChg>
  </pc:docChgLst>
  <pc:docChgLst>
    <pc:chgData name="Duyên Nguyễn" userId="d073fc504cadea10" providerId="LiveId" clId="{463650F8-DA98-41B9-B52E-E492FFA43A53}"/>
    <pc:docChg chg="custSel modSld">
      <pc:chgData name="Duyên Nguyễn" userId="d073fc504cadea10" providerId="LiveId" clId="{463650F8-DA98-41B9-B52E-E492FFA43A53}" dt="2021-09-25T17:04:57.952" v="22" actId="478"/>
      <pc:docMkLst>
        <pc:docMk/>
      </pc:docMkLst>
      <pc:sldChg chg="delSp mod delAnim">
        <pc:chgData name="Duyên Nguyễn" userId="d073fc504cadea10" providerId="LiveId" clId="{463650F8-DA98-41B9-B52E-E492FFA43A53}" dt="2021-09-25T17:04:03.598" v="2" actId="478"/>
        <pc:sldMkLst>
          <pc:docMk/>
          <pc:sldMk cId="1552717423" sldId="258"/>
        </pc:sldMkLst>
        <pc:picChg chg="del">
          <ac:chgData name="Duyên Nguyễn" userId="d073fc504cadea10" providerId="LiveId" clId="{463650F8-DA98-41B9-B52E-E492FFA43A53}" dt="2021-09-25T17:04:03.598" v="2" actId="478"/>
          <ac:picMkLst>
            <pc:docMk/>
            <pc:sldMk cId="1552717423" sldId="258"/>
            <ac:picMk id="19" creationId="{55CDD3F7-D760-4DFD-9105-1C08DF23B491}"/>
          </ac:picMkLst>
        </pc:picChg>
      </pc:sldChg>
      <pc:sldChg chg="delSp mod delAnim">
        <pc:chgData name="Duyên Nguyễn" userId="d073fc504cadea10" providerId="LiveId" clId="{463650F8-DA98-41B9-B52E-E492FFA43A53}" dt="2021-09-25T17:04:05.342" v="3" actId="478"/>
        <pc:sldMkLst>
          <pc:docMk/>
          <pc:sldMk cId="3119610743" sldId="259"/>
        </pc:sldMkLst>
        <pc:picChg chg="del">
          <ac:chgData name="Duyên Nguyễn" userId="d073fc504cadea10" providerId="LiveId" clId="{463650F8-DA98-41B9-B52E-E492FFA43A53}" dt="2021-09-25T17:04:05.342" v="3" actId="478"/>
          <ac:picMkLst>
            <pc:docMk/>
            <pc:sldMk cId="3119610743" sldId="259"/>
            <ac:picMk id="22" creationId="{9208D288-AD29-43F4-B4BD-2349F92FEF0C}"/>
          </ac:picMkLst>
        </pc:picChg>
      </pc:sldChg>
      <pc:sldChg chg="delSp mod delAnim">
        <pc:chgData name="Duyên Nguyễn" userId="d073fc504cadea10" providerId="LiveId" clId="{463650F8-DA98-41B9-B52E-E492FFA43A53}" dt="2021-09-25T17:04:08.918" v="4" actId="478"/>
        <pc:sldMkLst>
          <pc:docMk/>
          <pc:sldMk cId="2031695235" sldId="260"/>
        </pc:sldMkLst>
        <pc:picChg chg="del">
          <ac:chgData name="Duyên Nguyễn" userId="d073fc504cadea10" providerId="LiveId" clId="{463650F8-DA98-41B9-B52E-E492FFA43A53}" dt="2021-09-25T17:04:08.918" v="4" actId="478"/>
          <ac:picMkLst>
            <pc:docMk/>
            <pc:sldMk cId="2031695235" sldId="260"/>
            <ac:picMk id="5" creationId="{ABA9BCAA-104C-4FCF-981B-ECB8EC55BD86}"/>
          </ac:picMkLst>
        </pc:picChg>
      </pc:sldChg>
      <pc:sldChg chg="delSp modSp mod delAnim">
        <pc:chgData name="Duyên Nguyễn" userId="d073fc504cadea10" providerId="LiveId" clId="{463650F8-DA98-41B9-B52E-E492FFA43A53}" dt="2021-09-25T17:04:15.327" v="7" actId="478"/>
        <pc:sldMkLst>
          <pc:docMk/>
          <pc:sldMk cId="2340449758" sldId="261"/>
        </pc:sldMkLst>
        <pc:picChg chg="del mod">
          <ac:chgData name="Duyên Nguyễn" userId="d073fc504cadea10" providerId="LiveId" clId="{463650F8-DA98-41B9-B52E-E492FFA43A53}" dt="2021-09-25T17:04:15.327" v="7" actId="478"/>
          <ac:picMkLst>
            <pc:docMk/>
            <pc:sldMk cId="2340449758" sldId="261"/>
            <ac:picMk id="19" creationId="{8F35C864-1C79-4E90-A73F-F93C20360AB7}"/>
          </ac:picMkLst>
        </pc:picChg>
      </pc:sldChg>
      <pc:sldChg chg="delSp mod delAnim">
        <pc:chgData name="Duyên Nguyễn" userId="d073fc504cadea10" providerId="LiveId" clId="{463650F8-DA98-41B9-B52E-E492FFA43A53}" dt="2021-09-25T17:04:12.286" v="5" actId="478"/>
        <pc:sldMkLst>
          <pc:docMk/>
          <pc:sldMk cId="1857085469" sldId="265"/>
        </pc:sldMkLst>
        <pc:picChg chg="del">
          <ac:chgData name="Duyên Nguyễn" userId="d073fc504cadea10" providerId="LiveId" clId="{463650F8-DA98-41B9-B52E-E492FFA43A53}" dt="2021-09-25T17:04:12.286" v="5" actId="478"/>
          <ac:picMkLst>
            <pc:docMk/>
            <pc:sldMk cId="1857085469" sldId="265"/>
            <ac:picMk id="6" creationId="{772FFBD0-7C7D-4480-AF68-1DB6CC49ACCC}"/>
          </ac:picMkLst>
        </pc:picChg>
      </pc:sldChg>
      <pc:sldChg chg="delSp mod delAnim">
        <pc:chgData name="Duyên Nguyễn" userId="d073fc504cadea10" providerId="LiveId" clId="{463650F8-DA98-41B9-B52E-E492FFA43A53}" dt="2021-09-25T17:03:59.574" v="1" actId="478"/>
        <pc:sldMkLst>
          <pc:docMk/>
          <pc:sldMk cId="0" sldId="291"/>
        </pc:sldMkLst>
        <pc:picChg chg="del">
          <ac:chgData name="Duyên Nguyễn" userId="d073fc504cadea10" providerId="LiveId" clId="{463650F8-DA98-41B9-B52E-E492FFA43A53}" dt="2021-09-25T17:03:59.574" v="1" actId="478"/>
          <ac:picMkLst>
            <pc:docMk/>
            <pc:sldMk cId="0" sldId="291"/>
            <ac:picMk id="2" creationId="{926ABAF9-449C-405E-B311-A13BE72A7639}"/>
          </ac:picMkLst>
        </pc:picChg>
      </pc:sldChg>
      <pc:sldChg chg="delSp mod delAnim">
        <pc:chgData name="Duyên Nguyễn" userId="d073fc504cadea10" providerId="LiveId" clId="{463650F8-DA98-41B9-B52E-E492FFA43A53}" dt="2021-09-25T17:03:54.230" v="0" actId="478"/>
        <pc:sldMkLst>
          <pc:docMk/>
          <pc:sldMk cId="0" sldId="335"/>
        </pc:sldMkLst>
        <pc:picChg chg="del">
          <ac:chgData name="Duyên Nguyễn" userId="d073fc504cadea10" providerId="LiveId" clId="{463650F8-DA98-41B9-B52E-E492FFA43A53}" dt="2021-09-25T17:03:54.230" v="0" actId="478"/>
          <ac:picMkLst>
            <pc:docMk/>
            <pc:sldMk cId="0" sldId="335"/>
            <ac:picMk id="11" creationId="{DA796DF4-B909-4AA6-A29A-0D47156B565C}"/>
          </ac:picMkLst>
        </pc:picChg>
      </pc:sldChg>
      <pc:sldChg chg="delSp mod delAnim">
        <pc:chgData name="Duyên Nguyễn" userId="d073fc504cadea10" providerId="LiveId" clId="{463650F8-DA98-41B9-B52E-E492FFA43A53}" dt="2021-09-25T17:04:54.806" v="21" actId="478"/>
        <pc:sldMkLst>
          <pc:docMk/>
          <pc:sldMk cId="0" sldId="336"/>
        </pc:sldMkLst>
        <pc:picChg chg="del">
          <ac:chgData name="Duyên Nguyễn" userId="d073fc504cadea10" providerId="LiveId" clId="{463650F8-DA98-41B9-B52E-E492FFA43A53}" dt="2021-09-25T17:04:54.806" v="21" actId="478"/>
          <ac:picMkLst>
            <pc:docMk/>
            <pc:sldMk cId="0" sldId="336"/>
            <ac:picMk id="2" creationId="{07AB2B5B-3B98-49AF-B0E4-326C875DDF26}"/>
          </ac:picMkLst>
        </pc:picChg>
      </pc:sldChg>
      <pc:sldChg chg="delSp mod delAnim">
        <pc:chgData name="Duyên Nguyễn" userId="d073fc504cadea10" providerId="LiveId" clId="{463650F8-DA98-41B9-B52E-E492FFA43A53}" dt="2021-09-25T17:04:20.844" v="9" actId="478"/>
        <pc:sldMkLst>
          <pc:docMk/>
          <pc:sldMk cId="2987334982" sldId="344"/>
        </pc:sldMkLst>
        <pc:picChg chg="del">
          <ac:chgData name="Duyên Nguyễn" userId="d073fc504cadea10" providerId="LiveId" clId="{463650F8-DA98-41B9-B52E-E492FFA43A53}" dt="2021-09-25T17:04:20.844" v="9" actId="478"/>
          <ac:picMkLst>
            <pc:docMk/>
            <pc:sldMk cId="2987334982" sldId="344"/>
            <ac:picMk id="12" creationId="{BA3E1963-13AE-40D3-84D2-FE48D3BB74A0}"/>
          </ac:picMkLst>
        </pc:picChg>
      </pc:sldChg>
      <pc:sldChg chg="delSp mod delAnim">
        <pc:chgData name="Duyên Nguyễn" userId="d073fc504cadea10" providerId="LiveId" clId="{463650F8-DA98-41B9-B52E-E492FFA43A53}" dt="2021-09-25T17:04:25.418" v="11" actId="478"/>
        <pc:sldMkLst>
          <pc:docMk/>
          <pc:sldMk cId="3044764039" sldId="345"/>
        </pc:sldMkLst>
        <pc:picChg chg="del">
          <ac:chgData name="Duyên Nguyễn" userId="d073fc504cadea10" providerId="LiveId" clId="{463650F8-DA98-41B9-B52E-E492FFA43A53}" dt="2021-09-25T17:04:25.418" v="11" actId="478"/>
          <ac:picMkLst>
            <pc:docMk/>
            <pc:sldMk cId="3044764039" sldId="345"/>
            <ac:picMk id="5" creationId="{3A84BB4C-0FDB-4FDB-9FD3-A12467BAAD6D}"/>
          </ac:picMkLst>
        </pc:picChg>
      </pc:sldChg>
      <pc:sldChg chg="delSp mod delAnim">
        <pc:chgData name="Duyên Nguyễn" userId="d073fc504cadea10" providerId="LiveId" clId="{463650F8-DA98-41B9-B52E-E492FFA43A53}" dt="2021-09-25T17:04:28.166" v="12" actId="478"/>
        <pc:sldMkLst>
          <pc:docMk/>
          <pc:sldMk cId="3496915589" sldId="346"/>
        </pc:sldMkLst>
        <pc:picChg chg="del">
          <ac:chgData name="Duyên Nguyễn" userId="d073fc504cadea10" providerId="LiveId" clId="{463650F8-DA98-41B9-B52E-E492FFA43A53}" dt="2021-09-25T17:04:28.166" v="12" actId="478"/>
          <ac:picMkLst>
            <pc:docMk/>
            <pc:sldMk cId="3496915589" sldId="346"/>
            <ac:picMk id="9" creationId="{60994B83-EA42-4770-9712-920FA7D9FEBF}"/>
          </ac:picMkLst>
        </pc:picChg>
      </pc:sldChg>
      <pc:sldChg chg="delSp mod delAnim">
        <pc:chgData name="Duyên Nguyễn" userId="d073fc504cadea10" providerId="LiveId" clId="{463650F8-DA98-41B9-B52E-E492FFA43A53}" dt="2021-09-25T17:04:23.306" v="10" actId="478"/>
        <pc:sldMkLst>
          <pc:docMk/>
          <pc:sldMk cId="3878723252" sldId="347"/>
        </pc:sldMkLst>
        <pc:picChg chg="del">
          <ac:chgData name="Duyên Nguyễn" userId="d073fc504cadea10" providerId="LiveId" clId="{463650F8-DA98-41B9-B52E-E492FFA43A53}" dt="2021-09-25T17:04:23.306" v="10" actId="478"/>
          <ac:picMkLst>
            <pc:docMk/>
            <pc:sldMk cId="3878723252" sldId="347"/>
            <ac:picMk id="5" creationId="{7D61AAFD-3593-433A-970F-61031B0320DC}"/>
          </ac:picMkLst>
        </pc:picChg>
      </pc:sldChg>
      <pc:sldChg chg="delSp mod delAnim">
        <pc:chgData name="Duyên Nguyễn" userId="d073fc504cadea10" providerId="LiveId" clId="{463650F8-DA98-41B9-B52E-E492FFA43A53}" dt="2021-09-25T17:04:30.435" v="13" actId="478"/>
        <pc:sldMkLst>
          <pc:docMk/>
          <pc:sldMk cId="3156711820" sldId="348"/>
        </pc:sldMkLst>
        <pc:picChg chg="del">
          <ac:chgData name="Duyên Nguyễn" userId="d073fc504cadea10" providerId="LiveId" clId="{463650F8-DA98-41B9-B52E-E492FFA43A53}" dt="2021-09-25T17:04:30.435" v="13" actId="478"/>
          <ac:picMkLst>
            <pc:docMk/>
            <pc:sldMk cId="3156711820" sldId="348"/>
            <ac:picMk id="19" creationId="{907F8825-764C-434E-A90A-2A5C6E9BA5F1}"/>
          </ac:picMkLst>
        </pc:picChg>
      </pc:sldChg>
      <pc:sldChg chg="delSp mod delAnim">
        <pc:chgData name="Duyên Nguyễn" userId="d073fc504cadea10" providerId="LiveId" clId="{463650F8-DA98-41B9-B52E-E492FFA43A53}" dt="2021-09-25T17:04:32.550" v="14" actId="478"/>
        <pc:sldMkLst>
          <pc:docMk/>
          <pc:sldMk cId="1951638988" sldId="349"/>
        </pc:sldMkLst>
        <pc:picChg chg="del">
          <ac:chgData name="Duyên Nguyễn" userId="d073fc504cadea10" providerId="LiveId" clId="{463650F8-DA98-41B9-B52E-E492FFA43A53}" dt="2021-09-25T17:04:32.550" v="14" actId="478"/>
          <ac:picMkLst>
            <pc:docMk/>
            <pc:sldMk cId="1951638988" sldId="349"/>
            <ac:picMk id="3" creationId="{85C2A648-76E0-4909-A346-D313C40EABED}"/>
          </ac:picMkLst>
        </pc:picChg>
      </pc:sldChg>
      <pc:sldChg chg="delSp modSp mod delAnim">
        <pc:chgData name="Duyên Nguyễn" userId="d073fc504cadea10" providerId="LiveId" clId="{463650F8-DA98-41B9-B52E-E492FFA43A53}" dt="2021-09-25T17:04:35.638" v="16" actId="478"/>
        <pc:sldMkLst>
          <pc:docMk/>
          <pc:sldMk cId="2374093280" sldId="350"/>
        </pc:sldMkLst>
        <pc:picChg chg="del mod">
          <ac:chgData name="Duyên Nguyễn" userId="d073fc504cadea10" providerId="LiveId" clId="{463650F8-DA98-41B9-B52E-E492FFA43A53}" dt="2021-09-25T17:04:35.638" v="16" actId="478"/>
          <ac:picMkLst>
            <pc:docMk/>
            <pc:sldMk cId="2374093280" sldId="350"/>
            <ac:picMk id="2" creationId="{5C514685-E737-41FE-B08C-7EE2AD451793}"/>
          </ac:picMkLst>
        </pc:picChg>
      </pc:sldChg>
      <pc:sldChg chg="delSp mod delAnim">
        <pc:chgData name="Duyên Nguyễn" userId="d073fc504cadea10" providerId="LiveId" clId="{463650F8-DA98-41B9-B52E-E492FFA43A53}" dt="2021-09-25T17:04:38.081" v="17" actId="478"/>
        <pc:sldMkLst>
          <pc:docMk/>
          <pc:sldMk cId="2229972663" sldId="351"/>
        </pc:sldMkLst>
        <pc:picChg chg="del">
          <ac:chgData name="Duyên Nguyễn" userId="d073fc504cadea10" providerId="LiveId" clId="{463650F8-DA98-41B9-B52E-E492FFA43A53}" dt="2021-09-25T17:04:38.081" v="17" actId="478"/>
          <ac:picMkLst>
            <pc:docMk/>
            <pc:sldMk cId="2229972663" sldId="351"/>
            <ac:picMk id="4" creationId="{AFB71833-3B7D-48F3-8105-8BCE5D85625D}"/>
          </ac:picMkLst>
        </pc:picChg>
      </pc:sldChg>
      <pc:sldChg chg="delSp mod delAnim">
        <pc:chgData name="Duyên Nguyễn" userId="d073fc504cadea10" providerId="LiveId" clId="{463650F8-DA98-41B9-B52E-E492FFA43A53}" dt="2021-09-25T17:04:40.276" v="18" actId="478"/>
        <pc:sldMkLst>
          <pc:docMk/>
          <pc:sldMk cId="691968274" sldId="352"/>
        </pc:sldMkLst>
        <pc:picChg chg="del">
          <ac:chgData name="Duyên Nguyễn" userId="d073fc504cadea10" providerId="LiveId" clId="{463650F8-DA98-41B9-B52E-E492FFA43A53}" dt="2021-09-25T17:04:40.276" v="18" actId="478"/>
          <ac:picMkLst>
            <pc:docMk/>
            <pc:sldMk cId="691968274" sldId="352"/>
            <ac:picMk id="9" creationId="{57585A68-29B4-4D24-8F15-16D71B895647}"/>
          </ac:picMkLst>
        </pc:picChg>
      </pc:sldChg>
      <pc:sldChg chg="delSp mod delAnim">
        <pc:chgData name="Duyên Nguyễn" userId="d073fc504cadea10" providerId="LiveId" clId="{463650F8-DA98-41B9-B52E-E492FFA43A53}" dt="2021-09-25T17:04:50.242" v="20" actId="478"/>
        <pc:sldMkLst>
          <pc:docMk/>
          <pc:sldMk cId="2001785107" sldId="354"/>
        </pc:sldMkLst>
        <pc:picChg chg="del">
          <ac:chgData name="Duyên Nguyễn" userId="d073fc504cadea10" providerId="LiveId" clId="{463650F8-DA98-41B9-B52E-E492FFA43A53}" dt="2021-09-25T17:04:50.242" v="20" actId="478"/>
          <ac:picMkLst>
            <pc:docMk/>
            <pc:sldMk cId="2001785107" sldId="354"/>
            <ac:picMk id="14" creationId="{A5C9F3AC-701C-43A7-B49B-B9840FCB6755}"/>
          </ac:picMkLst>
        </pc:picChg>
      </pc:sldChg>
      <pc:sldChg chg="delSp mod delAnim">
        <pc:chgData name="Duyên Nguyễn" userId="d073fc504cadea10" providerId="LiveId" clId="{463650F8-DA98-41B9-B52E-E492FFA43A53}" dt="2021-09-25T17:04:57.952" v="22" actId="478"/>
        <pc:sldMkLst>
          <pc:docMk/>
          <pc:sldMk cId="3065379661" sldId="355"/>
        </pc:sldMkLst>
        <pc:picChg chg="del">
          <ac:chgData name="Duyên Nguyễn" userId="d073fc504cadea10" providerId="LiveId" clId="{463650F8-DA98-41B9-B52E-E492FFA43A53}" dt="2021-09-25T17:04:57.952" v="22" actId="478"/>
          <ac:picMkLst>
            <pc:docMk/>
            <pc:sldMk cId="3065379661" sldId="355"/>
            <ac:picMk id="2" creationId="{278B217E-7B12-4B3E-9077-9D459BC52002}"/>
          </ac:picMkLst>
        </pc:picChg>
      </pc:sldChg>
      <pc:sldChg chg="delSp mod delAnim">
        <pc:chgData name="Duyên Nguyễn" userId="d073fc504cadea10" providerId="LiveId" clId="{463650F8-DA98-41B9-B52E-E492FFA43A53}" dt="2021-09-25T17:04:42.433" v="19" actId="478"/>
        <pc:sldMkLst>
          <pc:docMk/>
          <pc:sldMk cId="2282239690" sldId="357"/>
        </pc:sldMkLst>
        <pc:picChg chg="del">
          <ac:chgData name="Duyên Nguyễn" userId="d073fc504cadea10" providerId="LiveId" clId="{463650F8-DA98-41B9-B52E-E492FFA43A53}" dt="2021-09-25T17:04:42.433" v="19" actId="478"/>
          <ac:picMkLst>
            <pc:docMk/>
            <pc:sldMk cId="2282239690" sldId="357"/>
            <ac:picMk id="16" creationId="{F602A057-6B95-4646-81D9-EAAF2B53F5C9}"/>
          </ac:picMkLst>
        </pc:picChg>
      </pc:sldChg>
      <pc:sldChg chg="delSp mod delAnim">
        <pc:chgData name="Duyên Nguyễn" userId="d073fc504cadea10" providerId="LiveId" clId="{463650F8-DA98-41B9-B52E-E492FFA43A53}" dt="2021-09-25T17:04:17.830" v="8" actId="478"/>
        <pc:sldMkLst>
          <pc:docMk/>
          <pc:sldMk cId="1917063184" sldId="358"/>
        </pc:sldMkLst>
        <pc:picChg chg="del">
          <ac:chgData name="Duyên Nguyễn" userId="d073fc504cadea10" providerId="LiveId" clId="{463650F8-DA98-41B9-B52E-E492FFA43A53}" dt="2021-09-25T17:04:17.830" v="8" actId="478"/>
          <ac:picMkLst>
            <pc:docMk/>
            <pc:sldMk cId="1917063184" sldId="358"/>
            <ac:picMk id="9" creationId="{F6F37C40-A18F-448C-8BA7-9DC9DAC68931}"/>
          </ac:picMkLst>
        </pc:picChg>
      </pc:sldChg>
    </pc:docChg>
  </pc:docChgLst>
  <pc:docChgLst>
    <pc:chgData name="Duyên Nguyễn" userId="d073fc504cadea10" providerId="LiveId" clId="{CAC00E7D-EDDD-4DF9-81E2-68E3F2C46B42}"/>
    <pc:docChg chg="undo custSel modSld">
      <pc:chgData name="Duyên Nguyễn" userId="d073fc504cadea10" providerId="LiveId" clId="{CAC00E7D-EDDD-4DF9-81E2-68E3F2C46B42}" dt="2021-09-21T10:10:21.004" v="21" actId="1076"/>
      <pc:docMkLst>
        <pc:docMk/>
      </pc:docMkLst>
      <pc:sldChg chg="modSp mod">
        <pc:chgData name="Duyên Nguyễn" userId="d073fc504cadea10" providerId="LiveId" clId="{CAC00E7D-EDDD-4DF9-81E2-68E3F2C46B42}" dt="2021-09-21T09:59:33.989" v="4" actId="1076"/>
        <pc:sldMkLst>
          <pc:docMk/>
          <pc:sldMk cId="0" sldId="340"/>
        </pc:sldMkLst>
        <pc:spChg chg="mod">
          <ac:chgData name="Duyên Nguyễn" userId="d073fc504cadea10" providerId="LiveId" clId="{CAC00E7D-EDDD-4DF9-81E2-68E3F2C46B42}" dt="2021-09-21T09:59:30.668" v="3" actId="1076"/>
          <ac:spMkLst>
            <pc:docMk/>
            <pc:sldMk cId="0" sldId="340"/>
            <ac:spMk id="16" creationId="{30BC72D6-E7E0-4C8B-A748-D134D67A0456}"/>
          </ac:spMkLst>
        </pc:spChg>
        <pc:spChg chg="mod">
          <ac:chgData name="Duyên Nguyễn" userId="d073fc504cadea10" providerId="LiveId" clId="{CAC00E7D-EDDD-4DF9-81E2-68E3F2C46B42}" dt="2021-09-21T09:59:33.989" v="4" actId="1076"/>
          <ac:spMkLst>
            <pc:docMk/>
            <pc:sldMk cId="0" sldId="340"/>
            <ac:spMk id="22" creationId="{10C77752-B5AF-4181-ADCA-BFCBC6485076}"/>
          </ac:spMkLst>
        </pc:spChg>
        <pc:picChg chg="mod">
          <ac:chgData name="Duyên Nguyễn" userId="d073fc504cadea10" providerId="LiveId" clId="{CAC00E7D-EDDD-4DF9-81E2-68E3F2C46B42}" dt="2021-09-21T09:59:23.078" v="1" actId="1076"/>
          <ac:picMkLst>
            <pc:docMk/>
            <pc:sldMk cId="0" sldId="340"/>
            <ac:picMk id="12" creationId="{00000000-0000-0000-0000-000000000000}"/>
          </ac:picMkLst>
        </pc:picChg>
      </pc:sldChg>
      <pc:sldChg chg="modSp">
        <pc:chgData name="Duyên Nguyễn" userId="d073fc504cadea10" providerId="LiveId" clId="{CAC00E7D-EDDD-4DF9-81E2-68E3F2C46B42}" dt="2021-09-21T10:00:11.356" v="8" actId="1076"/>
        <pc:sldMkLst>
          <pc:docMk/>
          <pc:sldMk cId="0" sldId="341"/>
        </pc:sldMkLst>
        <pc:picChg chg="mod">
          <ac:chgData name="Duyên Nguyễn" userId="d073fc504cadea10" providerId="LiveId" clId="{CAC00E7D-EDDD-4DF9-81E2-68E3F2C46B42}" dt="2021-09-21T10:00:09.266" v="7" actId="14100"/>
          <ac:picMkLst>
            <pc:docMk/>
            <pc:sldMk cId="0" sldId="341"/>
            <ac:picMk id="1026" creationId="{17E645F5-9738-4892-BF89-0AA89E06F64F}"/>
          </ac:picMkLst>
        </pc:picChg>
        <pc:picChg chg="mod">
          <ac:chgData name="Duyên Nguyễn" userId="d073fc504cadea10" providerId="LiveId" clId="{CAC00E7D-EDDD-4DF9-81E2-68E3F2C46B42}" dt="2021-09-21T10:00:11.356" v="8" actId="1076"/>
          <ac:picMkLst>
            <pc:docMk/>
            <pc:sldMk cId="0" sldId="341"/>
            <ac:picMk id="1028" creationId="{D5308D30-1F78-437C-A6CB-C82A95EBF9BB}"/>
          </ac:picMkLst>
        </pc:picChg>
      </pc:sldChg>
      <pc:sldChg chg="addSp delSp modSp mod modTransition delAnim modAnim">
        <pc:chgData name="Duyên Nguyễn" userId="d073fc504cadea10" providerId="LiveId" clId="{CAC00E7D-EDDD-4DF9-81E2-68E3F2C46B42}" dt="2021-09-21T10:10:09.189" v="20"/>
        <pc:sldMkLst>
          <pc:docMk/>
          <pc:sldMk cId="3156711820" sldId="348"/>
        </pc:sldMkLst>
        <pc:picChg chg="add del mod">
          <ac:chgData name="Duyên Nguyễn" userId="d073fc504cadea10" providerId="LiveId" clId="{CAC00E7D-EDDD-4DF9-81E2-68E3F2C46B42}" dt="2021-09-21T10:03:41.357" v="11"/>
          <ac:picMkLst>
            <pc:docMk/>
            <pc:sldMk cId="3156711820" sldId="348"/>
            <ac:picMk id="2" creationId="{E99AD967-5F44-43F3-A5A4-13B4C8B6BFD8}"/>
          </ac:picMkLst>
        </pc:picChg>
        <pc:picChg chg="del">
          <ac:chgData name="Duyên Nguyễn" userId="d073fc504cadea10" providerId="LiveId" clId="{CAC00E7D-EDDD-4DF9-81E2-68E3F2C46B42}" dt="2021-09-21T10:01:28.130" v="9" actId="478"/>
          <ac:picMkLst>
            <pc:docMk/>
            <pc:sldMk cId="3156711820" sldId="348"/>
            <ac:picMk id="3" creationId="{7398E79E-D3FE-4CDC-B831-FC70EC0AE78E}"/>
          </ac:picMkLst>
        </pc:picChg>
        <pc:picChg chg="add del mod">
          <ac:chgData name="Duyên Nguyễn" userId="d073fc504cadea10" providerId="LiveId" clId="{CAC00E7D-EDDD-4DF9-81E2-68E3F2C46B42}" dt="2021-09-21T10:04:03.517" v="13"/>
          <ac:picMkLst>
            <pc:docMk/>
            <pc:sldMk cId="3156711820" sldId="348"/>
            <ac:picMk id="4" creationId="{1212A129-6FD2-48AB-AC95-CE3A842C8279}"/>
          </ac:picMkLst>
        </pc:picChg>
        <pc:picChg chg="add del mod">
          <ac:chgData name="Duyên Nguyễn" userId="d073fc504cadea10" providerId="LiveId" clId="{CAC00E7D-EDDD-4DF9-81E2-68E3F2C46B42}" dt="2021-09-21T10:04:29.250" v="15"/>
          <ac:picMkLst>
            <pc:docMk/>
            <pc:sldMk cId="3156711820" sldId="348"/>
            <ac:picMk id="5" creationId="{A3BF868B-0D27-4CFE-ABDA-8745E413875F}"/>
          </ac:picMkLst>
        </pc:picChg>
        <pc:picChg chg="add del mod">
          <ac:chgData name="Duyên Nguyễn" userId="d073fc504cadea10" providerId="LiveId" clId="{CAC00E7D-EDDD-4DF9-81E2-68E3F2C46B42}" dt="2021-09-21T10:07:02.192" v="17" actId="478"/>
          <ac:picMkLst>
            <pc:docMk/>
            <pc:sldMk cId="3156711820" sldId="348"/>
            <ac:picMk id="6" creationId="{89C28C43-FFC1-42A0-860C-12678AD82535}"/>
          </ac:picMkLst>
        </pc:picChg>
        <pc:picChg chg="add del mod">
          <ac:chgData name="Duyên Nguyễn" userId="d073fc504cadea10" providerId="LiveId" clId="{CAC00E7D-EDDD-4DF9-81E2-68E3F2C46B42}" dt="2021-09-21T10:09:04.259" v="19" actId="478"/>
          <ac:picMkLst>
            <pc:docMk/>
            <pc:sldMk cId="3156711820" sldId="348"/>
            <ac:picMk id="7" creationId="{B3DFE692-7AE2-4ADD-BA4A-360111855820}"/>
          </ac:picMkLst>
        </pc:picChg>
        <pc:picChg chg="add mod">
          <ac:chgData name="Duyên Nguyễn" userId="d073fc504cadea10" providerId="LiveId" clId="{CAC00E7D-EDDD-4DF9-81E2-68E3F2C46B42}" dt="2021-09-21T10:10:09.189" v="20"/>
          <ac:picMkLst>
            <pc:docMk/>
            <pc:sldMk cId="3156711820" sldId="348"/>
            <ac:picMk id="19" creationId="{907F8825-764C-434E-A90A-2A5C6E9BA5F1}"/>
          </ac:picMkLst>
        </pc:picChg>
      </pc:sldChg>
      <pc:sldChg chg="modSp">
        <pc:chgData name="Duyên Nguyễn" userId="d073fc504cadea10" providerId="LiveId" clId="{CAC00E7D-EDDD-4DF9-81E2-68E3F2C46B42}" dt="2021-09-21T10:10:21.004" v="21" actId="1076"/>
        <pc:sldMkLst>
          <pc:docMk/>
          <pc:sldMk cId="1951638988" sldId="349"/>
        </pc:sldMkLst>
        <pc:spChg chg="mod">
          <ac:chgData name="Duyên Nguyễn" userId="d073fc504cadea10" providerId="LiveId" clId="{CAC00E7D-EDDD-4DF9-81E2-68E3F2C46B42}" dt="2021-09-21T10:10:21.004" v="21" actId="1076"/>
          <ac:spMkLst>
            <pc:docMk/>
            <pc:sldMk cId="1951638988" sldId="349"/>
            <ac:spMk id="18" creationId="{2AA1F552-3902-4117-8D84-ED9C5A70E9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577E389-8AA4-4B56-80EA-9993A5EA82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2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96F10B4-831E-4851-ABBB-4C2ECCDFEE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6946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2ACB3-772A-45EA-A491-B2D73130A956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8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tranh</a:t>
            </a:r>
            <a:r>
              <a:rPr lang="en-US" dirty="0"/>
              <a:t>.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video,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!) </a:t>
            </a:r>
          </a:p>
          <a:p>
            <a:r>
              <a:rPr lang="en-US" dirty="0"/>
              <a:t>-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E6C9-FD40-4608-B996-BA60D9F8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F10B4-831E-4851-ABBB-4C2ECCDFEE3B}" type="slidenum">
              <a:rPr lang="en-US" altLang="vi-VN" smtClean="0"/>
              <a:pPr/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947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E6C9-FD40-4608-B996-BA60D9F8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6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 </a:t>
            </a:r>
            <a:r>
              <a:rPr lang="en-US" dirty="0" err="1"/>
              <a:t>nhớ</a:t>
            </a:r>
            <a:r>
              <a:rPr lang="en-US" dirty="0"/>
              <a:t>. GV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E6C9-FD40-4608-B996-BA60D9F8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 </a:t>
            </a:r>
            <a:r>
              <a:rPr lang="en-US" dirty="0" err="1"/>
              <a:t>nhớ</a:t>
            </a:r>
            <a:r>
              <a:rPr lang="en-US" dirty="0"/>
              <a:t>. GV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E6C9-FD40-4608-B996-BA60D9F8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07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GHI LẠI SLIDE NÀY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F10B4-831E-4851-ABBB-4C2ECCDFEE3B}" type="slidenum">
              <a:rPr lang="en-US" altLang="vi-VN" smtClean="0"/>
              <a:pPr/>
              <a:t>13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687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Qua bài tập 1 các bạn đã biết cách phân biệt nghĩa của các từ đồng âm trong mỗi cụm từ cho trước. Chúng ta sẽ đến với bài tập 2 để thực hành đặt câu có từ đồng âm. Bài tập 2 có nội dung như sau, cờ nước bàn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F10B4-831E-4851-ABBB-4C2ECCDFEE3B}" type="slidenum">
              <a:rPr lang="en-US" altLang="vi-VN" smtClean="0"/>
              <a:pPr/>
              <a:t>14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108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,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hi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than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cương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,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VN.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gang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than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taif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mội</a:t>
            </a:r>
            <a:r>
              <a:rPr lang="en-US" dirty="0"/>
              <a:t> VN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hon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F10B4-831E-4851-ABBB-4C2ECCDFEE3B}" type="slidenum">
              <a:rPr lang="en-US" altLang="vi-VN" smtClean="0"/>
              <a:pPr/>
              <a:t>17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924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01B49-2683-459B-A0CE-9D4743F6C3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755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61030-FE8C-4549-83D6-2BE01D48E7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78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6B24D-D943-40B5-859C-046CA5043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896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73767-65A7-49DF-BFE2-98C5585679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935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84353-2C30-4D0F-8995-DE33E5C602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949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3DCB2-3394-4E5F-A2B8-F8F833488B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252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40015-8118-4B5E-B152-08BAE8DF25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876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43102-9CE1-4B0F-831A-75E37E66F6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020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9BB30-2995-46EF-A036-F488735AA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028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4019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900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2145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1155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780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248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711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38330EA-6C3B-4ABF-93B5-7C37CD4D80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84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7F3BA1-899C-42B5-98A5-DA456C454B2C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7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55ABC57-D2AC-4CBF-8C62-63DA311A78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559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75F62-87EC-4643-8B42-D008526692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214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4CFC-FA7A-4B35-B112-1A1883424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3442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6578D-37A2-485C-B7F0-E43BA36DE016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689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53B4-BE2A-432D-97BF-7860F17305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624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315EC-8F31-4407-911A-26FEF034F68F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A5A505-5FBA-4490-AA82-F220C0F7B656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092C-2C4A-4626-9475-A17170EF40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3348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C2FCF-961E-41D3-8765-94F5E27C09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8590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7425-0B78-4049-84B3-233374B5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A03E-0D59-4601-951E-F8777D36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854C6-697B-464F-99E0-C8FDD82E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A79D-AC29-4ED8-801B-845BB048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67E5-2E0C-4C0D-8B61-302DBC37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0CC-3FA5-40D3-A6A3-2F08CE93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D696-A464-4DFF-B0F4-CF2D13CE1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FB88-45F8-45C2-AC2F-38E64E3B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1088C-49D9-4C38-B426-2949A49A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229A-3B8D-4980-A19D-30785A5A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1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7D3B-DE6D-4D2F-8EAC-41FC8238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F3B38-81B3-4F54-A841-7893E8A05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1E1EF-20B1-4A4A-ADA4-0342D803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E7C1-2998-4F61-981A-34C45F8D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098D6-8FF7-4DB1-8768-643C56B5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1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6E3B-15F5-4B67-BECB-3CC675DD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42C9-9EDE-4C83-B002-A93625993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4D6A9-A6EF-43A9-B225-ECB6AD71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0CC83-73C5-4752-A486-547CC271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90419-2C79-4DF0-8E36-DABD5DB4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7514D-6B25-4ACC-9CB5-8474552A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4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AFD-5859-42AB-90F1-C88D7997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C0BB1-7C91-4CD6-9B66-864B5100D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50158-186C-455E-9E87-9319D4C57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38E4-2137-4B29-A30B-6F455D7B3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AB0A6-3708-4A4F-80AD-DBE6DF21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F7941-15B9-4A21-AFD9-6939435C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6D433-A2BB-425E-9972-5E0A07C4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666D9-553D-48C6-9FA3-4F5C2500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8055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BCBF-59CE-4BA3-A348-A3A49212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F01DE-5806-4182-B84F-16E9429A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ACCE6-087C-414C-969A-BB5B4C53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872F4-0CAB-4657-9E40-85BFBAE9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19025-3878-4F67-8FED-55E46FA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56AA7-F6D8-4447-BF87-C1E19F4F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C9672-A1FC-44CA-85CF-58A284C1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9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3904-90F0-43C9-81C8-80465528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1F674-ADF8-44B8-A1E9-1CDCD6C1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11CE1-B283-4D16-9663-C141BE2B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3F439-C3D1-44E3-9164-C4502551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1F211-D8E1-4FD4-B3B4-9739FD4D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3316-D833-4499-A87F-46853E39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9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D821-C571-4A19-A629-1984A76A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2DA02-AA0C-4B81-8A50-A1F41BE04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77283-0B7C-4D77-ABC3-906605F17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588A9-102A-45D7-B2ED-B59AE0E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2608D-6D56-4CB3-AC57-AA39DDB4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2BBC1-CB43-4730-AE9C-699D5D15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0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8D25-9060-4FAD-BEAE-3E7796D3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038C0-62BB-4DEA-97B1-FD7ABA14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F432-A0C5-409D-B49F-C07E654D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03439-93F7-4AC1-9633-3D039DE2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11C67-A8A7-4660-82D9-CFDBDA8B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9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A4C6C-8BFF-4748-9AD3-978584060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FA8E6-0D6F-4A2E-B3CA-954996115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E597D-D692-456F-832D-7CE829A3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A93F-C914-4813-8D40-419760B0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AF7E3-55E1-4B84-B474-9972327A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0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39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464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9A9F-8003-41AB-8776-7ABF876CF6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564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12168-1BBF-4810-8D58-7C6B0FBAFF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380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65DC-63D5-4300-BDD0-7BC3968925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59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D2631B1-13C8-4856-A6AE-2261E25C690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60C259BE-4838-42CB-8880-32F975E6EA0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86" r:id="rId8"/>
    <p:sldLayoutId id="2147483787" r:id="rId9"/>
    <p:sldLayoutId id="2147483780" r:id="rId10"/>
    <p:sldLayoutId id="2147483781" r:id="rId11"/>
    <p:sldLayoutId id="2147483788" r:id="rId12"/>
    <p:sldLayoutId id="2147483782" r:id="rId13"/>
    <p:sldLayoutId id="2147483789" r:id="rId14"/>
    <p:sldLayoutId id="2147483790" r:id="rId15"/>
    <p:sldLayoutId id="2147483783" r:id="rId16"/>
    <p:sldLayoutId id="214748378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F77B6-60D8-4B31-B972-84C72A9B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DD3CF-27E2-45FA-A4CC-BE79694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2D4B6-58D0-4666-98AB-C62757440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D0D8-8FD3-4D45-A0BB-4AC57BC82741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3677-50E3-4242-9C96-4B75440D1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F244-0EA1-4A56-81F7-02FBBCEF1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562A-E523-4233-9A66-4744222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514" y="1923030"/>
            <a:ext cx="85344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000099"/>
                </a:solidFill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sz="7200" dirty="0">
                <a:solidFill>
                  <a:srgbClr val="FF33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TỪ ĐỒNG ÂM</a:t>
            </a:r>
          </a:p>
          <a:p>
            <a:pPr algn="ctr" eaLnBrk="1" hangingPunct="1">
              <a:defRPr/>
            </a:pPr>
            <a:r>
              <a:rPr lang="en-US" sz="7200" dirty="0" err="1">
                <a:solidFill>
                  <a:srgbClr val="000099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Lớp</a:t>
            </a:r>
            <a:r>
              <a:rPr lang="en-US" sz="7200" dirty="0">
                <a:solidFill>
                  <a:srgbClr val="000099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7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0840">
            <a:off x="-93663" y="-153988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624762" y="-61912"/>
            <a:ext cx="1676401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-129381" y="5415756"/>
            <a:ext cx="1684337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55706" y="5412582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6"/>
    </mc:Choice>
    <mc:Fallback xmlns="">
      <p:transition spd="slow" advTm="23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494763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152400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8" descr="small_139638">
            <a:extLst>
              <a:ext uri="{FF2B5EF4-FFF2-40B4-BE49-F238E27FC236}">
                <a16:creationId xmlns:a16="http://schemas.microsoft.com/office/drawing/2014/main" id="{A8E20B8E-2874-4A49-A60C-9A69473E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6" y="1026741"/>
            <a:ext cx="4270044" cy="1640259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81A6FB6C-A7D2-441E-B23C-C38CEA05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080" y="990600"/>
            <a:ext cx="1961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DFA275-3308-4FB8-B5A6-C690425BE03D}"/>
              </a:ext>
            </a:extLst>
          </p:cNvPr>
          <p:cNvCxnSpPr>
            <a:cxnSpLocks/>
          </p:cNvCxnSpPr>
          <p:nvPr/>
        </p:nvCxnSpPr>
        <p:spPr bwMode="auto">
          <a:xfrm>
            <a:off x="1553001" y="899562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4B49FB-E1DE-4534-B424-CBFF6A77D6B3}"/>
              </a:ext>
            </a:extLst>
          </p:cNvPr>
          <p:cNvCxnSpPr>
            <a:cxnSpLocks/>
          </p:cNvCxnSpPr>
          <p:nvPr/>
        </p:nvCxnSpPr>
        <p:spPr bwMode="auto">
          <a:xfrm>
            <a:off x="3352800" y="899562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08DFF8-CF99-421E-BDC8-13CBC9121272}"/>
              </a:ext>
            </a:extLst>
          </p:cNvPr>
          <p:cNvCxnSpPr>
            <a:cxnSpLocks/>
          </p:cNvCxnSpPr>
          <p:nvPr/>
        </p:nvCxnSpPr>
        <p:spPr bwMode="auto">
          <a:xfrm>
            <a:off x="5715000" y="899562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AACA5A-2F46-42B5-BF82-68086DC606E3}"/>
              </a:ext>
            </a:extLst>
          </p:cNvPr>
          <p:cNvCxnSpPr>
            <a:cxnSpLocks/>
          </p:cNvCxnSpPr>
          <p:nvPr/>
        </p:nvCxnSpPr>
        <p:spPr bwMode="auto">
          <a:xfrm>
            <a:off x="5486400" y="1447800"/>
            <a:ext cx="604766" cy="248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2F873BC0-E9AC-4461-8ACF-452B791C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080" y="1695271"/>
            <a:ext cx="4249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0B04744D-B342-419A-A4E6-07D725F68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03" y="2588561"/>
            <a:ext cx="2718426" cy="224378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5A891657-35BC-4197-BC62-09D973AF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8" y="2775987"/>
            <a:ext cx="19170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EF6FDF-3625-4FF4-8FB9-AE1A5DECEC37}"/>
              </a:ext>
            </a:extLst>
          </p:cNvPr>
          <p:cNvCxnSpPr>
            <a:cxnSpLocks/>
          </p:cNvCxnSpPr>
          <p:nvPr/>
        </p:nvCxnSpPr>
        <p:spPr bwMode="auto">
          <a:xfrm>
            <a:off x="2367034" y="3124200"/>
            <a:ext cx="604766" cy="248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9">
            <a:extLst>
              <a:ext uri="{FF2B5EF4-FFF2-40B4-BE49-F238E27FC236}">
                <a16:creationId xmlns:a16="http://schemas.microsoft.com/office/drawing/2014/main" id="{BF6E21F5-7DAE-419A-9D49-5B849652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5" name="ncode_imageresizer_container_3" descr="vn-p106-f">
            <a:extLst>
              <a:ext uri="{FF2B5EF4-FFF2-40B4-BE49-F238E27FC236}">
                <a16:creationId xmlns:a16="http://schemas.microsoft.com/office/drawing/2014/main" id="{96C29745-2AA9-494C-83DB-5C7EC3AC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" y="4849041"/>
            <a:ext cx="2988112" cy="15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5015C45B-A517-45EC-93B7-56E2541E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106" y="4832341"/>
            <a:ext cx="2465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D3F9E710-CEFD-42A9-9AEF-72F0ACC7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234" y="5364033"/>
            <a:ext cx="298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tệ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Nam.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5A03B5-3735-4A4D-9B66-418F97C6A7CA}"/>
              </a:ext>
            </a:extLst>
          </p:cNvPr>
          <p:cNvCxnSpPr>
            <a:cxnSpLocks/>
          </p:cNvCxnSpPr>
          <p:nvPr/>
        </p:nvCxnSpPr>
        <p:spPr bwMode="auto">
          <a:xfrm>
            <a:off x="4824484" y="5181600"/>
            <a:ext cx="604766" cy="248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787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4"/>
    </mc:Choice>
    <mc:Fallback xmlns="">
      <p:transition spd="slow" advTm="4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6" grpId="0"/>
      <p:bldP spid="20" grpId="0" build="allAtOnce"/>
      <p:bldP spid="24" grpId="0"/>
      <p:bldP spid="14" grpId="0"/>
      <p:bldP spid="18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68"/>
            <a:ext cx="9144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44342CAF-3B81-4074-BAC5-1D42E5AA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23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474B8F-7540-4D20-94F4-54E6037F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5135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2098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FE0586A-7300-4DA8-B12A-DF3EA391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7" y="1462087"/>
            <a:ext cx="26781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III – </a:t>
            </a:r>
            <a:r>
              <a:rPr lang="en-US" dirty="0" err="1">
                <a:solidFill>
                  <a:srgbClr val="FFFFFF"/>
                </a:solidFill>
              </a:rPr>
              <a:t>Luyện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tập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1867437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AD874CC3-0782-4A27-B3D6-4EC35742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626650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59D997C-A5EC-4025-9BB6-AD7B10BE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3048000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c) Ba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84A66F-615A-44E8-AE58-CE41133C044A}"/>
              </a:ext>
            </a:extLst>
          </p:cNvPr>
          <p:cNvSpPr/>
          <p:nvPr/>
        </p:nvSpPr>
        <p:spPr bwMode="auto">
          <a:xfrm>
            <a:off x="5257800" y="3206002"/>
            <a:ext cx="3505200" cy="1676400"/>
          </a:xfrm>
          <a:prstGeom prst="cloudCallou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Em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tạm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dừng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video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để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bài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1b,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1c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7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7"/>
    </mc:Choice>
    <mc:Fallback xmlns="">
      <p:transition spd="slow" advTm="10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6" grpId="0"/>
      <p:bldP spid="17" grpId="0" autoUpdateAnimBg="0"/>
      <p:bldP spid="18" grpId="0" autoUpdateAnimBg="0"/>
      <p:bldP spid="2" grpId="0" uiExpand="1" build="allAtOnce" animBg="1"/>
      <p:bldP spid="2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" y="570963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00" y="228600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F9ECEEC-1B42-4470-AE86-C35B0821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" y="987813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BE83E98E-7C32-40E6-9111-8FDD898BB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4714"/>
            <a:ext cx="3479148" cy="195702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684A205-F15E-48C8-9BE2-268266E4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601" y="1454240"/>
            <a:ext cx="159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8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3EA672C-10E4-4A6B-BCDB-E9332F0D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901" y="1929048"/>
            <a:ext cx="579404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tảng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3F8485-84FE-45DF-9920-BFB489AF4C8A}"/>
              </a:ext>
            </a:extLst>
          </p:cNvPr>
          <p:cNvCxnSpPr>
            <a:cxnSpLocks/>
          </p:cNvCxnSpPr>
          <p:nvPr/>
        </p:nvCxnSpPr>
        <p:spPr bwMode="auto">
          <a:xfrm>
            <a:off x="3329935" y="19050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321740-2A0B-420B-9022-C37E2EB631E6}"/>
              </a:ext>
            </a:extLst>
          </p:cNvPr>
          <p:cNvCxnSpPr>
            <a:cxnSpLocks/>
          </p:cNvCxnSpPr>
          <p:nvPr/>
        </p:nvCxnSpPr>
        <p:spPr bwMode="auto">
          <a:xfrm>
            <a:off x="1349606" y="13716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13F10-F7BB-4B93-8678-EBDC20825852}"/>
              </a:ext>
            </a:extLst>
          </p:cNvPr>
          <p:cNvCxnSpPr>
            <a:cxnSpLocks/>
          </p:cNvCxnSpPr>
          <p:nvPr/>
        </p:nvCxnSpPr>
        <p:spPr bwMode="auto">
          <a:xfrm>
            <a:off x="1959206" y="13716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95846C-E0DA-4666-B2F3-C5F16EAE1172}"/>
              </a:ext>
            </a:extLst>
          </p:cNvPr>
          <p:cNvGrpSpPr/>
          <p:nvPr/>
        </p:nvGrpSpPr>
        <p:grpSpPr>
          <a:xfrm>
            <a:off x="-304800" y="3523348"/>
            <a:ext cx="4528012" cy="2648852"/>
            <a:chOff x="-224501" y="3096427"/>
            <a:chExt cx="4528012" cy="2648852"/>
          </a:xfrm>
        </p:grpSpPr>
        <p:pic>
          <p:nvPicPr>
            <p:cNvPr id="6" name="Picture 5" descr="A picture containing person, person, athletic game, sport&#10;&#10;Description automatically generated">
              <a:extLst>
                <a:ext uri="{FF2B5EF4-FFF2-40B4-BE49-F238E27FC236}">
                  <a16:creationId xmlns:a16="http://schemas.microsoft.com/office/drawing/2014/main" id="{664F38BB-073A-4281-B4B1-FF5BFE78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501" y="3096427"/>
              <a:ext cx="4528012" cy="2648852"/>
            </a:xfrm>
            <a:prstGeom prst="rect">
              <a:avLst/>
            </a:prstGeom>
          </p:spPr>
        </p:pic>
        <p:pic>
          <p:nvPicPr>
            <p:cNvPr id="21" name="Picture 20" descr="A white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E684DE4-FEDB-4AB5-9A7E-583254BE3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4586" y="3938587"/>
              <a:ext cx="481013" cy="481013"/>
            </a:xfrm>
            <a:prstGeom prst="rect">
              <a:avLst/>
            </a:prstGeom>
          </p:spPr>
        </p:pic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4C1844C6-D64D-419D-945F-41C92B8C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793" y="3560134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D115991E-BDD8-4D2F-98FC-DFEC1820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300" y="3949723"/>
            <a:ext cx="61568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hất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BE3785-77C0-4975-8A29-29785D377E41}"/>
              </a:ext>
            </a:extLst>
          </p:cNvPr>
          <p:cNvCxnSpPr>
            <a:cxnSpLocks/>
          </p:cNvCxnSpPr>
          <p:nvPr/>
        </p:nvCxnSpPr>
        <p:spPr bwMode="auto">
          <a:xfrm>
            <a:off x="2645006" y="39624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69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48"/>
    </mc:Choice>
    <mc:Fallback xmlns="">
      <p:transition spd="slow" advTm="46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680" cy="684276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5135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262772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4404FA1-9F80-4EE9-B7E8-225CEC23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" y="987813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2BFC0BE3-F61A-462D-9AB2-FEADEB13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" y="1367135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c) Ba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4 đặc điểm chỉ gia đình hạnh phúc mới có - VnExpress Đời sống">
            <a:extLst>
              <a:ext uri="{FF2B5EF4-FFF2-40B4-BE49-F238E27FC236}">
                <a16:creationId xmlns:a16="http://schemas.microsoft.com/office/drawing/2014/main" id="{9AAD284C-0EF5-40BA-A1B6-4D3B0FA2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828800"/>
            <a:ext cx="3924301" cy="2354581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K Con Cò Bé Bé ♫ Cháu Lên Ba ♫ Xuân Mai - Nhạc Thiếu Nhi Xuân Mai Hay Nhất  - KIMOCHIMART">
            <a:extLst>
              <a:ext uri="{FF2B5EF4-FFF2-40B4-BE49-F238E27FC236}">
                <a16:creationId xmlns:a16="http://schemas.microsoft.com/office/drawing/2014/main" id="{88F7D69C-9B2F-4841-817F-1A5DE94C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7" y="1286682"/>
            <a:ext cx="3181066" cy="23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DFCCF79-098C-46BE-AE3F-F987C89CF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3" y="4153525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má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8BE3E1-2B43-44CD-92E7-4E7DD8DDC630}"/>
              </a:ext>
            </a:extLst>
          </p:cNvPr>
          <p:cNvCxnSpPr>
            <a:cxnSpLocks/>
          </p:cNvCxnSpPr>
          <p:nvPr/>
        </p:nvCxnSpPr>
        <p:spPr bwMode="auto">
          <a:xfrm>
            <a:off x="295273" y="453899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8">
            <a:extLst>
              <a:ext uri="{FF2B5EF4-FFF2-40B4-BE49-F238E27FC236}">
                <a16:creationId xmlns:a16="http://schemas.microsoft.com/office/drawing/2014/main" id="{9F4EAE82-ACC7-4DBC-9725-558636A4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0" y="4538990"/>
            <a:ext cx="39243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(cha,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, …)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C5C5D31-0E1B-46BF-804A-E740E885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95" y="3352800"/>
            <a:ext cx="1331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098C84-6C76-4955-915F-FEE12715AA84}"/>
              </a:ext>
            </a:extLst>
          </p:cNvPr>
          <p:cNvCxnSpPr>
            <a:cxnSpLocks/>
          </p:cNvCxnSpPr>
          <p:nvPr/>
        </p:nvCxnSpPr>
        <p:spPr bwMode="auto">
          <a:xfrm>
            <a:off x="5486400" y="38100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8">
            <a:extLst>
              <a:ext uri="{FF2B5EF4-FFF2-40B4-BE49-F238E27FC236}">
                <a16:creationId xmlns:a16="http://schemas.microsoft.com/office/drawing/2014/main" id="{C743D3C0-5092-479B-89AE-B1691E93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240" y="3810000"/>
            <a:ext cx="39243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87ABE0-6B5A-4116-97B1-AE5A9979D7C1}"/>
              </a:ext>
            </a:extLst>
          </p:cNvPr>
          <p:cNvCxnSpPr>
            <a:cxnSpLocks/>
          </p:cNvCxnSpPr>
          <p:nvPr/>
        </p:nvCxnSpPr>
        <p:spPr bwMode="auto">
          <a:xfrm>
            <a:off x="694168" y="175260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E817C-3D98-4E9A-BF96-B075A4E2942D}"/>
              </a:ext>
            </a:extLst>
          </p:cNvPr>
          <p:cNvCxnSpPr>
            <a:cxnSpLocks/>
          </p:cNvCxnSpPr>
          <p:nvPr/>
        </p:nvCxnSpPr>
        <p:spPr bwMode="auto">
          <a:xfrm>
            <a:off x="2209800" y="1772870"/>
            <a:ext cx="398895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67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19"/>
    </mc:Choice>
    <mc:Fallback xmlns="">
      <p:transition spd="slow" advTm="55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9" grpId="0" autoUpdateAnimBg="0"/>
      <p:bldP spid="11" grpId="0"/>
      <p:bldP spid="14" grpId="0" autoUpdateAnimBg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68"/>
            <a:ext cx="9144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44342CAF-3B81-4074-BAC5-1D42E5AA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23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B19D130-D885-47ED-B782-727BB89F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0663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21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10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2020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474B8F-7540-4D20-94F4-54E6037F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5135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2098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FE0586A-7300-4DA8-B12A-DF3EA391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7" y="1462087"/>
            <a:ext cx="26781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III – </a:t>
            </a:r>
            <a:r>
              <a:rPr lang="en-US" dirty="0" err="1">
                <a:solidFill>
                  <a:srgbClr val="FFFFFF"/>
                </a:solidFill>
              </a:rPr>
              <a:t>Luyện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tập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1867437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8AABE74-8500-47BC-99AD-6045C3AF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8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A0D3210-5284-44BF-8493-50E8074D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5" y="2588013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6588EC9-D007-477A-98F9-F020FDD1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967335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c) Ba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2AA1F552-3902-4117-8D84-ED9C5A7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31" y="3691488"/>
            <a:ext cx="86896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	-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ta.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6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53"/>
    </mc:Choice>
    <mc:Fallback xmlns="">
      <p:transition spd="slow" advTm="113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68"/>
            <a:ext cx="9144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44342CAF-3B81-4074-BAC5-1D42E5AA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23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B19D130-D885-47ED-B782-727BB89F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0663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21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10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2020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474B8F-7540-4D20-94F4-54E6037F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5135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2098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FE0586A-7300-4DA8-B12A-DF3EA391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7" y="1462087"/>
            <a:ext cx="26781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III – </a:t>
            </a:r>
            <a:r>
              <a:rPr lang="en-US" dirty="0" err="1">
                <a:solidFill>
                  <a:srgbClr val="FFFFFF"/>
                </a:solidFill>
              </a:rPr>
              <a:t>Luyện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tập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1867437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8AABE74-8500-47BC-99AD-6045C3AF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8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A0D3210-5284-44BF-8493-50E8074D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5" y="2588013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bóng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6588EC9-D007-477A-98F9-F020FDD1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967335"/>
            <a:ext cx="318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c) Ba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4A4B308-B252-4658-A140-9A410AC2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06" y="3760548"/>
            <a:ext cx="86705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mẩu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0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1"/>
    </mc:Choice>
    <mc:Fallback xmlns="">
      <p:transition spd="slow" advTm="2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50168"/>
            <a:ext cx="9144000" cy="6858000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50A93AFC-99CF-4264-A0E9-DEABAF81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3" y="150168"/>
            <a:ext cx="86705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mẩu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F9273BA-BD94-4C9E-944A-966E58D2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8635"/>
            <a:ext cx="856615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ậu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- Sao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Nam: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tin: “Ba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.”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!!!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37C182-314B-44AB-B061-26531F7705D1}"/>
              </a:ext>
            </a:extLst>
          </p:cNvPr>
          <p:cNvCxnSpPr>
            <a:cxnSpLocks/>
          </p:cNvCxnSpPr>
          <p:nvPr/>
        </p:nvCxnSpPr>
        <p:spPr bwMode="auto">
          <a:xfrm>
            <a:off x="7086600" y="3438852"/>
            <a:ext cx="1066800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2C1491-5D2F-4526-9D1B-1099F403539D}"/>
              </a:ext>
            </a:extLst>
          </p:cNvPr>
          <p:cNvSpPr txBox="1"/>
          <p:nvPr/>
        </p:nvSpPr>
        <p:spPr>
          <a:xfrm>
            <a:off x="533400" y="4410953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địch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9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53"/>
    </mc:Choice>
    <mc:Fallback xmlns="">
      <p:transition spd="slow" advTm="14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68"/>
            <a:ext cx="9144000" cy="6858000"/>
          </a:xfrm>
          <a:prstGeom prst="rect">
            <a:avLst/>
          </a:prstGeom>
        </p:spPr>
      </p:pic>
      <p:pic>
        <p:nvPicPr>
          <p:cNvPr id="3" name="Picture 3" descr="f_61672">
            <a:extLst>
              <a:ext uri="{FF2B5EF4-FFF2-40B4-BE49-F238E27FC236}">
                <a16:creationId xmlns:a16="http://schemas.microsoft.com/office/drawing/2014/main" id="{0379813D-5CB3-49F5-81E0-E6BC9E5B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76200"/>
            <a:ext cx="868680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7A86F546-29A6-41E3-ABC7-D9D26FBA4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668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9"/>
    </mc:Choice>
    <mc:Fallback xmlns="">
      <p:transition spd="slow" advTm="34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6572" cy="691242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44342CAF-3B81-4074-BAC5-1D42E5AA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B19D130-D885-47ED-B782-727BB89F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0663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21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10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2020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474B8F-7540-4D20-94F4-54E6037F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2055">
            <a:extLst>
              <a:ext uri="{FF2B5EF4-FFF2-40B4-BE49-F238E27FC236}">
                <a16:creationId xmlns:a16="http://schemas.microsoft.com/office/drawing/2014/main" id="{707CC7DD-D27F-4FE2-A71F-25926ECC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86" y="2844892"/>
            <a:ext cx="8610600" cy="122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2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0"/>
    </mc:Choice>
    <mc:Fallback xmlns="">
      <p:transition spd="slow" advTm="2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76200"/>
            <a:ext cx="9144000" cy="6858000"/>
          </a:xfrm>
          <a:prstGeom prst="rect">
            <a:avLst/>
          </a:prstGeom>
        </p:spPr>
      </p:pic>
      <p:sp>
        <p:nvSpPr>
          <p:cNvPr id="3" name="WordArt 12">
            <a:extLst>
              <a:ext uri="{FF2B5EF4-FFF2-40B4-BE49-F238E27FC236}">
                <a16:creationId xmlns:a16="http://schemas.microsoft.com/office/drawing/2014/main" id="{EA894AB4-81BA-44AA-BB85-DBB59AA955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2209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1800" kern="10" spc="-1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1800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" spc="-1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EFB7C3D-B26B-4C03-AA2B-D26FC26F6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00164"/>
            <a:ext cx="5816583" cy="2677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1800" dirty="0">
                <a:latin typeface="Times New Roman" panose="02020603050405020304" pitchFamily="18" charset="0"/>
              </a:rPr>
              <a:t>b)   </a:t>
            </a:r>
            <a:r>
              <a:rPr lang="en-US" altLang="en-US" sz="2400" dirty="0">
                <a:latin typeface="Times New Roman" panose="02020603050405020304" pitchFamily="18" charset="0"/>
              </a:rPr>
              <a:t>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tên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xoè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trường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hương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kia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nở</a:t>
            </a:r>
            <a:r>
              <a:rPr lang="en-US" altLang="en-US" sz="2400" dirty="0">
                <a:latin typeface="Times New Roman" panose="02020603050405020304" pitchFamily="18" charset="0"/>
              </a:rPr>
              <a:t> soi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 (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2FD00496-C150-4AE3-863C-E24C8DCF098F}"/>
              </a:ext>
            </a:extLst>
          </p:cNvPr>
          <p:cNvSpPr>
            <a:spLocks noChangeArrowheads="1"/>
          </p:cNvSpPr>
          <p:nvPr/>
        </p:nvSpPr>
        <p:spPr bwMode="auto">
          <a:xfrm rot="1409289">
            <a:off x="2042341" y="3287243"/>
            <a:ext cx="5039135" cy="3749947"/>
          </a:xfrm>
          <a:prstGeom prst="irregularSeal2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753E858-738A-4D04-BE2A-B87950D2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587" y="4566903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súng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súng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803518-6E37-4EAD-819F-5BF7B2E60133}"/>
              </a:ext>
            </a:extLst>
          </p:cNvPr>
          <p:cNvGrpSpPr/>
          <p:nvPr/>
        </p:nvGrpSpPr>
        <p:grpSpPr>
          <a:xfrm>
            <a:off x="5562600" y="2708275"/>
            <a:ext cx="3276600" cy="1254125"/>
            <a:chOff x="152400" y="1752600"/>
            <a:chExt cx="3276600" cy="1254125"/>
          </a:xfrm>
        </p:grpSpPr>
        <p:pic>
          <p:nvPicPr>
            <p:cNvPr id="9" name="Picture 2" descr="C:\Users\11611_000\Desktop\Marlin1895_1200x250.png">
              <a:extLst>
                <a:ext uri="{FF2B5EF4-FFF2-40B4-BE49-F238E27FC236}">
                  <a16:creationId xmlns:a16="http://schemas.microsoft.com/office/drawing/2014/main" id="{654E195B-7331-43B0-98A6-A7820D188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52600"/>
              <a:ext cx="327660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8AA4FCAE-2300-4984-9116-475F379A3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360613"/>
              <a:ext cx="2590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CÂY SÚNG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D8145B-8D07-436E-B111-B8A8E4AB4EE8}"/>
              </a:ext>
            </a:extLst>
          </p:cNvPr>
          <p:cNvGrpSpPr/>
          <p:nvPr/>
        </p:nvGrpSpPr>
        <p:grpSpPr>
          <a:xfrm>
            <a:off x="5830793" y="228600"/>
            <a:ext cx="3084607" cy="1981200"/>
            <a:chOff x="3124200" y="4724400"/>
            <a:chExt cx="3084607" cy="1981200"/>
          </a:xfrm>
        </p:grpSpPr>
        <p:pic>
          <p:nvPicPr>
            <p:cNvPr id="12" name="Picture 3" descr="C:\Users\11611_000\Desktop\4dffef9d-32630c94-hoa-71-resize-1430975313840-0-120-353-600-crop-1430975324008.jpg">
              <a:extLst>
                <a:ext uri="{FF2B5EF4-FFF2-40B4-BE49-F238E27FC236}">
                  <a16:creationId xmlns:a16="http://schemas.microsoft.com/office/drawing/2014/main" id="{014123FE-A1C4-47F7-8410-B598017BA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724400"/>
              <a:ext cx="3084607" cy="1930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36C5D38-0D17-4FC8-88F5-A927211D0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6059488"/>
              <a:ext cx="2971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HOA SÚNG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17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43"/>
    </mc:Choice>
    <mc:Fallback xmlns="">
      <p:transition spd="slow" advTm="6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44000" cy="6858000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95600" y="381000"/>
            <a:ext cx="3505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sz="3200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642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8F8BA4-1708-4017-A733-595E6911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0663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21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10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2020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BEF8C9A-7FD3-4B0A-9860-DD2DABB36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0ED6B-401E-4512-9A97-9E9B83C6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23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5BDCD-370C-40A8-A347-0D1F7F44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21969"/>
            <a:ext cx="6629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dò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nộp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5"/>
    </mc:Choice>
    <mc:Fallback xmlns="">
      <p:transition spd="slow" advTm="200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55EB9-DC72-4020-BDE6-DF7F9F34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6670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nghe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vui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6"/>
    </mc:Choice>
    <mc:Fallback xmlns="">
      <p:transition spd="slow" advTm="118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90C7A0B-57BA-44AE-A308-E52923025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0" y="441193"/>
            <a:ext cx="3943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5437503D-32A6-4B4D-9CEB-87C70328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2" y="1703070"/>
            <a:ext cx="624862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1. Quan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sát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tranh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và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đặt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câu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phù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hợp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với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tranh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 descr="cau ca 3">
            <a:extLst>
              <a:ext uri="{FF2B5EF4-FFF2-40B4-BE49-F238E27FC236}">
                <a16:creationId xmlns:a16="http://schemas.microsoft.com/office/drawing/2014/main" id="{5112721F-1DFF-4174-8237-5D038329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90240"/>
            <a:ext cx="4018139" cy="239606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E39FA-F813-4C65-B9E1-E3D3AC31587F}"/>
              </a:ext>
            </a:extLst>
          </p:cNvPr>
          <p:cNvGrpSpPr/>
          <p:nvPr/>
        </p:nvGrpSpPr>
        <p:grpSpPr>
          <a:xfrm>
            <a:off x="6640830" y="1282280"/>
            <a:ext cx="1108710" cy="836511"/>
            <a:chOff x="8854440" y="566707"/>
            <a:chExt cx="1478280" cy="1115348"/>
          </a:xfrm>
        </p:grpSpPr>
        <p:sp>
          <p:nvSpPr>
            <p:cNvPr id="5" name="Action Button: Video 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58B0E1C-9BB3-4D2F-ABB3-EDF9C4A4C93B}"/>
                </a:ext>
              </a:extLst>
            </p:cNvPr>
            <p:cNvSpPr/>
            <p:nvPr/>
          </p:nvSpPr>
          <p:spPr>
            <a:xfrm>
              <a:off x="8854440" y="685800"/>
              <a:ext cx="1478280" cy="868680"/>
            </a:xfrm>
            <a:prstGeom prst="actionButtonMovi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0142B479-E24E-41EC-8CA2-C1D6C2329D79}"/>
                </a:ext>
              </a:extLst>
            </p:cNvPr>
            <p:cNvSpPr/>
            <p:nvPr/>
          </p:nvSpPr>
          <p:spPr>
            <a:xfrm>
              <a:off x="9075420" y="566707"/>
              <a:ext cx="1135380" cy="1115348"/>
            </a:xfrm>
            <a:prstGeom prst="mathMultiply">
              <a:avLst>
                <a:gd name="adj1" fmla="val 849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id="{23615EAE-73FF-45F5-BE19-9CBF167F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" y="4716349"/>
            <a:ext cx="3943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Tranh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vẽ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gì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3589D6D7-1393-4DFF-81D0-18BBA438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" y="5162119"/>
            <a:ext cx="413670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sông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cụ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ngồi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      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cá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7ECBF2D-1607-46AF-84DD-35BB8E5B8968}"/>
              </a:ext>
            </a:extLst>
          </p:cNvPr>
          <p:cNvSpPr/>
          <p:nvPr/>
        </p:nvSpPr>
        <p:spPr>
          <a:xfrm>
            <a:off x="5213054" y="2810305"/>
            <a:ext cx="3438212" cy="1538810"/>
          </a:xfrm>
          <a:prstGeom prst="wedgeEllipseCallout">
            <a:avLst>
              <a:gd name="adj1" fmla="val 10198"/>
              <a:gd name="adj2" fmla="val -10016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8789F96-A4FD-4FC2-ABD3-5EB776A5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135" y="5162119"/>
            <a:ext cx="6457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câu</a:t>
            </a:r>
            <a:endParaRPr lang="en-US" b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7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15"/>
    </mc:Choice>
    <mc:Fallback xmlns="">
      <p:transition spd="slow" advTm="67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841EC54E-0383-4657-B486-DC5AE2A0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" y="1325880"/>
            <a:ext cx="8241030" cy="1569660"/>
          </a:xfrm>
          <a:prstGeom prst="rect">
            <a:avLst/>
          </a:prstGeom>
          <a:noFill/>
          <a:ln w="5715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mênh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rập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rờn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thung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thăng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gặm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1DAD34E-E9FD-4DA5-B7B8-E21AB0FD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88" y="1341863"/>
            <a:ext cx="533661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(1)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7BFA7F73-485A-46B4-B1AF-6A4CC26BE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269" y="1691997"/>
            <a:ext cx="533661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(2)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77137CC-7609-4ED5-9311-7E692921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3449"/>
            <a:ext cx="571499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(3)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E8538DA0-88C6-4697-9D8E-F94578C7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388" y="2053448"/>
            <a:ext cx="461011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(4)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626258F-93BB-410B-BBDE-7917D3D6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672" y="2417053"/>
            <a:ext cx="533661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(5)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11D10AC-C0E6-466A-BF05-DCA180C6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" y="1356702"/>
            <a:ext cx="8241030" cy="1569660"/>
          </a:xfrm>
          <a:prstGeom prst="rect">
            <a:avLst/>
          </a:prstGeom>
          <a:noFill/>
          <a:ln w="5715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mênh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rập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rờn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thung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thăng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gặm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27E4DC-55CB-47DF-AA79-4A48A4B55178}"/>
              </a:ext>
            </a:extLst>
          </p:cNvPr>
          <p:cNvGrpSpPr/>
          <p:nvPr/>
        </p:nvGrpSpPr>
        <p:grpSpPr>
          <a:xfrm>
            <a:off x="492734" y="3010745"/>
            <a:ext cx="1108710" cy="836511"/>
            <a:chOff x="8854440" y="566707"/>
            <a:chExt cx="1478280" cy="1115348"/>
          </a:xfrm>
        </p:grpSpPr>
        <p:sp>
          <p:nvSpPr>
            <p:cNvPr id="12" name="Action Button: Video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87C4B77-9488-461C-9E12-3621225823EA}"/>
                </a:ext>
              </a:extLst>
            </p:cNvPr>
            <p:cNvSpPr/>
            <p:nvPr/>
          </p:nvSpPr>
          <p:spPr>
            <a:xfrm>
              <a:off x="8854440" y="685800"/>
              <a:ext cx="1478280" cy="868680"/>
            </a:xfrm>
            <a:prstGeom prst="actionButtonMovi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F7988980-3B9C-44E0-836B-0E4DBBBB60D8}"/>
                </a:ext>
              </a:extLst>
            </p:cNvPr>
            <p:cNvSpPr/>
            <p:nvPr/>
          </p:nvSpPr>
          <p:spPr>
            <a:xfrm>
              <a:off x="9075420" y="566707"/>
              <a:ext cx="1135380" cy="1115348"/>
            </a:xfrm>
            <a:prstGeom prst="mathMultiply">
              <a:avLst>
                <a:gd name="adj1" fmla="val 849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C989D45-346A-402E-996C-81B6A71071D9}"/>
              </a:ext>
            </a:extLst>
          </p:cNvPr>
          <p:cNvSpPr/>
          <p:nvPr/>
        </p:nvSpPr>
        <p:spPr>
          <a:xfrm>
            <a:off x="1915635" y="3445699"/>
            <a:ext cx="3438212" cy="1538810"/>
          </a:xfrm>
          <a:prstGeom prst="wedgeEllipseCallout">
            <a:avLst>
              <a:gd name="adj1" fmla="val -59614"/>
              <a:gd name="adj2" fmla="val -5263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B9736BC4-0296-4803-997F-7053BE07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922390"/>
            <a:ext cx="3371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5       .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FF68D74-F199-459A-AE49-8A22EF7C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407" y="2934731"/>
            <a:ext cx="748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câu</a:t>
            </a:r>
            <a:endParaRPr lang="en-US" altLang="en-US" sz="2400" b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6F1FFBD-6DBD-4AF9-923A-7F0FC404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0" y="441193"/>
            <a:ext cx="3943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LUYỆN TỪ VÀ CÂU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6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22"/>
    </mc:Choice>
    <mc:Fallback xmlns="">
      <p:transition spd="slow" advTm="91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4" grpId="0" animBg="1"/>
      <p:bldP spid="14" grpId="1" animBg="1"/>
      <p:bldP spid="16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 ca 3">
            <a:extLst>
              <a:ext uri="{FF2B5EF4-FFF2-40B4-BE49-F238E27FC236}">
                <a16:creationId xmlns:a16="http://schemas.microsoft.com/office/drawing/2014/main" id="{E1AE898E-6C55-40F5-A7B6-EB2AB7C6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998651"/>
            <a:ext cx="4018139" cy="2597454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3481F3E5-520B-4796-BF79-9FDB6DB8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3" y="3550489"/>
            <a:ext cx="41605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sông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cụ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ngồi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      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cá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BA6345A-1B89-4CEA-AFAF-2D55B020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3550489"/>
            <a:ext cx="6457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câu</a:t>
            </a:r>
            <a:endParaRPr lang="en-US" b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52E090-DDA3-4BDC-B66C-B3667B360178}"/>
              </a:ext>
            </a:extLst>
          </p:cNvPr>
          <p:cNvSpPr/>
          <p:nvPr/>
        </p:nvSpPr>
        <p:spPr bwMode="auto">
          <a:xfrm>
            <a:off x="59749" y="4149091"/>
            <a:ext cx="4160520" cy="1570568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dirty="0">
                <a:solidFill>
                  <a:srgbClr val="000099"/>
                </a:solidFill>
              </a:rPr>
              <a:t>- </a:t>
            </a:r>
            <a:r>
              <a:rPr lang="en-US" altLang="en-US" b="0" dirty="0" err="1">
                <a:solidFill>
                  <a:srgbClr val="000099"/>
                </a:solidFill>
              </a:rPr>
              <a:t>Bắt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cá</a:t>
            </a:r>
            <a:r>
              <a:rPr lang="en-US" altLang="en-US" b="0" dirty="0">
                <a:solidFill>
                  <a:srgbClr val="000099"/>
                </a:solidFill>
              </a:rPr>
              <a:t>, </a:t>
            </a:r>
            <a:r>
              <a:rPr lang="en-US" altLang="en-US" b="0" dirty="0" err="1">
                <a:solidFill>
                  <a:srgbClr val="000099"/>
                </a:solidFill>
              </a:rPr>
              <a:t>tôm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bằng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móc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sắt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nhỏ</a:t>
            </a:r>
            <a:r>
              <a:rPr lang="en-US" altLang="en-US" b="0" dirty="0">
                <a:solidFill>
                  <a:srgbClr val="000099"/>
                </a:solidFill>
              </a:rPr>
              <a:t> (</a:t>
            </a:r>
            <a:r>
              <a:rPr lang="en-US" altLang="en-US" b="0" dirty="0" err="1">
                <a:solidFill>
                  <a:srgbClr val="000099"/>
                </a:solidFill>
              </a:rPr>
              <a:t>thường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có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mồi</a:t>
            </a:r>
            <a:r>
              <a:rPr lang="en-US" altLang="en-US" b="0" dirty="0">
                <a:solidFill>
                  <a:srgbClr val="000099"/>
                </a:solidFill>
              </a:rPr>
              <a:t>) </a:t>
            </a:r>
            <a:r>
              <a:rPr lang="en-US" altLang="en-US" b="0" dirty="0" err="1">
                <a:solidFill>
                  <a:srgbClr val="000099"/>
                </a:solidFill>
              </a:rPr>
              <a:t>buộc</a:t>
            </a:r>
            <a:r>
              <a:rPr lang="en-US" altLang="en-US" b="0" dirty="0">
                <a:solidFill>
                  <a:srgbClr val="000099"/>
                </a:solidFill>
              </a:rPr>
              <a:t> ở </a:t>
            </a:r>
            <a:r>
              <a:rPr lang="en-US" altLang="en-US" b="0" dirty="0" err="1">
                <a:solidFill>
                  <a:srgbClr val="000099"/>
                </a:solidFill>
              </a:rPr>
              <a:t>đầu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một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sợi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dây</a:t>
            </a:r>
            <a:r>
              <a:rPr lang="en-US" altLang="en-US" b="0" dirty="0">
                <a:solidFill>
                  <a:srgbClr val="000099"/>
                </a:solidFill>
              </a:rPr>
              <a:t>.</a:t>
            </a:r>
          </a:p>
          <a:p>
            <a:pPr algn="just" defTabSz="685800" eaLnBrk="1" hangingPunct="1"/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DD92685-6477-4279-897B-1431D387117B}"/>
              </a:ext>
            </a:extLst>
          </p:cNvPr>
          <p:cNvSpPr/>
          <p:nvPr/>
        </p:nvSpPr>
        <p:spPr bwMode="auto">
          <a:xfrm>
            <a:off x="2091690" y="3901441"/>
            <a:ext cx="152997" cy="190499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en-US" sz="1800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A366D17-17F0-4E8F-AF00-BA14185A3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820" y="975791"/>
            <a:ext cx="4709160" cy="2677656"/>
          </a:xfrm>
          <a:prstGeom prst="rect">
            <a:avLst/>
          </a:prstGeom>
          <a:noFill/>
          <a:ln w="5715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(1)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diều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(2)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mênh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mông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(3)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rập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rờn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(4)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thung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thăng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gặm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0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(5)</a:t>
            </a:r>
            <a:r>
              <a:rPr lang="en-US" altLang="en-US" sz="2400" b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161FEF9-AFCC-4C5C-A9CC-66B23AF1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3596760"/>
            <a:ext cx="3108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5       .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966225E-3B26-43A3-876F-AB067927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07" y="3596760"/>
            <a:ext cx="855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câu</a:t>
            </a:r>
            <a:endParaRPr lang="en-US" altLang="en-US" sz="2400" b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98AA4C-5542-4441-88DC-33A54737B01B}"/>
              </a:ext>
            </a:extLst>
          </p:cNvPr>
          <p:cNvSpPr/>
          <p:nvPr/>
        </p:nvSpPr>
        <p:spPr bwMode="auto">
          <a:xfrm>
            <a:off x="4255293" y="4149091"/>
            <a:ext cx="4831557" cy="1570568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0" dirty="0" err="1">
                <a:solidFill>
                  <a:srgbClr val="003399"/>
                </a:solidFill>
              </a:rPr>
              <a:t>Đơn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vị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của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lời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nói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diễn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đạt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ý </a:t>
            </a:r>
            <a:r>
              <a:rPr lang="en-US" altLang="en-US" b="0" dirty="0" err="1">
                <a:solidFill>
                  <a:srgbClr val="003399"/>
                </a:solidFill>
              </a:rPr>
              <a:t>trọn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vẹn</a:t>
            </a:r>
            <a:r>
              <a:rPr lang="en-US" altLang="en-US" b="0" dirty="0">
                <a:solidFill>
                  <a:srgbClr val="003399"/>
                </a:solidFill>
              </a:rPr>
              <a:t>, </a:t>
            </a:r>
            <a:r>
              <a:rPr lang="en-US" altLang="en-US" b="0" dirty="0" err="1">
                <a:solidFill>
                  <a:srgbClr val="003399"/>
                </a:solidFill>
              </a:rPr>
              <a:t>trên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văn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bản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được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mở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đầu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bằng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chữ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cái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viết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hoa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và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kết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thúc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bằng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dấu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ngắt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câu</a:t>
            </a:r>
            <a:r>
              <a:rPr lang="en-US" altLang="en-US" b="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ED37FE0-BEFD-4DB1-AF72-311FB5CCE085}"/>
              </a:ext>
            </a:extLst>
          </p:cNvPr>
          <p:cNvSpPr/>
          <p:nvPr/>
        </p:nvSpPr>
        <p:spPr bwMode="auto">
          <a:xfrm>
            <a:off x="6522123" y="3958591"/>
            <a:ext cx="152997" cy="190499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6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3"/>
    </mc:Choice>
    <mc:Fallback xmlns="">
      <p:transition spd="slow" advTm="39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 animBg="1"/>
      <p:bldP spid="9" grpId="0" animBg="1"/>
      <p:bldP spid="10" grpId="0" animBg="1"/>
      <p:bldP spid="11" grpId="0"/>
      <p:bldP spid="12" grpId="0"/>
      <p:bldP spid="12" grpId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3481F3E5-520B-4796-BF79-9FDB6DB8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" y="1093039"/>
            <a:ext cx="416051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sông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ông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cụ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ngồi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      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cá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BA6345A-1B89-4CEA-AFAF-2D55B020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1093039"/>
            <a:ext cx="6457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câu</a:t>
            </a:r>
            <a:endParaRPr lang="en-US" b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52E090-DDA3-4BDC-B66C-B3667B360178}"/>
              </a:ext>
            </a:extLst>
          </p:cNvPr>
          <p:cNvSpPr/>
          <p:nvPr/>
        </p:nvSpPr>
        <p:spPr bwMode="auto">
          <a:xfrm>
            <a:off x="57150" y="1691641"/>
            <a:ext cx="4160520" cy="1570568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dirty="0">
                <a:solidFill>
                  <a:srgbClr val="000099"/>
                </a:solidFill>
              </a:rPr>
              <a:t>- </a:t>
            </a:r>
            <a:r>
              <a:rPr lang="en-US" altLang="en-US" b="0" dirty="0" err="1">
                <a:solidFill>
                  <a:srgbClr val="000099"/>
                </a:solidFill>
              </a:rPr>
              <a:t>Bắt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cá</a:t>
            </a:r>
            <a:r>
              <a:rPr lang="en-US" altLang="en-US" b="0" dirty="0">
                <a:solidFill>
                  <a:srgbClr val="000099"/>
                </a:solidFill>
              </a:rPr>
              <a:t>, </a:t>
            </a:r>
            <a:r>
              <a:rPr lang="en-US" altLang="en-US" b="0" dirty="0" err="1">
                <a:solidFill>
                  <a:srgbClr val="000099"/>
                </a:solidFill>
              </a:rPr>
              <a:t>tôm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bằng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móc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sắt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nhỏ</a:t>
            </a:r>
            <a:r>
              <a:rPr lang="en-US" altLang="en-US" b="0" dirty="0">
                <a:solidFill>
                  <a:srgbClr val="000099"/>
                </a:solidFill>
              </a:rPr>
              <a:t> (</a:t>
            </a:r>
            <a:r>
              <a:rPr lang="en-US" altLang="en-US" b="0" dirty="0" err="1">
                <a:solidFill>
                  <a:srgbClr val="000099"/>
                </a:solidFill>
              </a:rPr>
              <a:t>thường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có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mồi</a:t>
            </a:r>
            <a:r>
              <a:rPr lang="en-US" altLang="en-US" b="0" dirty="0">
                <a:solidFill>
                  <a:srgbClr val="000099"/>
                </a:solidFill>
              </a:rPr>
              <a:t>) </a:t>
            </a:r>
            <a:r>
              <a:rPr lang="en-US" altLang="en-US" b="0" dirty="0" err="1">
                <a:solidFill>
                  <a:srgbClr val="000099"/>
                </a:solidFill>
              </a:rPr>
              <a:t>buộc</a:t>
            </a:r>
            <a:r>
              <a:rPr lang="en-US" altLang="en-US" b="0" dirty="0">
                <a:solidFill>
                  <a:srgbClr val="000099"/>
                </a:solidFill>
              </a:rPr>
              <a:t> ở </a:t>
            </a:r>
            <a:r>
              <a:rPr lang="en-US" altLang="en-US" b="0" dirty="0" err="1">
                <a:solidFill>
                  <a:srgbClr val="000099"/>
                </a:solidFill>
              </a:rPr>
              <a:t>đầu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một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sợi</a:t>
            </a:r>
            <a:r>
              <a:rPr lang="en-US" altLang="en-US" b="0" dirty="0">
                <a:solidFill>
                  <a:srgbClr val="000099"/>
                </a:solidFill>
              </a:rPr>
              <a:t> </a:t>
            </a:r>
            <a:r>
              <a:rPr lang="en-US" altLang="en-US" b="0" dirty="0" err="1">
                <a:solidFill>
                  <a:srgbClr val="000099"/>
                </a:solidFill>
              </a:rPr>
              <a:t>dây</a:t>
            </a:r>
            <a:r>
              <a:rPr lang="en-US" altLang="en-US" b="0" dirty="0">
                <a:solidFill>
                  <a:srgbClr val="000099"/>
                </a:solidFill>
              </a:rPr>
              <a:t>.</a:t>
            </a:r>
          </a:p>
          <a:p>
            <a:pPr algn="just" defTabSz="685800" eaLnBrk="1" hangingPunct="1"/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DD92685-6477-4279-897B-1431D387117B}"/>
              </a:ext>
            </a:extLst>
          </p:cNvPr>
          <p:cNvSpPr/>
          <p:nvPr/>
        </p:nvSpPr>
        <p:spPr bwMode="auto">
          <a:xfrm>
            <a:off x="2091690" y="1443991"/>
            <a:ext cx="152997" cy="190499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en-US" sz="1800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161FEF9-AFCC-4C5C-A9CC-66B23AF1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1139310"/>
            <a:ext cx="3108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5       .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966225E-3B26-43A3-876F-AB067927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08" y="1139310"/>
            <a:ext cx="712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24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câu</a:t>
            </a:r>
            <a:endParaRPr lang="en-US" altLang="en-US" sz="2400" b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98AA4C-5542-4441-88DC-33A54737B01B}"/>
              </a:ext>
            </a:extLst>
          </p:cNvPr>
          <p:cNvSpPr/>
          <p:nvPr/>
        </p:nvSpPr>
        <p:spPr bwMode="auto">
          <a:xfrm>
            <a:off x="4255293" y="1691641"/>
            <a:ext cx="4831557" cy="1570568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0" dirty="0" err="1">
                <a:solidFill>
                  <a:srgbClr val="003399"/>
                </a:solidFill>
              </a:rPr>
              <a:t>Đơn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vị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của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lời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nói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diễn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đạt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ý </a:t>
            </a:r>
            <a:r>
              <a:rPr lang="en-US" altLang="en-US" b="0" dirty="0" err="1">
                <a:solidFill>
                  <a:srgbClr val="003399"/>
                </a:solidFill>
              </a:rPr>
              <a:t>trọn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vẹn</a:t>
            </a:r>
            <a:r>
              <a:rPr lang="en-US" altLang="en-US" b="0" dirty="0">
                <a:solidFill>
                  <a:srgbClr val="003399"/>
                </a:solidFill>
              </a:rPr>
              <a:t>, </a:t>
            </a:r>
            <a:r>
              <a:rPr lang="en-US" altLang="en-US" b="0" dirty="0" err="1">
                <a:solidFill>
                  <a:srgbClr val="003399"/>
                </a:solidFill>
              </a:rPr>
              <a:t>trên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văn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bản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được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mở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đầu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bằng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chữ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cái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viết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hoa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và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kết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thúc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bằng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một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dấu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ngắt</a:t>
            </a:r>
            <a:r>
              <a:rPr lang="en-US" altLang="en-US" b="0" dirty="0">
                <a:solidFill>
                  <a:srgbClr val="003399"/>
                </a:solidFill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</a:rPr>
              <a:t>câu</a:t>
            </a:r>
            <a:r>
              <a:rPr lang="en-US" altLang="en-US" b="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ED37FE0-BEFD-4DB1-AF72-311FB5CCE085}"/>
              </a:ext>
            </a:extLst>
          </p:cNvPr>
          <p:cNvSpPr/>
          <p:nvPr/>
        </p:nvSpPr>
        <p:spPr bwMode="auto">
          <a:xfrm>
            <a:off x="6522123" y="1501141"/>
            <a:ext cx="152997" cy="190499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en-US" sz="1800"/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637D321-717A-445D-8AD0-304C5F72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3390053"/>
            <a:ext cx="80581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Các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câu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nói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có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gì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giống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và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4156EE0A-1CBF-45E4-92BE-8FEB059F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17" y="3391748"/>
            <a:ext cx="80581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Các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câu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nói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có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điểm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giống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về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âm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nhưng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mỗi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lại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có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nghĩa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hẳn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rgbClr val="FFFFFF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9E2DB41A-1A2F-489E-8FE2-14B03262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30" y="4190153"/>
            <a:ext cx="684657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Chúng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là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đồng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âm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</a:p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Vậy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thế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nào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được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gọi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là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đồng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âm</a:t>
            </a:r>
            <a:r>
              <a:rPr lang="en-US" b="0" dirty="0">
                <a:solidFill>
                  <a:srgbClr val="FFFF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83"/>
    </mc:Choice>
    <mc:Fallback xmlns="">
      <p:transition spd="slow" advTm="5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5" grpId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8D84918-5741-4466-8D53-C65D6440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831" y="368443"/>
            <a:ext cx="3943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Luyện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câu</a:t>
            </a:r>
            <a:endParaRPr lang="en-US" sz="3200" b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2EB4B1C2-3F9A-4678-8A7B-06B9E668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458" y="1408348"/>
            <a:ext cx="3943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đồng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âm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0" dirty="0">
                <a:solidFill>
                  <a:srgbClr val="FFFFFF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C60D6DB-20BA-42DD-9847-63973A1A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366" y="1493254"/>
            <a:ext cx="728483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hẳn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5E1296B-AA50-45EC-B42C-675F1E58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868740"/>
            <a:ext cx="3943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âm</a:t>
            </a:r>
            <a:endParaRPr lang="en-US" sz="32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2055">
            <a:extLst>
              <a:ext uri="{FF2B5EF4-FFF2-40B4-BE49-F238E27FC236}">
                <a16:creationId xmlns:a16="http://schemas.microsoft.com/office/drawing/2014/main" id="{51EB7531-8337-49FF-9CEF-AAA7E1A5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7162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endParaRPr lang="en-US" altLang="en-US" b="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co (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).</a:t>
            </a:r>
          </a:p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b="0" dirty="0">
                <a:solidFill>
                  <a:srgbClr val="FFFFFF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2" descr="Kéo co Việt Nam chính thức trở thành Di sản của nhân loại | Báo Dân trí">
            <a:extLst>
              <a:ext uri="{FF2B5EF4-FFF2-40B4-BE49-F238E27FC236}">
                <a16:creationId xmlns:a16="http://schemas.microsoft.com/office/drawing/2014/main" id="{07B0D496-F7F2-47F3-883A-32E5A698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5378"/>
            <a:ext cx="2848332" cy="1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: dụng cụ, Thợ may, Văn phòng phẩm, phần cứng, cây kéo, Thiết kế  sản phẩm 5530x3687 - - 1374816 - hình ảnh đẹp - PxHere">
            <a:extLst>
              <a:ext uri="{FF2B5EF4-FFF2-40B4-BE49-F238E27FC236}">
                <a16:creationId xmlns:a16="http://schemas.microsoft.com/office/drawing/2014/main" id="{2CF57405-1B61-46B7-B771-306E3512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765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4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35"/>
    </mc:Choice>
    <mc:Fallback xmlns="">
      <p:transition spd="slow" advTm="8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8D84918-5741-4466-8D53-C65D6440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831" y="368443"/>
            <a:ext cx="3943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C60D6DB-20BA-42DD-9847-63973A1A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39980"/>
            <a:ext cx="728483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5E1296B-AA50-45EC-B42C-675F1E58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868740"/>
            <a:ext cx="3943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2055">
            <a:extLst>
              <a:ext uri="{FF2B5EF4-FFF2-40B4-BE49-F238E27FC236}">
                <a16:creationId xmlns:a16="http://schemas.microsoft.com/office/drawing/2014/main" id="{51EB7531-8337-49FF-9CEF-AAA7E1A5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7162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 (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</a:t>
            </a:r>
          </a:p>
        </p:txBody>
      </p:sp>
      <p:pic>
        <p:nvPicPr>
          <p:cNvPr id="7" name="Picture 2" descr="Kéo co Việt Nam chính thức trở thành Di sản của nhân loại | Báo Dân trí">
            <a:extLst>
              <a:ext uri="{FF2B5EF4-FFF2-40B4-BE49-F238E27FC236}">
                <a16:creationId xmlns:a16="http://schemas.microsoft.com/office/drawing/2014/main" id="{07B0D496-F7F2-47F3-883A-32E5A698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5378"/>
            <a:ext cx="2848332" cy="1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: dụng cụ, Thợ may, Văn phòng phẩm, phần cứng, cây kéo, Thiết kế  sản phẩm 5530x3687 - - 1374816 - hình ảnh đẹp - PxHere">
            <a:extLst>
              <a:ext uri="{FF2B5EF4-FFF2-40B4-BE49-F238E27FC236}">
                <a16:creationId xmlns:a16="http://schemas.microsoft.com/office/drawing/2014/main" id="{2CF57405-1B61-46B7-B771-306E3512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765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0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9"/>
    </mc:Choice>
    <mc:Fallback xmlns="">
      <p:transition spd="slow" advTm="83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9"/>
            <a:ext cx="9144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44342CAF-3B81-4074-BAC5-1D42E5AA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23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âm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474B8F-7540-4D20-94F4-54E6037F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5135"/>
            <a:ext cx="3505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4830E24-7B9C-4847-ABC2-8D6B0A02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4" y="22098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FE0586A-7300-4DA8-B12A-DF3EA391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7" y="1462087"/>
            <a:ext cx="26781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III – </a:t>
            </a:r>
            <a:r>
              <a:rPr lang="en-US" dirty="0" err="1">
                <a:solidFill>
                  <a:srgbClr val="FFFFFF"/>
                </a:solidFill>
              </a:rPr>
              <a:t>Luyện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tập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56B7808-C577-41BA-9B4A-86652B57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" y="1867437"/>
            <a:ext cx="8651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DFA275-3308-4FB8-B5A6-C690425BE03D}"/>
              </a:ext>
            </a:extLst>
          </p:cNvPr>
          <p:cNvCxnSpPr>
            <a:cxnSpLocks/>
          </p:cNvCxnSpPr>
          <p:nvPr/>
        </p:nvCxnSpPr>
        <p:spPr bwMode="auto">
          <a:xfrm>
            <a:off x="1553001" y="2614599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4B49FB-E1DE-4534-B424-CBFF6A77D6B3}"/>
              </a:ext>
            </a:extLst>
          </p:cNvPr>
          <p:cNvCxnSpPr>
            <a:cxnSpLocks/>
          </p:cNvCxnSpPr>
          <p:nvPr/>
        </p:nvCxnSpPr>
        <p:spPr bwMode="auto">
          <a:xfrm>
            <a:off x="3352800" y="2614599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08DFF8-CF99-421E-BDC8-13CBC9121272}"/>
              </a:ext>
            </a:extLst>
          </p:cNvPr>
          <p:cNvCxnSpPr>
            <a:cxnSpLocks/>
          </p:cNvCxnSpPr>
          <p:nvPr/>
        </p:nvCxnSpPr>
        <p:spPr bwMode="auto">
          <a:xfrm>
            <a:off x="5715000" y="2614599"/>
            <a:ext cx="752333" cy="0"/>
          </a:xfrm>
          <a:prstGeom prst="line">
            <a:avLst/>
          </a:prstGeom>
          <a:ln w="3810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73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0"/>
    </mc:Choice>
    <mc:Fallback xmlns="">
      <p:transition spd="slow" advTm="77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17530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6.8|1.5|0.9|1.1|5.6|0.7|1|1|8.5|0.8|2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3|0.7|3.1|2.1|0.7|8.2|1.6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|3.7|1.7|1.4|7.7|1.3|1.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44.2|3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5|23.8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5|10.2|28.2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8.6|18.1|8.5|7.3|5.3|5.2|6|4.8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|4.2|1.1|1.2|8.1|1.7|1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7|17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7|17.5|0.6|3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7|17.5|0.6|3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8.4|29.3|1.1|2.1|0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1623</Words>
  <Application>Microsoft Office PowerPoint</Application>
  <PresentationFormat>On-screen Show (4:3)</PresentationFormat>
  <Paragraphs>156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Default Design</vt:lpstr>
      <vt:lpstr>Oriel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Luyện từ và câu</dc:title>
  <dc:subject>TỪ ĐỒNG ÂM</dc:subject>
  <dc:creator>Huyền Trang-Vạn Thắng 1-Vạn Ninh</dc:creator>
  <cp:lastModifiedBy>10P270321</cp:lastModifiedBy>
  <cp:revision>327</cp:revision>
  <cp:lastPrinted>1601-01-01T00:00:00Z</cp:lastPrinted>
  <dcterms:created xsi:type="dcterms:W3CDTF">2006-09-14T07:05:37Z</dcterms:created>
  <dcterms:modified xsi:type="dcterms:W3CDTF">2022-10-04T05:56:54Z</dcterms:modified>
</cp:coreProperties>
</file>