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711" r:id="rId5"/>
    <p:sldMasterId id="2147483725" r:id="rId6"/>
  </p:sldMasterIdLst>
  <p:notesMasterIdLst>
    <p:notesMasterId r:id="rId24"/>
  </p:notesMasterIdLst>
  <p:sldIdLst>
    <p:sldId id="257" r:id="rId7"/>
    <p:sldId id="258" r:id="rId8"/>
    <p:sldId id="271" r:id="rId9"/>
    <p:sldId id="265" r:id="rId10"/>
    <p:sldId id="273" r:id="rId11"/>
    <p:sldId id="280" r:id="rId12"/>
    <p:sldId id="281" r:id="rId13"/>
    <p:sldId id="276" r:id="rId14"/>
    <p:sldId id="277" r:id="rId15"/>
    <p:sldId id="279" r:id="rId16"/>
    <p:sldId id="278" r:id="rId17"/>
    <p:sldId id="284" r:id="rId18"/>
    <p:sldId id="286" r:id="rId19"/>
    <p:sldId id="282" r:id="rId20"/>
    <p:sldId id="283" r:id="rId21"/>
    <p:sldId id="285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79" d="100"/>
          <a:sy n="79" d="100"/>
        </p:scale>
        <p:origin x="-306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34B0-AA4C-425C-B92C-1790711164F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622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8726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34B0-AA4C-425C-B92C-1790711164F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6225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65027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87266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97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536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075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38" r:id="rId12"/>
    <p:sldLayoutId id="214748373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575" y="605155"/>
            <a:ext cx="10356850" cy="3616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80" y="1789430"/>
            <a:ext cx="969010" cy="1119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1598295"/>
            <a:ext cx="1074420" cy="1272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05" y="323014"/>
            <a:ext cx="11334918" cy="4886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93768"/>
            <a:ext cx="10972800" cy="6622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113064" y="2365573"/>
            <a:ext cx="2400872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34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53" y="405950"/>
            <a:ext cx="8426255" cy="639850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48783" y="1518805"/>
            <a:ext cx="1079236" cy="1272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969" y="1761223"/>
            <a:ext cx="105788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6" y="295655"/>
            <a:ext cx="1194436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90850" y="728672"/>
            <a:ext cx="66514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err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ba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ngày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28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tháng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12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năm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2790" y="1291806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3400293" y="1937654"/>
            <a:ext cx="552713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Bài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 33- </a:t>
            </a:r>
            <a:r>
              <a:rPr kumimoji="0" lang="en-US" sz="252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Tiết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 2- </a:t>
            </a:r>
            <a:r>
              <a:rPr kumimoji="0" lang="en-US" sz="2520" b="1" i="0" u="none" strike="noStrike" kern="120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Luyện</a:t>
            </a:r>
            <a:r>
              <a:rPr kumimoji="0" lang="en-US" sz="252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 tập/ tr. 125</a:t>
            </a:r>
            <a:endParaRPr kumimoji="0" lang="vi-VN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8950" y="2394734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Bài</a:t>
            </a:r>
            <a:r>
              <a:rPr kumimoji="0" lang="en-US" sz="2520" b="1" i="0" u="none" strike="noStrike" kern="1200" cap="none" spc="0" normalizeH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4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8406" y="2944190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Tóm</a:t>
            </a:r>
            <a:r>
              <a:rPr kumimoji="0" lang="en-US" sz="2520" b="1" i="0" u="none" strike="noStrike" kern="1200" cap="none" spc="0" normalizeH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tắt: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4806" y="5202190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Bài</a:t>
            </a:r>
            <a:r>
              <a:rPr kumimoji="0" lang="en-US" sz="2520" b="1" i="0" u="none" strike="noStrike" kern="1200" cap="none" spc="0" normalizeH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giải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6854" y="3493646"/>
            <a:ext cx="187514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Buổi</a:t>
            </a:r>
            <a:r>
              <a:rPr kumimoji="0" lang="en-US" sz="2520" b="1" i="0" u="none" strike="noStrike" kern="1200" cap="none" spc="0" normalizeH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sáng: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16902" y="4055134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Buổi</a:t>
            </a:r>
            <a:r>
              <a:rPr kumimoji="0" lang="en-US" sz="2520" b="1" i="0" u="none" strike="noStrike" kern="1200" cap="none" spc="0" normalizeH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chiều: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17774" y="3898231"/>
            <a:ext cx="33529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41854" y="3774170"/>
            <a:ext cx="0" cy="260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470702" y="3770154"/>
            <a:ext cx="0" cy="260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/>
          <p:cNvSpPr/>
          <p:nvPr/>
        </p:nvSpPr>
        <p:spPr>
          <a:xfrm rot="16200000">
            <a:off x="6584687" y="1972150"/>
            <a:ext cx="455218" cy="334088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17686" y="2964238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11 máy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371815" y="3773715"/>
            <a:ext cx="0" cy="260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/>
          <p:cNvSpPr/>
          <p:nvPr/>
        </p:nvSpPr>
        <p:spPr>
          <a:xfrm rot="16200000">
            <a:off x="7799945" y="3627005"/>
            <a:ext cx="242629" cy="109888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456014" y="4084212"/>
            <a:ext cx="160227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3 máy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113758" y="4423623"/>
            <a:ext cx="2258059" cy="63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37838" y="4299562"/>
            <a:ext cx="0" cy="260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55767" y="4323171"/>
            <a:ext cx="0" cy="260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27662" y="4569783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? máy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36" name="Right Brace 35"/>
          <p:cNvSpPr/>
          <p:nvPr/>
        </p:nvSpPr>
        <p:spPr>
          <a:xfrm rot="5400000">
            <a:off x="5997108" y="3521255"/>
            <a:ext cx="455218" cy="222192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2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225" y="250825"/>
            <a:ext cx="10179050" cy="313309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58265" y="3895090"/>
            <a:ext cx="9269730" cy="2078355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Buổi chiều cửa hàng bán được số máy tính là:</a:t>
            </a:r>
          </a:p>
          <a:p>
            <a:pPr algn="ctr"/>
            <a:r>
              <a:rPr lang="en-US" sz="3200"/>
              <a:t>11 - 3 = 8 (máy)</a:t>
            </a:r>
          </a:p>
          <a:p>
            <a:pPr algn="ctr"/>
            <a:r>
              <a:rPr lang="en-US" sz="3200"/>
              <a:t>Đáp số: 8 máy</a:t>
            </a:r>
          </a:p>
        </p:txBody>
      </p:sp>
    </p:spTree>
    <p:extLst>
      <p:ext uri="{BB962C8B-B14F-4D97-AF65-F5344CB8AC3E}">
        <p14:creationId xmlns:p14="http://schemas.microsoft.com/office/powerpoint/2010/main" val="277974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276862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6927" y="2071499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9534" y="2692877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phép cộng, phép trừ trong phạm vi 20.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1064" y="3994700"/>
            <a:ext cx="546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41403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789" y="2811640"/>
            <a:ext cx="105494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20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3- </a:t>
            </a:r>
            <a:r>
              <a:rPr lang="en-US" sz="36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100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126, 127.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789" y="1855466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39789" y="1005882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dụng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5983805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1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3237874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6927" y="254074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9534" y="3162125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phép cộng, phép trừ trong phạm vi 20.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1064" y="3994700"/>
            <a:ext cx="546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41403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3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91703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5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5400" b="1" i="1" kern="1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5400" b="1" i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5400" b="1" i="1" kern="10" smtClean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con chăm ngoan</a:t>
            </a:r>
            <a:endParaRPr lang="en-US" sz="54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33: Ôn tập phép cộng, phép trừ trong phạm vi 100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93768"/>
            <a:ext cx="10972800" cy="6622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113064" y="2365573"/>
            <a:ext cx="2400872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34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53" y="405950"/>
            <a:ext cx="8426255" cy="639850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48783" y="1518805"/>
            <a:ext cx="1079236" cy="1272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969" y="1761223"/>
            <a:ext cx="105788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6" y="295655"/>
            <a:ext cx="1194436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90850" y="728672"/>
            <a:ext cx="66514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err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ba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ngày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28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tháng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12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năm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2790" y="1291806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3400293" y="1937654"/>
            <a:ext cx="552713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Bài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 33- </a:t>
            </a:r>
            <a:r>
              <a:rPr kumimoji="0" lang="en-US" sz="252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Tiết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 2- </a:t>
            </a:r>
            <a:r>
              <a:rPr kumimoji="0" lang="en-US" sz="2520" b="1" i="0" u="none" strike="noStrike" kern="120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Luyện</a:t>
            </a:r>
            <a:r>
              <a:rPr kumimoji="0" lang="en-US" sz="252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 tập/ tr. 125</a:t>
            </a:r>
            <a:endParaRPr kumimoji="0" lang="vi-VN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3237874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6927" y="254074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9534" y="3162125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phép cộng, phép trừ trong phạm vi 20.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1064" y="3994700"/>
            <a:ext cx="546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41403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45" y="365125"/>
            <a:ext cx="9303385" cy="74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660" y="1296035"/>
            <a:ext cx="7269480" cy="5390515"/>
          </a:xfrm>
          <a:prstGeom prst="rect">
            <a:avLst/>
          </a:prstGeom>
        </p:spPr>
      </p:pic>
      <p:cxnSp>
        <p:nvCxnSpPr>
          <p:cNvPr id="7" name="Curved Connector 6"/>
          <p:cNvCxnSpPr/>
          <p:nvPr/>
        </p:nvCxnSpPr>
        <p:spPr>
          <a:xfrm rot="10800000" flipV="1">
            <a:off x="4675505" y="3895090"/>
            <a:ext cx="1379220" cy="1308100"/>
          </a:xfrm>
          <a:prstGeom prst="curvedConnector3">
            <a:avLst>
              <a:gd name="adj1" fmla="val 49954"/>
            </a:avLst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 flipV="1">
            <a:off x="3458210" y="4006215"/>
            <a:ext cx="2454910" cy="81280"/>
          </a:xfrm>
          <a:prstGeom prst="curvedConnector3">
            <a:avLst>
              <a:gd name="adj1" fmla="val 50026"/>
            </a:avLst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>
            <a:off x="2874645" y="3504565"/>
            <a:ext cx="3154680" cy="1358900"/>
          </a:xfrm>
          <a:prstGeom prst="curvedConnector3">
            <a:avLst>
              <a:gd name="adj1" fmla="val 50020"/>
            </a:avLst>
          </a:prstGeom>
          <a:ln w="31750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0800000" flipV="1">
            <a:off x="4005580" y="4259580"/>
            <a:ext cx="3103245" cy="1713865"/>
          </a:xfrm>
          <a:prstGeom prst="curvedConnector3">
            <a:avLst>
              <a:gd name="adj1" fmla="val 49990"/>
            </a:avLst>
          </a:prstGeom>
          <a:ln w="31750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 flipV="1">
            <a:off x="4898390" y="4188460"/>
            <a:ext cx="2718435" cy="385445"/>
          </a:xfrm>
          <a:prstGeom prst="curvedConnector3">
            <a:avLst>
              <a:gd name="adj1" fmla="val 50012"/>
            </a:avLst>
          </a:prstGeom>
          <a:ln w="44450"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>
            <a:off x="6226810" y="4128135"/>
            <a:ext cx="1866900" cy="1419860"/>
          </a:xfrm>
          <a:prstGeom prst="curvedConnector3">
            <a:avLst>
              <a:gd name="adj1" fmla="val 50034"/>
            </a:avLst>
          </a:prstGeom>
          <a:ln w="44450"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5400000" flipV="1">
            <a:off x="6090285" y="3849370"/>
            <a:ext cx="2099310" cy="588010"/>
          </a:xfrm>
          <a:prstGeom prst="curvedConnector3">
            <a:avLst>
              <a:gd name="adj1" fmla="val 50030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5243195" y="3164840"/>
            <a:ext cx="2140585" cy="2007870"/>
          </a:xfrm>
          <a:prstGeom prst="curvedConnector3">
            <a:avLst>
              <a:gd name="adj1" fmla="val 50015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6754495" y="4625340"/>
            <a:ext cx="669925" cy="527050"/>
          </a:xfrm>
          <a:prstGeom prst="curvedConnector3">
            <a:avLst>
              <a:gd name="adj1" fmla="val 50047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>
            <a:off x="4533265" y="4077335"/>
            <a:ext cx="2708275" cy="1105535"/>
          </a:xfrm>
          <a:prstGeom prst="curvedConnector3">
            <a:avLst>
              <a:gd name="adj1" fmla="val 50012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6145" y="0"/>
            <a:ext cx="9302750" cy="200596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25845" y="10712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24420" y="11093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3</a:t>
            </a:r>
            <a:endParaRPr lang="en-US" sz="4400"/>
          </a:p>
        </p:txBody>
      </p:sp>
      <p:sp>
        <p:nvSpPr>
          <p:cNvPr id="20" name="Rounded Rectangle 19"/>
          <p:cNvSpPr/>
          <p:nvPr/>
        </p:nvSpPr>
        <p:spPr>
          <a:xfrm>
            <a:off x="8631555" y="10712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3858895" y="4625975"/>
            <a:ext cx="1227455" cy="1014095"/>
          </a:xfrm>
          <a:prstGeom prst="curvedConnector3">
            <a:avLst>
              <a:gd name="adj1" fmla="val 50026"/>
            </a:avLst>
          </a:prstGeom>
          <a:ln w="41275"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 flipH="1">
            <a:off x="4854960" y="4042761"/>
            <a:ext cx="1866900" cy="1506721"/>
          </a:xfrm>
          <a:prstGeom prst="curvedConnector3">
            <a:avLst>
              <a:gd name="adj1" fmla="val 50000"/>
            </a:avLst>
          </a:prstGeom>
          <a:ln w="44450"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395" y="1884045"/>
            <a:ext cx="10481945" cy="29013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93085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72765" y="403733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58890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69050" y="403733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26295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290</Words>
  <Application>Microsoft Office PowerPoint</Application>
  <PresentationFormat>Custom</PresentationFormat>
  <Paragraphs>59</Paragraphs>
  <Slides>17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Office 主题​​</vt:lpstr>
      <vt:lpstr>1_Default Design</vt:lpstr>
      <vt:lpstr>Trek</vt:lpstr>
      <vt:lpstr>1_Office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Win7H</cp:lastModifiedBy>
  <cp:revision>12</cp:revision>
  <dcterms:created xsi:type="dcterms:W3CDTF">2021-05-22T03:38:00Z</dcterms:created>
  <dcterms:modified xsi:type="dcterms:W3CDTF">2022-01-04T11:22:35Z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