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40" r:id="rId2"/>
    <p:sldId id="324" r:id="rId3"/>
    <p:sldId id="341" r:id="rId4"/>
    <p:sldId id="326" r:id="rId5"/>
    <p:sldId id="338" r:id="rId6"/>
    <p:sldId id="332" r:id="rId7"/>
    <p:sldId id="334" r:id="rId8"/>
    <p:sldId id="339" r:id="rId9"/>
    <p:sldId id="342" r:id="rId10"/>
    <p:sldId id="343" r:id="rId11"/>
    <p:sldId id="344" r:id="rId12"/>
    <p:sldId id="34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7691" autoAdjust="0"/>
  </p:normalViewPr>
  <p:slideViewPr>
    <p:cSldViewPr snapToGrid="0">
      <p:cViewPr varScale="1">
        <p:scale>
          <a:sx n="69" d="100"/>
          <a:sy n="69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33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04/01/2022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5.emf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3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3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1" y="159112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2767" y="2214501"/>
            <a:ext cx="9614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T</a:t>
            </a:r>
            <a:r>
              <a:rPr lang="vi-VN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iếng Việt!</a:t>
            </a:r>
            <a:endParaRPr lang="en-US" altLang="zh-CN" sz="60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6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/>
              <a:t>Xem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: MRVT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tình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cảm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đình</a:t>
            </a:r>
            <a:r>
              <a:rPr lang="en-US" sz="3200" b="1" dirty="0" smtClean="0"/>
              <a:t>; </a:t>
            </a:r>
            <a:r>
              <a:rPr lang="en-US" sz="3200" b="1" dirty="0" err="1" smtClean="0"/>
              <a:t>Dấu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phẩy</a:t>
            </a:r>
            <a:r>
              <a:rPr lang="en-US" sz="3200" b="1" smtClean="0"/>
              <a:t>/ tr.135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178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3561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– viết : 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Chơi chong chóng</a:t>
            </a:r>
            <a:endParaRPr lang="en-US" altLang="zh-CN" sz="5400" dirty="0" smtClean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ắc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ất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ăc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25" y="945060"/>
            <a:ext cx="10612055" cy="3596422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72" y="83829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784518" y="1173551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lv-LV" sz="40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ChΠ εΪg εŗg</a:t>
            </a:r>
            <a:endParaRPr lang="en-US" sz="4000" b="1" dirty="0" smtClean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9327" y="1986936"/>
            <a:ext cx="100372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ΐłu κíε ηững εΗĞc εΪg εŗg 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giấy. MŎ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εΗĞc εΪg εŗg εỉ có </a:t>
            </a:r>
            <a:r>
              <a:rPr lang="en-US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Ŏ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cán ηỏ và dài, </a:t>
            </a:r>
            <a:r>
              <a:rPr lang="en-US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Ŏ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gắn bū cáζ giấy </a:t>
            </a:r>
            <a:r>
              <a:rPr lang="en-US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ŝg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xiζ ηư </a:t>
            </a:r>
            <a:r>
              <a:rPr lang="en-US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Ŏ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bŪg 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hΞ. 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Nǖưng </a:t>
            </a:r>
            <a:r>
              <a:rPr lang="en-US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ĕ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Ǖίay, </a:t>
            </a:r>
            <a:r>
              <a:rPr lang="en-US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en-US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bao ηΗłu là ǇΗĞng cưƟ và ǧẅ háo 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hức. </a:t>
            </a:r>
            <a:endParaRPr lang="en-US" sz="3200" b="1" dirty="0"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06001" y="4719206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văn gồm mấy câu?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4495" y="5338707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Đoạn văn gồm có 3 câu.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6001" y="4718713"/>
            <a:ext cx="9613827" cy="26102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viết cần chú ý điều gì?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8295" y="5362087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Khi viết chú ý viết đúng chính tả, các dấu ngắt nghỉ câu.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64495" y="4844663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chữ</a:t>
            </a:r>
            <a:r>
              <a:rPr lang="en-US" sz="3200" b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 viết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chong chóng, giấy, háo hức,...</a:t>
            </a: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7272" y="430246"/>
            <a:ext cx="737061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400" b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3400" b="1" dirty="0" err="1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400" b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</a:t>
            </a:r>
            <a:r>
              <a:rPr lang="lv-LV" sz="3600" b="1" dirty="0" smtClean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ChΠ </a:t>
            </a:r>
            <a:r>
              <a:rPr lang="lv-LV" sz="3600" b="1" dirty="0">
                <a:solidFill>
                  <a:srgbClr val="FF0000"/>
                </a:solidFill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</a:t>
            </a:r>
            <a:endParaRPr lang="en-US" sz="36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54726" y="1167649"/>
            <a:ext cx="1003727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4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ΐłu κíε ηững εΗĞc εΪg εŗg </a:t>
            </a:r>
            <a:r>
              <a:rPr lang="vi-VN" sz="34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giấy. MŎ</a:t>
            </a:r>
            <a:endParaRPr lang="en-US" sz="3400" b="1" dirty="0"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42257" y="1829706"/>
            <a:ext cx="111747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4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εΗĞc </a:t>
            </a:r>
            <a:r>
              <a:rPr lang="vi-VN" sz="34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εΪg εŗg εỉ có </a:t>
            </a:r>
            <a:r>
              <a:rPr lang="en-US" sz="34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4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Ŏ </a:t>
            </a:r>
            <a:r>
              <a:rPr lang="vi-VN" sz="34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 cán ηỏ và dài, </a:t>
            </a:r>
            <a:r>
              <a:rPr lang="en-US" sz="34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4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Ŏ</a:t>
            </a:r>
            <a:endParaRPr lang="en-US" sz="3400" b="1" dirty="0"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67465" y="2528384"/>
            <a:ext cx="108367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bū cáζ giấy </a:t>
            </a:r>
            <a:r>
              <a:rPr lang="en-US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ŝg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xiζ ηư </a:t>
            </a:r>
            <a:r>
              <a:rPr lang="en-US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Ŏ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bŪg 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hΞ.  </a:t>
            </a:r>
            <a:endParaRPr lang="en-US" sz="3200" b="1" dirty="0"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6525" y="3181530"/>
            <a:ext cx="108776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Nǖưng </a:t>
            </a:r>
            <a:r>
              <a:rPr lang="en-US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ĕ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 Ǖίay, </a:t>
            </a:r>
            <a:r>
              <a:rPr lang="en-US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ó </a:t>
            </a:r>
            <a:r>
              <a:rPr lang="en-US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ang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 bao ηΗłu 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ǇΗĞng</a:t>
            </a:r>
            <a:endParaRPr lang="en-US" sz="3200" b="1" dirty="0"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52225" y="3872985"/>
            <a:ext cx="4262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/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cưƟ </a:t>
            </a:r>
            <a:r>
              <a:rPr lang="vi-VN" sz="3200" b="1" dirty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 ǧẅ háo </a:t>
            </a:r>
            <a:r>
              <a:rPr lang="vi-VN" sz="3200" b="1" dirty="0" smtClean="0">
                <a:latin typeface="HP001 4H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hức. </a:t>
            </a:r>
            <a:endParaRPr lang="en-US" sz="3200" b="1" dirty="0"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2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3415" y="265342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Chọn a hoặc 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7082" y="820005"/>
            <a:ext cx="83033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Chọn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86976" y="2067837"/>
            <a:ext cx="2387098" cy="1619693"/>
            <a:chOff x="1286976" y="2067837"/>
            <a:chExt cx="2387098" cy="1619693"/>
          </a:xfrm>
        </p:grpSpPr>
        <p:pic>
          <p:nvPicPr>
            <p:cNvPr id="20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609350" y="2554965"/>
              <a:ext cx="174234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ưu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tầm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09296" y="1884672"/>
            <a:ext cx="3391704" cy="1802858"/>
            <a:chOff x="1286976" y="2067837"/>
            <a:chExt cx="2721144" cy="1619693"/>
          </a:xfrm>
        </p:grpSpPr>
        <p:pic>
          <p:nvPicPr>
            <p:cNvPr id="32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1609350" y="2554965"/>
              <a:ext cx="2398770" cy="55295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phụng ph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ịu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131525" y="3896637"/>
            <a:ext cx="2387098" cy="1619693"/>
            <a:chOff x="1286976" y="2067837"/>
            <a:chExt cx="2387098" cy="1619693"/>
          </a:xfrm>
        </p:grpSpPr>
        <p:pic>
          <p:nvPicPr>
            <p:cNvPr id="35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1609350" y="2554965"/>
              <a:ext cx="192582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ịu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 dàng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84636" y="3687530"/>
            <a:ext cx="2937415" cy="1813825"/>
            <a:chOff x="1286976" y="2067837"/>
            <a:chExt cx="2631079" cy="1619693"/>
          </a:xfrm>
        </p:grpSpPr>
        <p:pic>
          <p:nvPicPr>
            <p:cNvPr id="38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66" t="3793" r="30000" b="57807"/>
            <a:stretch/>
          </p:blipFill>
          <p:spPr>
            <a:xfrm>
              <a:off x="1286976" y="2067837"/>
              <a:ext cx="2387098" cy="1619693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609350" y="2554965"/>
              <a:ext cx="2308705" cy="54961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ựu</a:t>
              </a:r>
              <a:r>
                <a:rPr lang="en-US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trường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1913141" y="2711353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6802402" y="258211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8207176" y="4373019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3804492" y="4546520"/>
            <a:ext cx="447675" cy="40796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2" y="5142172"/>
            <a:ext cx="1285984" cy="16792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1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842" y="579215"/>
            <a:ext cx="103819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Tìm từ ngữ chỉ sự vật có tiếng chứa ăt, ăc, ât hoặc âc.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44375" r="73765" b="20964"/>
          <a:stretch/>
        </p:blipFill>
        <p:spPr bwMode="auto">
          <a:xfrm>
            <a:off x="833584" y="1894719"/>
            <a:ext cx="1268842" cy="1893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0" t="50833" r="12477" b="19583"/>
          <a:stretch/>
        </p:blipFill>
        <p:spPr bwMode="auto">
          <a:xfrm>
            <a:off x="9555225" y="1793455"/>
            <a:ext cx="2042034" cy="174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29026" r="40824" b="47500"/>
          <a:stretch/>
        </p:blipFill>
        <p:spPr bwMode="auto">
          <a:xfrm>
            <a:off x="2732425" y="2178822"/>
            <a:ext cx="2422508" cy="132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24636" r="34236" b="30548"/>
          <a:stretch/>
        </p:blipFill>
        <p:spPr bwMode="auto">
          <a:xfrm>
            <a:off x="5571799" y="1365098"/>
            <a:ext cx="3175962" cy="217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92322" y="4080707"/>
            <a:ext cx="173751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ật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31189" y="4080706"/>
            <a:ext cx="1824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ắc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áo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83402" y="4028984"/>
            <a:ext cx="182497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nạ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11588" y="4080706"/>
            <a:ext cx="38718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ruộng b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ậc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thang</a:t>
            </a:r>
          </a:p>
        </p:txBody>
      </p:sp>
    </p:spTree>
    <p:extLst>
      <p:ext uri="{BB962C8B-B14F-4D97-AF65-F5344CB8AC3E}">
        <p14:creationId xmlns:p14="http://schemas.microsoft.com/office/powerpoint/2010/main" val="37979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ăt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ắc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ất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ăc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462</Words>
  <Application>Microsoft Office PowerPoint</Application>
  <PresentationFormat>Widescreen</PresentationFormat>
  <Paragraphs>65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iCiel Cadena</vt:lpstr>
      <vt:lpstr>Times New Roman</vt:lpstr>
      <vt:lpstr>UTM Avo</vt:lpstr>
      <vt:lpstr>字魂17号-萌趣果冻体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H220121</cp:lastModifiedBy>
  <cp:revision>180</cp:revision>
  <dcterms:created xsi:type="dcterms:W3CDTF">2021-06-02T14:23:54Z</dcterms:created>
  <dcterms:modified xsi:type="dcterms:W3CDTF">2022-01-04T14:24:20Z</dcterms:modified>
</cp:coreProperties>
</file>