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8" r:id="rId3"/>
    <p:sldId id="259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4" r:id="rId13"/>
    <p:sldId id="273" r:id="rId14"/>
    <p:sldId id="275" r:id="rId15"/>
    <p:sldId id="271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BE5D6"/>
    <a:srgbClr val="FE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F29A-6428-409E-9FBB-5C889D713B5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3B58C-F0E6-47A7-966A-A972EC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293;p8:notes">
            <a:extLst>
              <a:ext uri="{FF2B5EF4-FFF2-40B4-BE49-F238E27FC236}">
                <a16:creationId xmlns:a16="http://schemas.microsoft.com/office/drawing/2014/main" id="{673CD166-E92C-4C01-ABDB-B646DF343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243" name="Google Shape;294;p8:notes">
            <a:extLst>
              <a:ext uri="{FF2B5EF4-FFF2-40B4-BE49-F238E27FC236}">
                <a16:creationId xmlns:a16="http://schemas.microsoft.com/office/drawing/2014/main" id="{C8ECCCB1-2B5C-4D20-924B-4ED9A19F99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7142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6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407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770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1837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0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2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2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1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7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1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105F-AE46-4099-8631-5017F43B1C1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BC89-EDAF-49FA-9155-9E437F9F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04EA641-1237-4412-AD2E-109F4C54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4" y="-19050"/>
            <a:ext cx="9308525" cy="6858000"/>
          </a:xfrm>
          <a:prstGeom prst="rect">
            <a:avLst/>
          </a:prstGeom>
          <a:noFill/>
          <a:ln w="9525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prst="convex"/>
          </a:sp3d>
        </p:spPr>
      </p:pic>
      <p:pic>
        <p:nvPicPr>
          <p:cNvPr id="3075" name="Picture 2" descr="C:\Users\U2811\Desktop\NỘI  DUNG HỌP PHHS CUỐI NĂM\Ảnh trường-1923 (3).JPG">
            <a:extLst>
              <a:ext uri="{FF2B5EF4-FFF2-40B4-BE49-F238E27FC236}">
                <a16:creationId xmlns:a16="http://schemas.microsoft.com/office/drawing/2014/main" id="{32224FA5-6731-4E5A-AFB8-1436FF5E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B88F61-92A1-4138-913F-5ACB2C917D87}"/>
              </a:ext>
            </a:extLst>
          </p:cNvPr>
          <p:cNvSpPr/>
          <p:nvPr/>
        </p:nvSpPr>
        <p:spPr>
          <a:xfrm>
            <a:off x="2362200" y="914400"/>
            <a:ext cx="83058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72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7200" b="1" i="0" u="none" strike="noStrike" kern="120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LỚP 4</a:t>
            </a:r>
          </a:p>
        </p:txBody>
      </p:sp>
      <p:sp>
        <p:nvSpPr>
          <p:cNvPr id="3077" name="WordArt 7">
            <a:extLst>
              <a:ext uri="{FF2B5EF4-FFF2-40B4-BE49-F238E27FC236}">
                <a16:creationId xmlns:a16="http://schemas.microsoft.com/office/drawing/2014/main" id="{B2D5D684-A6A0-4380-BD89-A5B817BCB7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4551" y="5373688"/>
            <a:ext cx="5768975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9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Trường Tiểu học Long Biên</a:t>
            </a:r>
            <a:endParaRPr kumimoji="0" lang="en-US" sz="5400" b="1" i="1" u="none" strike="noStrike" kern="10" cap="none" spc="0" normalizeH="0" baseline="0" noProof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863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6800" y="177800"/>
            <a:ext cx="7620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đề bài và thực hành viết bài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3201" y="1035051"/>
            <a:ext cx="52959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667" b="1" dirty="0">
                <a:solidFill>
                  <a:schemeClr val="tx1"/>
                </a:solidFill>
                <a:cs typeface="Arial" pitchFamily="34" charset="0"/>
              </a:rPr>
              <a:t>1. Tả chiếc cặp sách của em.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9451" y="1035051"/>
            <a:ext cx="52959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667" b="1" dirty="0">
                <a:solidFill>
                  <a:schemeClr val="tx1"/>
                </a:solidFill>
                <a:cs typeface="Arial" pitchFamily="34" charset="0"/>
              </a:rPr>
              <a:t>2. Tả cái thước kẻ của em.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3201" y="3937000"/>
            <a:ext cx="52959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667" b="1" dirty="0">
                <a:solidFill>
                  <a:schemeClr val="tx1"/>
                </a:solidFill>
                <a:cs typeface="Arial" pitchFamily="34" charset="0"/>
              </a:rPr>
              <a:t>3. Tả cây bút chì của em.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94401" y="3429000"/>
            <a:ext cx="56769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667" b="1" dirty="0">
                <a:solidFill>
                  <a:schemeClr val="tx1"/>
                </a:solidFill>
                <a:cs typeface="Arial" pitchFamily="34" charset="0"/>
              </a:rPr>
              <a:t>4. Tả cái bàn học ở lớp hoặc ở nhà của em.</a:t>
            </a:r>
          </a:p>
        </p:txBody>
      </p:sp>
      <p:pic>
        <p:nvPicPr>
          <p:cNvPr id="37892" name="Picture 4" descr="cặp sách học sinh, balo học sinh tiểu học - cặp sách học sinh, chống thấm  chống gù siêu cute - cặp sách học sinh, chống thấm chống gù | Vali 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r="6386"/>
          <a:stretch>
            <a:fillRect/>
          </a:stretch>
        </p:blipFill>
        <p:spPr bwMode="auto">
          <a:xfrm>
            <a:off x="1117600" y="1824567"/>
            <a:ext cx="1524000" cy="1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Balo cặp sách học sinh tiểu học Hello Kitty BL054A | Balo cặp sách học sinh  cấ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r="4730"/>
          <a:stretch>
            <a:fillRect/>
          </a:stretch>
        </p:blipFill>
        <p:spPr bwMode="auto">
          <a:xfrm>
            <a:off x="2751668" y="1792818"/>
            <a:ext cx="1843617" cy="20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THƯỚC KẺ KIM NGUYÊN 20CM - 5 CÂY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8" b="21213"/>
          <a:stretch>
            <a:fillRect/>
          </a:stretch>
        </p:blipFill>
        <p:spPr bwMode="auto">
          <a:xfrm>
            <a:off x="6096000" y="1780117"/>
            <a:ext cx="231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780117"/>
            <a:ext cx="2032000" cy="154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4656667"/>
            <a:ext cx="18415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68" y="4813300"/>
            <a:ext cx="2391833" cy="161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18" y="4423834"/>
            <a:ext cx="2163233" cy="216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423834"/>
            <a:ext cx="2211917" cy="221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5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815" y="0"/>
            <a:ext cx="1167819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+mj-lt"/>
              </a:rPr>
              <a:t> Tả chiếc cặp sách của em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000" b="1" i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. Mở bài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Cái cặp là vật dụng gần gũi với em nhất.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Cặp được mẹ mua cho vào dịp đầu năm học mới</a:t>
            </a:r>
          </a:p>
          <a:p>
            <a:pPr algn="just"/>
            <a:r>
              <a:rPr lang="en-US" sz="2000" b="1" i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. Thân bài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a. Tả bao quát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Cặp hình hộp chữ nhật.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Làm bằng vải bò, có quai đeo.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b. Tả chi tiết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Mặt trước màu xanh lam, có trang trí hình chú mèo con đáng yêu đang tung tăng trên đường.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Đường viền nắp cặp màu vàng, nổi bật trên mặt cặp.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Khóa cặp làm bằng sắt xi bóng nhoáng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Mặt sau hình chữ nhật, màu xanh đậm hơn mặt trước.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Dây đeo màu xanh đậm, lót xốp rất êm.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Bên trong có ba ngăn, một ngăn chính và hai ngăn phụ.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Có một túi nhỏ để đựng đồ dùng học tập.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Mỗi ngăn được ngăn cách một lớp vải dù, mềm và chắc.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Mỗi khi đóng, mở khóa nghe lách cách.</a:t>
            </a:r>
          </a:p>
          <a:p>
            <a:pPr algn="just"/>
            <a:r>
              <a:rPr lang="en-US" sz="2000" b="1" i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. Kết bài</a:t>
            </a:r>
            <a:endParaRPr lang="vi-VN" sz="20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Cặp giúp em bảo quản sách vở.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Em xem cặp như người bạn thân.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- Em giữ gìn cặp cẩn thận để dùng được bền, đẹp.</a:t>
            </a:r>
            <a:endParaRPr lang="en-US" sz="2000" dirty="0">
              <a:latin typeface="+mj-lt"/>
            </a:endParaRPr>
          </a:p>
        </p:txBody>
      </p:sp>
      <p:pic>
        <p:nvPicPr>
          <p:cNvPr id="6" name="Picture 4" descr="cặp sách học sinh, balo học sinh tiểu học - cặp sách học sinh, chống thấm  chống gù siêu cute - cặp sách học sinh, chống thấm chống gù | Vali 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r="6386"/>
          <a:stretch>
            <a:fillRect/>
          </a:stretch>
        </p:blipFill>
        <p:spPr bwMode="auto">
          <a:xfrm>
            <a:off x="8158479" y="2817344"/>
            <a:ext cx="2762069" cy="362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3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799" y="215602"/>
            <a:ext cx="114517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Tả cái thước kẻ của em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. Mở bài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Giới thiệu về cái thước.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Ai mua hoặc ai tặng? (bạn em tặng)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Mua hoặc tặng vào dịp nào? (bạn theo gia đình chuyển đến nơi ở mới).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. Thân bài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+mj-lt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 Tả bao quát cái thước: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Hình dáng: chiều dài? Chiều ngang? (chiều dài 20 cm, chiều ngang mỗi cạnh là 2 cm).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+mj-lt"/>
              </a:rPr>
              <a:t>b.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 Tả chi tiết: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Màu sắc của từng mặt thước: (màu lam).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Mặt thước trang trí như thế nào? (vạch kẻ đều nhau đánh dấu từng cm).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. Kết bài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Em giữ gìn thước kẻ cẩn thận vì đó là món quà kỉ niệm của bạn.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Em coi thước kẻ như người bạn thân thiết.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7" y="343203"/>
            <a:ext cx="3547291" cy="154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4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673" y="111098"/>
            <a:ext cx="116869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Tả cây bút chì của em.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. Mở bài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Giới thiệu chiếc bút chì mà em muốn tả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Em có nó trong trường hợp nào? (cùng mẹ đi nhà sách)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Do ai tặng hoặc mua  cho em? (mẹ mua)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. Thân bài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a. Tả bao quát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Hình dáng chiếc bút (dài và thon)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Màu sắc: Màu trắng sữa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Dài khoảng bao nhiêu? (khoảng 15 xăng-ti-mét)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b. Tả chi tiết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Tả chi tiết từng bộ phận: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Đầu bút (gắn cục tẩy)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Thân bút (hình lục giác, thon dài, được khắc một dòng chữ tiếng Anh màu nâu)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Ngòi bút (chì than màu đen nhọn hoắt lộ ra)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Công dụng của cây bút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. Kết bài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Cảm nghĩ của em về cây bút chì đó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04" y="450426"/>
            <a:ext cx="3269161" cy="34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8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" y="210408"/>
            <a:ext cx="111774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Tả cái bàn học ở lớp hoặc ở nhà của em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Gợi ý: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. Mở bài: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Cái bàn em ta là bàn ở lớp hay ở nhà? Bàn kê ở đâu? Em dùng bàn vào thời gian nào?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. Thân bài: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Tả bao quát: Bàn kiểu gì? Làm bằng loại gỗ gì? Còn mới hay cũ? Kích thước chung (dài, rộng, cao...) thế nào?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Tả từng bộ phận:              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Mặt bàn: được làm bằng gì? màu sắc? độ bóng? cách trang trí, hình dáng, kích thước?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Chân bàn: có mấy cái? độ dài? cách sắp xếp các chân, độ vững chãi?...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Ngăn bàn: nằm ở đâu? có mấy ngăn? dài, rộng ra sao? dùng để đựng những đồ dùng gì?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. Kết bài: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Việc giữ gìn, sự gắn bó và những kỉ niệm của em đối với cái bàn đó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92527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6985491" y="1289212"/>
            <a:ext cx="3850149" cy="61555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77"/>
          <p:cNvSpPr txBox="1"/>
          <p:nvPr/>
        </p:nvSpPr>
        <p:spPr>
          <a:xfrm>
            <a:off x="6198764" y="2954417"/>
            <a:ext cx="4773371" cy="553998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5832616" y="4619622"/>
            <a:ext cx="4240524" cy="615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46442" y="2688015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217285" y="4292593"/>
            <a:ext cx="1756814" cy="119463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22"/>
            <a:ext cx="5079857" cy="5066412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991474" y="2631252"/>
            <a:ext cx="3484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5715003"/>
            <a:ext cx="1504951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2" y="5638803"/>
            <a:ext cx="1504951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7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2" y="5715003"/>
            <a:ext cx="1504951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3"/>
            <a:ext cx="1504951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1" name="Mua xuan tren thanh pho Ho Chi Minh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C:\Users\U2811\Desktop\NỘI  DUNG HỌP PHHS CUỐI NĂM\NHÀI - BÀI VIẾT HỌP PH - 20-21\Ảnh họp PH cuối năm\Ảnh trường-1923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WordArt 6"/>
          <p:cNvSpPr>
            <a:spLocks noChangeArrowheads="1" noChangeShapeType="1" noTextEdit="1"/>
          </p:cNvSpPr>
          <p:nvPr/>
        </p:nvSpPr>
        <p:spPr bwMode="auto">
          <a:xfrm>
            <a:off x="2283884" y="304803"/>
            <a:ext cx="7772400" cy="18018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/>
                <a:ea typeface="Verdana"/>
                <a:cs typeface="Verdana"/>
              </a:rPr>
              <a:t>CHÀO TẠM BiỆT CÁC EM!</a:t>
            </a:r>
          </a:p>
          <a:p>
            <a:pPr algn="ctr"/>
            <a:r>
              <a:rPr lang="vi-VN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/>
                <a:ea typeface="Verdana"/>
                <a:cs typeface="Verdana"/>
              </a:rPr>
              <a:t>HÃY TÍCH CƯC LUYỆN  TẬP TDTT</a:t>
            </a:r>
          </a:p>
          <a:p>
            <a:pPr algn="ctr"/>
            <a:r>
              <a:rPr lang="vi-VN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/>
                <a:ea typeface="Verdana"/>
                <a:cs typeface="Verdana"/>
              </a:rPr>
              <a:t>CÙNG THỰC HIỆN TỐT THÔNG ĐIỆP 5K NHÉ!</a:t>
            </a:r>
            <a:endParaRPr lang="en-US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7328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4">
            <a:extLst>
              <a:ext uri="{FF2B5EF4-FFF2-40B4-BE49-F238E27FC236}">
                <a16:creationId xmlns:a16="http://schemas.microsoft.com/office/drawing/2014/main" id="{19A8CA68-4D26-49BA-BDEE-76FFE294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78" r="7140" b="5405"/>
          <a:stretch>
            <a:fillRect/>
          </a:stretch>
        </p:blipFill>
        <p:spPr bwMode="auto">
          <a:xfrm>
            <a:off x="13854" y="-109108"/>
            <a:ext cx="12178145" cy="71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_Văn_Bản 5">
            <a:extLst>
              <a:ext uri="{FF2B5EF4-FFF2-40B4-BE49-F238E27FC236}">
                <a16:creationId xmlns:a16="http://schemas.microsoft.com/office/drawing/2014/main" id="{D9A41749-C183-4B1A-9D1B-6D852353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56" y="34636"/>
            <a:ext cx="1052474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năm ngày  22 </a:t>
            </a:r>
            <a:r>
              <a:rPr lang="en-US" altLang="vi-VN" sz="40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vi-VN" sz="40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năm 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vi-VN" altLang="vi-VN" sz="40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Hộp_Văn_Bản 6">
            <a:extLst>
              <a:ext uri="{FF2B5EF4-FFF2-40B4-BE49-F238E27FC236}">
                <a16:creationId xmlns:a16="http://schemas.microsoft.com/office/drawing/2014/main" id="{5EED65D9-8C63-4EB5-8AB7-8D358504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89331"/>
            <a:ext cx="88392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 làm văn</a:t>
            </a:r>
            <a:endParaRPr lang="vi-VN" altLang="vi-VN" sz="3600" b="1" u="sng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1261" y="1566435"/>
            <a:ext cx="3204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kern="1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Kiểm tra viết</a:t>
            </a:r>
            <a:endParaRPr lang="en-US" sz="40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52737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>
            <a:extLst>
              <a:ext uri="{FF2B5EF4-FFF2-40B4-BE49-F238E27FC236}">
                <a16:creationId xmlns:a16="http://schemas.microsoft.com/office/drawing/2014/main" id="{4577587E-A872-4934-B92C-AD1068A4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2" y="2144101"/>
            <a:ext cx="11534038" cy="157881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60950" rIns="121900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Google Shape;299;p8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9385AA73-9F7C-4FC6-835D-D29BB5BE2C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58451" y="0"/>
            <a:ext cx="2063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Google Shape;300;p8" descr="E:\QUYNH\anh tai ve poiwer oint\chim 6.jpg">
            <a:extLst>
              <a:ext uri="{FF2B5EF4-FFF2-40B4-BE49-F238E27FC236}">
                <a16:creationId xmlns:a16="http://schemas.microsoft.com/office/drawing/2014/main" id="{6E339CB8-FAEF-4B73-8F0C-D2CB19C4A7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79" y="154962"/>
            <a:ext cx="17478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Google Shape;301;p8">
            <a:extLst>
              <a:ext uri="{FF2B5EF4-FFF2-40B4-BE49-F238E27FC236}">
                <a16:creationId xmlns:a16="http://schemas.microsoft.com/office/drawing/2014/main" id="{FB5D2B2F-7A27-47D7-A568-4CD55176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308" y="76200"/>
            <a:ext cx="390207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Google Shape;302;p8">
            <a:extLst>
              <a:ext uri="{FF2B5EF4-FFF2-40B4-BE49-F238E27FC236}">
                <a16:creationId xmlns:a16="http://schemas.microsoft.com/office/drawing/2014/main" id="{FA40632A-1DA8-4871-B6B5-18C6817C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63400" y="962174"/>
            <a:ext cx="0" cy="1901825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Google Shape;303;p8">
            <a:extLst>
              <a:ext uri="{FF2B5EF4-FFF2-40B4-BE49-F238E27FC236}">
                <a16:creationId xmlns:a16="http://schemas.microsoft.com/office/drawing/2014/main" id="{5744EEF2-B410-4C41-BA8E-0EB000FBA9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2" y="6629400"/>
            <a:ext cx="6327775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Google Shape;304;p8">
            <a:extLst>
              <a:ext uri="{FF2B5EF4-FFF2-40B4-BE49-F238E27FC236}">
                <a16:creationId xmlns:a16="http://schemas.microsoft.com/office/drawing/2014/main" id="{197D0EF3-1E1F-46F9-9979-E681B3A20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3048000"/>
            <a:ext cx="0" cy="314325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683B5D-6453-4F07-815A-08839841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49" y="2400469"/>
            <a:ext cx="110987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866237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7355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0484" y="161924"/>
            <a:ext cx="111760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cấu tạo của bài văn miêu tả đồ vật?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684" y="1057276"/>
            <a:ext cx="117856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585" indent="-609585">
              <a:buFontTx/>
              <a:buAutoNum type="arabicPeriod"/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bài: </a:t>
            </a:r>
            <a:r>
              <a:rPr lang="vi-VN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đồ vật em tả.</a:t>
            </a:r>
          </a:p>
          <a:p>
            <a:pPr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(Đồ vật em định tả là gì? Tại sao em có nó? Có nó vào dịp, thời gian nào?)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5684" y="2463987"/>
            <a:ext cx="11785600" cy="3078749"/>
          </a:xfrm>
          <a:prstGeom prst="roundRect">
            <a:avLst/>
          </a:prstGeom>
          <a:solidFill>
            <a:srgbClr val="FBE5D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Thân bài:</a:t>
            </a:r>
          </a:p>
          <a:p>
            <a:pPr marL="457189" indent="-457189">
              <a:buFont typeface="Arial" pitchFamily="34" charset="0"/>
              <a:buChar char="•"/>
              <a:defRPr/>
            </a:pPr>
            <a:r>
              <a:rPr lang="vi-VN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dáng, kích thước, màu sắc.</a:t>
            </a:r>
          </a:p>
          <a:p>
            <a:pPr marL="457189" indent="-457189">
              <a:buFont typeface="Arial" pitchFamily="34" charset="0"/>
              <a:buChar char="•"/>
              <a:defRPr/>
            </a:pPr>
            <a:r>
              <a:rPr lang="vi-VN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chi tiết:</a:t>
            </a:r>
          </a:p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Tả các bộ phận của đồ vật</a:t>
            </a:r>
          </a:p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Tả công dụng / cách dùng của đồ vật.</a:t>
            </a:r>
          </a:p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Hoạt động hoặc kỉ niệm của em đối với đồ vật đó.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0500" y="5670552"/>
            <a:ext cx="11785600" cy="806449"/>
          </a:xfrm>
          <a:prstGeom prst="roundRect">
            <a:avLst/>
          </a:prstGeom>
          <a:solidFill>
            <a:srgbClr val="FBE5D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bài: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nghĩ ( tình cảm) của em với đồ vật.</a:t>
            </a:r>
          </a:p>
        </p:txBody>
      </p:sp>
    </p:spTree>
    <p:extLst>
      <p:ext uri="{BB962C8B-B14F-4D97-AF65-F5344CB8AC3E}">
        <p14:creationId xmlns:p14="http://schemas.microsoft.com/office/powerpoint/2010/main" val="35090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0" y="177800"/>
            <a:ext cx="3048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 gợi ý: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001" y="1295400"/>
            <a:ext cx="6428376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Tả chiếc cặp sách của em.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2818" y="2413000"/>
            <a:ext cx="52959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Tả cái thước kẻ của em.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751" y="3505200"/>
            <a:ext cx="52959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Tả cây bút chì của em.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9751" y="4648200"/>
            <a:ext cx="9544775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Tả cái bàn học ở lớp hoặc ở nhà của em.</a:t>
            </a:r>
          </a:p>
        </p:txBody>
      </p:sp>
      <p:pic>
        <p:nvPicPr>
          <p:cNvPr id="51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126067"/>
            <a:ext cx="5300133" cy="318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942" y="5596466"/>
            <a:ext cx="11231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867" y="381000"/>
            <a:ext cx="52959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Tả chiếc cặp sách của em.</a:t>
            </a:r>
          </a:p>
        </p:txBody>
      </p:sp>
      <p:pic>
        <p:nvPicPr>
          <p:cNvPr id="6" name="Picture 4" descr="cặp sách học sinh, balo học sinh tiểu học - cặp sách học sinh, chống thấm  chống gù siêu cute - cặp sách học sinh, chống thấm chống gù | Vali 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r="6386"/>
          <a:stretch>
            <a:fillRect/>
          </a:stretch>
        </p:blipFill>
        <p:spPr bwMode="auto">
          <a:xfrm>
            <a:off x="4785260" y="1469512"/>
            <a:ext cx="3911600" cy="450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alo cặp sách học sinh tiểu học Hello Kitty BL054A | Balo cặp sách học sinh  cấ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r="4730"/>
          <a:stretch>
            <a:fillRect/>
          </a:stretch>
        </p:blipFill>
        <p:spPr bwMode="auto">
          <a:xfrm>
            <a:off x="8622737" y="1221318"/>
            <a:ext cx="3464759" cy="451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img.loigiaihay.com/picture/2019/1215/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14596" r="62727" b="8649"/>
          <a:stretch/>
        </p:blipFill>
        <p:spPr bwMode="auto">
          <a:xfrm>
            <a:off x="352697" y="1124757"/>
            <a:ext cx="4506686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g.loigiaihay.com/picture/2019/1215/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0" t="41749" r="33800"/>
          <a:stretch/>
        </p:blipFill>
        <p:spPr bwMode="auto">
          <a:xfrm>
            <a:off x="352697" y="4389120"/>
            <a:ext cx="450668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1739" y="464640"/>
            <a:ext cx="52959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Tả cái thước kẻ của em.</a:t>
            </a:r>
          </a:p>
        </p:txBody>
      </p:sp>
      <p:pic>
        <p:nvPicPr>
          <p:cNvPr id="5" name="Picture 8" descr="THƯỚC KẺ KIM NGUYÊN 20CM - 5 CÂY | Lazad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8" b="21213"/>
          <a:stretch>
            <a:fillRect/>
          </a:stretch>
        </p:blipFill>
        <p:spPr bwMode="auto">
          <a:xfrm>
            <a:off x="304801" y="1600200"/>
            <a:ext cx="63373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600201"/>
            <a:ext cx="5101167" cy="388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1" y="584200"/>
            <a:ext cx="52959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Tả cây bút chì của em.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223434"/>
            <a:ext cx="4425951" cy="46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7" y="2209800"/>
            <a:ext cx="5039784" cy="341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184152"/>
            <a:ext cx="7958667" cy="7048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Tả cái bàn học ở lớp hoặc ở nhà của em.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193800"/>
            <a:ext cx="5080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67" y="1267885"/>
            <a:ext cx="5005917" cy="50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1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608</Words>
  <Application>Microsoft Office PowerPoint</Application>
  <PresentationFormat>Widescreen</PresentationFormat>
  <Paragraphs>105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HP001 4 hàng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13</cp:revision>
  <dcterms:created xsi:type="dcterms:W3CDTF">2022-01-07T17:10:02Z</dcterms:created>
  <dcterms:modified xsi:type="dcterms:W3CDTF">2022-01-27T01:29:58Z</dcterms:modified>
</cp:coreProperties>
</file>