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66" r:id="rId3"/>
    <p:sldId id="257" r:id="rId4"/>
    <p:sldId id="272" r:id="rId5"/>
    <p:sldId id="287" r:id="rId6"/>
    <p:sldId id="267" r:id="rId7"/>
    <p:sldId id="288" r:id="rId8"/>
    <p:sldId id="289" r:id="rId9"/>
    <p:sldId id="294" r:id="rId10"/>
    <p:sldId id="290" r:id="rId11"/>
    <p:sldId id="291" r:id="rId12"/>
    <p:sldId id="292" r:id="rId13"/>
    <p:sldId id="293" r:id="rId14"/>
    <p:sldId id="273" r:id="rId15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Baloo Tammudu 2" panose="020B0604020202020204" charset="-93"/>
      <p:regular r:id="rId19"/>
      <p:bold r:id="rId20"/>
    </p:embeddedFont>
    <p:embeddedFont>
      <p:font typeface="Kavoon" panose="020B0604020202020204" charset="0"/>
      <p:regular r:id="rId21"/>
    </p:embeddedFont>
    <p:embeddedFont>
      <p:font typeface="Roboto Condensed Light" panose="020B0604020202020204" charset="0"/>
      <p:regular r:id="rId22"/>
      <p:italic r:id="rId23"/>
    </p:embeddedFont>
    <p:embeddedFont>
      <p:font typeface="Bebas Neu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F48F52-A50A-415F-BDEE-E1469BB63B3B}">
  <a:tblStyle styleId="{74F48F52-A50A-415F-BDEE-E1469BB63B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2" name="Google Shape;74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2" name="Google Shape;8392;g13d8de1430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3" name="Google Shape;8393;g13d8de1430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56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2" name="Google Shape;8392;g13d8de1430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3" name="Google Shape;8393;g13d8de1430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29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2" name="Google Shape;8392;g13d8de1430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3" name="Google Shape;8393;g13d8de1430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455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2" name="Google Shape;8392;g13d8de1430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3" name="Google Shape;8393;g13d8de1430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33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7" name="Google Shape;8607;g13d8de14309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8" name="Google Shape;8608;g13d8de14309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37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9" name="Google Shape;8409;g13d8de14309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0" name="Google Shape;8410;g13d8de14309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8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7" name="Google Shape;7487;g13cfddbae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8" name="Google Shape;7488;g13cfddbae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" name="Google Shape;8601;g13d8de14309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2" name="Google Shape;8602;g13d8de14309_0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71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2" name="Google Shape;8392;g13d8de1430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3" name="Google Shape;8393;g13d8de1430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57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g13d8de14309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6" name="Google Shape;8416;g13d8de14309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15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2" name="Google Shape;8392;g13d8de1430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3" name="Google Shape;8393;g13d8de1430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29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2" name="Google Shape;8392;g13d8de1430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3" name="Google Shape;8393;g13d8de1430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7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2" name="Google Shape;8392;g13d8de1430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3" name="Google Shape;8393;g13d8de1430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8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455935" y="3153341"/>
            <a:ext cx="3346100" cy="2659875"/>
          </a:xfrm>
          <a:custGeom>
            <a:avLst/>
            <a:gdLst/>
            <a:ahLst/>
            <a:cxnLst/>
            <a:rect l="l" t="t" r="r" b="b"/>
            <a:pathLst>
              <a:path w="133844" h="106395" extrusionOk="0">
                <a:moveTo>
                  <a:pt x="8062" y="97653"/>
                </a:moveTo>
                <a:cubicBezTo>
                  <a:pt x="-10312" y="92426"/>
                  <a:pt x="7439" y="74581"/>
                  <a:pt x="14925" y="67095"/>
                </a:cubicBezTo>
                <a:cubicBezTo>
                  <a:pt x="22411" y="59609"/>
                  <a:pt x="43429" y="57936"/>
                  <a:pt x="52980" y="52735"/>
                </a:cubicBezTo>
                <a:cubicBezTo>
                  <a:pt x="62531" y="47534"/>
                  <a:pt x="63808" y="41907"/>
                  <a:pt x="72230" y="35891"/>
                </a:cubicBezTo>
                <a:cubicBezTo>
                  <a:pt x="80652" y="29875"/>
                  <a:pt x="95090" y="21855"/>
                  <a:pt x="103512" y="16641"/>
                </a:cubicBezTo>
                <a:cubicBezTo>
                  <a:pt x="111934" y="11427"/>
                  <a:pt x="119154" y="-9027"/>
                  <a:pt x="122763" y="4609"/>
                </a:cubicBezTo>
                <a:cubicBezTo>
                  <a:pt x="126373" y="18245"/>
                  <a:pt x="144286" y="82948"/>
                  <a:pt x="125169" y="98455"/>
                </a:cubicBezTo>
                <a:cubicBezTo>
                  <a:pt x="106052" y="113962"/>
                  <a:pt x="26436" y="102880"/>
                  <a:pt x="8062" y="976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308942" y="-394710"/>
            <a:ext cx="3145725" cy="2518625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8146922" y="542767"/>
            <a:ext cx="498893" cy="535812"/>
            <a:chOff x="539500" y="356300"/>
            <a:chExt cx="347201" cy="372894"/>
          </a:xfrm>
        </p:grpSpPr>
        <p:sp>
          <p:nvSpPr>
            <p:cNvPr id="13" name="Google Shape;13;p2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1364" y="4277226"/>
            <a:ext cx="347196" cy="510641"/>
            <a:chOff x="3716700" y="1378700"/>
            <a:chExt cx="135825" cy="199750"/>
          </a:xfrm>
        </p:grpSpPr>
        <p:sp>
          <p:nvSpPr>
            <p:cNvPr id="25" name="Google Shape;25;p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687898">
            <a:off x="4125352" y="338631"/>
            <a:ext cx="342054" cy="418382"/>
            <a:chOff x="2019050" y="1133325"/>
            <a:chExt cx="153525" cy="187750"/>
          </a:xfrm>
        </p:grpSpPr>
        <p:sp>
          <p:nvSpPr>
            <p:cNvPr id="30" name="Google Shape;30;p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7412762" y="3390537"/>
            <a:ext cx="1579734" cy="1657613"/>
            <a:chOff x="-818813" y="1823137"/>
            <a:chExt cx="1579734" cy="1657613"/>
          </a:xfrm>
        </p:grpSpPr>
        <p:sp>
          <p:nvSpPr>
            <p:cNvPr id="35" name="Google Shape;35;p2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 flipH="1">
            <a:off x="241950" y="725399"/>
            <a:ext cx="1185086" cy="1846354"/>
            <a:chOff x="231900" y="729199"/>
            <a:chExt cx="1185086" cy="1846354"/>
          </a:xfrm>
        </p:grpSpPr>
        <p:sp>
          <p:nvSpPr>
            <p:cNvPr id="98" name="Google Shape;98;p2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2700000">
            <a:off x="194348" y="210685"/>
            <a:ext cx="465087" cy="510642"/>
            <a:chOff x="818450" y="719950"/>
            <a:chExt cx="162075" cy="177950"/>
          </a:xfrm>
        </p:grpSpPr>
        <p:sp>
          <p:nvSpPr>
            <p:cNvPr id="267" name="Google Shape;267;p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"/>
          <p:cNvGrpSpPr/>
          <p:nvPr/>
        </p:nvGrpSpPr>
        <p:grpSpPr>
          <a:xfrm rot="672145">
            <a:off x="8481945" y="2499366"/>
            <a:ext cx="329643" cy="423839"/>
            <a:chOff x="3526675" y="707075"/>
            <a:chExt cx="187750" cy="241400"/>
          </a:xfrm>
        </p:grpSpPr>
        <p:sp>
          <p:nvSpPr>
            <p:cNvPr id="271" name="Google Shape;271;p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4359351" y="4255766"/>
            <a:ext cx="775180" cy="689959"/>
            <a:chOff x="4748225" y="4600750"/>
            <a:chExt cx="332125" cy="295625"/>
          </a:xfrm>
        </p:grpSpPr>
        <p:sp>
          <p:nvSpPr>
            <p:cNvPr id="275" name="Google Shape;275;p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2"/>
          <p:cNvSpPr/>
          <p:nvPr/>
        </p:nvSpPr>
        <p:spPr>
          <a:xfrm>
            <a:off x="8542765" y="1326521"/>
            <a:ext cx="208001" cy="175404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707584" y="3911414"/>
            <a:ext cx="80450" cy="79684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2984222" y="4814498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5425711" y="2547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046529" y="65369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488249" y="2951202"/>
            <a:ext cx="219336" cy="353723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2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347" name="Google Shape;347;p2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/>
          <p:nvPr/>
        </p:nvSpPr>
        <p:spPr>
          <a:xfrm>
            <a:off x="6764747" y="2547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1715172" y="1210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778361" y="4605715"/>
            <a:ext cx="219336" cy="353723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 rot="6568607">
            <a:off x="982385" y="119713"/>
            <a:ext cx="219337" cy="353728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1313850" y="1004638"/>
            <a:ext cx="6516300" cy="25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1313850" y="3603063"/>
            <a:ext cx="65163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8"/>
          <p:cNvSpPr/>
          <p:nvPr/>
        </p:nvSpPr>
        <p:spPr>
          <a:xfrm rot="10800000" flipH="1">
            <a:off x="5083030" y="1584001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96" name="Google Shape;1696;p8"/>
          <p:cNvSpPr/>
          <p:nvPr/>
        </p:nvSpPr>
        <p:spPr>
          <a:xfrm rot="10800000">
            <a:off x="-1083651" y="-1044514"/>
            <a:ext cx="3506504" cy="4135594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1697" name="Google Shape;169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8" name="Google Shape;1698;p8"/>
          <p:cNvGrpSpPr/>
          <p:nvPr/>
        </p:nvGrpSpPr>
        <p:grpSpPr>
          <a:xfrm>
            <a:off x="224686" y="324633"/>
            <a:ext cx="1239933" cy="1301060"/>
            <a:chOff x="-818813" y="1823137"/>
            <a:chExt cx="1579734" cy="1657613"/>
          </a:xfrm>
        </p:grpSpPr>
        <p:sp>
          <p:nvSpPr>
            <p:cNvPr id="1699" name="Google Shape;1699;p8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" name="Google Shape;1761;p8"/>
          <p:cNvGrpSpPr/>
          <p:nvPr/>
        </p:nvGrpSpPr>
        <p:grpSpPr>
          <a:xfrm rot="-10012868" flipH="1">
            <a:off x="268460" y="1740599"/>
            <a:ext cx="329637" cy="423831"/>
            <a:chOff x="3526675" y="707075"/>
            <a:chExt cx="187750" cy="241400"/>
          </a:xfrm>
        </p:grpSpPr>
        <p:sp>
          <p:nvSpPr>
            <p:cNvPr id="1762" name="Google Shape;1762;p8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8"/>
          <p:cNvGrpSpPr/>
          <p:nvPr/>
        </p:nvGrpSpPr>
        <p:grpSpPr>
          <a:xfrm>
            <a:off x="8013159" y="3970384"/>
            <a:ext cx="1093932" cy="998288"/>
            <a:chOff x="4097300" y="529025"/>
            <a:chExt cx="796050" cy="726450"/>
          </a:xfrm>
        </p:grpSpPr>
        <p:sp>
          <p:nvSpPr>
            <p:cNvPr id="1766" name="Google Shape;1766;p8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8"/>
          <p:cNvGrpSpPr/>
          <p:nvPr/>
        </p:nvGrpSpPr>
        <p:grpSpPr>
          <a:xfrm rot="672145">
            <a:off x="8548295" y="3349941"/>
            <a:ext cx="329643" cy="423839"/>
            <a:chOff x="3526675" y="707075"/>
            <a:chExt cx="187750" cy="241400"/>
          </a:xfrm>
        </p:grpSpPr>
        <p:sp>
          <p:nvSpPr>
            <p:cNvPr id="1846" name="Google Shape;1846;p8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9" name="Google Shape;1849;p8"/>
          <p:cNvGrpSpPr/>
          <p:nvPr/>
        </p:nvGrpSpPr>
        <p:grpSpPr>
          <a:xfrm rot="-1377965">
            <a:off x="539596" y="4345398"/>
            <a:ext cx="347198" cy="510649"/>
            <a:chOff x="3716700" y="1378700"/>
            <a:chExt cx="135825" cy="199750"/>
          </a:xfrm>
        </p:grpSpPr>
        <p:sp>
          <p:nvSpPr>
            <p:cNvPr id="1850" name="Google Shape;1850;p8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4" name="Google Shape;1854;p8"/>
          <p:cNvGrpSpPr/>
          <p:nvPr/>
        </p:nvGrpSpPr>
        <p:grpSpPr>
          <a:xfrm rot="-1687898">
            <a:off x="8207027" y="407556"/>
            <a:ext cx="342054" cy="418382"/>
            <a:chOff x="2019050" y="1133325"/>
            <a:chExt cx="153525" cy="187750"/>
          </a:xfrm>
        </p:grpSpPr>
        <p:sp>
          <p:nvSpPr>
            <p:cNvPr id="1855" name="Google Shape;1855;p8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8"/>
          <p:cNvGrpSpPr/>
          <p:nvPr/>
        </p:nvGrpSpPr>
        <p:grpSpPr>
          <a:xfrm>
            <a:off x="4184439" y="4255741"/>
            <a:ext cx="775180" cy="689959"/>
            <a:chOff x="4748225" y="4600750"/>
            <a:chExt cx="332125" cy="295625"/>
          </a:xfrm>
        </p:grpSpPr>
        <p:sp>
          <p:nvSpPr>
            <p:cNvPr id="1860" name="Google Shape;1860;p8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8"/>
          <p:cNvSpPr/>
          <p:nvPr/>
        </p:nvSpPr>
        <p:spPr>
          <a:xfrm>
            <a:off x="453736" y="30089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8"/>
          <p:cNvSpPr/>
          <p:nvPr/>
        </p:nvSpPr>
        <p:spPr>
          <a:xfrm rot="1258828">
            <a:off x="2074779" y="4414207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8"/>
          <p:cNvSpPr/>
          <p:nvPr/>
        </p:nvSpPr>
        <p:spPr>
          <a:xfrm>
            <a:off x="3574197" y="500898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8"/>
          <p:cNvSpPr/>
          <p:nvPr/>
        </p:nvSpPr>
        <p:spPr>
          <a:xfrm rot="-975912">
            <a:off x="8261142" y="1641110"/>
            <a:ext cx="339516" cy="110635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8"/>
          <p:cNvSpPr/>
          <p:nvPr/>
        </p:nvSpPr>
        <p:spPr>
          <a:xfrm>
            <a:off x="5979511" y="3246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8"/>
          <p:cNvSpPr/>
          <p:nvPr/>
        </p:nvSpPr>
        <p:spPr>
          <a:xfrm>
            <a:off x="6980022" y="421417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8"/>
          <p:cNvSpPr txBox="1">
            <a:spLocks noGrp="1"/>
          </p:cNvSpPr>
          <p:nvPr>
            <p:ph type="title"/>
          </p:nvPr>
        </p:nvSpPr>
        <p:spPr>
          <a:xfrm>
            <a:off x="1519225" y="1307100"/>
            <a:ext cx="6105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1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"/>
          <p:cNvSpPr/>
          <p:nvPr/>
        </p:nvSpPr>
        <p:spPr>
          <a:xfrm>
            <a:off x="-802450" y="-774734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86" name="Google Shape;386;p4"/>
          <p:cNvSpPr/>
          <p:nvPr/>
        </p:nvSpPr>
        <p:spPr>
          <a:xfrm>
            <a:off x="7411150" y="2685599"/>
            <a:ext cx="2438272" cy="2875714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pic>
        <p:nvPicPr>
          <p:cNvPr id="387" name="Google Shape;38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4"/>
          <p:cNvGrpSpPr/>
          <p:nvPr/>
        </p:nvGrpSpPr>
        <p:grpSpPr>
          <a:xfrm rot="-5400000">
            <a:off x="188821" y="1192972"/>
            <a:ext cx="465090" cy="510645"/>
            <a:chOff x="818450" y="719950"/>
            <a:chExt cx="162075" cy="177950"/>
          </a:xfrm>
        </p:grpSpPr>
        <p:sp>
          <p:nvSpPr>
            <p:cNvPr id="389" name="Google Shape;389;p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4"/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93" name="Google Shape;393;p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4"/>
          <p:cNvSpPr/>
          <p:nvPr/>
        </p:nvSpPr>
        <p:spPr>
          <a:xfrm rot="1258828">
            <a:off x="8664079" y="2246570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"/>
          <p:cNvSpPr/>
          <p:nvPr/>
        </p:nvSpPr>
        <p:spPr>
          <a:xfrm>
            <a:off x="7483947" y="2634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"/>
          <p:cNvSpPr/>
          <p:nvPr/>
        </p:nvSpPr>
        <p:spPr>
          <a:xfrm>
            <a:off x="2196336" y="17205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4"/>
          <p:cNvGrpSpPr/>
          <p:nvPr/>
        </p:nvGrpSpPr>
        <p:grpSpPr>
          <a:xfrm>
            <a:off x="8256508" y="4209892"/>
            <a:ext cx="747560" cy="781725"/>
            <a:chOff x="6290250" y="1718800"/>
            <a:chExt cx="911325" cy="952975"/>
          </a:xfrm>
        </p:grpSpPr>
        <p:sp>
          <p:nvSpPr>
            <p:cNvPr id="400" name="Google Shape;400;p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4"/>
          <p:cNvGrpSpPr/>
          <p:nvPr/>
        </p:nvGrpSpPr>
        <p:grpSpPr>
          <a:xfrm>
            <a:off x="166059" y="213699"/>
            <a:ext cx="959718" cy="875881"/>
            <a:chOff x="4097300" y="529025"/>
            <a:chExt cx="796050" cy="726450"/>
          </a:xfrm>
        </p:grpSpPr>
        <p:sp>
          <p:nvSpPr>
            <p:cNvPr id="703" name="Google Shape;703;p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"/>
          <p:cNvGrpSpPr/>
          <p:nvPr/>
        </p:nvGrpSpPr>
        <p:grpSpPr>
          <a:xfrm rot="-1377965">
            <a:off x="472321" y="4396061"/>
            <a:ext cx="347198" cy="510649"/>
            <a:chOff x="3716700" y="1378700"/>
            <a:chExt cx="135825" cy="199750"/>
          </a:xfrm>
        </p:grpSpPr>
        <p:sp>
          <p:nvSpPr>
            <p:cNvPr id="783" name="Google Shape;783;p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4"/>
          <p:cNvGrpSpPr/>
          <p:nvPr/>
        </p:nvGrpSpPr>
        <p:grpSpPr>
          <a:xfrm rot="-1687898">
            <a:off x="8421452" y="522181"/>
            <a:ext cx="342054" cy="418382"/>
            <a:chOff x="2019050" y="1133325"/>
            <a:chExt cx="153525" cy="187750"/>
          </a:xfrm>
        </p:grpSpPr>
        <p:sp>
          <p:nvSpPr>
            <p:cNvPr id="788" name="Google Shape;788;p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4"/>
          <p:cNvGrpSpPr/>
          <p:nvPr/>
        </p:nvGrpSpPr>
        <p:grpSpPr>
          <a:xfrm>
            <a:off x="4531677" y="4438331"/>
            <a:ext cx="579591" cy="515866"/>
            <a:chOff x="4748225" y="4600750"/>
            <a:chExt cx="332125" cy="295625"/>
          </a:xfrm>
        </p:grpSpPr>
        <p:sp>
          <p:nvSpPr>
            <p:cNvPr id="793" name="Google Shape;793;p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"/>
          <p:cNvSpPr/>
          <p:nvPr/>
        </p:nvSpPr>
        <p:spPr>
          <a:xfrm>
            <a:off x="166047" y="31060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"/>
          <p:cNvSpPr/>
          <p:nvPr/>
        </p:nvSpPr>
        <p:spPr>
          <a:xfrm rot="-107">
            <a:off x="6091454" y="4823455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"/>
          <p:cNvSpPr/>
          <p:nvPr/>
        </p:nvSpPr>
        <p:spPr>
          <a:xfrm>
            <a:off x="2083374" y="472030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4"/>
          <p:cNvSpPr txBox="1">
            <a:spLocks noGrp="1"/>
          </p:cNvSpPr>
          <p:nvPr>
            <p:ph type="body" idx="1"/>
          </p:nvPr>
        </p:nvSpPr>
        <p:spPr>
          <a:xfrm>
            <a:off x="720000" y="1212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6"/>
          <p:cNvSpPr/>
          <p:nvPr/>
        </p:nvSpPr>
        <p:spPr>
          <a:xfrm>
            <a:off x="-455680" y="3270085"/>
            <a:ext cx="2071325" cy="2403875"/>
          </a:xfrm>
          <a:custGeom>
            <a:avLst/>
            <a:gdLst/>
            <a:ahLst/>
            <a:cxnLst/>
            <a:rect l="l" t="t" r="r" b="b"/>
            <a:pathLst>
              <a:path w="82853" h="96155" extrusionOk="0">
                <a:moveTo>
                  <a:pt x="6496" y="2260"/>
                </a:moveTo>
                <a:cubicBezTo>
                  <a:pt x="9838" y="-8034"/>
                  <a:pt x="22805" y="21778"/>
                  <a:pt x="26548" y="28729"/>
                </a:cubicBezTo>
                <a:cubicBezTo>
                  <a:pt x="30291" y="35681"/>
                  <a:pt x="26415" y="40360"/>
                  <a:pt x="28955" y="43969"/>
                </a:cubicBezTo>
                <a:cubicBezTo>
                  <a:pt x="31495" y="47579"/>
                  <a:pt x="38847" y="46777"/>
                  <a:pt x="41788" y="50386"/>
                </a:cubicBezTo>
                <a:cubicBezTo>
                  <a:pt x="44729" y="53996"/>
                  <a:pt x="42992" y="62685"/>
                  <a:pt x="46601" y="65626"/>
                </a:cubicBezTo>
                <a:cubicBezTo>
                  <a:pt x="50211" y="68567"/>
                  <a:pt x="57830" y="64824"/>
                  <a:pt x="63445" y="68032"/>
                </a:cubicBezTo>
                <a:cubicBezTo>
                  <a:pt x="69060" y="71241"/>
                  <a:pt x="89782" y="81134"/>
                  <a:pt x="80290" y="84877"/>
                </a:cubicBezTo>
                <a:cubicBezTo>
                  <a:pt x="70799" y="88620"/>
                  <a:pt x="18795" y="104261"/>
                  <a:pt x="6496" y="90491"/>
                </a:cubicBezTo>
                <a:cubicBezTo>
                  <a:pt x="-5803" y="76722"/>
                  <a:pt x="3154" y="12554"/>
                  <a:pt x="6496" y="22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050" name="Google Shape;1050;p6"/>
          <p:cNvSpPr/>
          <p:nvPr/>
        </p:nvSpPr>
        <p:spPr>
          <a:xfrm>
            <a:off x="7716964" y="-337468"/>
            <a:ext cx="2193125" cy="2744975"/>
          </a:xfrm>
          <a:custGeom>
            <a:avLst/>
            <a:gdLst/>
            <a:ahLst/>
            <a:cxnLst/>
            <a:rect l="l" t="t" r="r" b="b"/>
            <a:pathLst>
              <a:path w="87725" h="109799" extrusionOk="0">
                <a:moveTo>
                  <a:pt x="3340" y="8686"/>
                </a:moveTo>
                <a:cubicBezTo>
                  <a:pt x="-7622" y="12563"/>
                  <a:pt x="11361" y="24060"/>
                  <a:pt x="17778" y="31145"/>
                </a:cubicBezTo>
                <a:cubicBezTo>
                  <a:pt x="24195" y="38230"/>
                  <a:pt x="35959" y="41840"/>
                  <a:pt x="41841" y="51198"/>
                </a:cubicBezTo>
                <a:cubicBezTo>
                  <a:pt x="47723" y="60556"/>
                  <a:pt x="47723" y="78203"/>
                  <a:pt x="53070" y="87293"/>
                </a:cubicBezTo>
                <a:cubicBezTo>
                  <a:pt x="58417" y="96384"/>
                  <a:pt x="68845" y="118976"/>
                  <a:pt x="73925" y="105741"/>
                </a:cubicBezTo>
                <a:cubicBezTo>
                  <a:pt x="79005" y="92506"/>
                  <a:pt x="95314" y="24060"/>
                  <a:pt x="83550" y="7884"/>
                </a:cubicBezTo>
                <a:cubicBezTo>
                  <a:pt x="71786" y="-8292"/>
                  <a:pt x="14302" y="4809"/>
                  <a:pt x="3340" y="8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51" name="Google Shape;10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2" name="Google Shape;1052;p6"/>
          <p:cNvGrpSpPr/>
          <p:nvPr/>
        </p:nvGrpSpPr>
        <p:grpSpPr>
          <a:xfrm rot="-3555206">
            <a:off x="8676544" y="1113744"/>
            <a:ext cx="201703" cy="313099"/>
            <a:chOff x="1036425" y="2562175"/>
            <a:chExt cx="119850" cy="186050"/>
          </a:xfrm>
        </p:grpSpPr>
        <p:sp>
          <p:nvSpPr>
            <p:cNvPr id="1053" name="Google Shape;1053;p6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6"/>
          <p:cNvGrpSpPr/>
          <p:nvPr/>
        </p:nvGrpSpPr>
        <p:grpSpPr>
          <a:xfrm rot="-6298890">
            <a:off x="8076988" y="231517"/>
            <a:ext cx="909378" cy="770294"/>
            <a:chOff x="6536750" y="766975"/>
            <a:chExt cx="776100" cy="657400"/>
          </a:xfrm>
        </p:grpSpPr>
        <p:sp>
          <p:nvSpPr>
            <p:cNvPr id="1056" name="Google Shape;1056;p6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6"/>
          <p:cNvGrpSpPr/>
          <p:nvPr/>
        </p:nvGrpSpPr>
        <p:grpSpPr>
          <a:xfrm>
            <a:off x="214209" y="4432817"/>
            <a:ext cx="498893" cy="535812"/>
            <a:chOff x="539500" y="356300"/>
            <a:chExt cx="347201" cy="372894"/>
          </a:xfrm>
        </p:grpSpPr>
        <p:sp>
          <p:nvSpPr>
            <p:cNvPr id="1236" name="Google Shape;1236;p6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6"/>
          <p:cNvGrpSpPr/>
          <p:nvPr/>
        </p:nvGrpSpPr>
        <p:grpSpPr>
          <a:xfrm rot="-672145" flipH="1">
            <a:off x="298820" y="330829"/>
            <a:ext cx="329643" cy="423839"/>
            <a:chOff x="3526675" y="707075"/>
            <a:chExt cx="187750" cy="241400"/>
          </a:xfrm>
        </p:grpSpPr>
        <p:sp>
          <p:nvSpPr>
            <p:cNvPr id="1248" name="Google Shape;1248;p6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6"/>
          <p:cNvGrpSpPr/>
          <p:nvPr/>
        </p:nvGrpSpPr>
        <p:grpSpPr>
          <a:xfrm rot="-9361521">
            <a:off x="8414739" y="4445404"/>
            <a:ext cx="465086" cy="510640"/>
            <a:chOff x="818450" y="719950"/>
            <a:chExt cx="162075" cy="177950"/>
          </a:xfrm>
        </p:grpSpPr>
        <p:sp>
          <p:nvSpPr>
            <p:cNvPr id="1252" name="Google Shape;1252;p6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5" name="Google Shape;1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6"/>
          <p:cNvSpPr/>
          <p:nvPr/>
        </p:nvSpPr>
        <p:spPr>
          <a:xfrm>
            <a:off x="247436" y="195763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6"/>
          <p:cNvSpPr/>
          <p:nvPr/>
        </p:nvSpPr>
        <p:spPr>
          <a:xfrm>
            <a:off x="3767654" y="4867522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6"/>
          <p:cNvSpPr/>
          <p:nvPr/>
        </p:nvSpPr>
        <p:spPr>
          <a:xfrm>
            <a:off x="8815172" y="267007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6"/>
          <p:cNvSpPr/>
          <p:nvPr/>
        </p:nvSpPr>
        <p:spPr>
          <a:xfrm>
            <a:off x="5401054" y="13089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spTree>
      <p:nvGrpSpPr>
        <p:cNvPr id="1" name="Shape 5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" name="Google Shape;5735;p22"/>
          <p:cNvSpPr/>
          <p:nvPr/>
        </p:nvSpPr>
        <p:spPr>
          <a:xfrm rot="783723">
            <a:off x="7655997" y="3276549"/>
            <a:ext cx="2245540" cy="264840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736" name="Google Shape;5736;p22"/>
          <p:cNvSpPr/>
          <p:nvPr/>
        </p:nvSpPr>
        <p:spPr>
          <a:xfrm>
            <a:off x="-407364" y="-312404"/>
            <a:ext cx="1866875" cy="2050450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5737" name="Google Shape;573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8" name="Google Shape;5738;p22"/>
          <p:cNvGrpSpPr/>
          <p:nvPr/>
        </p:nvGrpSpPr>
        <p:grpSpPr>
          <a:xfrm>
            <a:off x="8288195" y="4305405"/>
            <a:ext cx="747560" cy="781725"/>
            <a:chOff x="6290250" y="1718800"/>
            <a:chExt cx="911325" cy="952975"/>
          </a:xfrm>
        </p:grpSpPr>
        <p:sp>
          <p:nvSpPr>
            <p:cNvPr id="5739" name="Google Shape;5739;p22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2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2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2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2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2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2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2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2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2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2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2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2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2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2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2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2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2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2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2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2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2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2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2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2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2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2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2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2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2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2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2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2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2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2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2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2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2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2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2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2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2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2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2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2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2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2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2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2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2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2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2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2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2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2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2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2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2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2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2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2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2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2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2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2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2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2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2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2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2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2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2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2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2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2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2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2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2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2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2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2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2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2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2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2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2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2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2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2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2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2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2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2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2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2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2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2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2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2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2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2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2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2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2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2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2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2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2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2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2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2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2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2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2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2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2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2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2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2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2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2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2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2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2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2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2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2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2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2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2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2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2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2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2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2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2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2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2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2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2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2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2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2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2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2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2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2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2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2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2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2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2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2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2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2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2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2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2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2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2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2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2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2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2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2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2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2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2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2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2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2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2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2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2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2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2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2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2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2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2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2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2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2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2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2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2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2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2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2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2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2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2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2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2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2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2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2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2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2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2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2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2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2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2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2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2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2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2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2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2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2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2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2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2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2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2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2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2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2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2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2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2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2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2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2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2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2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2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2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2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2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2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2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2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2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2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2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2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2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2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2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2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2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2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2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2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2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2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2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2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2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2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2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2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2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2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2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2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2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2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2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2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2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2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2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2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2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2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2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2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2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2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2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2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2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2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2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2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2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2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2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2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1" name="Google Shape;6041;p22"/>
          <p:cNvGrpSpPr/>
          <p:nvPr/>
        </p:nvGrpSpPr>
        <p:grpSpPr>
          <a:xfrm>
            <a:off x="166059" y="213699"/>
            <a:ext cx="959718" cy="875881"/>
            <a:chOff x="4097300" y="529025"/>
            <a:chExt cx="796050" cy="726450"/>
          </a:xfrm>
        </p:grpSpPr>
        <p:sp>
          <p:nvSpPr>
            <p:cNvPr id="6042" name="Google Shape;6042;p22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2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2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2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2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2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2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2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2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2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2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2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2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2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2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2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2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2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2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2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2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2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2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2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2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2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2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2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2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2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2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2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2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2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2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2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2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2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2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2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2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2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2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2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2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2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2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2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2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2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2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2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2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2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2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2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2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2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2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2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2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2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2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2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2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2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2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2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2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2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2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2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2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2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2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2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2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2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2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1" name="Google Shape;6121;p22"/>
          <p:cNvGrpSpPr/>
          <p:nvPr/>
        </p:nvGrpSpPr>
        <p:grpSpPr>
          <a:xfrm rot="-1377965">
            <a:off x="352471" y="4440936"/>
            <a:ext cx="347198" cy="510649"/>
            <a:chOff x="3716700" y="1378700"/>
            <a:chExt cx="135825" cy="199750"/>
          </a:xfrm>
        </p:grpSpPr>
        <p:sp>
          <p:nvSpPr>
            <p:cNvPr id="6122" name="Google Shape;6122;p2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6" name="Google Shape;6126;p22"/>
          <p:cNvGrpSpPr/>
          <p:nvPr/>
        </p:nvGrpSpPr>
        <p:grpSpPr>
          <a:xfrm rot="-1687898">
            <a:off x="8490952" y="442444"/>
            <a:ext cx="342054" cy="418382"/>
            <a:chOff x="2019050" y="1133325"/>
            <a:chExt cx="153525" cy="187750"/>
          </a:xfrm>
        </p:grpSpPr>
        <p:sp>
          <p:nvSpPr>
            <p:cNvPr id="6127" name="Google Shape;6127;p2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1" name="Google Shape;6131;p22"/>
          <p:cNvGrpSpPr/>
          <p:nvPr/>
        </p:nvGrpSpPr>
        <p:grpSpPr>
          <a:xfrm>
            <a:off x="4282202" y="4549919"/>
            <a:ext cx="579591" cy="515866"/>
            <a:chOff x="4748225" y="4600750"/>
            <a:chExt cx="332125" cy="295625"/>
          </a:xfrm>
        </p:grpSpPr>
        <p:sp>
          <p:nvSpPr>
            <p:cNvPr id="6132" name="Google Shape;6132;p2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7" name="Google Shape;6197;p22"/>
          <p:cNvGrpSpPr/>
          <p:nvPr/>
        </p:nvGrpSpPr>
        <p:grpSpPr>
          <a:xfrm rot="-5400000">
            <a:off x="22771" y="1161247"/>
            <a:ext cx="465090" cy="510645"/>
            <a:chOff x="818450" y="719950"/>
            <a:chExt cx="162075" cy="177950"/>
          </a:xfrm>
        </p:grpSpPr>
        <p:sp>
          <p:nvSpPr>
            <p:cNvPr id="6198" name="Google Shape;6198;p2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1" name="Google Shape;6201;p22"/>
          <p:cNvGrpSpPr/>
          <p:nvPr/>
        </p:nvGrpSpPr>
        <p:grpSpPr>
          <a:xfrm rot="672145">
            <a:off x="8776320" y="3663591"/>
            <a:ext cx="329643" cy="423839"/>
            <a:chOff x="3526675" y="707075"/>
            <a:chExt cx="187750" cy="241400"/>
          </a:xfrm>
        </p:grpSpPr>
        <p:sp>
          <p:nvSpPr>
            <p:cNvPr id="6202" name="Google Shape;6202;p2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5" name="Google Shape;6205;p22"/>
          <p:cNvSpPr/>
          <p:nvPr/>
        </p:nvSpPr>
        <p:spPr>
          <a:xfrm rot="1258828">
            <a:off x="1816779" y="233645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6" name="Google Shape;6206;p22"/>
          <p:cNvSpPr/>
          <p:nvPr/>
        </p:nvSpPr>
        <p:spPr>
          <a:xfrm>
            <a:off x="8804722" y="199238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7" name="Google Shape;6207;p22"/>
          <p:cNvSpPr/>
          <p:nvPr/>
        </p:nvSpPr>
        <p:spPr>
          <a:xfrm>
            <a:off x="7018349" y="115476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8" name="Google Shape;6208;p22"/>
          <p:cNvSpPr/>
          <p:nvPr/>
        </p:nvSpPr>
        <p:spPr>
          <a:xfrm>
            <a:off x="166047" y="31060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9" name="Google Shape;6209;p22"/>
          <p:cNvSpPr/>
          <p:nvPr/>
        </p:nvSpPr>
        <p:spPr>
          <a:xfrm rot="-107">
            <a:off x="6091454" y="4823455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0" name="Google Shape;6210;p22"/>
          <p:cNvSpPr/>
          <p:nvPr/>
        </p:nvSpPr>
        <p:spPr>
          <a:xfrm>
            <a:off x="2083374" y="472030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p22"/>
          <p:cNvSpPr txBox="1">
            <a:spLocks noGrp="1"/>
          </p:cNvSpPr>
          <p:nvPr>
            <p:ph type="title"/>
          </p:nvPr>
        </p:nvSpPr>
        <p:spPr>
          <a:xfrm>
            <a:off x="720000" y="453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9" name="Google Shape;6479;p24"/>
          <p:cNvSpPr/>
          <p:nvPr/>
        </p:nvSpPr>
        <p:spPr>
          <a:xfrm rot="783723">
            <a:off x="7655997" y="3276549"/>
            <a:ext cx="2245540" cy="264840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80" name="Google Shape;6480;p24"/>
          <p:cNvSpPr/>
          <p:nvPr/>
        </p:nvSpPr>
        <p:spPr>
          <a:xfrm>
            <a:off x="-407364" y="-312404"/>
            <a:ext cx="1866875" cy="2050450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6481" name="Google Shape;648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2" name="Google Shape;6482;p24"/>
          <p:cNvGrpSpPr/>
          <p:nvPr/>
        </p:nvGrpSpPr>
        <p:grpSpPr>
          <a:xfrm>
            <a:off x="8288195" y="4305405"/>
            <a:ext cx="747560" cy="781725"/>
            <a:chOff x="6290250" y="1718800"/>
            <a:chExt cx="911325" cy="952975"/>
          </a:xfrm>
        </p:grpSpPr>
        <p:sp>
          <p:nvSpPr>
            <p:cNvPr id="6483" name="Google Shape;6483;p2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5" name="Google Shape;6785;p24"/>
          <p:cNvGrpSpPr/>
          <p:nvPr/>
        </p:nvGrpSpPr>
        <p:grpSpPr>
          <a:xfrm>
            <a:off x="166059" y="213699"/>
            <a:ext cx="959718" cy="875881"/>
            <a:chOff x="4097300" y="529025"/>
            <a:chExt cx="796050" cy="726450"/>
          </a:xfrm>
        </p:grpSpPr>
        <p:sp>
          <p:nvSpPr>
            <p:cNvPr id="6786" name="Google Shape;6786;p2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5" name="Google Shape;6865;p24"/>
          <p:cNvGrpSpPr/>
          <p:nvPr/>
        </p:nvGrpSpPr>
        <p:grpSpPr>
          <a:xfrm rot="-1377965">
            <a:off x="352471" y="4440936"/>
            <a:ext cx="347198" cy="510649"/>
            <a:chOff x="3716700" y="1378700"/>
            <a:chExt cx="135825" cy="199750"/>
          </a:xfrm>
        </p:grpSpPr>
        <p:sp>
          <p:nvSpPr>
            <p:cNvPr id="6866" name="Google Shape;6866;p2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0" name="Google Shape;6870;p24"/>
          <p:cNvGrpSpPr/>
          <p:nvPr/>
        </p:nvGrpSpPr>
        <p:grpSpPr>
          <a:xfrm rot="-1687898">
            <a:off x="8490952" y="442444"/>
            <a:ext cx="342054" cy="418382"/>
            <a:chOff x="2019050" y="1133325"/>
            <a:chExt cx="153525" cy="187750"/>
          </a:xfrm>
        </p:grpSpPr>
        <p:sp>
          <p:nvSpPr>
            <p:cNvPr id="6871" name="Google Shape;6871;p2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5" name="Google Shape;6875;p24"/>
          <p:cNvGrpSpPr/>
          <p:nvPr/>
        </p:nvGrpSpPr>
        <p:grpSpPr>
          <a:xfrm>
            <a:off x="4282202" y="4549919"/>
            <a:ext cx="579591" cy="515866"/>
            <a:chOff x="4748225" y="4600750"/>
            <a:chExt cx="332125" cy="295625"/>
          </a:xfrm>
        </p:grpSpPr>
        <p:sp>
          <p:nvSpPr>
            <p:cNvPr id="6876" name="Google Shape;6876;p2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1" name="Google Shape;6941;p24"/>
          <p:cNvGrpSpPr/>
          <p:nvPr/>
        </p:nvGrpSpPr>
        <p:grpSpPr>
          <a:xfrm rot="-5400000">
            <a:off x="22771" y="1161247"/>
            <a:ext cx="465090" cy="510645"/>
            <a:chOff x="818450" y="719950"/>
            <a:chExt cx="162075" cy="177950"/>
          </a:xfrm>
        </p:grpSpPr>
        <p:sp>
          <p:nvSpPr>
            <p:cNvPr id="6942" name="Google Shape;6942;p2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5" name="Google Shape;6945;p24"/>
          <p:cNvGrpSpPr/>
          <p:nvPr/>
        </p:nvGrpSpPr>
        <p:grpSpPr>
          <a:xfrm rot="672145">
            <a:off x="8776320" y="3663591"/>
            <a:ext cx="329643" cy="423839"/>
            <a:chOff x="3526675" y="707075"/>
            <a:chExt cx="187750" cy="241400"/>
          </a:xfrm>
        </p:grpSpPr>
        <p:sp>
          <p:nvSpPr>
            <p:cNvPr id="6946" name="Google Shape;6946;p2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9" name="Google Shape;6949;p24"/>
          <p:cNvSpPr/>
          <p:nvPr/>
        </p:nvSpPr>
        <p:spPr>
          <a:xfrm rot="1258828">
            <a:off x="1816779" y="233645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0" name="Google Shape;6950;p24"/>
          <p:cNvSpPr/>
          <p:nvPr/>
        </p:nvSpPr>
        <p:spPr>
          <a:xfrm>
            <a:off x="7018349" y="115476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1" name="Google Shape;6951;p24"/>
          <p:cNvSpPr/>
          <p:nvPr/>
        </p:nvSpPr>
        <p:spPr>
          <a:xfrm>
            <a:off x="166047" y="31060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2" name="Google Shape;6952;p24"/>
          <p:cNvSpPr/>
          <p:nvPr/>
        </p:nvSpPr>
        <p:spPr>
          <a:xfrm>
            <a:off x="2083374" y="472030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4" name="Google Shape;6954;p25"/>
          <p:cNvSpPr/>
          <p:nvPr/>
        </p:nvSpPr>
        <p:spPr>
          <a:xfrm>
            <a:off x="4972099" y="-1726274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955" name="Google Shape;6955;p25"/>
          <p:cNvSpPr/>
          <p:nvPr/>
        </p:nvSpPr>
        <p:spPr>
          <a:xfrm rot="10800000">
            <a:off x="-1261401" y="2087076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956" name="Google Shape;695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57" name="Google Shape;6957;p25"/>
          <p:cNvGrpSpPr/>
          <p:nvPr/>
        </p:nvGrpSpPr>
        <p:grpSpPr>
          <a:xfrm>
            <a:off x="7829563" y="386247"/>
            <a:ext cx="1118287" cy="1169396"/>
            <a:chOff x="6290250" y="1718800"/>
            <a:chExt cx="911325" cy="952975"/>
          </a:xfrm>
        </p:grpSpPr>
        <p:sp>
          <p:nvSpPr>
            <p:cNvPr id="6958" name="Google Shape;6958;p25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5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5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5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5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5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5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5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5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5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5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5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5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5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5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5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5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5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5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5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5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5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5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5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5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5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5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5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5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5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5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5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5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5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5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5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5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5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5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5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5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5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5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5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5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5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5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5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5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5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5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5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5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5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5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5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5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5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5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5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5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5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5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5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5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5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5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5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5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5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5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5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5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5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5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5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5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5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5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5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5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5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5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5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5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5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5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5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5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5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5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5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5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5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5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5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5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5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5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5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5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5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5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5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5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5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5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0" name="Google Shape;7260;p25"/>
          <p:cNvGrpSpPr/>
          <p:nvPr/>
        </p:nvGrpSpPr>
        <p:grpSpPr>
          <a:xfrm rot="-3555206">
            <a:off x="8676544" y="1113744"/>
            <a:ext cx="201703" cy="313099"/>
            <a:chOff x="1036425" y="2562175"/>
            <a:chExt cx="119850" cy="186050"/>
          </a:xfrm>
        </p:grpSpPr>
        <p:sp>
          <p:nvSpPr>
            <p:cNvPr id="7261" name="Google Shape;7261;p25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3" name="Google Shape;7263;p25"/>
          <p:cNvGrpSpPr/>
          <p:nvPr/>
        </p:nvGrpSpPr>
        <p:grpSpPr>
          <a:xfrm rot="-4199169">
            <a:off x="391975" y="3603636"/>
            <a:ext cx="976227" cy="826919"/>
            <a:chOff x="6536750" y="766975"/>
            <a:chExt cx="776100" cy="657400"/>
          </a:xfrm>
        </p:grpSpPr>
        <p:sp>
          <p:nvSpPr>
            <p:cNvPr id="7264" name="Google Shape;7264;p25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5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5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5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5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5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5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5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5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5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5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5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5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5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5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5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5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5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5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5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5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5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5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5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5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5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5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5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5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5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5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5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5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5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5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5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5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5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5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5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5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5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5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5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5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5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5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5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5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5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5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5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5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5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5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5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5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5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5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5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5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5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5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5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5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5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5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5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5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5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5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5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5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5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5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5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5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5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5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5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5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5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5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5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5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5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5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5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5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5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5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5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5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3" name="Google Shape;7443;p25"/>
          <p:cNvSpPr/>
          <p:nvPr/>
        </p:nvSpPr>
        <p:spPr>
          <a:xfrm>
            <a:off x="1274261" y="267693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4" name="Google Shape;7444;p25"/>
          <p:cNvSpPr/>
          <p:nvPr/>
        </p:nvSpPr>
        <p:spPr>
          <a:xfrm>
            <a:off x="7584059" y="20033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5" name="Google Shape;7445;p25"/>
          <p:cNvSpPr/>
          <p:nvPr/>
        </p:nvSpPr>
        <p:spPr>
          <a:xfrm>
            <a:off x="247929" y="176974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6" name="Google Shape;7446;p25"/>
          <p:cNvGrpSpPr/>
          <p:nvPr/>
        </p:nvGrpSpPr>
        <p:grpSpPr>
          <a:xfrm rot="-5400000" flipH="1">
            <a:off x="422053" y="2832902"/>
            <a:ext cx="391006" cy="429304"/>
            <a:chOff x="818450" y="719950"/>
            <a:chExt cx="162075" cy="177950"/>
          </a:xfrm>
        </p:grpSpPr>
        <p:sp>
          <p:nvSpPr>
            <p:cNvPr id="7447" name="Google Shape;7447;p25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5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5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0" name="Google Shape;7450;p25"/>
          <p:cNvGrpSpPr/>
          <p:nvPr/>
        </p:nvGrpSpPr>
        <p:grpSpPr>
          <a:xfrm rot="10292201">
            <a:off x="8223886" y="1833289"/>
            <a:ext cx="329636" cy="423831"/>
            <a:chOff x="3526675" y="707075"/>
            <a:chExt cx="187750" cy="241400"/>
          </a:xfrm>
        </p:grpSpPr>
        <p:sp>
          <p:nvSpPr>
            <p:cNvPr id="7451" name="Google Shape;7451;p25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5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5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4" name="Google Shape;7454;p25"/>
          <p:cNvGrpSpPr/>
          <p:nvPr/>
        </p:nvGrpSpPr>
        <p:grpSpPr>
          <a:xfrm>
            <a:off x="8277572" y="3963842"/>
            <a:ext cx="498893" cy="535812"/>
            <a:chOff x="539500" y="356300"/>
            <a:chExt cx="347201" cy="372894"/>
          </a:xfrm>
        </p:grpSpPr>
        <p:sp>
          <p:nvSpPr>
            <p:cNvPr id="7455" name="Google Shape;7455;p25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5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5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5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5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5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5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5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5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5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5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6" name="Google Shape;7466;p25"/>
          <p:cNvGrpSpPr/>
          <p:nvPr/>
        </p:nvGrpSpPr>
        <p:grpSpPr>
          <a:xfrm>
            <a:off x="443951" y="287426"/>
            <a:ext cx="347196" cy="510641"/>
            <a:chOff x="3716700" y="1378700"/>
            <a:chExt cx="135825" cy="199750"/>
          </a:xfrm>
        </p:grpSpPr>
        <p:sp>
          <p:nvSpPr>
            <p:cNvPr id="7467" name="Google Shape;7467;p25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5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5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5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1" name="Google Shape;7471;p25"/>
          <p:cNvSpPr/>
          <p:nvPr/>
        </p:nvSpPr>
        <p:spPr>
          <a:xfrm rot="1257298">
            <a:off x="7333079" y="3219960"/>
            <a:ext cx="339528" cy="110635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25"/>
          <p:cNvSpPr/>
          <p:nvPr/>
        </p:nvSpPr>
        <p:spPr>
          <a:xfrm>
            <a:off x="1583309" y="4590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25"/>
          <p:cNvSpPr/>
          <p:nvPr/>
        </p:nvSpPr>
        <p:spPr>
          <a:xfrm>
            <a:off x="7169061" y="475746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14"/>
          <p:cNvSpPr/>
          <p:nvPr/>
        </p:nvSpPr>
        <p:spPr>
          <a:xfrm rot="10800000">
            <a:off x="-1083651" y="1566601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070" name="Google Shape;3070;p14"/>
          <p:cNvSpPr/>
          <p:nvPr/>
        </p:nvSpPr>
        <p:spPr>
          <a:xfrm rot="10800000" flipH="1">
            <a:off x="7308099" y="-592859"/>
            <a:ext cx="2245600" cy="264847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3071" name="Google Shape;30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2" name="Google Shape;3072;p14"/>
          <p:cNvGrpSpPr/>
          <p:nvPr/>
        </p:nvGrpSpPr>
        <p:grpSpPr>
          <a:xfrm>
            <a:off x="224686" y="324633"/>
            <a:ext cx="1239933" cy="1301060"/>
            <a:chOff x="-818813" y="1823137"/>
            <a:chExt cx="1579734" cy="1657613"/>
          </a:xfrm>
        </p:grpSpPr>
        <p:sp>
          <p:nvSpPr>
            <p:cNvPr id="3073" name="Google Shape;3073;p14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4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4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4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4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4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4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4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4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4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4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4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4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4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4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4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4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4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4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4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4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4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4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4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4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4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4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4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4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4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4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4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4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4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4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4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4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4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4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4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4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4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4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4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4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4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4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4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4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4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4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4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4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4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4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4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4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4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4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4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4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4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5" name="Google Shape;3135;p14"/>
          <p:cNvGrpSpPr/>
          <p:nvPr/>
        </p:nvGrpSpPr>
        <p:grpSpPr>
          <a:xfrm rot="-10012868" flipH="1">
            <a:off x="268460" y="1740599"/>
            <a:ext cx="329637" cy="423831"/>
            <a:chOff x="3526675" y="707075"/>
            <a:chExt cx="187750" cy="241400"/>
          </a:xfrm>
        </p:grpSpPr>
        <p:sp>
          <p:nvSpPr>
            <p:cNvPr id="3136" name="Google Shape;3136;p1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9" name="Google Shape;3139;p14"/>
          <p:cNvGrpSpPr/>
          <p:nvPr/>
        </p:nvGrpSpPr>
        <p:grpSpPr>
          <a:xfrm>
            <a:off x="8013159" y="3970384"/>
            <a:ext cx="1093932" cy="998288"/>
            <a:chOff x="4097300" y="529025"/>
            <a:chExt cx="796050" cy="726450"/>
          </a:xfrm>
        </p:grpSpPr>
        <p:sp>
          <p:nvSpPr>
            <p:cNvPr id="3140" name="Google Shape;3140;p1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9" name="Google Shape;3219;p14"/>
          <p:cNvGrpSpPr/>
          <p:nvPr/>
        </p:nvGrpSpPr>
        <p:grpSpPr>
          <a:xfrm rot="672145">
            <a:off x="8739420" y="3359516"/>
            <a:ext cx="329643" cy="423839"/>
            <a:chOff x="3526675" y="707075"/>
            <a:chExt cx="187750" cy="241400"/>
          </a:xfrm>
        </p:grpSpPr>
        <p:sp>
          <p:nvSpPr>
            <p:cNvPr id="3220" name="Google Shape;3220;p1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3" name="Google Shape;3223;p14"/>
          <p:cNvGrpSpPr/>
          <p:nvPr/>
        </p:nvGrpSpPr>
        <p:grpSpPr>
          <a:xfrm rot="-1377965">
            <a:off x="539596" y="4345398"/>
            <a:ext cx="347198" cy="510649"/>
            <a:chOff x="3716700" y="1378700"/>
            <a:chExt cx="135825" cy="199750"/>
          </a:xfrm>
        </p:grpSpPr>
        <p:sp>
          <p:nvSpPr>
            <p:cNvPr id="3224" name="Google Shape;3224;p1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8" name="Google Shape;3228;p14"/>
          <p:cNvGrpSpPr/>
          <p:nvPr/>
        </p:nvGrpSpPr>
        <p:grpSpPr>
          <a:xfrm rot="-1687898">
            <a:off x="8207027" y="407556"/>
            <a:ext cx="342054" cy="418382"/>
            <a:chOff x="2019050" y="1133325"/>
            <a:chExt cx="153525" cy="187750"/>
          </a:xfrm>
        </p:grpSpPr>
        <p:sp>
          <p:nvSpPr>
            <p:cNvPr id="3229" name="Google Shape;3229;p1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3" name="Google Shape;3233;p14"/>
          <p:cNvGrpSpPr/>
          <p:nvPr/>
        </p:nvGrpSpPr>
        <p:grpSpPr>
          <a:xfrm>
            <a:off x="4214726" y="4351341"/>
            <a:ext cx="775180" cy="689959"/>
            <a:chOff x="4748225" y="4600750"/>
            <a:chExt cx="332125" cy="295625"/>
          </a:xfrm>
        </p:grpSpPr>
        <p:sp>
          <p:nvSpPr>
            <p:cNvPr id="3234" name="Google Shape;3234;p1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9" name="Google Shape;3299;p14"/>
          <p:cNvSpPr/>
          <p:nvPr/>
        </p:nvSpPr>
        <p:spPr>
          <a:xfrm>
            <a:off x="1776636" y="1765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0" name="Google Shape;3300;p14"/>
          <p:cNvSpPr/>
          <p:nvPr/>
        </p:nvSpPr>
        <p:spPr>
          <a:xfrm rot="1258828">
            <a:off x="1785179" y="3634020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1" name="Google Shape;3301;p14"/>
          <p:cNvSpPr/>
          <p:nvPr/>
        </p:nvSpPr>
        <p:spPr>
          <a:xfrm>
            <a:off x="3800097" y="4590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2" name="Google Shape;3302;p14"/>
          <p:cNvSpPr/>
          <p:nvPr/>
        </p:nvSpPr>
        <p:spPr>
          <a:xfrm>
            <a:off x="298261" y="3201926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3" name="Google Shape;3303;p14"/>
          <p:cNvSpPr/>
          <p:nvPr/>
        </p:nvSpPr>
        <p:spPr>
          <a:xfrm rot="-1493856">
            <a:off x="6051179" y="771631"/>
            <a:ext cx="339517" cy="110638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4" name="Google Shape;3304;p14"/>
          <p:cNvSpPr/>
          <p:nvPr/>
        </p:nvSpPr>
        <p:spPr>
          <a:xfrm>
            <a:off x="6676861" y="438196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14"/>
          <p:cNvSpPr txBox="1">
            <a:spLocks noGrp="1"/>
          </p:cNvSpPr>
          <p:nvPr>
            <p:ph type="title"/>
          </p:nvPr>
        </p:nvSpPr>
        <p:spPr>
          <a:xfrm>
            <a:off x="2259575" y="3045000"/>
            <a:ext cx="6171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06" name="Google Shape;3306;p14"/>
          <p:cNvSpPr txBox="1">
            <a:spLocks noGrp="1"/>
          </p:cNvSpPr>
          <p:nvPr>
            <p:ph type="subTitle" idx="1"/>
          </p:nvPr>
        </p:nvSpPr>
        <p:spPr>
          <a:xfrm>
            <a:off x="2259597" y="1566600"/>
            <a:ext cx="61713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01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p19"/>
          <p:cNvSpPr/>
          <p:nvPr/>
        </p:nvSpPr>
        <p:spPr>
          <a:xfrm>
            <a:off x="7308099" y="3098287"/>
            <a:ext cx="2245600" cy="264847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4580" name="Google Shape;4580;p19"/>
          <p:cNvSpPr/>
          <p:nvPr/>
        </p:nvSpPr>
        <p:spPr>
          <a:xfrm>
            <a:off x="-635813" y="-586109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4581" name="Google Shape;458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2" name="Google Shape;4582;p19"/>
          <p:cNvGrpSpPr/>
          <p:nvPr/>
        </p:nvGrpSpPr>
        <p:grpSpPr>
          <a:xfrm rot="1137128" flipH="1">
            <a:off x="8259357" y="373926"/>
            <a:ext cx="643433" cy="572721"/>
            <a:chOff x="4748225" y="4600750"/>
            <a:chExt cx="332125" cy="295625"/>
          </a:xfrm>
        </p:grpSpPr>
        <p:sp>
          <p:nvSpPr>
            <p:cNvPr id="4583" name="Google Shape;4583;p19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19"/>
          <p:cNvGrpSpPr/>
          <p:nvPr/>
        </p:nvGrpSpPr>
        <p:grpSpPr>
          <a:xfrm rot="-1687887">
            <a:off x="277904" y="4238003"/>
            <a:ext cx="452862" cy="553935"/>
            <a:chOff x="2019050" y="1133325"/>
            <a:chExt cx="153525" cy="187750"/>
          </a:xfrm>
        </p:grpSpPr>
        <p:sp>
          <p:nvSpPr>
            <p:cNvPr id="4649" name="Google Shape;4649;p19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3" name="Google Shape;4653;p19"/>
          <p:cNvGrpSpPr/>
          <p:nvPr/>
        </p:nvGrpSpPr>
        <p:grpSpPr>
          <a:xfrm rot="4727724">
            <a:off x="8514323" y="3236081"/>
            <a:ext cx="465090" cy="510645"/>
            <a:chOff x="818450" y="719950"/>
            <a:chExt cx="162075" cy="177950"/>
          </a:xfrm>
        </p:grpSpPr>
        <p:sp>
          <p:nvSpPr>
            <p:cNvPr id="4654" name="Google Shape;4654;p19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7" name="Google Shape;4657;p19"/>
          <p:cNvGrpSpPr/>
          <p:nvPr/>
        </p:nvGrpSpPr>
        <p:grpSpPr>
          <a:xfrm rot="10127855" flipH="1">
            <a:off x="212095" y="1540766"/>
            <a:ext cx="329643" cy="423839"/>
            <a:chOff x="3526675" y="707075"/>
            <a:chExt cx="187750" cy="241400"/>
          </a:xfrm>
        </p:grpSpPr>
        <p:sp>
          <p:nvSpPr>
            <p:cNvPr id="4658" name="Google Shape;4658;p19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1" name="Google Shape;4661;p19"/>
          <p:cNvSpPr/>
          <p:nvPr/>
        </p:nvSpPr>
        <p:spPr>
          <a:xfrm>
            <a:off x="238761" y="308098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2" name="Google Shape;4662;p19"/>
          <p:cNvSpPr/>
          <p:nvPr/>
        </p:nvSpPr>
        <p:spPr>
          <a:xfrm>
            <a:off x="8693522" y="164541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3" name="Google Shape;4663;p19"/>
          <p:cNvSpPr/>
          <p:nvPr/>
        </p:nvSpPr>
        <p:spPr>
          <a:xfrm>
            <a:off x="3089954" y="20394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4" name="Google Shape;4664;p19"/>
          <p:cNvSpPr/>
          <p:nvPr/>
        </p:nvSpPr>
        <p:spPr>
          <a:xfrm>
            <a:off x="1786272" y="47113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5" name="Google Shape;4665;p19"/>
          <p:cNvGrpSpPr/>
          <p:nvPr/>
        </p:nvGrpSpPr>
        <p:grpSpPr>
          <a:xfrm rot="-1070470">
            <a:off x="139661" y="467603"/>
            <a:ext cx="909395" cy="770308"/>
            <a:chOff x="6536750" y="766975"/>
            <a:chExt cx="776100" cy="657400"/>
          </a:xfrm>
        </p:grpSpPr>
        <p:sp>
          <p:nvSpPr>
            <p:cNvPr id="4666" name="Google Shape;4666;p19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9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9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5" name="Google Shape;4845;p19"/>
          <p:cNvSpPr/>
          <p:nvPr/>
        </p:nvSpPr>
        <p:spPr>
          <a:xfrm rot="1152610">
            <a:off x="4662529" y="4779923"/>
            <a:ext cx="339522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6" name="Google Shape;4846;p19"/>
          <p:cNvSpPr/>
          <p:nvPr/>
        </p:nvSpPr>
        <p:spPr>
          <a:xfrm>
            <a:off x="7285011" y="20395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19"/>
          <p:cNvSpPr/>
          <p:nvPr/>
        </p:nvSpPr>
        <p:spPr>
          <a:xfrm>
            <a:off x="6860272" y="479571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8" name="Google Shape;4848;p19"/>
          <p:cNvGrpSpPr/>
          <p:nvPr/>
        </p:nvGrpSpPr>
        <p:grpSpPr>
          <a:xfrm rot="2700000">
            <a:off x="8147188" y="3997058"/>
            <a:ext cx="685805" cy="1068478"/>
            <a:chOff x="231900" y="729199"/>
            <a:chExt cx="1185086" cy="1846354"/>
          </a:xfrm>
        </p:grpSpPr>
        <p:sp>
          <p:nvSpPr>
            <p:cNvPr id="4849" name="Google Shape;4849;p19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9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9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9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9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9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9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9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9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9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9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9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9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9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9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9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9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9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9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9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9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9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9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9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9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9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9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9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9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9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9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9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9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9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9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9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9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9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9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9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9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9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9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9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9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9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9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9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9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9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9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9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9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9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9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9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9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9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9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9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9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9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9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9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9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9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9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9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9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9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9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9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9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9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9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9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9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9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9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9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9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9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9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9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9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9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9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9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9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9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9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9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9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9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9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9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9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9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7" name="Google Shape;5017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18" name="Google Shape;5018;p19"/>
          <p:cNvSpPr txBox="1">
            <a:spLocks noGrp="1"/>
          </p:cNvSpPr>
          <p:nvPr>
            <p:ph type="title" idx="2"/>
          </p:nvPr>
        </p:nvSpPr>
        <p:spPr>
          <a:xfrm>
            <a:off x="977050" y="18605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19" name="Google Shape;5019;p19"/>
          <p:cNvSpPr txBox="1">
            <a:spLocks noGrp="1"/>
          </p:cNvSpPr>
          <p:nvPr>
            <p:ph type="subTitle" idx="1"/>
          </p:nvPr>
        </p:nvSpPr>
        <p:spPr>
          <a:xfrm>
            <a:off x="977050" y="22555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0" name="Google Shape;5020;p19"/>
          <p:cNvSpPr txBox="1">
            <a:spLocks noGrp="1"/>
          </p:cNvSpPr>
          <p:nvPr>
            <p:ph type="title" idx="3"/>
          </p:nvPr>
        </p:nvSpPr>
        <p:spPr>
          <a:xfrm>
            <a:off x="3502927" y="18605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1" name="Google Shape;5021;p19"/>
          <p:cNvSpPr txBox="1">
            <a:spLocks noGrp="1"/>
          </p:cNvSpPr>
          <p:nvPr>
            <p:ph type="subTitle" idx="4"/>
          </p:nvPr>
        </p:nvSpPr>
        <p:spPr>
          <a:xfrm>
            <a:off x="3502936" y="22555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2" name="Google Shape;5022;p19"/>
          <p:cNvSpPr txBox="1">
            <a:spLocks noGrp="1"/>
          </p:cNvSpPr>
          <p:nvPr>
            <p:ph type="title" idx="5"/>
          </p:nvPr>
        </p:nvSpPr>
        <p:spPr>
          <a:xfrm>
            <a:off x="977050" y="32938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3" name="Google Shape;5023;p19"/>
          <p:cNvSpPr txBox="1">
            <a:spLocks noGrp="1"/>
          </p:cNvSpPr>
          <p:nvPr>
            <p:ph type="subTitle" idx="6"/>
          </p:nvPr>
        </p:nvSpPr>
        <p:spPr>
          <a:xfrm>
            <a:off x="977050" y="36889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4" name="Google Shape;5024;p19"/>
          <p:cNvSpPr txBox="1">
            <a:spLocks noGrp="1"/>
          </p:cNvSpPr>
          <p:nvPr>
            <p:ph type="title" idx="7"/>
          </p:nvPr>
        </p:nvSpPr>
        <p:spPr>
          <a:xfrm>
            <a:off x="3543434" y="32938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5" name="Google Shape;5025;p19"/>
          <p:cNvSpPr txBox="1">
            <a:spLocks noGrp="1"/>
          </p:cNvSpPr>
          <p:nvPr>
            <p:ph type="subTitle" idx="8"/>
          </p:nvPr>
        </p:nvSpPr>
        <p:spPr>
          <a:xfrm>
            <a:off x="3543435" y="36889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6" name="Google Shape;5026;p19"/>
          <p:cNvSpPr txBox="1">
            <a:spLocks noGrp="1"/>
          </p:cNvSpPr>
          <p:nvPr>
            <p:ph type="title" idx="9"/>
          </p:nvPr>
        </p:nvSpPr>
        <p:spPr>
          <a:xfrm>
            <a:off x="6109825" y="18604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7" name="Google Shape;5027;p19"/>
          <p:cNvSpPr txBox="1">
            <a:spLocks noGrp="1"/>
          </p:cNvSpPr>
          <p:nvPr>
            <p:ph type="subTitle" idx="13"/>
          </p:nvPr>
        </p:nvSpPr>
        <p:spPr>
          <a:xfrm>
            <a:off x="6109825" y="22555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8" name="Google Shape;5028;p19"/>
          <p:cNvSpPr txBox="1">
            <a:spLocks noGrp="1"/>
          </p:cNvSpPr>
          <p:nvPr>
            <p:ph type="title" idx="14"/>
          </p:nvPr>
        </p:nvSpPr>
        <p:spPr>
          <a:xfrm>
            <a:off x="6109825" y="32938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9" name="Google Shape;5029;p19"/>
          <p:cNvSpPr txBox="1">
            <a:spLocks noGrp="1"/>
          </p:cNvSpPr>
          <p:nvPr>
            <p:ph type="subTitle" idx="15"/>
          </p:nvPr>
        </p:nvSpPr>
        <p:spPr>
          <a:xfrm>
            <a:off x="6109825" y="36889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14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68" r:id="rId5"/>
    <p:sldLayoutId id="2147483670" r:id="rId6"/>
    <p:sldLayoutId id="2147483671" r:id="rId7"/>
    <p:sldLayoutId id="2147483675" r:id="rId8"/>
    <p:sldLayoutId id="2147483676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2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4" name="Google Shape;7484;p29"/>
          <p:cNvSpPr txBox="1">
            <a:spLocks noGrp="1"/>
          </p:cNvSpPr>
          <p:nvPr>
            <p:ph type="ctrTitle"/>
          </p:nvPr>
        </p:nvSpPr>
        <p:spPr>
          <a:xfrm>
            <a:off x="1688988" y="2136121"/>
            <a:ext cx="6516300" cy="25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 và lớp</a:t>
            </a:r>
            <a:endParaRPr sz="7200" b="1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63496-AB1E-9885-98CA-9D71A10E8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988" y="725602"/>
            <a:ext cx="6516300" cy="621324"/>
          </a:xfrm>
          <a:noFill/>
        </p:spPr>
        <p:txBody>
          <a:bodyPr anchor="t"/>
          <a:lstStyle/>
          <a:p>
            <a:r>
              <a:rPr lang="nl-NL" sz="2800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 </a:t>
            </a:r>
            <a:r>
              <a:rPr lang="vi-VN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 </a:t>
            </a:r>
            <a:r>
              <a:rPr lang="nl-NL" sz="2800" b="1" i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 </a:t>
            </a:r>
            <a:r>
              <a:rPr lang="nl-NL" sz="2800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tháng 9 năm 2022</a:t>
            </a:r>
            <a:endParaRPr lang="en-US" sz="2800" i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2" name="Google Shape;7484;p29">
            <a:extLst>
              <a:ext uri="{FF2B5EF4-FFF2-40B4-BE49-F238E27FC236}">
                <a16:creationId xmlns:a16="http://schemas.microsoft.com/office/drawing/2014/main" id="{F32CF759-73F9-BB23-2155-C99428466E41}"/>
              </a:ext>
            </a:extLst>
          </p:cNvPr>
          <p:cNvSpPr txBox="1">
            <a:spLocks/>
          </p:cNvSpPr>
          <p:nvPr/>
        </p:nvSpPr>
        <p:spPr>
          <a:xfrm>
            <a:off x="1484263" y="1059912"/>
            <a:ext cx="6516300" cy="2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56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7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7200" b="1" u="sng" dirty="0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075B47-5341-865D-9699-B81F5CFE9511}"/>
              </a:ext>
            </a:extLst>
          </p:cNvPr>
          <p:cNvSpPr txBox="1"/>
          <p:nvPr/>
        </p:nvSpPr>
        <p:spPr>
          <a:xfrm>
            <a:off x="744280" y="1002090"/>
            <a:ext cx="87824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 3:</a:t>
            </a:r>
            <a:r>
              <a:rPr lang="en-U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Viết mỗi số sau thành tổng (theo mẫu)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52 314; 503 060; 83 760; 176 091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DC8C6-C83B-75E1-E3AB-20EB818A11F6}"/>
              </a:ext>
            </a:extLst>
          </p:cNvPr>
          <p:cNvSpPr txBox="1"/>
          <p:nvPr/>
        </p:nvSpPr>
        <p:spPr>
          <a:xfrm>
            <a:off x="180753" y="2571750"/>
            <a:ext cx="8782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Mẫu:</a:t>
            </a:r>
            <a:r>
              <a:rPr lang="en-U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52314 = 50000 + 20000 + 300 + 10 + 4</a:t>
            </a:r>
            <a:endParaRPr lang="en-US" sz="32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0426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BDC8C6-C83B-75E1-E3AB-20EB818A11F6}"/>
              </a:ext>
            </a:extLst>
          </p:cNvPr>
          <p:cNvSpPr txBox="1"/>
          <p:nvPr/>
        </p:nvSpPr>
        <p:spPr>
          <a:xfrm>
            <a:off x="0" y="1096117"/>
            <a:ext cx="9144000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Mẫu: </a:t>
            </a:r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 của số 832 573 gồm các chữ số: 8; 3; 2</a:t>
            </a:r>
            <a:endParaRPr lang="en-US" sz="28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61B6D-3FE9-65A1-15CE-DB301167BDE3}"/>
              </a:ext>
            </a:extLst>
          </p:cNvPr>
          <p:cNvSpPr txBox="1"/>
          <p:nvPr/>
        </p:nvSpPr>
        <p:spPr>
          <a:xfrm>
            <a:off x="368118" y="1986973"/>
            <a:ext cx="1986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bg2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503060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6B5C8-9E2A-03CC-2342-1BEBFFD22FE2}"/>
              </a:ext>
            </a:extLst>
          </p:cNvPr>
          <p:cNvSpPr txBox="1"/>
          <p:nvPr/>
        </p:nvSpPr>
        <p:spPr>
          <a:xfrm>
            <a:off x="2190648" y="1986972"/>
            <a:ext cx="5093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500000 + 3000 + 60</a:t>
            </a:r>
            <a:endParaRPr lang="en-US" sz="3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53170-EDFE-47B2-ED76-2357374AAD23}"/>
              </a:ext>
            </a:extLst>
          </p:cNvPr>
          <p:cNvSpPr txBox="1"/>
          <p:nvPr/>
        </p:nvSpPr>
        <p:spPr>
          <a:xfrm>
            <a:off x="510363" y="2784365"/>
            <a:ext cx="1986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bg2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83760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0A273-F47C-3F2D-B6E9-88F279602A81}"/>
              </a:ext>
            </a:extLst>
          </p:cNvPr>
          <p:cNvSpPr txBox="1"/>
          <p:nvPr/>
        </p:nvSpPr>
        <p:spPr>
          <a:xfrm>
            <a:off x="2190648" y="2784364"/>
            <a:ext cx="5093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80000 + 3000 + 700 + 60</a:t>
            </a:r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23619-D447-B39E-C663-DDFA8C9179A9}"/>
              </a:ext>
            </a:extLst>
          </p:cNvPr>
          <p:cNvSpPr txBox="1"/>
          <p:nvPr/>
        </p:nvSpPr>
        <p:spPr>
          <a:xfrm>
            <a:off x="368118" y="3597797"/>
            <a:ext cx="1986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bg2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176091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0B914-E28F-0C97-7994-721EDECB544A}"/>
              </a:ext>
            </a:extLst>
          </p:cNvPr>
          <p:cNvSpPr txBox="1"/>
          <p:nvPr/>
        </p:nvSpPr>
        <p:spPr>
          <a:xfrm>
            <a:off x="2190648" y="3597797"/>
            <a:ext cx="6589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100000 + 70000 + 6000 + 90 + 1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6206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075B47-5341-865D-9699-B81F5CFE9511}"/>
              </a:ext>
            </a:extLst>
          </p:cNvPr>
          <p:cNvSpPr txBox="1"/>
          <p:nvPr/>
        </p:nvSpPr>
        <p:spPr>
          <a:xfrm>
            <a:off x="861512" y="937935"/>
            <a:ext cx="878249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 4:</a:t>
            </a:r>
            <a:r>
              <a:rPr lang="en-US" sz="3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Viết số, biết số đó gồm: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DC8C6-C83B-75E1-E3AB-20EB818A11F6}"/>
              </a:ext>
            </a:extLst>
          </p:cNvPr>
          <p:cNvSpPr txBox="1"/>
          <p:nvPr/>
        </p:nvSpPr>
        <p:spPr>
          <a:xfrm>
            <a:off x="527539" y="2009169"/>
            <a:ext cx="7115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a, 5 trăm nghìn, 7 trăm, 3 chục và 5 đơn vị: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CA40F-BC5B-063B-78CC-943F896C4672}"/>
              </a:ext>
            </a:extLst>
          </p:cNvPr>
          <p:cNvSpPr txBox="1"/>
          <p:nvPr/>
        </p:nvSpPr>
        <p:spPr>
          <a:xfrm>
            <a:off x="527539" y="2582866"/>
            <a:ext cx="5967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b, 3 trăm nghìn, 4 trăm và 2 đơn vị: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2D8B3-3469-69FC-5DA8-9A326FF10C05}"/>
              </a:ext>
            </a:extLst>
          </p:cNvPr>
          <p:cNvSpPr txBox="1"/>
          <p:nvPr/>
        </p:nvSpPr>
        <p:spPr>
          <a:xfrm>
            <a:off x="527539" y="3159125"/>
            <a:ext cx="5836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c, 2 trăm nghìn, 4 nghìn và 6 chục: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9EE0D-2039-4B74-30DA-CFC26533884B}"/>
              </a:ext>
            </a:extLst>
          </p:cNvPr>
          <p:cNvSpPr txBox="1"/>
          <p:nvPr/>
        </p:nvSpPr>
        <p:spPr>
          <a:xfrm>
            <a:off x="527538" y="3682345"/>
            <a:ext cx="474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d, 8 chục nghìn và 2 đơn vị: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1D0EA-3AC2-BF43-027B-09B5DD5AE02C}"/>
              </a:ext>
            </a:extLst>
          </p:cNvPr>
          <p:cNvSpPr txBox="1"/>
          <p:nvPr/>
        </p:nvSpPr>
        <p:spPr>
          <a:xfrm>
            <a:off x="7535895" y="2009169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500735</a:t>
            </a:r>
            <a:endParaRPr lang="en-US" sz="28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6A495-5626-10CC-8D8C-903B091359CA}"/>
              </a:ext>
            </a:extLst>
          </p:cNvPr>
          <p:cNvSpPr txBox="1"/>
          <p:nvPr/>
        </p:nvSpPr>
        <p:spPr>
          <a:xfrm>
            <a:off x="6363588" y="2582866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300402</a:t>
            </a:r>
            <a:endParaRPr lang="en-US" sz="28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17AE9-44BB-3A68-267D-7CEFA9ED5CB6}"/>
              </a:ext>
            </a:extLst>
          </p:cNvPr>
          <p:cNvSpPr txBox="1"/>
          <p:nvPr/>
        </p:nvSpPr>
        <p:spPr>
          <a:xfrm>
            <a:off x="6271847" y="3156563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204060</a:t>
            </a:r>
            <a:endParaRPr lang="en-US" sz="28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170B7-D7FD-180A-F54D-BC9DE18ACA5E}"/>
              </a:ext>
            </a:extLst>
          </p:cNvPr>
          <p:cNvSpPr txBox="1"/>
          <p:nvPr/>
        </p:nvSpPr>
        <p:spPr>
          <a:xfrm>
            <a:off x="5087816" y="3682345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80002</a:t>
            </a:r>
            <a:endParaRPr lang="en-US" sz="28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064572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075B47-5341-865D-9699-B81F5CFE9511}"/>
              </a:ext>
            </a:extLst>
          </p:cNvPr>
          <p:cNvSpPr txBox="1"/>
          <p:nvPr/>
        </p:nvSpPr>
        <p:spPr>
          <a:xfrm>
            <a:off x="861512" y="937935"/>
            <a:ext cx="878249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 5:</a:t>
            </a:r>
            <a:r>
              <a:rPr lang="en-US" sz="3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Viết số thích hợp vào chỗ chấm: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DC8C6-C83B-75E1-E3AB-20EB818A11F6}"/>
              </a:ext>
            </a:extLst>
          </p:cNvPr>
          <p:cNvSpPr txBox="1"/>
          <p:nvPr/>
        </p:nvSpPr>
        <p:spPr>
          <a:xfrm>
            <a:off x="0" y="2048530"/>
            <a:ext cx="7406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a, Lớp nghìn của số 603 786 gồm các chữ số: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CA40F-BC5B-063B-78CC-943F896C4672}"/>
              </a:ext>
            </a:extLst>
          </p:cNvPr>
          <p:cNvSpPr txBox="1"/>
          <p:nvPr/>
        </p:nvSpPr>
        <p:spPr>
          <a:xfrm>
            <a:off x="0" y="2622227"/>
            <a:ext cx="7498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b, Lớp đơn vị của số 603 785 gồm các chữ số: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2D8B3-3469-69FC-5DA8-9A326FF10C05}"/>
              </a:ext>
            </a:extLst>
          </p:cNvPr>
          <p:cNvSpPr txBox="1"/>
          <p:nvPr/>
        </p:nvSpPr>
        <p:spPr>
          <a:xfrm>
            <a:off x="0" y="3187303"/>
            <a:ext cx="7498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c, Lớp đơn vị của số 532 004 gồm các chữ số: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1D0EA-3AC2-BF43-027B-09B5DD5AE02C}"/>
              </a:ext>
            </a:extLst>
          </p:cNvPr>
          <p:cNvSpPr txBox="1"/>
          <p:nvPr/>
        </p:nvSpPr>
        <p:spPr>
          <a:xfrm>
            <a:off x="7498683" y="2048530"/>
            <a:ext cx="13716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6; 0; 3</a:t>
            </a:r>
            <a:endParaRPr lang="en-US" sz="28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6A495-5626-10CC-8D8C-903B091359CA}"/>
              </a:ext>
            </a:extLst>
          </p:cNvPr>
          <p:cNvSpPr txBox="1"/>
          <p:nvPr/>
        </p:nvSpPr>
        <p:spPr>
          <a:xfrm>
            <a:off x="7498683" y="2611111"/>
            <a:ext cx="13716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7; 8; 5</a:t>
            </a:r>
            <a:endParaRPr lang="en-US" sz="28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00186-5B4D-50C9-E725-93496069306C}"/>
              </a:ext>
            </a:extLst>
          </p:cNvPr>
          <p:cNvSpPr txBox="1"/>
          <p:nvPr/>
        </p:nvSpPr>
        <p:spPr>
          <a:xfrm>
            <a:off x="7498683" y="3184808"/>
            <a:ext cx="13716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0; 0; 4</a:t>
            </a:r>
            <a:endParaRPr lang="en-US" sz="28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83724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0" name="Google Shape;8610;p46"/>
          <p:cNvSpPr txBox="1">
            <a:spLocks noGrp="1"/>
          </p:cNvSpPr>
          <p:nvPr>
            <p:ph type="title"/>
          </p:nvPr>
        </p:nvSpPr>
        <p:spPr>
          <a:xfrm>
            <a:off x="767861" y="1471223"/>
            <a:ext cx="7608277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chân thành cảm ơn quý thầy cô!</a:t>
            </a:r>
            <a:endParaRPr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8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3" name="Google Shape;8413;p39"/>
          <p:cNvSpPr txBox="1">
            <a:spLocks noGrp="1"/>
          </p:cNvSpPr>
          <p:nvPr>
            <p:ph type="subTitle" idx="1"/>
          </p:nvPr>
        </p:nvSpPr>
        <p:spPr>
          <a:xfrm>
            <a:off x="5640899" y="2851995"/>
            <a:ext cx="2731655" cy="98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err="1"/>
              <a:t>Hàng</a:t>
            </a:r>
            <a:r>
              <a:rPr lang="en-US" sz="4000"/>
              <a:t> </a:t>
            </a:r>
            <a:r>
              <a:rPr lang="en-US" sz="4000" err="1"/>
              <a:t>chục</a:t>
            </a:r>
            <a:endParaRPr sz="4000"/>
          </a:p>
        </p:txBody>
      </p:sp>
      <p:sp>
        <p:nvSpPr>
          <p:cNvPr id="2" name="Google Shape;8413;p39">
            <a:extLst>
              <a:ext uri="{FF2B5EF4-FFF2-40B4-BE49-F238E27FC236}">
                <a16:creationId xmlns:a16="http://schemas.microsoft.com/office/drawing/2014/main" id="{705FC3B7-FA8C-6C66-4114-EEA94C55C971}"/>
              </a:ext>
            </a:extLst>
          </p:cNvPr>
          <p:cNvSpPr txBox="1">
            <a:spLocks/>
          </p:cNvSpPr>
          <p:nvPr/>
        </p:nvSpPr>
        <p:spPr>
          <a:xfrm>
            <a:off x="5668897" y="2079143"/>
            <a:ext cx="2954938" cy="9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25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0" indent="0" algn="ctr"/>
            <a:r>
              <a:rPr lang="vi-VN" sz="4000"/>
              <a:t>Hàng đơn vị</a:t>
            </a:r>
          </a:p>
        </p:txBody>
      </p:sp>
      <p:sp>
        <p:nvSpPr>
          <p:cNvPr id="3" name="Google Shape;8413;p39">
            <a:extLst>
              <a:ext uri="{FF2B5EF4-FFF2-40B4-BE49-F238E27FC236}">
                <a16:creationId xmlns:a16="http://schemas.microsoft.com/office/drawing/2014/main" id="{E23F55EC-0D36-4C15-06ED-7E38D9F7C331}"/>
              </a:ext>
            </a:extLst>
          </p:cNvPr>
          <p:cNvSpPr txBox="1">
            <a:spLocks/>
          </p:cNvSpPr>
          <p:nvPr/>
        </p:nvSpPr>
        <p:spPr>
          <a:xfrm>
            <a:off x="5668897" y="3696954"/>
            <a:ext cx="2642328" cy="9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25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0" indent="0" algn="ctr"/>
            <a:r>
              <a:rPr lang="en-US" sz="4000" err="1"/>
              <a:t>Hàng</a:t>
            </a:r>
            <a:r>
              <a:rPr lang="en-US" sz="4000"/>
              <a:t> </a:t>
            </a:r>
            <a:r>
              <a:rPr lang="en-US" sz="4000" err="1"/>
              <a:t>trăm</a:t>
            </a:r>
            <a:endParaRPr lang="vi-VN" sz="4000"/>
          </a:p>
        </p:txBody>
      </p:sp>
      <p:sp>
        <p:nvSpPr>
          <p:cNvPr id="4" name="Google Shape;8413;p39">
            <a:extLst>
              <a:ext uri="{FF2B5EF4-FFF2-40B4-BE49-F238E27FC236}">
                <a16:creationId xmlns:a16="http://schemas.microsoft.com/office/drawing/2014/main" id="{770842CE-DB13-14BF-3335-4641C57D70E3}"/>
              </a:ext>
            </a:extLst>
          </p:cNvPr>
          <p:cNvSpPr txBox="1">
            <a:spLocks/>
          </p:cNvSpPr>
          <p:nvPr/>
        </p:nvSpPr>
        <p:spPr>
          <a:xfrm>
            <a:off x="854115" y="2851995"/>
            <a:ext cx="3835532" cy="9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25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0" indent="0" algn="ctr"/>
            <a:r>
              <a:rPr lang="en-US" sz="4000" err="1"/>
              <a:t>Hàng</a:t>
            </a:r>
            <a:r>
              <a:rPr lang="en-US" sz="4000"/>
              <a:t> </a:t>
            </a:r>
            <a:r>
              <a:rPr lang="en-US" sz="4000" err="1"/>
              <a:t>chục</a:t>
            </a:r>
            <a:r>
              <a:rPr lang="en-US" sz="4000"/>
              <a:t> </a:t>
            </a:r>
            <a:r>
              <a:rPr lang="en-US" sz="4000" err="1"/>
              <a:t>nghìn</a:t>
            </a:r>
            <a:endParaRPr lang="vi-VN" sz="4000"/>
          </a:p>
        </p:txBody>
      </p:sp>
      <p:sp>
        <p:nvSpPr>
          <p:cNvPr id="5" name="Google Shape;8413;p39">
            <a:extLst>
              <a:ext uri="{FF2B5EF4-FFF2-40B4-BE49-F238E27FC236}">
                <a16:creationId xmlns:a16="http://schemas.microsoft.com/office/drawing/2014/main" id="{1AF00D1B-DC4E-C21D-2E2D-2FFA05BB3592}"/>
              </a:ext>
            </a:extLst>
          </p:cNvPr>
          <p:cNvSpPr txBox="1">
            <a:spLocks/>
          </p:cNvSpPr>
          <p:nvPr/>
        </p:nvSpPr>
        <p:spPr>
          <a:xfrm>
            <a:off x="876447" y="3696954"/>
            <a:ext cx="3835532" cy="9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25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0" indent="0" algn="ctr"/>
            <a:r>
              <a:rPr lang="en-US" sz="4000" err="1"/>
              <a:t>Hàng</a:t>
            </a:r>
            <a:r>
              <a:rPr lang="en-US" sz="4000"/>
              <a:t> </a:t>
            </a:r>
            <a:r>
              <a:rPr lang="en-US" sz="4000" err="1"/>
              <a:t>trăm</a:t>
            </a:r>
            <a:r>
              <a:rPr lang="en-US" sz="4000"/>
              <a:t> </a:t>
            </a:r>
            <a:r>
              <a:rPr lang="en-US" sz="4000" err="1"/>
              <a:t>nghìn</a:t>
            </a:r>
            <a:endParaRPr lang="vi-VN" sz="4000"/>
          </a:p>
        </p:txBody>
      </p:sp>
      <p:sp>
        <p:nvSpPr>
          <p:cNvPr id="6" name="Google Shape;8413;p39">
            <a:extLst>
              <a:ext uri="{FF2B5EF4-FFF2-40B4-BE49-F238E27FC236}">
                <a16:creationId xmlns:a16="http://schemas.microsoft.com/office/drawing/2014/main" id="{E80FADB4-374F-12FE-6080-1E9BF9B46208}"/>
              </a:ext>
            </a:extLst>
          </p:cNvPr>
          <p:cNvSpPr txBox="1">
            <a:spLocks/>
          </p:cNvSpPr>
          <p:nvPr/>
        </p:nvSpPr>
        <p:spPr>
          <a:xfrm>
            <a:off x="820365" y="2004322"/>
            <a:ext cx="2802729" cy="9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25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000"/>
              <a:buFont typeface="Baloo Tammudu 2"/>
              <a:buNone/>
              <a:defRPr sz="30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0" indent="0" algn="ctr"/>
            <a:r>
              <a:rPr lang="en-US" sz="4000" err="1"/>
              <a:t>Hàng</a:t>
            </a:r>
            <a:r>
              <a:rPr lang="en-US" sz="4000"/>
              <a:t> </a:t>
            </a:r>
            <a:r>
              <a:rPr lang="en-US" sz="4000" err="1"/>
              <a:t>nghìn</a:t>
            </a:r>
            <a:endParaRPr lang="vi-VN" sz="40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D56EE9-EB49-2291-FDF2-B867910B1BCB}"/>
              </a:ext>
            </a:extLst>
          </p:cNvPr>
          <p:cNvSpPr/>
          <p:nvPr/>
        </p:nvSpPr>
        <p:spPr>
          <a:xfrm>
            <a:off x="854115" y="1905918"/>
            <a:ext cx="3993307" cy="277625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38EA1A-3A8B-DA3A-8C7A-7FC2CABAC383}"/>
              </a:ext>
            </a:extLst>
          </p:cNvPr>
          <p:cNvSpPr/>
          <p:nvPr/>
        </p:nvSpPr>
        <p:spPr>
          <a:xfrm>
            <a:off x="5600043" y="1905917"/>
            <a:ext cx="2954938" cy="277625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Google Shape;8598;p44">
            <a:extLst>
              <a:ext uri="{FF2B5EF4-FFF2-40B4-BE49-F238E27FC236}">
                <a16:creationId xmlns:a16="http://schemas.microsoft.com/office/drawing/2014/main" id="{FD06D978-8C89-72AB-57FE-5B9CEB08E3F8}"/>
              </a:ext>
            </a:extLst>
          </p:cNvPr>
          <p:cNvCxnSpPr>
            <a:cxnSpLocks/>
          </p:cNvCxnSpPr>
          <p:nvPr/>
        </p:nvCxnSpPr>
        <p:spPr>
          <a:xfrm>
            <a:off x="2774505" y="1366092"/>
            <a:ext cx="0" cy="450744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oogle Shape;8598;p44">
            <a:extLst>
              <a:ext uri="{FF2B5EF4-FFF2-40B4-BE49-F238E27FC236}">
                <a16:creationId xmlns:a16="http://schemas.microsoft.com/office/drawing/2014/main" id="{CA9E4E03-FC6F-7F5E-859A-AD961F2E6075}"/>
              </a:ext>
            </a:extLst>
          </p:cNvPr>
          <p:cNvCxnSpPr>
            <a:cxnSpLocks/>
          </p:cNvCxnSpPr>
          <p:nvPr/>
        </p:nvCxnSpPr>
        <p:spPr>
          <a:xfrm>
            <a:off x="7146366" y="1366092"/>
            <a:ext cx="0" cy="450744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Google Shape;8497;p43">
            <a:extLst>
              <a:ext uri="{FF2B5EF4-FFF2-40B4-BE49-F238E27FC236}">
                <a16:creationId xmlns:a16="http://schemas.microsoft.com/office/drawing/2014/main" id="{CAC3E910-9E1A-C1AD-5DFE-2B2A21914C30}"/>
              </a:ext>
            </a:extLst>
          </p:cNvPr>
          <p:cNvSpPr/>
          <p:nvPr/>
        </p:nvSpPr>
        <p:spPr>
          <a:xfrm>
            <a:off x="1446028" y="658674"/>
            <a:ext cx="2721440" cy="66287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  <a:endParaRPr sz="28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6" name="Google Shape;8497;p43">
            <a:extLst>
              <a:ext uri="{FF2B5EF4-FFF2-40B4-BE49-F238E27FC236}">
                <a16:creationId xmlns:a16="http://schemas.microsoft.com/office/drawing/2014/main" id="{2C1C2A3C-C79C-E476-3995-738A1E6145CC}"/>
              </a:ext>
            </a:extLst>
          </p:cNvPr>
          <p:cNvSpPr/>
          <p:nvPr/>
        </p:nvSpPr>
        <p:spPr>
          <a:xfrm>
            <a:off x="5741626" y="658674"/>
            <a:ext cx="2721440" cy="64168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 vị</a:t>
            </a:r>
            <a:endParaRPr sz="28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40693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3" grpId="0" build="p"/>
      <p:bldP spid="2" grpId="0"/>
      <p:bldP spid="3" grpId="0"/>
      <p:bldP spid="4" grpId="0"/>
      <p:bldP spid="5" grpId="0"/>
      <p:bldP spid="6" grpId="0"/>
      <p:bldP spid="9" grpId="0" animBg="1"/>
      <p:bldP spid="10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97;p43">
            <a:extLst>
              <a:ext uri="{FF2B5EF4-FFF2-40B4-BE49-F238E27FC236}">
                <a16:creationId xmlns:a16="http://schemas.microsoft.com/office/drawing/2014/main" id="{8120BA18-39EB-1E80-84D1-4735A0A927A9}"/>
              </a:ext>
            </a:extLst>
          </p:cNvPr>
          <p:cNvSpPr/>
          <p:nvPr/>
        </p:nvSpPr>
        <p:spPr>
          <a:xfrm>
            <a:off x="77116" y="2126922"/>
            <a:ext cx="2302528" cy="75099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Ghi nhớ</a:t>
            </a:r>
            <a:endParaRPr sz="32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0" name="Google Shape;8482;p41">
            <a:extLst>
              <a:ext uri="{FF2B5EF4-FFF2-40B4-BE49-F238E27FC236}">
                <a16:creationId xmlns:a16="http://schemas.microsoft.com/office/drawing/2014/main" id="{890D2385-05B3-5CDE-B1DE-507D205805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79646" y="1607205"/>
            <a:ext cx="1018874" cy="85114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8484;p41">
            <a:extLst>
              <a:ext uri="{FF2B5EF4-FFF2-40B4-BE49-F238E27FC236}">
                <a16:creationId xmlns:a16="http://schemas.microsoft.com/office/drawing/2014/main" id="{8065F656-678A-3387-1505-539D9B7F28CC}"/>
              </a:ext>
            </a:extLst>
          </p:cNvPr>
          <p:cNvCxnSpPr>
            <a:cxnSpLocks/>
          </p:cNvCxnSpPr>
          <p:nvPr/>
        </p:nvCxnSpPr>
        <p:spPr>
          <a:xfrm rot="10800000">
            <a:off x="2379644" y="2464929"/>
            <a:ext cx="1018876" cy="851148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8625;p47">
            <a:extLst>
              <a:ext uri="{FF2B5EF4-FFF2-40B4-BE49-F238E27FC236}">
                <a16:creationId xmlns:a16="http://schemas.microsoft.com/office/drawing/2014/main" id="{606B702D-7E48-986D-3229-FB78D8921BF5}"/>
              </a:ext>
            </a:extLst>
          </p:cNvPr>
          <p:cNvSpPr/>
          <p:nvPr/>
        </p:nvSpPr>
        <p:spPr>
          <a:xfrm>
            <a:off x="3054338" y="795227"/>
            <a:ext cx="6139424" cy="177652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đơn vị, hàng chục, hàng trăm</a:t>
            </a:r>
            <a:r>
              <a:rPr lang="e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hợp thành </a:t>
            </a:r>
            <a:r>
              <a:rPr lang="es" sz="3200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 vị.</a:t>
            </a:r>
            <a:endParaRPr sz="3200" u="sng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29" name="Google Shape;8625;p47">
            <a:extLst>
              <a:ext uri="{FF2B5EF4-FFF2-40B4-BE49-F238E27FC236}">
                <a16:creationId xmlns:a16="http://schemas.microsoft.com/office/drawing/2014/main" id="{ED98901F-4DED-4B01-BA92-F25D8E02527B}"/>
              </a:ext>
            </a:extLst>
          </p:cNvPr>
          <p:cNvSpPr/>
          <p:nvPr/>
        </p:nvSpPr>
        <p:spPr>
          <a:xfrm>
            <a:off x="3054336" y="2464929"/>
            <a:ext cx="6089663" cy="1883344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nghìn, hàng chục nghìn, hàng trăm nghìn</a:t>
            </a:r>
            <a:r>
              <a:rPr lang="e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hợp thành </a:t>
            </a:r>
            <a:r>
              <a:rPr lang="es" sz="3200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nghìn.</a:t>
            </a:r>
            <a:endParaRPr sz="3200" u="sng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9A475F6-4289-201B-A6F6-10FCEBF47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18572"/>
              </p:ext>
            </p:extLst>
          </p:nvPr>
        </p:nvGraphicFramePr>
        <p:xfrm>
          <a:off x="44067" y="878407"/>
          <a:ext cx="9055865" cy="3386685"/>
        </p:xfrm>
        <a:graphic>
          <a:graphicData uri="http://schemas.openxmlformats.org/drawingml/2006/table">
            <a:tbl>
              <a:tblPr firstRow="1" bandRow="1">
                <a:tableStyleId>{74F48F52-A50A-415F-BDEE-E1469BB63B3B}</a:tableStyleId>
              </a:tblPr>
              <a:tblGrid>
                <a:gridCol w="1729649">
                  <a:extLst>
                    <a:ext uri="{9D8B030D-6E8A-4147-A177-3AD203B41FA5}">
                      <a16:colId xmlns:a16="http://schemas.microsoft.com/office/drawing/2014/main" val="1709262484"/>
                    </a:ext>
                  </a:extLst>
                </a:gridCol>
                <a:gridCol w="1178804">
                  <a:extLst>
                    <a:ext uri="{9D8B030D-6E8A-4147-A177-3AD203B41FA5}">
                      <a16:colId xmlns:a16="http://schemas.microsoft.com/office/drawing/2014/main" val="678098389"/>
                    </a:ext>
                  </a:extLst>
                </a:gridCol>
                <a:gridCol w="1233890">
                  <a:extLst>
                    <a:ext uri="{9D8B030D-6E8A-4147-A177-3AD203B41FA5}">
                      <a16:colId xmlns:a16="http://schemas.microsoft.com/office/drawing/2014/main" val="3440212098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296905911"/>
                    </a:ext>
                  </a:extLst>
                </a:gridCol>
                <a:gridCol w="1057619">
                  <a:extLst>
                    <a:ext uri="{9D8B030D-6E8A-4147-A177-3AD203B41FA5}">
                      <a16:colId xmlns:a16="http://schemas.microsoft.com/office/drawing/2014/main" val="2813836427"/>
                    </a:ext>
                  </a:extLst>
                </a:gridCol>
                <a:gridCol w="1200839">
                  <a:extLst>
                    <a:ext uri="{9D8B030D-6E8A-4147-A177-3AD203B41FA5}">
                      <a16:colId xmlns:a16="http://schemas.microsoft.com/office/drawing/2014/main" val="2111529610"/>
                    </a:ext>
                  </a:extLst>
                </a:gridCol>
                <a:gridCol w="1432192">
                  <a:extLst>
                    <a:ext uri="{9D8B030D-6E8A-4147-A177-3AD203B41FA5}">
                      <a16:colId xmlns:a16="http://schemas.microsoft.com/office/drawing/2014/main" val="4081757335"/>
                    </a:ext>
                  </a:extLst>
                </a:gridCol>
              </a:tblGrid>
              <a:tr h="508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err="1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endParaRPr lang="en-US" sz="2400" b="1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nghìn</a:t>
                      </a:r>
                      <a:endParaRPr lang="en-US" sz="2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2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đơn</a:t>
                      </a:r>
                      <a:r>
                        <a:rPr lang="en-US" sz="2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endParaRPr lang="en-US" sz="2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848836"/>
                  </a:ext>
                </a:extLst>
              </a:tr>
              <a:tr h="13232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i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i="1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i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i="1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4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i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i="1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400" i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i="1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i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i="1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err="1"/>
                        <a:t>Hàng</a:t>
                      </a:r>
                      <a:r>
                        <a:rPr lang="en-US" sz="2400" i="1"/>
                        <a:t> </a:t>
                      </a:r>
                    </a:p>
                    <a:p>
                      <a:pPr algn="ctr"/>
                      <a:r>
                        <a:rPr lang="en-US" sz="2400" i="1" err="1"/>
                        <a:t>trăm</a:t>
                      </a:r>
                      <a:endParaRPr lang="en-US" sz="24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err="1"/>
                        <a:t>Hàng</a:t>
                      </a:r>
                      <a:r>
                        <a:rPr lang="en-US" sz="2400" i="1"/>
                        <a:t> </a:t>
                      </a:r>
                    </a:p>
                    <a:p>
                      <a:pPr algn="ctr"/>
                      <a:r>
                        <a:rPr lang="en-US" sz="2400" i="1" err="1"/>
                        <a:t>chục</a:t>
                      </a:r>
                      <a:endParaRPr lang="en-US" sz="24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err="1"/>
                        <a:t>Hàng</a:t>
                      </a:r>
                      <a:r>
                        <a:rPr lang="en-US" sz="2400" i="1"/>
                        <a:t> </a:t>
                      </a:r>
                    </a:p>
                    <a:p>
                      <a:pPr algn="ctr"/>
                      <a:r>
                        <a:rPr lang="en-US" sz="2400" i="1" err="1"/>
                        <a:t>đơn</a:t>
                      </a:r>
                      <a:r>
                        <a:rPr lang="en-US" sz="2400" i="1"/>
                        <a:t> </a:t>
                      </a:r>
                      <a:r>
                        <a:rPr lang="en-US" sz="2400" i="1" err="1"/>
                        <a:t>vị</a:t>
                      </a:r>
                      <a:endParaRPr lang="en-US" sz="24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51194"/>
                  </a:ext>
                </a:extLst>
              </a:tr>
              <a:tr h="508946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321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82173"/>
                  </a:ext>
                </a:extLst>
              </a:tr>
              <a:tr h="508946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654 000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32201"/>
                  </a:ext>
                </a:extLst>
              </a:tr>
              <a:tr h="508946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654 321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466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6BAD3D-145E-A1C1-1570-FC5A4CB1F084}"/>
              </a:ext>
            </a:extLst>
          </p:cNvPr>
          <p:cNvSpPr txBox="1"/>
          <p:nvPr/>
        </p:nvSpPr>
        <p:spPr>
          <a:xfrm>
            <a:off x="5701228" y="2665174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F48F7-362B-3551-BD57-FEA24484E695}"/>
              </a:ext>
            </a:extLst>
          </p:cNvPr>
          <p:cNvSpPr txBox="1"/>
          <p:nvPr/>
        </p:nvSpPr>
        <p:spPr>
          <a:xfrm>
            <a:off x="3301383" y="3198643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84DFD-4870-C09E-4212-7B435EAC3D93}"/>
              </a:ext>
            </a:extLst>
          </p:cNvPr>
          <p:cNvSpPr txBox="1"/>
          <p:nvPr/>
        </p:nvSpPr>
        <p:spPr>
          <a:xfrm>
            <a:off x="8161661" y="2665174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CACD6-1CB5-372D-764C-52C6B2C44F44}"/>
              </a:ext>
            </a:extLst>
          </p:cNvPr>
          <p:cNvSpPr txBox="1"/>
          <p:nvPr/>
        </p:nvSpPr>
        <p:spPr>
          <a:xfrm>
            <a:off x="6887377" y="2665174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82A14-3EE0-29CD-1CF5-8448124F73E3}"/>
              </a:ext>
            </a:extLst>
          </p:cNvPr>
          <p:cNvSpPr txBox="1"/>
          <p:nvPr/>
        </p:nvSpPr>
        <p:spPr>
          <a:xfrm>
            <a:off x="6887377" y="3188394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99266-DA74-4862-1FAF-77DD6E77E8EB}"/>
              </a:ext>
            </a:extLst>
          </p:cNvPr>
          <p:cNvSpPr txBox="1"/>
          <p:nvPr/>
        </p:nvSpPr>
        <p:spPr>
          <a:xfrm>
            <a:off x="5719587" y="3198643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63DE8-378B-557B-007C-668687B9AC02}"/>
              </a:ext>
            </a:extLst>
          </p:cNvPr>
          <p:cNvSpPr txBox="1"/>
          <p:nvPr/>
        </p:nvSpPr>
        <p:spPr>
          <a:xfrm>
            <a:off x="4540783" y="3198643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1CD772-BAA3-871A-9392-E1E04C5F3B5C}"/>
              </a:ext>
            </a:extLst>
          </p:cNvPr>
          <p:cNvSpPr txBox="1"/>
          <p:nvPr/>
        </p:nvSpPr>
        <p:spPr>
          <a:xfrm>
            <a:off x="2102383" y="3198643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9DEBC-3329-F9B2-F099-5302A22B4116}"/>
              </a:ext>
            </a:extLst>
          </p:cNvPr>
          <p:cNvSpPr txBox="1"/>
          <p:nvPr/>
        </p:nvSpPr>
        <p:spPr>
          <a:xfrm>
            <a:off x="8161661" y="3198643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6C0709-3445-3A2B-FB38-ABD40E7D7B44}"/>
              </a:ext>
            </a:extLst>
          </p:cNvPr>
          <p:cNvSpPr txBox="1"/>
          <p:nvPr/>
        </p:nvSpPr>
        <p:spPr>
          <a:xfrm>
            <a:off x="2106053" y="3721863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7E14A7-8816-A56A-A828-21B139135923}"/>
              </a:ext>
            </a:extLst>
          </p:cNvPr>
          <p:cNvSpPr txBox="1"/>
          <p:nvPr/>
        </p:nvSpPr>
        <p:spPr>
          <a:xfrm>
            <a:off x="3301382" y="3731867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69BAAC-FFBA-1748-555B-F1E921B7CB6A}"/>
              </a:ext>
            </a:extLst>
          </p:cNvPr>
          <p:cNvSpPr txBox="1"/>
          <p:nvPr/>
        </p:nvSpPr>
        <p:spPr>
          <a:xfrm>
            <a:off x="4535274" y="3721863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9FD02B-D2C4-2A14-45F4-216E3330CA78}"/>
              </a:ext>
            </a:extLst>
          </p:cNvPr>
          <p:cNvSpPr txBox="1"/>
          <p:nvPr/>
        </p:nvSpPr>
        <p:spPr>
          <a:xfrm>
            <a:off x="5708569" y="3711614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F90695-DA38-089D-3AA0-B1555028DB3C}"/>
              </a:ext>
            </a:extLst>
          </p:cNvPr>
          <p:cNvSpPr txBox="1"/>
          <p:nvPr/>
        </p:nvSpPr>
        <p:spPr>
          <a:xfrm>
            <a:off x="6887377" y="3741872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B42CAA-0BF4-CFEC-0AE3-15BC925254BD}"/>
              </a:ext>
            </a:extLst>
          </p:cNvPr>
          <p:cNvSpPr txBox="1"/>
          <p:nvPr/>
        </p:nvSpPr>
        <p:spPr>
          <a:xfrm>
            <a:off x="8161661" y="3711614"/>
            <a:ext cx="4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29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DDC5583E-9A28-D8C1-61B5-827F9298A5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592" y="2476099"/>
            <a:ext cx="263303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307 004:</a:t>
            </a:r>
            <a:endParaRPr sz="4000" b="1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Google Shape;8143;p35">
            <a:extLst>
              <a:ext uri="{FF2B5EF4-FFF2-40B4-BE49-F238E27FC236}">
                <a16:creationId xmlns:a16="http://schemas.microsoft.com/office/drawing/2014/main" id="{7ECFFC2C-CDBD-E054-5877-8AA71E8EED77}"/>
              </a:ext>
            </a:extLst>
          </p:cNvPr>
          <p:cNvSpPr txBox="1">
            <a:spLocks/>
          </p:cNvSpPr>
          <p:nvPr/>
        </p:nvSpPr>
        <p:spPr>
          <a:xfrm>
            <a:off x="2536440" y="1624952"/>
            <a:ext cx="6607560" cy="224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 trăm linh bảy nghìn không trăm linh tư</a:t>
            </a:r>
          </a:p>
        </p:txBody>
      </p:sp>
      <p:cxnSp>
        <p:nvCxnSpPr>
          <p:cNvPr id="2" name="Google Shape;8482;p41">
            <a:extLst>
              <a:ext uri="{FF2B5EF4-FFF2-40B4-BE49-F238E27FC236}">
                <a16:creationId xmlns:a16="http://schemas.microsoft.com/office/drawing/2014/main" id="{5878A68C-4846-66EC-F756-719F0A3E55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902539" y="1624952"/>
            <a:ext cx="1018874" cy="851147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8143;p35">
            <a:extLst>
              <a:ext uri="{FF2B5EF4-FFF2-40B4-BE49-F238E27FC236}">
                <a16:creationId xmlns:a16="http://schemas.microsoft.com/office/drawing/2014/main" id="{483B6968-AC5D-A4D7-131E-8EE8CEEF02B8}"/>
              </a:ext>
            </a:extLst>
          </p:cNvPr>
          <p:cNvSpPr txBox="1">
            <a:spLocks/>
          </p:cNvSpPr>
          <p:nvPr/>
        </p:nvSpPr>
        <p:spPr>
          <a:xfrm>
            <a:off x="1921413" y="1052252"/>
            <a:ext cx="2826433" cy="851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 nghìn</a:t>
            </a:r>
          </a:p>
        </p:txBody>
      </p:sp>
      <p:cxnSp>
        <p:nvCxnSpPr>
          <p:cNvPr id="7" name="Google Shape;8484;p41">
            <a:extLst>
              <a:ext uri="{FF2B5EF4-FFF2-40B4-BE49-F238E27FC236}">
                <a16:creationId xmlns:a16="http://schemas.microsoft.com/office/drawing/2014/main" id="{B92D83EA-712F-845A-3A47-715B453B234E}"/>
              </a:ext>
            </a:extLst>
          </p:cNvPr>
          <p:cNvCxnSpPr>
            <a:cxnSpLocks/>
          </p:cNvCxnSpPr>
          <p:nvPr/>
        </p:nvCxnSpPr>
        <p:spPr>
          <a:xfrm rot="10800000">
            <a:off x="902538" y="3195925"/>
            <a:ext cx="1018876" cy="851148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D8F547A8-6C83-8321-D280-97255708ADF2}"/>
              </a:ext>
            </a:extLst>
          </p:cNvPr>
          <p:cNvSpPr txBox="1">
            <a:spLocks/>
          </p:cNvSpPr>
          <p:nvPr/>
        </p:nvSpPr>
        <p:spPr>
          <a:xfrm>
            <a:off x="1921413" y="3594530"/>
            <a:ext cx="2826433" cy="851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38620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97;p43">
            <a:extLst>
              <a:ext uri="{FF2B5EF4-FFF2-40B4-BE49-F238E27FC236}">
                <a16:creationId xmlns:a16="http://schemas.microsoft.com/office/drawing/2014/main" id="{8E16718F-653F-72BF-F727-CA8FC6BC023B}"/>
              </a:ext>
            </a:extLst>
          </p:cNvPr>
          <p:cNvSpPr/>
          <p:nvPr/>
        </p:nvSpPr>
        <p:spPr>
          <a:xfrm>
            <a:off x="1889391" y="0"/>
            <a:ext cx="5365216" cy="478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 1: Viết theo mẫu</a:t>
            </a:r>
            <a:endParaRPr sz="25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C0CC9B3-9B86-5F63-24F0-8A7064D0E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973882"/>
              </p:ext>
            </p:extLst>
          </p:nvPr>
        </p:nvGraphicFramePr>
        <p:xfrm>
          <a:off x="1" y="478801"/>
          <a:ext cx="9144000" cy="4664698"/>
        </p:xfrm>
        <a:graphic>
          <a:graphicData uri="http://schemas.openxmlformats.org/drawingml/2006/table">
            <a:tbl>
              <a:tblPr firstRow="1" bandRow="1">
                <a:tableStyleId>{74F48F52-A50A-415F-BDEE-E1469BB63B3B}</a:tableStyleId>
              </a:tblPr>
              <a:tblGrid>
                <a:gridCol w="2384481">
                  <a:extLst>
                    <a:ext uri="{9D8B030D-6E8A-4147-A177-3AD203B41FA5}">
                      <a16:colId xmlns:a16="http://schemas.microsoft.com/office/drawing/2014/main" val="425599369"/>
                    </a:ext>
                  </a:extLst>
                </a:gridCol>
                <a:gridCol w="1343010">
                  <a:extLst>
                    <a:ext uri="{9D8B030D-6E8A-4147-A177-3AD203B41FA5}">
                      <a16:colId xmlns:a16="http://schemas.microsoft.com/office/drawing/2014/main" val="1630087559"/>
                    </a:ext>
                  </a:extLst>
                </a:gridCol>
                <a:gridCol w="974670">
                  <a:extLst>
                    <a:ext uri="{9D8B030D-6E8A-4147-A177-3AD203B41FA5}">
                      <a16:colId xmlns:a16="http://schemas.microsoft.com/office/drawing/2014/main" val="2718646055"/>
                    </a:ext>
                  </a:extLst>
                </a:gridCol>
                <a:gridCol w="889760">
                  <a:extLst>
                    <a:ext uri="{9D8B030D-6E8A-4147-A177-3AD203B41FA5}">
                      <a16:colId xmlns:a16="http://schemas.microsoft.com/office/drawing/2014/main" val="2397905025"/>
                    </a:ext>
                  </a:extLst>
                </a:gridCol>
                <a:gridCol w="1036309">
                  <a:extLst>
                    <a:ext uri="{9D8B030D-6E8A-4147-A177-3AD203B41FA5}">
                      <a16:colId xmlns:a16="http://schemas.microsoft.com/office/drawing/2014/main" val="43171460"/>
                    </a:ext>
                  </a:extLst>
                </a:gridCol>
                <a:gridCol w="806018">
                  <a:extLst>
                    <a:ext uri="{9D8B030D-6E8A-4147-A177-3AD203B41FA5}">
                      <a16:colId xmlns:a16="http://schemas.microsoft.com/office/drawing/2014/main" val="4124050054"/>
                    </a:ext>
                  </a:extLst>
                </a:gridCol>
                <a:gridCol w="795549">
                  <a:extLst>
                    <a:ext uri="{9D8B030D-6E8A-4147-A177-3AD203B41FA5}">
                      <a16:colId xmlns:a16="http://schemas.microsoft.com/office/drawing/2014/main" val="485701667"/>
                    </a:ext>
                  </a:extLst>
                </a:gridCol>
                <a:gridCol w="914203">
                  <a:extLst>
                    <a:ext uri="{9D8B030D-6E8A-4147-A177-3AD203B41FA5}">
                      <a16:colId xmlns:a16="http://schemas.microsoft.com/office/drawing/2014/main" val="2567021439"/>
                    </a:ext>
                  </a:extLst>
                </a:gridCol>
              </a:tblGrid>
              <a:tr h="40118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Đọc</a:t>
                      </a:r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endParaRPr lang="en-US" sz="2000" b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endParaRPr lang="en-US" sz="2000" b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nghìn</a:t>
                      </a:r>
                      <a:endParaRPr lang="en-US" sz="2000" b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đơn</a:t>
                      </a:r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endParaRPr lang="en-US" sz="2000" b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52936"/>
                  </a:ext>
                </a:extLst>
              </a:tr>
              <a:tr h="1018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Hàng trăm nghìn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Hàng chục nghìn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Hàng nghìn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Hàng trăm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Hàng chục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Hàng đơn vị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0104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en-US" sz="1800" b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Năm</a:t>
                      </a:r>
                      <a:r>
                        <a:rPr lang="en-U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mươi</a:t>
                      </a:r>
                      <a:r>
                        <a:rPr lang="en-US" sz="1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tư nghìn ba trăm mười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54 312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chemeClr val="bg1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30455"/>
                  </a:ext>
                </a:extLst>
              </a:tr>
              <a:tr h="652822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Bốn mươi lăm nghìn hai trăm mười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8457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54 302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81963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5152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 trăm mười hai nghìn tám 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2937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21691FA-C046-3193-0466-D578226E90B6}"/>
              </a:ext>
            </a:extLst>
          </p:cNvPr>
          <p:cNvSpPr txBox="1"/>
          <p:nvPr/>
        </p:nvSpPr>
        <p:spPr>
          <a:xfrm>
            <a:off x="2401677" y="2571750"/>
            <a:ext cx="131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45 213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5361D-DC67-E01B-1312-715BD5E75C05}"/>
              </a:ext>
            </a:extLst>
          </p:cNvPr>
          <p:cNvSpPr txBox="1"/>
          <p:nvPr/>
        </p:nvSpPr>
        <p:spPr>
          <a:xfrm>
            <a:off x="4737253" y="2571750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E9268-E265-F5E8-ABEB-E2291F7767E7}"/>
              </a:ext>
            </a:extLst>
          </p:cNvPr>
          <p:cNvSpPr txBox="1"/>
          <p:nvPr/>
        </p:nvSpPr>
        <p:spPr>
          <a:xfrm>
            <a:off x="5712244" y="2571750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7C608-AB80-0A12-8F1C-7D8A81A7B87D}"/>
              </a:ext>
            </a:extLst>
          </p:cNvPr>
          <p:cNvSpPr txBox="1"/>
          <p:nvPr/>
        </p:nvSpPr>
        <p:spPr>
          <a:xfrm>
            <a:off x="6596348" y="2571750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5A57E-7684-431D-974D-34B0D9524585}"/>
              </a:ext>
            </a:extLst>
          </p:cNvPr>
          <p:cNvSpPr txBox="1"/>
          <p:nvPr/>
        </p:nvSpPr>
        <p:spPr>
          <a:xfrm>
            <a:off x="7428120" y="2571750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2EF4A-740D-549B-711F-A9CB31F548B1}"/>
              </a:ext>
            </a:extLst>
          </p:cNvPr>
          <p:cNvSpPr txBox="1"/>
          <p:nvPr/>
        </p:nvSpPr>
        <p:spPr>
          <a:xfrm>
            <a:off x="8232351" y="2571750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AC2D7-4D40-3038-D73A-5AA826D6EE09}"/>
              </a:ext>
            </a:extLst>
          </p:cNvPr>
          <p:cNvSpPr txBox="1"/>
          <p:nvPr/>
        </p:nvSpPr>
        <p:spPr>
          <a:xfrm>
            <a:off x="-24789" y="3219909"/>
            <a:ext cx="240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mươi tư nghìn ba trăm linh hai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D0DBC-50CF-DD04-0804-049C373BDABE}"/>
              </a:ext>
            </a:extLst>
          </p:cNvPr>
          <p:cNvSpPr txBox="1"/>
          <p:nvPr/>
        </p:nvSpPr>
        <p:spPr>
          <a:xfrm>
            <a:off x="4737252" y="3281464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419DC-F0EA-FD17-910C-FA913B52DA2F}"/>
              </a:ext>
            </a:extLst>
          </p:cNvPr>
          <p:cNvSpPr txBox="1"/>
          <p:nvPr/>
        </p:nvSpPr>
        <p:spPr>
          <a:xfrm>
            <a:off x="5629621" y="3281464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BE2BD9-B61F-93F8-3BF8-BA11AAC4BF8E}"/>
              </a:ext>
            </a:extLst>
          </p:cNvPr>
          <p:cNvSpPr txBox="1"/>
          <p:nvPr/>
        </p:nvSpPr>
        <p:spPr>
          <a:xfrm>
            <a:off x="6582580" y="3273431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93C35-E3EF-43AC-287B-F5EE27CAE7EF}"/>
              </a:ext>
            </a:extLst>
          </p:cNvPr>
          <p:cNvSpPr txBox="1"/>
          <p:nvPr/>
        </p:nvSpPr>
        <p:spPr>
          <a:xfrm>
            <a:off x="7422610" y="3293902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A95306-3BAF-74E0-64B9-E301D6FDA0CA}"/>
              </a:ext>
            </a:extLst>
          </p:cNvPr>
          <p:cNvSpPr txBox="1"/>
          <p:nvPr/>
        </p:nvSpPr>
        <p:spPr>
          <a:xfrm>
            <a:off x="8226841" y="3293902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101EF-9C22-F3C5-B492-AB75AC177DA1}"/>
              </a:ext>
            </a:extLst>
          </p:cNvPr>
          <p:cNvSpPr txBox="1"/>
          <p:nvPr/>
        </p:nvSpPr>
        <p:spPr>
          <a:xfrm>
            <a:off x="-24789" y="3855849"/>
            <a:ext cx="240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Sáu trăm năm mươi tư nghìn ba trăm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B1BC74-A5F8-B232-A822-BA66FC3924F4}"/>
              </a:ext>
            </a:extLst>
          </p:cNvPr>
          <p:cNvSpPr txBox="1"/>
          <p:nvPr/>
        </p:nvSpPr>
        <p:spPr>
          <a:xfrm>
            <a:off x="2279572" y="3878861"/>
            <a:ext cx="155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654 300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9A566C-36E9-BE3C-2092-A6682811D9A5}"/>
              </a:ext>
            </a:extLst>
          </p:cNvPr>
          <p:cNvSpPr txBox="1"/>
          <p:nvPr/>
        </p:nvSpPr>
        <p:spPr>
          <a:xfrm>
            <a:off x="2302524" y="4506835"/>
            <a:ext cx="155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912 800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80AFC3-3009-A8E7-61DE-0F399DC10FCE}"/>
              </a:ext>
            </a:extLst>
          </p:cNvPr>
          <p:cNvSpPr txBox="1"/>
          <p:nvPr/>
        </p:nvSpPr>
        <p:spPr>
          <a:xfrm>
            <a:off x="3834788" y="4506834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0E0EE-4877-68B6-93F6-1B69B9977364}"/>
              </a:ext>
            </a:extLst>
          </p:cNvPr>
          <p:cNvSpPr txBox="1"/>
          <p:nvPr/>
        </p:nvSpPr>
        <p:spPr>
          <a:xfrm>
            <a:off x="4737251" y="4506834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4E3E12-2EAA-0F70-97B2-43F33096616C}"/>
              </a:ext>
            </a:extLst>
          </p:cNvPr>
          <p:cNvSpPr txBox="1"/>
          <p:nvPr/>
        </p:nvSpPr>
        <p:spPr>
          <a:xfrm>
            <a:off x="5639714" y="4506834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BA92BF-EA57-5D41-6552-CB671ECF2A0A}"/>
              </a:ext>
            </a:extLst>
          </p:cNvPr>
          <p:cNvSpPr txBox="1"/>
          <p:nvPr/>
        </p:nvSpPr>
        <p:spPr>
          <a:xfrm>
            <a:off x="6588086" y="4506834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07647D-D6C1-52B0-1288-490BCB0C3513}"/>
              </a:ext>
            </a:extLst>
          </p:cNvPr>
          <p:cNvSpPr txBox="1"/>
          <p:nvPr/>
        </p:nvSpPr>
        <p:spPr>
          <a:xfrm>
            <a:off x="7400579" y="4502180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DE9680-B5FF-1F3D-0DCA-647B972E07A4}"/>
              </a:ext>
            </a:extLst>
          </p:cNvPr>
          <p:cNvSpPr txBox="1"/>
          <p:nvPr/>
        </p:nvSpPr>
        <p:spPr>
          <a:xfrm>
            <a:off x="8226841" y="4512571"/>
            <a:ext cx="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37238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075B47-5341-865D-9699-B81F5CFE9511}"/>
              </a:ext>
            </a:extLst>
          </p:cNvPr>
          <p:cNvSpPr txBox="1"/>
          <p:nvPr/>
        </p:nvSpPr>
        <p:spPr>
          <a:xfrm>
            <a:off x="584791" y="1400720"/>
            <a:ext cx="84209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 2: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a, Đọc các số sau và cho biết chữ số 3 ở mỗi số thuộc hàng nào, lớp nào?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46 307; 56 032; 123 517; 305 804; 960 783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b,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b,  </a:t>
            </a:r>
          </a:p>
        </p:txBody>
      </p:sp>
    </p:spTree>
    <p:extLst>
      <p:ext uri="{BB962C8B-B14F-4D97-AF65-F5344CB8AC3E}">
        <p14:creationId xmlns:p14="http://schemas.microsoft.com/office/powerpoint/2010/main" val="12726386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DADACB7-4085-A9CB-9953-60317AABA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75301"/>
              </p:ext>
            </p:extLst>
          </p:nvPr>
        </p:nvGraphicFramePr>
        <p:xfrm>
          <a:off x="63796" y="818707"/>
          <a:ext cx="9016408" cy="4167964"/>
        </p:xfrm>
        <a:graphic>
          <a:graphicData uri="http://schemas.openxmlformats.org/drawingml/2006/table">
            <a:tbl>
              <a:tblPr firstRow="1" bandRow="1">
                <a:tableStyleId>{74F48F52-A50A-415F-BDEE-E1469BB63B3B}</a:tableStyleId>
              </a:tblPr>
              <a:tblGrid>
                <a:gridCol w="1286539">
                  <a:extLst>
                    <a:ext uri="{9D8B030D-6E8A-4147-A177-3AD203B41FA5}">
                      <a16:colId xmlns:a16="http://schemas.microsoft.com/office/drawing/2014/main" val="4064155225"/>
                    </a:ext>
                  </a:extLst>
                </a:gridCol>
                <a:gridCol w="3976577">
                  <a:extLst>
                    <a:ext uri="{9D8B030D-6E8A-4147-A177-3AD203B41FA5}">
                      <a16:colId xmlns:a16="http://schemas.microsoft.com/office/drawing/2014/main" val="1267844197"/>
                    </a:ext>
                  </a:extLst>
                </a:gridCol>
                <a:gridCol w="2030819">
                  <a:extLst>
                    <a:ext uri="{9D8B030D-6E8A-4147-A177-3AD203B41FA5}">
                      <a16:colId xmlns:a16="http://schemas.microsoft.com/office/drawing/2014/main" val="1975507304"/>
                    </a:ext>
                  </a:extLst>
                </a:gridCol>
                <a:gridCol w="1722473">
                  <a:extLst>
                    <a:ext uri="{9D8B030D-6E8A-4147-A177-3AD203B41FA5}">
                      <a16:colId xmlns:a16="http://schemas.microsoft.com/office/drawing/2014/main" val="241383515"/>
                    </a:ext>
                  </a:extLst>
                </a:gridCol>
              </a:tblGrid>
              <a:tr h="1103284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Số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Chữ số 3 thuộc hàng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Chữ số 3 thuộc lớp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80862"/>
                  </a:ext>
                </a:extLst>
              </a:tr>
              <a:tr h="612936">
                <a:tc>
                  <a:txBody>
                    <a:bodyPr/>
                    <a:lstStyle/>
                    <a:p>
                      <a:r>
                        <a:rPr lang="en-US" sz="2400"/>
                        <a:t>46 307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24451"/>
                  </a:ext>
                </a:extLst>
              </a:tr>
              <a:tr h="612936">
                <a:tc>
                  <a:txBody>
                    <a:bodyPr/>
                    <a:lstStyle/>
                    <a:p>
                      <a:r>
                        <a:rPr lang="en-US" sz="2400"/>
                        <a:t>56 032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026034"/>
                  </a:ext>
                </a:extLst>
              </a:tr>
              <a:tr h="612936">
                <a:tc>
                  <a:txBody>
                    <a:bodyPr/>
                    <a:lstStyle/>
                    <a:p>
                      <a:r>
                        <a:rPr lang="en-US" sz="2400"/>
                        <a:t>123 517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89108"/>
                  </a:ext>
                </a:extLst>
              </a:tr>
              <a:tr h="612936">
                <a:tc>
                  <a:txBody>
                    <a:bodyPr/>
                    <a:lstStyle/>
                    <a:p>
                      <a:r>
                        <a:rPr lang="en-US" sz="2400"/>
                        <a:t>305 804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47870"/>
                  </a:ext>
                </a:extLst>
              </a:tr>
              <a:tr h="612936">
                <a:tc>
                  <a:txBody>
                    <a:bodyPr/>
                    <a:lstStyle/>
                    <a:p>
                      <a:r>
                        <a:rPr lang="en-US" sz="2400"/>
                        <a:t>960 783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5446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CC6D05-3F51-7A59-EE20-A871611A5623}"/>
              </a:ext>
            </a:extLst>
          </p:cNvPr>
          <p:cNvSpPr txBox="1"/>
          <p:nvPr/>
        </p:nvSpPr>
        <p:spPr>
          <a:xfrm>
            <a:off x="1339701" y="1892596"/>
            <a:ext cx="397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 mươi sáu nghìn ba trăm linh bảy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6A759-DC54-6ADB-9664-DD17BAE77910}"/>
              </a:ext>
            </a:extLst>
          </p:cNvPr>
          <p:cNvSpPr txBox="1"/>
          <p:nvPr/>
        </p:nvSpPr>
        <p:spPr>
          <a:xfrm>
            <a:off x="1339702" y="2515617"/>
            <a:ext cx="397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mươi sáu nghìn không trăm ba mươi hai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30B45-9340-9FC0-BC90-5DF8E8EA75B4}"/>
              </a:ext>
            </a:extLst>
          </p:cNvPr>
          <p:cNvSpPr txBox="1"/>
          <p:nvPr/>
        </p:nvSpPr>
        <p:spPr>
          <a:xfrm>
            <a:off x="1339702" y="3138638"/>
            <a:ext cx="397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trăm hai mươi ba nghìn năm trăm mười bảy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30602-D7FA-8942-FFA7-B137E0CB3975}"/>
              </a:ext>
            </a:extLst>
          </p:cNvPr>
          <p:cNvSpPr txBox="1"/>
          <p:nvPr/>
        </p:nvSpPr>
        <p:spPr>
          <a:xfrm>
            <a:off x="1339702" y="3723621"/>
            <a:ext cx="397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 trăm linh năm nghìn tám trăm linh tư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D5183-F7BD-3086-F193-F294F1BD59C0}"/>
              </a:ext>
            </a:extLst>
          </p:cNvPr>
          <p:cNvSpPr txBox="1"/>
          <p:nvPr/>
        </p:nvSpPr>
        <p:spPr>
          <a:xfrm>
            <a:off x="1339702" y="4348091"/>
            <a:ext cx="397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 trăm sáu mươi nghìn bảy trăm tám mươi 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B029B-53B3-7DAE-F4D3-88A714190893}"/>
              </a:ext>
            </a:extLst>
          </p:cNvPr>
          <p:cNvSpPr txBox="1"/>
          <p:nvPr/>
        </p:nvSpPr>
        <p:spPr>
          <a:xfrm>
            <a:off x="5762846" y="1892596"/>
            <a:ext cx="110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DDAF6-1D09-FA35-F0BB-FA26382CDAEA}"/>
              </a:ext>
            </a:extLst>
          </p:cNvPr>
          <p:cNvSpPr txBox="1"/>
          <p:nvPr/>
        </p:nvSpPr>
        <p:spPr>
          <a:xfrm>
            <a:off x="7612911" y="1892596"/>
            <a:ext cx="110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 vị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5458E-5AAA-7287-3F1C-83503E7590E2}"/>
              </a:ext>
            </a:extLst>
          </p:cNvPr>
          <p:cNvSpPr txBox="1"/>
          <p:nvPr/>
        </p:nvSpPr>
        <p:spPr>
          <a:xfrm>
            <a:off x="5762846" y="2515617"/>
            <a:ext cx="110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Chục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6C9C4-6B3F-C2E5-52A4-8E9D6D7120B2}"/>
              </a:ext>
            </a:extLst>
          </p:cNvPr>
          <p:cNvSpPr txBox="1"/>
          <p:nvPr/>
        </p:nvSpPr>
        <p:spPr>
          <a:xfrm>
            <a:off x="7612910" y="2511882"/>
            <a:ext cx="110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F6EDFD-45F4-E2DD-80E7-2431107671AF}"/>
              </a:ext>
            </a:extLst>
          </p:cNvPr>
          <p:cNvSpPr txBox="1"/>
          <p:nvPr/>
        </p:nvSpPr>
        <p:spPr>
          <a:xfrm>
            <a:off x="5762845" y="3108205"/>
            <a:ext cx="110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9F3C4C-46DB-90C5-451C-88913D7520BB}"/>
              </a:ext>
            </a:extLst>
          </p:cNvPr>
          <p:cNvSpPr txBox="1"/>
          <p:nvPr/>
        </p:nvSpPr>
        <p:spPr>
          <a:xfrm>
            <a:off x="7612910" y="3092471"/>
            <a:ext cx="110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DD489-C235-0FA2-A9DF-21BEF981B3E9}"/>
              </a:ext>
            </a:extLst>
          </p:cNvPr>
          <p:cNvSpPr txBox="1"/>
          <p:nvPr/>
        </p:nvSpPr>
        <p:spPr>
          <a:xfrm>
            <a:off x="7612909" y="4384567"/>
            <a:ext cx="110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EB1641-3C01-A9B4-565D-6509A0DF58FD}"/>
              </a:ext>
            </a:extLst>
          </p:cNvPr>
          <p:cNvSpPr txBox="1"/>
          <p:nvPr/>
        </p:nvSpPr>
        <p:spPr>
          <a:xfrm>
            <a:off x="5777022" y="4384567"/>
            <a:ext cx="110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 vị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8BA498-3822-5B0A-25D2-1E851C1EC36F}"/>
              </a:ext>
            </a:extLst>
          </p:cNvPr>
          <p:cNvSpPr txBox="1"/>
          <p:nvPr/>
        </p:nvSpPr>
        <p:spPr>
          <a:xfrm>
            <a:off x="7612909" y="3761659"/>
            <a:ext cx="110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4ED45-44AE-FF34-DC13-B041792665E8}"/>
              </a:ext>
            </a:extLst>
          </p:cNvPr>
          <p:cNvSpPr txBox="1"/>
          <p:nvPr/>
        </p:nvSpPr>
        <p:spPr>
          <a:xfrm>
            <a:off x="5762845" y="3776140"/>
            <a:ext cx="148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Trăm nghìn</a:t>
            </a:r>
          </a:p>
        </p:txBody>
      </p:sp>
    </p:spTree>
    <p:extLst>
      <p:ext uri="{BB962C8B-B14F-4D97-AF65-F5344CB8AC3E}">
        <p14:creationId xmlns:p14="http://schemas.microsoft.com/office/powerpoint/2010/main" val="18199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075B47-5341-865D-9699-B81F5CFE9511}"/>
              </a:ext>
            </a:extLst>
          </p:cNvPr>
          <p:cNvSpPr txBox="1"/>
          <p:nvPr/>
        </p:nvSpPr>
        <p:spPr>
          <a:xfrm>
            <a:off x="773722" y="855785"/>
            <a:ext cx="81358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 2:</a:t>
            </a:r>
            <a:r>
              <a:rPr lang="en-US"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b, Ghi giá trị của chữ số 7 trong mỗi số ở bảng sau (theo mẫu)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b,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b, 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6CEC2BC-237A-DA6C-7B97-2EE95BA79FF6}"/>
              </a:ext>
            </a:extLst>
          </p:cNvPr>
          <p:cNvGraphicFramePr>
            <a:graphicFrameLocks noGrp="1"/>
          </p:cNvGraphicFramePr>
          <p:nvPr/>
        </p:nvGraphicFramePr>
        <p:xfrm>
          <a:off x="93784" y="2016369"/>
          <a:ext cx="8921262" cy="2450123"/>
        </p:xfrm>
        <a:graphic>
          <a:graphicData uri="http://schemas.openxmlformats.org/drawingml/2006/table">
            <a:tbl>
              <a:tblPr firstRow="1" bandRow="1">
                <a:tableStyleId>{74F48F52-A50A-415F-BDEE-E1469BB63B3B}</a:tableStyleId>
              </a:tblPr>
              <a:tblGrid>
                <a:gridCol w="1486877">
                  <a:extLst>
                    <a:ext uri="{9D8B030D-6E8A-4147-A177-3AD203B41FA5}">
                      <a16:colId xmlns:a16="http://schemas.microsoft.com/office/drawing/2014/main" val="2563357855"/>
                    </a:ext>
                  </a:extLst>
                </a:gridCol>
                <a:gridCol w="1486877">
                  <a:extLst>
                    <a:ext uri="{9D8B030D-6E8A-4147-A177-3AD203B41FA5}">
                      <a16:colId xmlns:a16="http://schemas.microsoft.com/office/drawing/2014/main" val="4294372173"/>
                    </a:ext>
                  </a:extLst>
                </a:gridCol>
                <a:gridCol w="1486877">
                  <a:extLst>
                    <a:ext uri="{9D8B030D-6E8A-4147-A177-3AD203B41FA5}">
                      <a16:colId xmlns:a16="http://schemas.microsoft.com/office/drawing/2014/main" val="391466680"/>
                    </a:ext>
                  </a:extLst>
                </a:gridCol>
                <a:gridCol w="1486877">
                  <a:extLst>
                    <a:ext uri="{9D8B030D-6E8A-4147-A177-3AD203B41FA5}">
                      <a16:colId xmlns:a16="http://schemas.microsoft.com/office/drawing/2014/main" val="3907278322"/>
                    </a:ext>
                  </a:extLst>
                </a:gridCol>
                <a:gridCol w="1486877">
                  <a:extLst>
                    <a:ext uri="{9D8B030D-6E8A-4147-A177-3AD203B41FA5}">
                      <a16:colId xmlns:a16="http://schemas.microsoft.com/office/drawing/2014/main" val="1238006541"/>
                    </a:ext>
                  </a:extLst>
                </a:gridCol>
                <a:gridCol w="1486877">
                  <a:extLst>
                    <a:ext uri="{9D8B030D-6E8A-4147-A177-3AD203B41FA5}">
                      <a16:colId xmlns:a16="http://schemas.microsoft.com/office/drawing/2014/main" val="2866888859"/>
                    </a:ext>
                  </a:extLst>
                </a:gridCol>
              </a:tblGrid>
              <a:tr h="107852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38 753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67 021 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79 518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302 671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715 519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45825"/>
                  </a:ext>
                </a:extLst>
              </a:tr>
              <a:tr h="107852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 trị của chữ số 7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70 000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700000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9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963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sic English for Hispanic Speakers Workshop by Slidesgo">
  <a:themeElements>
    <a:clrScheme name="Simple Light">
      <a:dk1>
        <a:srgbClr val="04596F"/>
      </a:dk1>
      <a:lt1>
        <a:srgbClr val="FAEFCC"/>
      </a:lt1>
      <a:dk2>
        <a:srgbClr val="000000"/>
      </a:dk2>
      <a:lt2>
        <a:srgbClr val="DB3B44"/>
      </a:lt2>
      <a:accent1>
        <a:srgbClr val="FBB44B"/>
      </a:accent1>
      <a:accent2>
        <a:srgbClr val="FEAE9D"/>
      </a:accent2>
      <a:accent3>
        <a:srgbClr val="42996F"/>
      </a:accent3>
      <a:accent4>
        <a:srgbClr val="51B7B2"/>
      </a:accent4>
      <a:accent5>
        <a:srgbClr val="C8F1F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628</Words>
  <Application>Microsoft Office PowerPoint</Application>
  <PresentationFormat>On-screen Show (16:9)</PresentationFormat>
  <Paragraphs>173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Tahoma</vt:lpstr>
      <vt:lpstr>Baloo Tammudu 2</vt:lpstr>
      <vt:lpstr>Kavoon</vt:lpstr>
      <vt:lpstr>Roboto Condensed Light</vt:lpstr>
      <vt:lpstr>Arial</vt:lpstr>
      <vt:lpstr>Bebas Neue</vt:lpstr>
      <vt:lpstr>Basic English for Hispanic Speakers Workshop by Slidesgo</vt:lpstr>
      <vt:lpstr>Hàng và lớp</vt:lpstr>
      <vt:lpstr>PowerPoint Presentation</vt:lpstr>
      <vt:lpstr>PowerPoint Presentation</vt:lpstr>
      <vt:lpstr>PowerPoint Presentation</vt:lpstr>
      <vt:lpstr>307 004: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Hàng và lớp</dc:title>
  <cp:lastModifiedBy>pc</cp:lastModifiedBy>
  <cp:revision>23</cp:revision>
  <dcterms:modified xsi:type="dcterms:W3CDTF">2022-09-14T01:43:15Z</dcterms:modified>
</cp:coreProperties>
</file>