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8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37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895E-6ADE-46BD-A904-78CD47090906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1B1C-1BB0-414C-97A2-23D6FB0BF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1B1C-1BB0-414C-97A2-23D6FB0BF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0C53-322E-4084-927B-C545DB321773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2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0180" y="533400"/>
            <a:ext cx="8266620" cy="4419600"/>
            <a:chOff x="381000" y="457200"/>
            <a:chExt cx="8266620" cy="4419600"/>
          </a:xfrm>
        </p:grpSpPr>
        <p:pic>
          <p:nvPicPr>
            <p:cNvPr id="1029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457200"/>
              <a:ext cx="8266620" cy="441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pic>
          <p:nvPicPr>
            <p:cNvPr id="8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 l="922" r="80642" b="86207"/>
            <a:stretch>
              <a:fillRect/>
            </a:stretch>
          </p:blipFill>
          <p:spPr bwMode="auto">
            <a:xfrm>
              <a:off x="685800" y="990600"/>
              <a:ext cx="1524000" cy="6096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062068" y="5083314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Bµ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.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8268" y="304800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Trªn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s©n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tr­êng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5" name="Picture 2" descr="C:\Users\HP\Pictures\TRANH HOC VAN\19.PNG"/>
          <p:cNvPicPr>
            <a:picLocks noChangeAspect="1" noChangeArrowheads="1"/>
          </p:cNvPicPr>
          <p:nvPr/>
        </p:nvPicPr>
        <p:blipFill>
          <a:blip r:embed="rId2"/>
          <a:srcRect t="1408" r="1194"/>
          <a:stretch>
            <a:fillRect/>
          </a:stretch>
        </p:blipFill>
        <p:spPr bwMode="auto">
          <a:xfrm>
            <a:off x="457200" y="1143000"/>
            <a:ext cx="8153400" cy="53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ca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495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c¸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838200"/>
            <a:ext cx="8714396" cy="3505200"/>
            <a:chOff x="-1" y="838200"/>
            <a:chExt cx="8942997" cy="3505200"/>
          </a:xfrm>
        </p:grpSpPr>
        <p:pic>
          <p:nvPicPr>
            <p:cNvPr id="4" name="Picture 3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" y="838200"/>
              <a:ext cx="8942997" cy="3505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5" name="Picture 4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 l="7125" t="3261" r="70721" b="88354"/>
            <a:stretch>
              <a:fillRect/>
            </a:stretch>
          </p:blipFill>
          <p:spPr bwMode="auto">
            <a:xfrm>
              <a:off x="457200" y="1295400"/>
              <a:ext cx="2311400" cy="609600"/>
            </a:xfrm>
            <a:prstGeom prst="rect">
              <a:avLst/>
            </a:prstGeom>
            <a:noFill/>
            <a:ln w="19050">
              <a:noFill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449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.VnAvant" pitchFamily="34" charset="0"/>
              </a:rPr>
              <a:t>BÐ </a:t>
            </a:r>
            <a:r>
              <a:rPr lang="en-US" sz="4800" dirty="0" err="1" smtClean="0">
                <a:latin typeface=".VnAvant" pitchFamily="34" charset="0"/>
              </a:rPr>
              <a:t>kÓ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mÑ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nghe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vÒ</a:t>
            </a:r>
            <a:r>
              <a:rPr lang="en-US" sz="4800" dirty="0" smtClean="0">
                <a:latin typeface=".VnAvant" pitchFamily="34" charset="0"/>
              </a:rPr>
              <a:t> b¹n </a:t>
            </a:r>
            <a:r>
              <a:rPr lang="en-US" sz="4800" dirty="0" err="1" smtClean="0">
                <a:latin typeface=".VnAvant" pitchFamily="34" charset="0"/>
              </a:rPr>
              <a:t>bÌ</a:t>
            </a:r>
            <a:r>
              <a:rPr lang="en-US" sz="4800" dirty="0" smtClean="0">
                <a:latin typeface=".VnAvant" pitchFamily="34" charset="0"/>
              </a:rPr>
              <a:t>. </a:t>
            </a:r>
            <a:endParaRPr lang="en-US" sz="4800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464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50166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145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332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087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7128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r="57183"/>
          <a:stretch>
            <a:fillRect/>
          </a:stretch>
        </p:blipFill>
        <p:spPr bwMode="auto">
          <a:xfrm>
            <a:off x="76200" y="381000"/>
            <a:ext cx="39316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45070" r="27888"/>
          <a:stretch>
            <a:fillRect/>
          </a:stretch>
        </p:blipFill>
        <p:spPr bwMode="auto">
          <a:xfrm>
            <a:off x="3917659" y="381000"/>
            <a:ext cx="2483141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Picture 5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72113"/>
          <a:stretch>
            <a:fillRect/>
          </a:stretch>
        </p:blipFill>
        <p:spPr bwMode="auto">
          <a:xfrm>
            <a:off x="6430860" y="381000"/>
            <a:ext cx="25607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3434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4470737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304800"/>
            <a:ext cx="793496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381000"/>
            <a:ext cx="768096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71</Words>
  <Application>Microsoft Office PowerPoint</Application>
  <PresentationFormat>On-screen Show (4:3)</PresentationFormat>
  <Paragraphs>49</Paragraphs>
  <Slides>12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43</cp:revision>
  <dcterms:created xsi:type="dcterms:W3CDTF">2020-08-10T13:41:50Z</dcterms:created>
  <dcterms:modified xsi:type="dcterms:W3CDTF">2020-08-18T09:48:45Z</dcterms:modified>
</cp:coreProperties>
</file>