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19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D508C-1E3A-4180-A409-C204AAE5072E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3A2C1-4714-4DF0-BD31-92FF04C1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b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0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5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1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0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4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2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2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1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8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5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4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4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8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3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0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9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0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9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3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3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2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0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9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6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4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5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1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3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6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9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1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6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7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4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8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1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9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1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5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0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0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4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1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3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6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4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8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5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3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7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2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8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9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6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0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1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1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3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4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4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0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1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7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8_Slipstream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2021-02-26T13:54:30Z</dcterms:created>
  <dcterms:modified xsi:type="dcterms:W3CDTF">2021-02-26T13:57:42Z</dcterms:modified>
</cp:coreProperties>
</file>