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38"/>
  </p:handoutMasterIdLst>
  <p:sldIdLst>
    <p:sldId id="392" r:id="rId4"/>
    <p:sldId id="262" r:id="rId5"/>
    <p:sldId id="393" r:id="rId6"/>
    <p:sldId id="399" r:id="rId7"/>
    <p:sldId id="433" r:id="rId8"/>
    <p:sldId id="434" r:id="rId9"/>
    <p:sldId id="436" r:id="rId10"/>
    <p:sldId id="437" r:id="rId11"/>
    <p:sldId id="423" r:id="rId12"/>
    <p:sldId id="422" r:id="rId13"/>
    <p:sldId id="438" r:id="rId14"/>
    <p:sldId id="439" r:id="rId15"/>
    <p:sldId id="425" r:id="rId16"/>
    <p:sldId id="426" r:id="rId17"/>
    <p:sldId id="440" r:id="rId18"/>
    <p:sldId id="441" r:id="rId19"/>
    <p:sldId id="442" r:id="rId20"/>
    <p:sldId id="45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3" r:id="rId31"/>
    <p:sldId id="458" r:id="rId32"/>
    <p:sldId id="459" r:id="rId33"/>
    <p:sldId id="456" r:id="rId34"/>
    <p:sldId id="460" r:id="rId35"/>
    <p:sldId id="261" r:id="rId36"/>
    <p:sldId id="432" r:id="rId3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>
        <p:scale>
          <a:sx n="100" d="100"/>
          <a:sy n="100" d="100"/>
        </p:scale>
        <p:origin x="810" y="450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460949" y="4927159"/>
            <a:ext cx="5225568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60949" y="3609474"/>
            <a:ext cx="5225568" cy="1243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99" y="928052"/>
            <a:ext cx="2213201" cy="1432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872"/>
            <a:ext cx="12192000" cy="41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1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xmlns="" id="{AF0085D8-1383-4A9B-8F89-0CB7B767762F}"/>
              </a:ext>
            </a:extLst>
          </p:cNvPr>
          <p:cNvSpPr/>
          <p:nvPr userDrawn="1"/>
        </p:nvSpPr>
        <p:spPr>
          <a:xfrm>
            <a:off x="-1" y="1815714"/>
            <a:ext cx="3396343" cy="42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4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031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997D227-4D92-4BB8-AFE5-3132D611D55B}"/>
              </a:ext>
            </a:extLst>
          </p:cNvPr>
          <p:cNvSpPr/>
          <p:nvPr userDrawn="1"/>
        </p:nvSpPr>
        <p:spPr>
          <a:xfrm>
            <a:off x="737687" y="1775623"/>
            <a:ext cx="3157167" cy="4291783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69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xmlns="" id="{8FFFAA17-0A28-451C-9F46-C90BFDBF9D33}"/>
              </a:ext>
            </a:extLst>
          </p:cNvPr>
          <p:cNvSpPr/>
          <p:nvPr userDrawn="1"/>
        </p:nvSpPr>
        <p:spPr>
          <a:xfrm>
            <a:off x="4514882" y="1775623"/>
            <a:ext cx="3157167" cy="4291783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893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xmlns="" id="{53475C43-50D4-4A83-B856-C382198C38DE}"/>
              </a:ext>
            </a:extLst>
          </p:cNvPr>
          <p:cNvSpPr/>
          <p:nvPr userDrawn="1"/>
        </p:nvSpPr>
        <p:spPr>
          <a:xfrm>
            <a:off x="8292077" y="1775623"/>
            <a:ext cx="3157167" cy="4291783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088" y="1886543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xmlns="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xmlns="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2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xmlns="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92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xmlns="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647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xmlns="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3" y="1148862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523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2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C32-80B7-4251-875A-4FEC0532048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748-8791-485F-A391-C1D7C6080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18"/>
            <a:ext cx="12192000" cy="30236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005137" y="1"/>
            <a:ext cx="7186863" cy="4499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747084" y="3090617"/>
            <a:ext cx="644491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47084" y="3768033"/>
            <a:ext cx="6444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05137" y="4620126"/>
            <a:ext cx="7186862" cy="2237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41420" cy="44998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1" y="4620126"/>
            <a:ext cx="541420" cy="22499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4" y="3814357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102773" y="0"/>
            <a:ext cx="399448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0308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299468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62" y="1172225"/>
            <a:ext cx="1752061" cy="284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09" y="3265847"/>
            <a:ext cx="1244874" cy="75347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225797" y="-1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819099" y="0"/>
            <a:ext cx="15513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4C32-80B7-4251-875A-4FEC0532048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5B748-8791-485F-A391-C1D7C6080C1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32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7E456EEC-2BC5-434E-8C2C-3EA0C848AD6C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4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9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1883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3" y="3335252"/>
            <a:ext cx="1802732" cy="292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8" y="5912018"/>
            <a:ext cx="1244874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2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" y="4890455"/>
            <a:ext cx="12192000" cy="17393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5783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  <p:sldLayoutId id="2147483710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1" r:id="rId2"/>
    <p:sldLayoutId id="2147483690" r:id="rId3"/>
    <p:sldLayoutId id="2147483688" r:id="rId4"/>
    <p:sldLayoutId id="2147483686" r:id="rId5"/>
    <p:sldLayoutId id="2147483692" r:id="rId6"/>
    <p:sldLayoutId id="2147483697" r:id="rId7"/>
    <p:sldLayoutId id="2147483699" r:id="rId8"/>
    <p:sldLayoutId id="2147483707" r:id="rId9"/>
    <p:sldLayoutId id="2147483708" r:id="rId10"/>
    <p:sldLayoutId id="2147483656" r:id="rId11"/>
    <p:sldLayoutId id="2147483687" r:id="rId12"/>
    <p:sldLayoutId id="2147483709" r:id="rId13"/>
    <p:sldLayoutId id="2147483711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184" y="896490"/>
            <a:ext cx="11372044" cy="2768959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PHÒNG UỶ BAN NHÂN DÂN</a:t>
            </a:r>
            <a:b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br>
              <a:rPr lang="en-US" sz="5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TRUNG TÂM </a:t>
            </a:r>
            <a: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TH-CB</a:t>
            </a:r>
            <a:br>
              <a:rPr lang="en-US" sz="5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098" y="3168201"/>
            <a:ext cx="8228215" cy="994495"/>
          </a:xfr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ỨNG DỤNG HÀ NỘI SMARTCITY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36" y="4375884"/>
            <a:ext cx="1781224" cy="178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12" y="4307936"/>
            <a:ext cx="2575461" cy="1997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280" r="-374" b="31852"/>
          <a:stretch/>
        </p:blipFill>
        <p:spPr>
          <a:xfrm>
            <a:off x="8268725" y="4455527"/>
            <a:ext cx="1746575" cy="16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VÀ PHẢN HỒI CÁC PHẢN ÁNH CỦA CÔNG DÂN VỚI người khác có nguy cơ lây nhiễm</a:t>
            </a:r>
            <a:endParaRPr lang="en-US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852920"/>
            <a:ext cx="11668259" cy="5847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4524" y="4726546"/>
            <a:ext cx="5582546" cy="552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Cán bộ vào menu như đường dẫn bên trái. 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4524" y="5437527"/>
            <a:ext cx="6049628" cy="552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Cán bộ tím kiếm theo đơn vị mình phụ trách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4524" y="6109987"/>
            <a:ext cx="6049628" cy="552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Cán bộ xem chi tiết nội dung và trả lời.</a:t>
            </a: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56" y="1136258"/>
            <a:ext cx="11549350" cy="52163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VÀ PHẢN HỒI CÁC PHẢN ÁNH CỦA CÔNG DÂN VỚI người khác có nguy cơ lây nhiễm</a:t>
            </a:r>
            <a:endParaRPr lang="en-US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88" y="1138204"/>
            <a:ext cx="11786425" cy="53527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0996" y="111661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VÀ PHẢN HỒI CÁC PHẢN ÁNH CỦA CÔNG DÂN VỚI người khác có nguy cơ lây nhiễm</a:t>
            </a:r>
            <a:endParaRPr lang="en-US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417800"/>
            <a:ext cx="8604702" cy="2062103"/>
            <a:chOff x="4435791" y="2198130"/>
            <a:chExt cx="6428571" cy="1421778"/>
          </a:xfrm>
        </p:grpSpPr>
        <p:sp>
          <p:nvSpPr>
            <p:cNvPr id="9" name="TextBox 8"/>
            <p:cNvSpPr txBox="1"/>
            <p:nvPr/>
          </p:nvSpPr>
          <p:spPr>
            <a:xfrm>
              <a:off x="5772326" y="2198130"/>
              <a:ext cx="5092036" cy="142177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XEM VÀ </a:t>
              </a:r>
              <a:r>
                <a:rPr lang="en-US" sz="32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XỬ LÝ </a:t>
              </a:r>
              <a:r>
                <a:rPr lang="en-US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</a:t>
              </a:r>
              <a:r>
                <a:rPr lang="en-US" sz="32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 ÁNH CỦA CHÍNH </a:t>
              </a:r>
              <a:r>
                <a:rPr lang="en-US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</a:t>
              </a:r>
              <a:r>
                <a:rPr lang="en-US" sz="32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 CÓ NGUY CƠ LÂY NHIỄM.</a:t>
              </a:r>
              <a:endPara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58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9" y="1043986"/>
            <a:ext cx="11912696" cy="57187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VÀ PHẢN HỒI CÁC PHẢN ÁNH CỦA CÔNG DÂN có nguy cơ lây nhiễm</a:t>
            </a:r>
            <a:endParaRPr lang="en-US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4524" y="4726546"/>
            <a:ext cx="5582546" cy="552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4524" y="5437527"/>
            <a:ext cx="6049628" cy="552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4524" y="6109987"/>
            <a:ext cx="6049628" cy="552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VÀ PHẢN HỒI CÁC PHẢN ÁNH CỦA CÔNG DÂN có nguy cơ lây nhiễm</a:t>
            </a:r>
            <a:endParaRPr lang="en-US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6" y="872511"/>
            <a:ext cx="12024099" cy="5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VÀ PHẢN HỒI CÁC PHẢN ÁNH CỦA CÔNG DÂN có nguy cơ lây nhiễm</a:t>
            </a:r>
            <a:endParaRPr lang="en-US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9" y="852920"/>
            <a:ext cx="11767928" cy="5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743200"/>
            <a:ext cx="8604702" cy="1502777"/>
            <a:chOff x="4435791" y="2422487"/>
            <a:chExt cx="6428571" cy="1036134"/>
          </a:xfrm>
        </p:grpSpPr>
        <p:sp>
          <p:nvSpPr>
            <p:cNvPr id="9" name="TextBox 8"/>
            <p:cNvSpPr txBox="1"/>
            <p:nvPr/>
          </p:nvSpPr>
          <p:spPr>
            <a:xfrm>
              <a:off x="5772326" y="2523973"/>
              <a:ext cx="5092036" cy="7427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 NHẬT DANH SÁCH F.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3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3" y="852920"/>
            <a:ext cx="11320855" cy="5722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6476" y="2619376"/>
            <a:ext cx="7981950" cy="3781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TTKSBT,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import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BN-AA-BB-CC…</a:t>
            </a: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BM-Ngoai-01-…: BM-NOI-01-..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F2).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excels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slide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705850" y="1914525"/>
            <a:ext cx="295275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3" y="852920"/>
            <a:ext cx="11320855" cy="5722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6550" y="3133725"/>
            <a:ext cx="7381875" cy="54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6550" y="4435144"/>
            <a:ext cx="7381875" cy="552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6550" y="5107604"/>
            <a:ext cx="7381875" cy="7109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6550" y="3784434"/>
            <a:ext cx="7381875" cy="54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6550" y="5887269"/>
            <a:ext cx="7381875" cy="513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28" y="429561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ko-KR" sz="4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ko-KR" alt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50371" y="169456"/>
            <a:ext cx="7265303" cy="648984"/>
            <a:chOff x="4694597" y="1474743"/>
            <a:chExt cx="5828290" cy="648984"/>
          </a:xfrm>
        </p:grpSpPr>
        <p:sp>
          <p:nvSpPr>
            <p:cNvPr id="9" name="TextBox 8"/>
            <p:cNvSpPr txBox="1"/>
            <p:nvPr/>
          </p:nvSpPr>
          <p:spPr>
            <a:xfrm>
              <a:off x="5430851" y="1500309"/>
              <a:ext cx="509203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TIẾP NHẬN VÀ XỬ LÝ PHẢN ÁNH KIẾN NGHỊ CỦA CÔNG DÂN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59896" y="988606"/>
            <a:ext cx="7418245" cy="856563"/>
            <a:chOff x="4694597" y="1474743"/>
            <a:chExt cx="5828290" cy="856563"/>
          </a:xfrm>
        </p:grpSpPr>
        <p:sp>
          <p:nvSpPr>
            <p:cNvPr id="49" name="TextBox 48"/>
            <p:cNvSpPr txBox="1"/>
            <p:nvPr/>
          </p:nvSpPr>
          <p:spPr>
            <a:xfrm>
              <a:off x="5430851" y="1500309"/>
              <a:ext cx="509203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XEM VÀ TRẢ LỜI CÁC KIẾN NGHỊ CỦA CÔNG DÂN VỚI NGƯỜI KHÁC CÓ NGUY CƠ LÂY NHIỄM.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3869421" y="1807756"/>
            <a:ext cx="7418245" cy="648984"/>
            <a:chOff x="4694597" y="1474743"/>
            <a:chExt cx="5828290" cy="648984"/>
          </a:xfrm>
        </p:grpSpPr>
        <p:sp>
          <p:nvSpPr>
            <p:cNvPr id="54" name="TextBox 53"/>
            <p:cNvSpPr txBox="1"/>
            <p:nvPr/>
          </p:nvSpPr>
          <p:spPr>
            <a:xfrm>
              <a:off x="5430851" y="1500309"/>
              <a:ext cx="509203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XEM VÀ XỬ LÝ CÁC PHẢN ÁNH CỦA CHÍNH CÔNG DÂN CÓ NGUY CƠ LÂY NHIỄM.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3859896" y="2645956"/>
            <a:ext cx="7418245" cy="648984"/>
            <a:chOff x="4694597" y="1474743"/>
            <a:chExt cx="5828290" cy="648984"/>
          </a:xfrm>
        </p:grpSpPr>
        <p:sp>
          <p:nvSpPr>
            <p:cNvPr id="59" name="TextBox 58"/>
            <p:cNvSpPr txBox="1"/>
            <p:nvPr/>
          </p:nvSpPr>
          <p:spPr>
            <a:xfrm>
              <a:off x="5430851" y="1646859"/>
              <a:ext cx="509203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CẬP NHẬT DANH SÁCH F.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3869421" y="3531781"/>
            <a:ext cx="8103504" cy="756891"/>
            <a:chOff x="4694597" y="1474743"/>
            <a:chExt cx="5828290" cy="756891"/>
          </a:xfrm>
        </p:grpSpPr>
        <p:sp>
          <p:nvSpPr>
            <p:cNvPr id="64" name="TextBox 63"/>
            <p:cNvSpPr txBox="1"/>
            <p:nvPr/>
          </p:nvSpPr>
          <p:spPr>
            <a:xfrm>
              <a:off x="5430851" y="1646859"/>
              <a:ext cx="509203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CẬP NHẬT LỘ TRÌNH DI CHUYỂN CỦA CÁC F.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3878946" y="4389031"/>
            <a:ext cx="8103504" cy="668513"/>
            <a:chOff x="4694597" y="1474743"/>
            <a:chExt cx="5828290" cy="668513"/>
          </a:xfrm>
        </p:grpSpPr>
        <p:sp>
          <p:nvSpPr>
            <p:cNvPr id="69" name="TextBox 68"/>
            <p:cNvSpPr txBox="1"/>
            <p:nvPr/>
          </p:nvSpPr>
          <p:spPr>
            <a:xfrm>
              <a:off x="5430851" y="1558481"/>
              <a:ext cx="509203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CẬP NHẬT ĐIỆN THOẠI CỦA CÁN BỘ QUẢN LÝ CÁC F.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06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3888471" y="5179606"/>
            <a:ext cx="8103504" cy="648984"/>
            <a:chOff x="4694597" y="1474743"/>
            <a:chExt cx="5828290" cy="648984"/>
          </a:xfrm>
        </p:grpSpPr>
        <p:sp>
          <p:nvSpPr>
            <p:cNvPr id="74" name="TextBox 73"/>
            <p:cNvSpPr txBox="1"/>
            <p:nvPr/>
          </p:nvSpPr>
          <p:spPr>
            <a:xfrm>
              <a:off x="5430851" y="1658772"/>
              <a:ext cx="509203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XEM BẢN ĐỒ DỊCH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3888471" y="6008281"/>
            <a:ext cx="8103504" cy="668513"/>
            <a:chOff x="4694597" y="1474743"/>
            <a:chExt cx="5828290" cy="668513"/>
          </a:xfrm>
        </p:grpSpPr>
        <p:sp>
          <p:nvSpPr>
            <p:cNvPr id="79" name="TextBox 78"/>
            <p:cNvSpPr txBox="1"/>
            <p:nvPr/>
          </p:nvSpPr>
          <p:spPr>
            <a:xfrm>
              <a:off x="5430851" y="1558481"/>
              <a:ext cx="509203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GỬI MÃ CHO CÁC F ĐĂNG NHẬP VÀO ỨNG DỤNG “COVID HÀ NỘI” ĐỂ GỬI ĐỊNH VỊ VỀ APP SMART CITY</a:t>
              </a:r>
              <a:endPara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694597" y="1474743"/>
              <a:ext cx="958096" cy="648984"/>
              <a:chOff x="5273108" y="1431987"/>
              <a:chExt cx="958096" cy="648984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412981" y="1449053"/>
                <a:ext cx="596381" cy="6319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273108" y="1431987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08</a:t>
                </a:r>
                <a:endParaRPr lang="ko-KR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" y="764555"/>
            <a:ext cx="11831640" cy="59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743198"/>
            <a:ext cx="8716319" cy="1502776"/>
            <a:chOff x="4435791" y="2422487"/>
            <a:chExt cx="6511960" cy="1036134"/>
          </a:xfrm>
        </p:grpSpPr>
        <p:sp>
          <p:nvSpPr>
            <p:cNvPr id="9" name="TextBox 8"/>
            <p:cNvSpPr txBox="1"/>
            <p:nvPr/>
          </p:nvSpPr>
          <p:spPr>
            <a:xfrm>
              <a:off x="5684240" y="2569194"/>
              <a:ext cx="5263511" cy="7427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 NHẬT LỘ TRÌNH DI CHUYỂN CỦA CÁC F.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58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LỘ TRÌNH DI CHUYỂN CỦA CÁC F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6" y="852920"/>
            <a:ext cx="11811732" cy="58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LỘ TRÌNH DI CHUYỂN CỦA CÁC F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4" y="732392"/>
            <a:ext cx="11938671" cy="60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644169"/>
            <a:ext cx="8604702" cy="1601806"/>
            <a:chOff x="4435791" y="2354208"/>
            <a:chExt cx="6428571" cy="1104413"/>
          </a:xfrm>
        </p:grpSpPr>
        <p:sp>
          <p:nvSpPr>
            <p:cNvPr id="9" name="TextBox 8"/>
            <p:cNvSpPr txBox="1"/>
            <p:nvPr/>
          </p:nvSpPr>
          <p:spPr>
            <a:xfrm>
              <a:off x="5772326" y="2354208"/>
              <a:ext cx="5092036" cy="108224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 NHẬT ĐIỆN THOẠI CỦA CÁN BỘ QUẢN LÝ CÁC F.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06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5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ĐIỆN THOẠI CỦA QUẢN LÝ CÁC F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" y="763372"/>
            <a:ext cx="11899442" cy="584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NHẬT ĐIỆN THOẠI CỦA QUẢN LÝ CÁC F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6" y="686616"/>
            <a:ext cx="11962260" cy="59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743198"/>
            <a:ext cx="8604702" cy="1502776"/>
            <a:chOff x="4435791" y="2422487"/>
            <a:chExt cx="6428571" cy="1036134"/>
          </a:xfrm>
        </p:grpSpPr>
        <p:sp>
          <p:nvSpPr>
            <p:cNvPr id="9" name="TextBox 8"/>
            <p:cNvSpPr txBox="1"/>
            <p:nvPr/>
          </p:nvSpPr>
          <p:spPr>
            <a:xfrm>
              <a:off x="5772326" y="2693738"/>
              <a:ext cx="5092036" cy="40319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 XEM BẢN ĐỒ DỊCH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07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25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XEM BẢN ĐỒ DỊCH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96" y="767897"/>
            <a:ext cx="11711651" cy="57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XEM BẢN ĐỒ DỊCH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88" y="852920"/>
            <a:ext cx="11546454" cy="57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30229" y="2356831"/>
            <a:ext cx="8406056" cy="1502776"/>
            <a:chOff x="4435791" y="2422487"/>
            <a:chExt cx="6428570" cy="1036134"/>
          </a:xfrm>
        </p:grpSpPr>
        <p:sp>
          <p:nvSpPr>
            <p:cNvPr id="9" name="TextBox 8"/>
            <p:cNvSpPr txBox="1"/>
            <p:nvPr/>
          </p:nvSpPr>
          <p:spPr>
            <a:xfrm>
              <a:off x="5772325" y="2440033"/>
              <a:ext cx="5092036" cy="101858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TIẾP NHẬN VÀ XỬ LÝ PHẢN ÁNH KIẾN NGHỊ CỦA CÔNG DÂN</a:t>
              </a:r>
              <a:endParaRPr lang="ko-K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09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996" y="21508"/>
            <a:ext cx="11551810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XEM BẢN ĐỒ DỊCH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758" y="852920"/>
            <a:ext cx="11797048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479389"/>
            <a:ext cx="8604702" cy="2554545"/>
            <a:chOff x="4435791" y="2240595"/>
            <a:chExt cx="6428571" cy="1761307"/>
          </a:xfrm>
        </p:grpSpPr>
        <p:sp>
          <p:nvSpPr>
            <p:cNvPr id="9" name="TextBox 8"/>
            <p:cNvSpPr txBox="1"/>
            <p:nvPr/>
          </p:nvSpPr>
          <p:spPr>
            <a:xfrm>
              <a:off x="5772326" y="2240595"/>
              <a:ext cx="5092036" cy="176130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 CÁN BỘ GỬI MÃ CHO CÁC F ĐĂNG NHẬP VÀO ỨNG DỤNG “COVID HÀ NỘI” ĐỂ GỬI ĐỊNH VỊ VỀ APP SMART CITY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08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31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00125" y="1924050"/>
            <a:ext cx="9686926" cy="2114550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NÀY SẼ GỬI FILE HƯỚNG DẪN SAU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605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1152" y="1407975"/>
            <a:ext cx="8000594" cy="353943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HỖ TRỢ ỨNG DỤNG HÀ NỘI SMART CITY</a:t>
            </a:r>
          </a:p>
          <a:p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thoại: 02437 676767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động:  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0978 313 618 – Đ/c Thông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098 893 6356 – Đ/c Tuấn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kiemsoatdichbenh@Hanoi.gov.vn</a:t>
            </a: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rot="20859410">
            <a:off x="10023642" y="1943985"/>
            <a:ext cx="529390" cy="985499"/>
            <a:chOff x="9208167" y="1960735"/>
            <a:chExt cx="529390" cy="985499"/>
          </a:xfrm>
        </p:grpSpPr>
        <p:sp>
          <p:nvSpPr>
            <p:cNvPr id="4" name="Oval 3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605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8121" y="2894476"/>
            <a:ext cx="800059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!</a:t>
            </a:r>
          </a:p>
        </p:txBody>
      </p:sp>
    </p:spTree>
    <p:extLst>
      <p:ext uri="{BB962C8B-B14F-4D97-AF65-F5344CB8AC3E}">
        <p14:creationId xmlns:p14="http://schemas.microsoft.com/office/powerpoint/2010/main" val="37656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645" y="143636"/>
            <a:ext cx="9003541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truy cập vào trang quản trị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6" y="975048"/>
            <a:ext cx="11266290" cy="56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645" y="143636"/>
            <a:ext cx="9003541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mục phản ánh kiến nghị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13" y="1181109"/>
            <a:ext cx="11182174" cy="52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645" y="143636"/>
            <a:ext cx="9003541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mục phản ánh kiến nghị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2" y="1123702"/>
            <a:ext cx="11800353" cy="53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645" y="143636"/>
            <a:ext cx="9003541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mục phản ánh kiến nghị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03800" y="3378200"/>
            <a:ext cx="901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34" y="884896"/>
            <a:ext cx="11377340" cy="5771192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7" idx="0"/>
          </p:cNvCxnSpPr>
          <p:nvPr/>
        </p:nvCxnSpPr>
        <p:spPr>
          <a:xfrm flipV="1">
            <a:off x="7500495" y="1931926"/>
            <a:ext cx="986683" cy="3804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54650" y="2312343"/>
            <a:ext cx="4091690" cy="931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/>
              <a:t>Cho phép quản trị phân công đến cán bộ thuộc phường xã nào đó để trả lời 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223161" y="1929352"/>
            <a:ext cx="1803042" cy="30676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43211" y="4997003"/>
            <a:ext cx="4469918" cy="931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/>
              <a:t>Cho phép hiển thị hoặc không hiển thị nội dung câu hỏi và trả lời này lên cổng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488492" y="1929353"/>
            <a:ext cx="0" cy="13142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1138616" y="2596908"/>
            <a:ext cx="349876" cy="6466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187189" y="3243556"/>
            <a:ext cx="2004811" cy="931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/>
              <a:t>Khóa hoặc mở khóa nội dung phản ánh</a:t>
            </a: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0788740" y="4916029"/>
            <a:ext cx="349876" cy="6466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8645" y="143636"/>
            <a:ext cx="9003541" cy="831412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chọn mục phản ánh kiến nghị</a:t>
            </a:r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3" y="975048"/>
            <a:ext cx="11938514" cy="52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88" y="0"/>
            <a:ext cx="328605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715" y="436069"/>
            <a:ext cx="3188367" cy="784830"/>
          </a:xfrm>
          <a:prstGeom prst="rect">
            <a:avLst/>
          </a:prstGeom>
          <a:noFill/>
        </p:spPr>
        <p:txBody>
          <a:bodyPr wrap="square" lIns="274320" rtlCol="0" anchor="ctr">
            <a:spAutoFit/>
          </a:bodyPr>
          <a:lstStyle/>
          <a:p>
            <a:r>
              <a:rPr lang="en-US" altLang="ko-KR" sz="4500" smtClean="0">
                <a:solidFill>
                  <a:schemeClr val="bg1"/>
                </a:solidFill>
                <a:cs typeface="Arial" pitchFamily="34" charset="0"/>
              </a:rPr>
              <a:t>Nội dung</a:t>
            </a:r>
            <a:endParaRPr lang="ko-KR" altLang="en-US" sz="45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75681" y="2397948"/>
            <a:ext cx="8604702" cy="2062104"/>
            <a:chOff x="4435791" y="2184443"/>
            <a:chExt cx="6428571" cy="1421779"/>
          </a:xfrm>
        </p:grpSpPr>
        <p:sp>
          <p:nvSpPr>
            <p:cNvPr id="9" name="TextBox 8"/>
            <p:cNvSpPr txBox="1"/>
            <p:nvPr/>
          </p:nvSpPr>
          <p:spPr>
            <a:xfrm>
              <a:off x="5772326" y="2184443"/>
              <a:ext cx="5092036" cy="142177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32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 DẪN CÁN BỘ XEM VÀ TRẢ LỜI CÁC KIẾN NGHỊ CỦA CÔNG DÂN VỚI NGƯỜI KHÁC CÓ NGUY CƠ LÂY NHIỄM.</a:t>
              </a:r>
              <a:endPara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435791" y="2422487"/>
              <a:ext cx="1248449" cy="1036134"/>
              <a:chOff x="5014302" y="2379731"/>
              <a:chExt cx="1248449" cy="1036134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14302" y="2379731"/>
                <a:ext cx="1248449" cy="103613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02387" y="2569176"/>
                <a:ext cx="1072278" cy="594176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5000" b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</a:t>
                </a:r>
                <a:endParaRPr lang="ko-KR" altLang="en-US" sz="5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1278142" y="289050"/>
            <a:ext cx="529390" cy="985499"/>
            <a:chOff x="9208167" y="1960735"/>
            <a:chExt cx="529390" cy="985499"/>
          </a:xfrm>
        </p:grpSpPr>
        <p:sp>
          <p:nvSpPr>
            <p:cNvPr id="11" name="Oval 10"/>
            <p:cNvSpPr/>
            <p:nvPr/>
          </p:nvSpPr>
          <p:spPr>
            <a:xfrm>
              <a:off x="9208167" y="1960735"/>
              <a:ext cx="529390" cy="529390"/>
            </a:xfrm>
            <a:prstGeom prst="ellipse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504946" y="2607890"/>
              <a:ext cx="232611" cy="232611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248273" y="2825919"/>
              <a:ext cx="120315" cy="1203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6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PLANT 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FF3"/>
      </a:accent1>
      <a:accent2>
        <a:srgbClr val="00BFF3"/>
      </a:accent2>
      <a:accent3>
        <a:srgbClr val="00BFF3"/>
      </a:accent3>
      <a:accent4>
        <a:srgbClr val="00BFF3"/>
      </a:accent4>
      <a:accent5>
        <a:srgbClr val="00BFF3"/>
      </a:accent5>
      <a:accent6>
        <a:srgbClr val="00BFF3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palnt-doll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B54A"/>
      </a:accent1>
      <a:accent2>
        <a:srgbClr val="F8CF34"/>
      </a:accent2>
      <a:accent3>
        <a:srgbClr val="E6524B"/>
      </a:accent3>
      <a:accent4>
        <a:srgbClr val="00BFF3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882</Words>
  <Application>Microsoft Office PowerPoint</Application>
  <PresentationFormat>Widescreen</PresentationFormat>
  <Paragraphs>91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 Unicode MS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   VĂN PHÒNG UỶ BAN NHÂN DÂN THÀNH PHỐ HÀ NỘI TRUNG TÂM TH-CB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Chuyen gia 1</cp:lastModifiedBy>
  <cp:revision>180</cp:revision>
  <dcterms:created xsi:type="dcterms:W3CDTF">2018-04-24T17:14:44Z</dcterms:created>
  <dcterms:modified xsi:type="dcterms:W3CDTF">2020-03-30T03:42:47Z</dcterms:modified>
</cp:coreProperties>
</file>