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2" r:id="rId4"/>
    <p:sldId id="270" r:id="rId5"/>
    <p:sldId id="257" r:id="rId6"/>
    <p:sldId id="267" r:id="rId7"/>
    <p:sldId id="258" r:id="rId8"/>
    <p:sldId id="271" r:id="rId9"/>
    <p:sldId id="259" r:id="rId10"/>
    <p:sldId id="260" r:id="rId11"/>
    <p:sldId id="261" r:id="rId12"/>
    <p:sldId id="263" r:id="rId13"/>
    <p:sldId id="264" r:id="rId14"/>
    <p:sldId id="266" r:id="rId15"/>
  </p:sldIdLst>
  <p:sldSz cx="12192000" cy="6858000"/>
  <p:notesSz cx="6858000" cy="9144000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D905"/>
    <a:srgbClr val="228A93"/>
    <a:srgbClr val="5A270C"/>
    <a:srgbClr val="562409"/>
    <a:srgbClr val="EB2428"/>
    <a:srgbClr val="3920D0"/>
    <a:srgbClr val="3B12AE"/>
    <a:srgbClr val="009999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3" autoAdjust="0"/>
    <p:restoredTop sz="94660"/>
  </p:normalViewPr>
  <p:slideViewPr>
    <p:cSldViewPr>
      <p:cViewPr varScale="1">
        <p:scale>
          <a:sx n="60" d="100"/>
          <a:sy n="60" d="100"/>
        </p:scale>
        <p:origin x="1098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10A2E-6AD9-4F19-9FDA-4DD52FD7D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08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31402-2F43-4AAA-9DCD-DF7126F14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870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79485-9429-4DB3-995B-83FE18B8C2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258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59467-BF35-4C61-993D-9059857476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602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80400-8D22-4A35-93DE-C54E785D8E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98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36EAA-5CE5-4567-8EC8-2F68D158E1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86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30E17-2D90-4E1B-AD44-077B2B665B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158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15F93-8766-433A-A511-13DBD6E9B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6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D48C9-C30E-439B-B6B1-DD993FDC7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87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D2B9E-8636-40E9-A833-C51540C2DA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875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DC6C3-B927-4CB4-8258-17DF5C5F4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8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9Slide.vn - 2019">
            <a:extLst>
              <a:ext uri="{FF2B5EF4-FFF2-40B4-BE49-F238E27FC236}">
                <a16:creationId xmlns:a16="http://schemas.microsoft.com/office/drawing/2014/main" id="{96FBE394-1A61-4116-8D97-98B69EDA3916}"/>
              </a:ext>
            </a:extLst>
          </p:cNvPr>
          <p:cNvSpPr txBox="1"/>
          <p:nvPr userDrawn="1"/>
        </p:nvSpPr>
        <p:spPr>
          <a:xfrm>
            <a:off x="0" y="-1604665"/>
            <a:ext cx="121920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400">
                <a:solidFill>
                  <a:srgbClr val="CFCFCF"/>
                </a:solidFill>
              </a:rPr>
              <a:t>www.9slide.vn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B56F372-3213-4DD8-BD7F-7C51FD5FC3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7">
            <a:extLst>
              <a:ext uri="{FF2B5EF4-FFF2-40B4-BE49-F238E27FC236}">
                <a16:creationId xmlns:a16="http://schemas.microsoft.com/office/drawing/2014/main" id="{67AC5D07-ACB5-4C5E-928F-01DFDDCA14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905000"/>
            <a:ext cx="8382000" cy="1376362"/>
          </a:xfrm>
          <a:prstGeom prst="rect">
            <a:avLst/>
          </a:prstGeom>
          <a:noFill/>
          <a:ln>
            <a:noFill/>
          </a:ln>
          <a:effectLst/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anose="020B0803030403020204" pitchFamily="34" charset="0"/>
              </a:rPr>
              <a:t>CHÀO MỪNG CÁC EM HỌC </a:t>
            </a: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anose="020B0803030403020204" pitchFamily="34" charset="0"/>
              </a:rPr>
              <a:t>SINH TIN HỌC LỚP 4</a:t>
            </a:r>
            <a:endParaRPr lang="en-US" sz="4000" b="1" dirty="0">
              <a:solidFill>
                <a:srgbClr val="0B03B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rce Sans Pro Black" panose="020B0803030403020204" pitchFamily="34" charset="0"/>
            </a:endParaRPr>
          </a:p>
        </p:txBody>
      </p:sp>
      <p:sp>
        <p:nvSpPr>
          <p:cNvPr id="5" name="Text Box 17">
            <a:extLst>
              <a:ext uri="{FF2B5EF4-FFF2-40B4-BE49-F238E27FC236}">
                <a16:creationId xmlns:a16="http://schemas.microsoft.com/office/drawing/2014/main" id="{230CAC72-3B10-433E-86A1-DA1184E95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3679" y="4038601"/>
            <a:ext cx="8382000" cy="638175"/>
          </a:xfrm>
          <a:prstGeom prst="rect">
            <a:avLst/>
          </a:prstGeom>
          <a:noFill/>
          <a:ln>
            <a:noFill/>
          </a:ln>
          <a:effectLst/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anose="020B0803030403020204" pitchFamily="34" charset="0"/>
              </a:rPr>
              <a:t>Bài 4: Các thao tác với tệp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rce Sans Pro Black" panose="020B08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3773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4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152401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anose="020B0803030403020204" pitchFamily="34" charset="0"/>
              </a:rPr>
              <a:t>A. HOẠT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anose="020B0803030403020204" pitchFamily="34" charset="0"/>
              </a:rPr>
              <a:t>ĐỘNG CƠ BẢN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726132" y="5334000"/>
            <a:ext cx="30861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00B05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1"/>
            <a:ext cx="12192000" cy="586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8153400" y="4648200"/>
            <a:ext cx="2855768" cy="3810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52401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anose="020B0803030403020204" pitchFamily="34" charset="0"/>
              </a:rPr>
              <a:t>B. HOẠT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anose="020B0803030403020204" pitchFamily="34" charset="0"/>
              </a:rPr>
              <a:t>ĐỘNG THỰC HÀNH</a:t>
            </a:r>
          </a:p>
        </p:txBody>
      </p:sp>
      <p:sp>
        <p:nvSpPr>
          <p:cNvPr id="10" name="Content Placeholder 25"/>
          <p:cNvSpPr>
            <a:spLocks noGrp="1"/>
          </p:cNvSpPr>
          <p:nvPr>
            <p:ph idx="1"/>
          </p:nvPr>
        </p:nvSpPr>
        <p:spPr>
          <a:xfrm>
            <a:off x="304800" y="1143000"/>
            <a:ext cx="11582400" cy="260242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err="1">
                <a:solidFill>
                  <a:srgbClr val="562409"/>
                </a:solidFill>
              </a:rPr>
              <a:t>Mở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thư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mục</a:t>
            </a:r>
            <a:r>
              <a:rPr lang="en-US" sz="2800" dirty="0">
                <a:solidFill>
                  <a:srgbClr val="562409"/>
                </a:solidFill>
              </a:rPr>
              <a:t> HOCTAP, </a:t>
            </a:r>
            <a:r>
              <a:rPr lang="en-US" sz="2800" dirty="0" err="1">
                <a:solidFill>
                  <a:srgbClr val="562409"/>
                </a:solidFill>
              </a:rPr>
              <a:t>tạo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thư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mục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mang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tên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em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với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các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thư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mục</a:t>
            </a:r>
            <a:r>
              <a:rPr lang="en-US" sz="2800" dirty="0">
                <a:solidFill>
                  <a:srgbClr val="562409"/>
                </a:solidFill>
              </a:rPr>
              <a:t> con: SOANTHAO, TRINHCHIEU, VE.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562409"/>
                </a:solidFill>
              </a:rPr>
              <a:t>Sao </a:t>
            </a:r>
            <a:r>
              <a:rPr lang="en-US" sz="2800" dirty="0" err="1">
                <a:solidFill>
                  <a:srgbClr val="562409"/>
                </a:solidFill>
              </a:rPr>
              <a:t>chép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các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tệp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trong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thư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mục</a:t>
            </a:r>
            <a:r>
              <a:rPr lang="en-US" sz="2800" dirty="0">
                <a:solidFill>
                  <a:srgbClr val="562409"/>
                </a:solidFill>
              </a:rPr>
              <a:t> HOCTAP </a:t>
            </a:r>
            <a:r>
              <a:rPr lang="en-US" sz="2800" dirty="0" err="1">
                <a:solidFill>
                  <a:srgbClr val="562409"/>
                </a:solidFill>
              </a:rPr>
              <a:t>vào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các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thư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mục</a:t>
            </a:r>
            <a:r>
              <a:rPr lang="en-US" sz="2800" dirty="0">
                <a:solidFill>
                  <a:srgbClr val="562409"/>
                </a:solidFill>
              </a:rPr>
              <a:t> con </a:t>
            </a:r>
            <a:r>
              <a:rPr lang="en-US" sz="2800" dirty="0" err="1">
                <a:solidFill>
                  <a:srgbClr val="562409"/>
                </a:solidFill>
              </a:rPr>
              <a:t>theo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gợi</a:t>
            </a:r>
            <a:r>
              <a:rPr lang="en-US" sz="2800" dirty="0">
                <a:solidFill>
                  <a:srgbClr val="562409"/>
                </a:solidFill>
              </a:rPr>
              <a:t> ý: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647436"/>
              </p:ext>
            </p:extLst>
          </p:nvPr>
        </p:nvGraphicFramePr>
        <p:xfrm>
          <a:off x="472049" y="3352799"/>
          <a:ext cx="11484248" cy="298019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71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1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1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71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14780">
                <a:tc>
                  <a:txBody>
                    <a:bodyPr/>
                    <a:lstStyle/>
                    <a:p>
                      <a:r>
                        <a:rPr lang="en-US" sz="350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Biểu</a:t>
                      </a:r>
                      <a:r>
                        <a:rPr lang="en-US" sz="35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500" baseline="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tượng</a:t>
                      </a:r>
                      <a:r>
                        <a:rPr lang="en-US" sz="350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500" baseline="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tệp</a:t>
                      </a:r>
                      <a:endParaRPr lang="en-US" sz="35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0739" marR="100739" marT="50369" marB="50369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0739" marR="100739" marT="50369" marB="50369"/>
                </a:tc>
                <a:tc>
                  <a:txBody>
                    <a:bodyPr/>
                    <a:lstStyle/>
                    <a:p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0739" marR="100739" marT="50369" marB="50369"/>
                </a:tc>
                <a:tc>
                  <a:txBody>
                    <a:bodyPr/>
                    <a:lstStyle/>
                    <a:p>
                      <a:endParaRPr lang="en-US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0739" marR="100739" marT="50369" marB="5036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5415">
                <a:tc>
                  <a:txBody>
                    <a:bodyPr/>
                    <a:lstStyle/>
                    <a:p>
                      <a:r>
                        <a:rPr lang="en-US" sz="3100" dirty="0" err="1">
                          <a:latin typeface="Times New Roman" pitchFamily="18" charset="0"/>
                          <a:cs typeface="Times New Roman" pitchFamily="18" charset="0"/>
                        </a:rPr>
                        <a:t>Vào</a:t>
                      </a:r>
                      <a:r>
                        <a:rPr lang="en-US" sz="31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1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thư</a:t>
                      </a:r>
                      <a:r>
                        <a:rPr lang="en-US" sz="31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1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mục</a:t>
                      </a:r>
                      <a:endParaRPr lang="en-US" sz="3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0739" marR="100739" marT="50369" marB="50369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SOANTHAO</a:t>
                      </a:r>
                    </a:p>
                  </a:txBody>
                  <a:tcPr marL="100739" marR="100739" marT="50369" marB="50369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VE</a:t>
                      </a:r>
                    </a:p>
                  </a:txBody>
                  <a:tcPr marL="100739" marR="100739" marT="50369" marB="50369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TRINHCHIEU</a:t>
                      </a:r>
                    </a:p>
                  </a:txBody>
                  <a:tcPr marL="100739" marR="100739" marT="50369" marB="5036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2" name="Picture 11" descr="Capturrrr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733800" y="3472028"/>
            <a:ext cx="1668652" cy="1655478"/>
          </a:xfrm>
          <a:prstGeom prst="rect">
            <a:avLst/>
          </a:prstGeom>
        </p:spPr>
      </p:pic>
      <p:pic>
        <p:nvPicPr>
          <p:cNvPr id="13" name="Picture 12" descr="Capturff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92933" y="3536891"/>
            <a:ext cx="1690954" cy="1592157"/>
          </a:xfrm>
          <a:prstGeom prst="rect">
            <a:avLst/>
          </a:prstGeom>
        </p:spPr>
      </p:pic>
      <p:pic>
        <p:nvPicPr>
          <p:cNvPr id="14" name="Picture 13" descr="Capture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14288" y="3505661"/>
            <a:ext cx="1766808" cy="1590615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2401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anose="020B0803030403020204" pitchFamily="34" charset="0"/>
              </a:rPr>
              <a:t>B. HOẠT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anose="020B0803030403020204" pitchFamily="34" charset="0"/>
              </a:rPr>
              <a:t>ĐỘNG THỰC HÀNH</a:t>
            </a:r>
          </a:p>
        </p:txBody>
      </p:sp>
      <p:sp>
        <p:nvSpPr>
          <p:cNvPr id="16" name="Content Placeholder 25"/>
          <p:cNvSpPr>
            <a:spLocks noGrp="1"/>
          </p:cNvSpPr>
          <p:nvPr>
            <p:ph idx="1"/>
          </p:nvPr>
        </p:nvSpPr>
        <p:spPr>
          <a:xfrm>
            <a:off x="190500" y="1266297"/>
            <a:ext cx="11811000" cy="16764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800" dirty="0">
                <a:solidFill>
                  <a:srgbClr val="562409"/>
                </a:solidFill>
              </a:rPr>
              <a:t>3.   </a:t>
            </a:r>
            <a:r>
              <a:rPr lang="en-US" sz="2800" dirty="0" err="1">
                <a:solidFill>
                  <a:srgbClr val="562409"/>
                </a:solidFill>
              </a:rPr>
              <a:t>Đổi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tên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các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tệp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trong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các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thư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mục</a:t>
            </a:r>
            <a:r>
              <a:rPr lang="en-US" sz="2800" dirty="0">
                <a:solidFill>
                  <a:srgbClr val="562409"/>
                </a:solidFill>
              </a:rPr>
              <a:t>: SOANTHAO, VE, TRINHCHIEU </a:t>
            </a:r>
            <a:r>
              <a:rPr lang="en-US" sz="2800" dirty="0" err="1">
                <a:solidFill>
                  <a:srgbClr val="562409"/>
                </a:solidFill>
              </a:rPr>
              <a:t>theo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tên</a:t>
            </a:r>
            <a:r>
              <a:rPr lang="en-US" sz="2800" dirty="0">
                <a:solidFill>
                  <a:srgbClr val="562409"/>
                </a:solidFill>
              </a:rPr>
              <a:t> do </a:t>
            </a:r>
            <a:r>
              <a:rPr lang="en-US" sz="2800" dirty="0" err="1">
                <a:solidFill>
                  <a:srgbClr val="562409"/>
                </a:solidFill>
              </a:rPr>
              <a:t>em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tự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đặt</a:t>
            </a:r>
            <a:r>
              <a:rPr lang="en-US" sz="2800" dirty="0">
                <a:solidFill>
                  <a:srgbClr val="562409"/>
                </a:solidFill>
              </a:rPr>
              <a:t>.</a:t>
            </a:r>
          </a:p>
        </p:txBody>
      </p:sp>
      <p:pic>
        <p:nvPicPr>
          <p:cNvPr id="17" name="Picture 16" descr="Capturrrr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907562" y="2590800"/>
            <a:ext cx="1445172" cy="1676400"/>
          </a:xfrm>
          <a:prstGeom prst="rect">
            <a:avLst/>
          </a:prstGeom>
        </p:spPr>
      </p:pic>
      <p:pic>
        <p:nvPicPr>
          <p:cNvPr id="18" name="Picture 17" descr="Capturff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60296" y="2590101"/>
            <a:ext cx="1524000" cy="1677799"/>
          </a:xfrm>
          <a:prstGeom prst="rect">
            <a:avLst/>
          </a:prstGeom>
        </p:spPr>
      </p:pic>
      <p:pic>
        <p:nvPicPr>
          <p:cNvPr id="19" name="Picture 18" descr="Capture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691858" y="2590800"/>
            <a:ext cx="159258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138014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52401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anose="020B0803030403020204" pitchFamily="34" charset="0"/>
              </a:rPr>
              <a:t>B. HOẠT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anose="020B0803030403020204" pitchFamily="34" charset="0"/>
              </a:rPr>
              <a:t>ĐỘNG ỨNG DỤNG MỞ RỘNG</a:t>
            </a:r>
          </a:p>
        </p:txBody>
      </p:sp>
      <p:sp>
        <p:nvSpPr>
          <p:cNvPr id="8" name="Content Placeholder 25"/>
          <p:cNvSpPr>
            <a:spLocks noGrp="1"/>
          </p:cNvSpPr>
          <p:nvPr>
            <p:ph idx="1"/>
          </p:nvPr>
        </p:nvSpPr>
        <p:spPr>
          <a:xfrm>
            <a:off x="381000" y="990600"/>
            <a:ext cx="11506200" cy="5410200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bai1.docx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bai2.docx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SOANTHAO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bai1.docx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bai2.docx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2400" dirty="0">
              <a:solidFill>
                <a:srgbClr val="562409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None/>
            </a:pPr>
            <a:r>
              <a:rPr lang="en-US" sz="2400" dirty="0">
                <a:solidFill>
                  <a:srgbClr val="562409"/>
                </a:solidFill>
              </a:rPr>
              <a:t>    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A.Nháy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Gioithieu.pptx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HOCTAP,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Ctrl + C.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TRINHCHIEU,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Ctrl + V</a:t>
            </a:r>
          </a:p>
          <a:p>
            <a:pPr marL="514350" indent="-514350">
              <a:buNone/>
            </a:pPr>
            <a:endParaRPr lang="en-US" sz="2400" dirty="0">
              <a:solidFill>
                <a:srgbClr val="562409"/>
              </a:solidFill>
              <a:latin typeface="Times New Roman" pitchFamily="18" charset="0"/>
              <a:cs typeface="Times New Roman" pitchFamily="18" charset="0"/>
            </a:endParaRPr>
          </a:p>
          <a:p>
            <a:pPr marL="3143250" lvl="6" indent="-514350">
              <a:buNone/>
            </a:pP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143250" lvl="6" indent="-514350">
              <a:buNone/>
            </a:pP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Ctrl + C = copy</a:t>
            </a:r>
          </a:p>
          <a:p>
            <a:pPr marL="3143250" lvl="6" indent="-514350">
              <a:buNone/>
            </a:pP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Ctrl + V = Paste</a:t>
            </a:r>
          </a:p>
          <a:p>
            <a:pPr marL="514350" indent="-514350">
              <a:buAutoNum type="arabicPeriod"/>
            </a:pPr>
            <a:endParaRPr lang="en-US" sz="2400" dirty="0">
              <a:solidFill>
                <a:srgbClr val="562409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endParaRPr lang="en-US" sz="2400" dirty="0">
              <a:solidFill>
                <a:srgbClr val="56240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994067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/>
          <p:cNvSpPr/>
          <p:nvPr/>
        </p:nvSpPr>
        <p:spPr>
          <a:xfrm>
            <a:off x="1524000" y="1676400"/>
            <a:ext cx="8804564" cy="4191000"/>
          </a:xfrm>
          <a:prstGeom prst="snip2Diag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Wingdings" pitchFamily="2" charset="2"/>
              <a:buChar char="v"/>
            </a:pPr>
            <a:r>
              <a:rPr lang="en-US" sz="2800" dirty="0" err="1">
                <a:solidFill>
                  <a:srgbClr val="562409"/>
                </a:solidFill>
              </a:rPr>
              <a:t>Thư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mục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có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thể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chứa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tệp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và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các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thư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mục</a:t>
            </a:r>
            <a:r>
              <a:rPr lang="en-US" sz="2800" dirty="0">
                <a:solidFill>
                  <a:srgbClr val="562409"/>
                </a:solidFill>
              </a:rPr>
              <a:t> con </a:t>
            </a:r>
            <a:r>
              <a:rPr lang="en-US" sz="2800" dirty="0" err="1">
                <a:solidFill>
                  <a:srgbClr val="562409"/>
                </a:solidFill>
              </a:rPr>
              <a:t>khác</a:t>
            </a:r>
            <a:endParaRPr lang="en-US" sz="2800" dirty="0">
              <a:solidFill>
                <a:srgbClr val="562409"/>
              </a:solidFill>
            </a:endParaRPr>
          </a:p>
          <a:p>
            <a:pPr marL="514350" indent="-514350">
              <a:buFont typeface="Wingdings" pitchFamily="2" charset="2"/>
              <a:buChar char="v"/>
            </a:pPr>
            <a:r>
              <a:rPr lang="en-US" sz="2800" dirty="0" err="1">
                <a:solidFill>
                  <a:srgbClr val="562409"/>
                </a:solidFill>
              </a:rPr>
              <a:t>Chúng</a:t>
            </a:r>
            <a:r>
              <a:rPr lang="en-US" sz="2800" dirty="0">
                <a:solidFill>
                  <a:srgbClr val="562409"/>
                </a:solidFill>
              </a:rPr>
              <a:t> ta </a:t>
            </a:r>
            <a:r>
              <a:rPr lang="en-US" sz="2800" dirty="0" err="1">
                <a:solidFill>
                  <a:srgbClr val="562409"/>
                </a:solidFill>
              </a:rPr>
              <a:t>có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thể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thực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hiện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sao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chép</a:t>
            </a:r>
            <a:r>
              <a:rPr lang="en-US" sz="2800" dirty="0">
                <a:solidFill>
                  <a:srgbClr val="562409"/>
                </a:solidFill>
              </a:rPr>
              <a:t> (Copy) </a:t>
            </a:r>
            <a:r>
              <a:rPr lang="en-US" sz="2800" dirty="0" err="1">
                <a:solidFill>
                  <a:srgbClr val="562409"/>
                </a:solidFill>
              </a:rPr>
              <a:t>tệp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từ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thư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mục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này</a:t>
            </a:r>
            <a:r>
              <a:rPr lang="en-US" sz="2800" dirty="0">
                <a:solidFill>
                  <a:srgbClr val="562409"/>
                </a:solidFill>
              </a:rPr>
              <a:t> sang </a:t>
            </a:r>
            <a:r>
              <a:rPr lang="en-US" sz="2800" dirty="0" err="1">
                <a:solidFill>
                  <a:srgbClr val="562409"/>
                </a:solidFill>
              </a:rPr>
              <a:t>thư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mục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khác</a:t>
            </a:r>
            <a:r>
              <a:rPr lang="en-US" sz="2800" dirty="0">
                <a:solidFill>
                  <a:srgbClr val="562409"/>
                </a:solidFill>
              </a:rPr>
              <a:t>, </a:t>
            </a:r>
            <a:r>
              <a:rPr lang="en-US" sz="2800" dirty="0" err="1">
                <a:solidFill>
                  <a:srgbClr val="562409"/>
                </a:solidFill>
              </a:rPr>
              <a:t>đổi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tên</a:t>
            </a:r>
            <a:r>
              <a:rPr lang="en-US" sz="2800" dirty="0">
                <a:solidFill>
                  <a:srgbClr val="562409"/>
                </a:solidFill>
              </a:rPr>
              <a:t> (Rename), </a:t>
            </a:r>
            <a:r>
              <a:rPr lang="en-US" sz="2800" dirty="0" err="1">
                <a:solidFill>
                  <a:srgbClr val="562409"/>
                </a:solidFill>
              </a:rPr>
              <a:t>hoặc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xóa</a:t>
            </a:r>
            <a:r>
              <a:rPr lang="en-US" sz="2800" dirty="0">
                <a:solidFill>
                  <a:srgbClr val="562409"/>
                </a:solidFill>
              </a:rPr>
              <a:t> (Delete) </a:t>
            </a:r>
            <a:r>
              <a:rPr lang="en-US" sz="2800" dirty="0" err="1">
                <a:solidFill>
                  <a:srgbClr val="562409"/>
                </a:solidFill>
              </a:rPr>
              <a:t>tệp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tương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tự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như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sao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chép</a:t>
            </a:r>
            <a:r>
              <a:rPr lang="en-US" sz="2800" dirty="0">
                <a:solidFill>
                  <a:srgbClr val="562409"/>
                </a:solidFill>
              </a:rPr>
              <a:t>, </a:t>
            </a:r>
            <a:r>
              <a:rPr lang="en-US" sz="2800" dirty="0" err="1">
                <a:solidFill>
                  <a:srgbClr val="562409"/>
                </a:solidFill>
              </a:rPr>
              <a:t>đổi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tên</a:t>
            </a:r>
            <a:r>
              <a:rPr lang="en-US" sz="2800" dirty="0">
                <a:solidFill>
                  <a:srgbClr val="562409"/>
                </a:solidFill>
              </a:rPr>
              <a:t>, </a:t>
            </a:r>
            <a:r>
              <a:rPr lang="en-US" sz="2800" dirty="0" err="1">
                <a:solidFill>
                  <a:srgbClr val="562409"/>
                </a:solidFill>
              </a:rPr>
              <a:t>xóa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thư</a:t>
            </a:r>
            <a:r>
              <a:rPr lang="en-US" sz="2800" dirty="0">
                <a:solidFill>
                  <a:srgbClr val="562409"/>
                </a:solidFill>
              </a:rPr>
              <a:t> </a:t>
            </a:r>
            <a:r>
              <a:rPr lang="en-US" sz="2800" dirty="0" err="1">
                <a:solidFill>
                  <a:srgbClr val="562409"/>
                </a:solidFill>
              </a:rPr>
              <a:t>mục</a:t>
            </a:r>
            <a:endParaRPr lang="en-US" sz="2800" dirty="0">
              <a:solidFill>
                <a:srgbClr val="562409"/>
              </a:solidFill>
            </a:endParaRPr>
          </a:p>
          <a:p>
            <a:pPr algn="ctr"/>
            <a:endParaRPr lang="en-US" sz="24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8011B1-018A-4E7D-9628-467EE7528F31}"/>
              </a:ext>
            </a:extLst>
          </p:cNvPr>
          <p:cNvSpPr txBox="1"/>
          <p:nvPr/>
        </p:nvSpPr>
        <p:spPr>
          <a:xfrm>
            <a:off x="1524000" y="344269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anose="020B0803030403020204" pitchFamily="34" charset="0"/>
              </a:rPr>
              <a:t>EM CẦN GHI NHỚ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rce Sans Pro Black" panose="020B08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97657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7">
            <a:extLst>
              <a:ext uri="{FF2B5EF4-FFF2-40B4-BE49-F238E27FC236}">
                <a16:creationId xmlns:a16="http://schemas.microsoft.com/office/drawing/2014/main" id="{A6364CF4-939E-430B-8BA0-5FA63C441F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110233"/>
            <a:ext cx="12167017" cy="63753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anose="020B0803030403020204" pitchFamily="34" charset="0"/>
              </a:rPr>
              <a:t>Thực hiện các thao tác sao chép, đổi tên xóa tệp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rce Sans Pro Black" panose="020B0803030403020204" pitchFamily="34" charset="0"/>
            </a:endParaRPr>
          </a:p>
        </p:txBody>
      </p:sp>
      <p:sp>
        <p:nvSpPr>
          <p:cNvPr id="3" name="Text Box 17">
            <a:extLst>
              <a:ext uri="{FF2B5EF4-FFF2-40B4-BE49-F238E27FC236}">
                <a16:creationId xmlns:a16="http://schemas.microsoft.com/office/drawing/2014/main" id="{60F867DD-F3C3-4A74-A126-80004C734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17" y="1524000"/>
            <a:ext cx="11912184" cy="76064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anose="020B0803030403020204" pitchFamily="34" charset="0"/>
              </a:rPr>
              <a:t>Mục tiêu</a:t>
            </a:r>
            <a:endParaRPr lang="en-US" sz="4000" b="1" dirty="0">
              <a:solidFill>
                <a:srgbClr val="0B03B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rce Sans Pro Black" panose="020B08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8672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4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36C30-10BE-4203-BEFD-EE4F800C4A85}"/>
              </a:ext>
            </a:extLst>
          </p:cNvPr>
          <p:cNvSpPr txBox="1">
            <a:spLocks/>
          </p:cNvSpPr>
          <p:nvPr/>
        </p:nvSpPr>
        <p:spPr>
          <a:xfrm>
            <a:off x="1981200" y="152400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3200" b="1" ker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anose="020B0803030403020204" pitchFamily="34" charset="0"/>
                <a:ea typeface="+mn-ea"/>
                <a:cs typeface="+mn-cs"/>
              </a:rPr>
              <a:t>KIỂM TRA BÀI CŨ</a:t>
            </a:r>
            <a:endParaRPr lang="en-US" sz="3200" b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rce Sans Pro Black" panose="020B0803030403020204" pitchFamily="34" charset="0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C03D8-C2B6-4482-9DBA-9C7736ABE88E}"/>
              </a:ext>
            </a:extLst>
          </p:cNvPr>
          <p:cNvSpPr txBox="1">
            <a:spLocks/>
          </p:cNvSpPr>
          <p:nvPr/>
        </p:nvSpPr>
        <p:spPr>
          <a:xfrm>
            <a:off x="0" y="1181100"/>
            <a:ext cx="12192000" cy="1143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b="0" i="0" u="none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kern="0">
                <a:latin typeface="Times New Roman" pitchFamily="18" charset="0"/>
                <a:cs typeface="Times New Roman" pitchFamily="18" charset="0"/>
              </a:rPr>
              <a:t>Em hãy cho biết phần tên và phần mở rộng của tệp “hinhanh.png”?</a:t>
            </a:r>
            <a:endParaRPr lang="en-US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BC0367E-36E6-4201-95BC-10182C4C18D4}"/>
              </a:ext>
            </a:extLst>
          </p:cNvPr>
          <p:cNvSpPr txBox="1">
            <a:spLocks/>
          </p:cNvSpPr>
          <p:nvPr/>
        </p:nvSpPr>
        <p:spPr>
          <a:xfrm>
            <a:off x="5943600" y="1919038"/>
            <a:ext cx="4038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hinhanh.png</a:t>
            </a:r>
          </a:p>
        </p:txBody>
      </p:sp>
      <p:sp>
        <p:nvSpPr>
          <p:cNvPr id="5" name="Left Brace 4">
            <a:extLst>
              <a:ext uri="{FF2B5EF4-FFF2-40B4-BE49-F238E27FC236}">
                <a16:creationId xmlns:a16="http://schemas.microsoft.com/office/drawing/2014/main" id="{6E200224-3D3A-4C4F-A05B-208B874170BF}"/>
              </a:ext>
            </a:extLst>
          </p:cNvPr>
          <p:cNvSpPr/>
          <p:nvPr/>
        </p:nvSpPr>
        <p:spPr>
          <a:xfrm rot="16200000">
            <a:off x="6879109" y="1938089"/>
            <a:ext cx="495300" cy="2133600"/>
          </a:xfrm>
          <a:prstGeom prst="leftBrace">
            <a:avLst>
              <a:gd name="adj1" fmla="val 8333"/>
              <a:gd name="adj2" fmla="val 48263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>
            <a:extLst>
              <a:ext uri="{FF2B5EF4-FFF2-40B4-BE49-F238E27FC236}">
                <a16:creationId xmlns:a16="http://schemas.microsoft.com/office/drawing/2014/main" id="{1749D9D8-532C-43ED-9B8B-5278C04D321B}"/>
              </a:ext>
            </a:extLst>
          </p:cNvPr>
          <p:cNvSpPr/>
          <p:nvPr/>
        </p:nvSpPr>
        <p:spPr>
          <a:xfrm rot="16200000">
            <a:off x="8700701" y="2585789"/>
            <a:ext cx="495300" cy="838200"/>
          </a:xfrm>
          <a:prstGeom prst="leftBrace">
            <a:avLst>
              <a:gd name="adj1" fmla="val 8333"/>
              <a:gd name="adj2" fmla="val 48263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E0D5E48-9123-46CB-980A-442D383B6C7A}"/>
              </a:ext>
            </a:extLst>
          </p:cNvPr>
          <p:cNvSpPr txBox="1">
            <a:spLocks/>
          </p:cNvSpPr>
          <p:nvPr/>
        </p:nvSpPr>
        <p:spPr>
          <a:xfrm>
            <a:off x="6335530" y="3290638"/>
            <a:ext cx="20193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tên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3196438-5CFF-4317-8F77-42AA82C56942}"/>
              </a:ext>
            </a:extLst>
          </p:cNvPr>
          <p:cNvSpPr txBox="1">
            <a:spLocks/>
          </p:cNvSpPr>
          <p:nvPr/>
        </p:nvSpPr>
        <p:spPr>
          <a:xfrm>
            <a:off x="8357801" y="3290638"/>
            <a:ext cx="283845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rộng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013B98E6-7DA5-4E1D-88FE-21CE31563D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24" y="4465722"/>
            <a:ext cx="1127036" cy="1290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>
            <a:extLst>
              <a:ext uri="{FF2B5EF4-FFF2-40B4-BE49-F238E27FC236}">
                <a16:creationId xmlns:a16="http://schemas.microsoft.com/office/drawing/2014/main" id="{496A9AFF-F4D3-489F-BB74-5B11D5A41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484" y="4433638"/>
            <a:ext cx="1209636" cy="1460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>
            <a:extLst>
              <a:ext uri="{FF2B5EF4-FFF2-40B4-BE49-F238E27FC236}">
                <a16:creationId xmlns:a16="http://schemas.microsoft.com/office/drawing/2014/main" id="{CD1AF1A1-C002-4DB7-8081-CACC80DB7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3844" y="4534224"/>
            <a:ext cx="1112433" cy="1153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37862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D8083210-5EAB-42D6-A7F7-808FF81A7916}"/>
              </a:ext>
            </a:extLst>
          </p:cNvPr>
          <p:cNvSpPr txBox="1">
            <a:spLocks/>
          </p:cNvSpPr>
          <p:nvPr/>
        </p:nvSpPr>
        <p:spPr bwMode="auto">
          <a:xfrm>
            <a:off x="152400" y="1371600"/>
            <a:ext cx="11887200" cy="6031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 b="0" i="0" u="none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/>
            <a:r>
              <a:rPr lang="en-US" b="1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Bước </a:t>
            </a:r>
            <a:r>
              <a:rPr lang="en-US" b="1" dirty="0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1: </a:t>
            </a:r>
            <a:r>
              <a:rPr lang="en-US" b="1" dirty="0" err="1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b="1" dirty="0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b="1" dirty="0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b="1" dirty="0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b="1" dirty="0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b="1" dirty="0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b="1" dirty="0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b="1" dirty="0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b="1" dirty="0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b="1" dirty="0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 Rename</a:t>
            </a:r>
          </a:p>
          <a:p>
            <a:pPr algn="l"/>
            <a:r>
              <a:rPr lang="en-US" b="1" dirty="0" err="1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b="1" dirty="0" err="1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b="1" dirty="0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b="1" dirty="0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b="1" dirty="0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b="1" dirty="0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endParaRPr lang="en-US" b="1" dirty="0">
              <a:solidFill>
                <a:srgbClr val="228A93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b="1" dirty="0" err="1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b="1" dirty="0" err="1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b="1" dirty="0">
                <a:solidFill>
                  <a:srgbClr val="228A93"/>
                </a:solidFill>
                <a:latin typeface="Times New Roman" pitchFamily="18" charset="0"/>
                <a:cs typeface="Times New Roman" pitchFamily="18" charset="0"/>
              </a:rPr>
              <a:t> Enter</a:t>
            </a:r>
          </a:p>
          <a:p>
            <a:pPr algn="l"/>
            <a:r>
              <a:rPr lang="en-US" b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b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Ý:Không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/,\,:,?,”&lt;&gt;.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225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mục,máy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hiển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tên.Em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Yes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hủy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b="1" i="1" dirty="0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5A270C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endParaRPr lang="en-US" b="1" i="1" dirty="0">
              <a:solidFill>
                <a:srgbClr val="5A270C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B.Khởi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word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soạn.Tên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HỌC TẬP</a:t>
            </a:r>
          </a:p>
          <a:p>
            <a:pPr algn="l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03D10A-B849-4074-BCAC-1892B3271979}"/>
              </a:ext>
            </a:extLst>
          </p:cNvPr>
          <p:cNvSpPr txBox="1"/>
          <p:nvPr/>
        </p:nvSpPr>
        <p:spPr>
          <a:xfrm>
            <a:off x="0" y="0"/>
            <a:ext cx="1203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anose="020B0803030403020204" pitchFamily="34" charset="0"/>
              </a:rPr>
              <a:t>A.HOẠT ĐỘNG CƠ BẢN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BD392E-B2DF-4301-B4B0-2D9913949BD5}"/>
              </a:ext>
            </a:extLst>
          </p:cNvPr>
          <p:cNvSpPr txBox="1"/>
          <p:nvPr/>
        </p:nvSpPr>
        <p:spPr>
          <a:xfrm>
            <a:off x="0" y="909935"/>
            <a:ext cx="1188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>
                <a:solidFill>
                  <a:srgbClr val="BFD905"/>
                </a:solidFill>
                <a:latin typeface="#9Slide01 Tieu de ngan" panose="00000800000000000000" pitchFamily="2" charset="0"/>
                <a:cs typeface="Times New Roman" pitchFamily="18" charset="0"/>
              </a:rPr>
              <a:t>1. ĐỔI TÊN  TỆP</a:t>
            </a:r>
            <a:endParaRPr lang="en-US" sz="2800" dirty="0">
              <a:solidFill>
                <a:srgbClr val="BFD905"/>
              </a:solidFill>
              <a:latin typeface="#9Slide01 Tieu de ngan" panose="00000800000000000000" pitchFamily="2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2092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52401"/>
            <a:ext cx="1203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anose="020B0803030403020204" pitchFamily="34" charset="0"/>
              </a:rPr>
              <a:t>A.HOẠT ĐỘNG CƠ BẢN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72540"/>
            <a:ext cx="10972800" cy="5076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0" y="7696200"/>
            <a:ext cx="52832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1"/>
          <p:cNvSpPr txBox="1">
            <a:spLocks/>
          </p:cNvSpPr>
          <p:nvPr/>
        </p:nvSpPr>
        <p:spPr bwMode="auto">
          <a:xfrm>
            <a:off x="414728" y="2209348"/>
            <a:ext cx="11811000" cy="3585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 b="0" i="0" u="none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/>
            <a:r>
              <a:rPr lang="en-US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Copy</a:t>
            </a:r>
          </a:p>
          <a:p>
            <a:pPr algn="l"/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Paste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288947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anose="020B0803030403020204" pitchFamily="34" charset="0"/>
              </a:rPr>
              <a:t>A. HOẠT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anose="020B0803030403020204" pitchFamily="34" charset="0"/>
              </a:rPr>
              <a:t>ĐỘNG CƠ BẢN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9A53D7-BD0E-40D7-AEF6-0665B4FEB609}"/>
              </a:ext>
            </a:extLst>
          </p:cNvPr>
          <p:cNvSpPr txBox="1"/>
          <p:nvPr/>
        </p:nvSpPr>
        <p:spPr>
          <a:xfrm>
            <a:off x="0" y="1249147"/>
            <a:ext cx="1203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>
                <a:solidFill>
                  <a:srgbClr val="BFD905"/>
                </a:solidFill>
                <a:latin typeface="Times New Roman" pitchFamily="18" charset="0"/>
                <a:cs typeface="Times New Roman" pitchFamily="18" charset="0"/>
              </a:rPr>
              <a:t>2. SAO CHÉP TỆP</a:t>
            </a:r>
            <a:endParaRPr lang="en-US" sz="3200" dirty="0">
              <a:solidFill>
                <a:srgbClr val="BFD905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53095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73701" y="91274"/>
            <a:ext cx="122282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anose="020B0803030403020204" pitchFamily="34" charset="0"/>
              </a:rPr>
              <a:t>A. HOẠT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anose="020B0803030403020204" pitchFamily="34" charset="0"/>
              </a:rPr>
              <a:t>ĐỘNG CƠ BẢN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833438"/>
            <a:ext cx="11582399" cy="593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71CE433-13DE-4F93-ABDE-99F56B0783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1143000"/>
            <a:ext cx="11353800" cy="4828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79228DC-3E25-405D-AEFE-2E77669DAF29}"/>
              </a:ext>
            </a:extLst>
          </p:cNvPr>
          <p:cNvSpPr txBox="1"/>
          <p:nvPr/>
        </p:nvSpPr>
        <p:spPr>
          <a:xfrm>
            <a:off x="-73701" y="91274"/>
            <a:ext cx="122282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anose="020B0803030403020204" pitchFamily="34" charset="0"/>
              </a:rPr>
              <a:t>A. HOẠT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anose="020B0803030403020204" pitchFamily="34" charset="0"/>
              </a:rPr>
              <a:t>ĐỘNG CƠ BẢN</a:t>
            </a:r>
          </a:p>
        </p:txBody>
      </p:sp>
    </p:spTree>
    <p:extLst>
      <p:ext uri="{BB962C8B-B14F-4D97-AF65-F5344CB8AC3E}">
        <p14:creationId xmlns:p14="http://schemas.microsoft.com/office/powerpoint/2010/main" val="31156127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"/>
          <p:cNvSpPr>
            <a:spLocks noGrp="1"/>
          </p:cNvSpPr>
          <p:nvPr>
            <p:ph idx="1"/>
          </p:nvPr>
        </p:nvSpPr>
        <p:spPr>
          <a:xfrm>
            <a:off x="152400" y="2400300"/>
            <a:ext cx="12039600" cy="20574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Các </a:t>
            </a:r>
            <a:r>
              <a:rPr lang="en-US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Delete</a:t>
            </a:r>
          </a:p>
          <a:p>
            <a:pPr>
              <a:buNone/>
            </a:pPr>
            <a:r>
              <a:rPr lang="en-US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Yes </a:t>
            </a:r>
            <a:r>
              <a:rPr lang="en-US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dirty="0" err="1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dirty="0">
                <a:solidFill>
                  <a:srgbClr val="562409"/>
                </a:solidFill>
                <a:latin typeface="Times New Roman" pitchFamily="18" charset="0"/>
                <a:cs typeface="Times New Roman" pitchFamily="18" charset="0"/>
              </a:rPr>
              <a:t> Enter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33600" y="152401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anose="020B0803030403020204" pitchFamily="34" charset="0"/>
              </a:rPr>
              <a:t>A. HOẠT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 Black" panose="020B0803030403020204" pitchFamily="34" charset="0"/>
              </a:rPr>
              <a:t>ĐỘNG CƠ BẢN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A050FC-0470-448B-A797-A84FBCC5A012}"/>
              </a:ext>
            </a:extLst>
          </p:cNvPr>
          <p:cNvSpPr txBox="1"/>
          <p:nvPr/>
        </p:nvSpPr>
        <p:spPr>
          <a:xfrm>
            <a:off x="152400" y="160529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800">
                <a:solidFill>
                  <a:srgbClr val="BFD905"/>
                </a:solidFill>
                <a:latin typeface="Times New Roman" pitchFamily="18" charset="0"/>
                <a:cs typeface="Times New Roman" pitchFamily="18" charset="0"/>
              </a:rPr>
              <a:t>3. XÓA TỆP</a:t>
            </a:r>
            <a:endParaRPr lang="en-US" sz="2800" dirty="0">
              <a:solidFill>
                <a:srgbClr val="BFD905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3"/>
  <p:tag name="MMPROD_UIDATA" val="&lt;database version=&quot;11.0&quot;&gt;&lt;object type=&quot;1&quot; unique_id=&quot;10001&quot;&gt;&lt;object type=&quot;2&quot; unique_id=&quot;10353&quot;&gt;&lt;object type=&quot;3&quot; unique_id=&quot;10354&quot;&gt;&lt;property id=&quot;20148&quot; value=&quot;5&quot;/&gt;&lt;property id=&quot;20300&quot; value=&quot;Slide 1&quot;/&gt;&lt;property id=&quot;20307&quot; value=&quot;256&quot;/&gt;&lt;/object&gt;&lt;object type=&quot;3&quot; unique_id=&quot;10355&quot;&gt;&lt;property id=&quot;20148&quot; value=&quot;5&quot;/&gt;&lt;property id=&quot;20300&quot; value=&quot;Slide 2&quot;/&gt;&lt;property id=&quot;20307&quot; value=&quot;257&quot;/&gt;&lt;/object&gt;&lt;object type=&quot;3&quot; unique_id=&quot;10356&quot;&gt;&lt;property id=&quot;20148&quot; value=&quot;5&quot;/&gt;&lt;property id=&quot;20300&quot; value=&quot;Slide 4&quot;/&gt;&lt;property id=&quot;20307&quot; value=&quot;258&quot;/&gt;&lt;/object&gt;&lt;object type=&quot;3&quot; unique_id=&quot;10357&quot;&gt;&lt;property id=&quot;20148&quot; value=&quot;5&quot;/&gt;&lt;property id=&quot;20300&quot; value=&quot;Slide 5&quot;/&gt;&lt;property id=&quot;20307&quot; value=&quot;259&quot;/&gt;&lt;/object&gt;&lt;object type=&quot;3&quot; unique_id=&quot;10358&quot;&gt;&lt;property id=&quot;20148&quot; value=&quot;5&quot;/&gt;&lt;property id=&quot;20300&quot; value=&quot;Slide 6&quot;/&gt;&lt;property id=&quot;20307&quot; value=&quot;260&quot;/&gt;&lt;/object&gt;&lt;object type=&quot;3&quot; unique_id=&quot;10359&quot;&gt;&lt;property id=&quot;20148&quot; value=&quot;5&quot;/&gt;&lt;property id=&quot;20300&quot; value=&quot;Slide 7&quot;/&gt;&lt;property id=&quot;20307&quot; value=&quot;261&quot;/&gt;&lt;/object&gt;&lt;object type=&quot;3&quot; unique_id=&quot;10891&quot;&gt;&lt;property id=&quot;20148&quot; value=&quot;5&quot;/&gt;&lt;property id=&quot;20300&quot; value=&quot;Slide 8&quot;/&gt;&lt;property id=&quot;20307&quot; value=&quot;263&quot;/&gt;&lt;/object&gt;&lt;object type=&quot;3&quot; unique_id=&quot;10892&quot;&gt;&lt;property id=&quot;20148&quot; value=&quot;5&quot;/&gt;&lt;property id=&quot;20300&quot; value=&quot;Slide 9&quot;/&gt;&lt;property id=&quot;20307&quot; value=&quot;264&quot;/&gt;&lt;/object&gt;&lt;object type=&quot;3&quot; unique_id=&quot;11066&quot;&gt;&lt;property id=&quot;20148&quot; value=&quot;5&quot;/&gt;&lt;property id=&quot;20300&quot; value=&quot;Slide 10&quot;/&gt;&lt;property id=&quot;20307&quot; value=&quot;266&quot;/&gt;&lt;/object&gt;&lt;object type=&quot;3&quot; unique_id=&quot;11208&quot;&gt;&lt;property id=&quot;20148&quot; value=&quot;5&quot;/&gt;&lt;property id=&quot;20300&quot; value=&quot;Slide 3&quot;/&gt;&lt;property id=&quot;20307&quot; value=&quot;267&quot;/&gt;&lt;/object&gt;&lt;/object&gt;&lt;object type=&quot;8&quot; unique_id=&quot;10367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9Slide.vn</Template>
  <TotalTime>357</TotalTime>
  <Words>563</Words>
  <Application>Microsoft Office PowerPoint</Application>
  <PresentationFormat>Widescreen</PresentationFormat>
  <Paragraphs>60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#9Slide01 Tieu de ngan</vt:lpstr>
      <vt:lpstr>Arial</vt:lpstr>
      <vt:lpstr>Source Sans Pro Black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9Slide.vn</Manager>
  <Company>9Slide.vn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9Slide.vn</dc:subject>
  <dc:creator>Administrator</dc:creator>
  <dc:description>9Slide.vn</dc:description>
  <cp:lastModifiedBy>Tiến Minh</cp:lastModifiedBy>
  <cp:revision>41</cp:revision>
  <dcterms:created xsi:type="dcterms:W3CDTF">2003-05-19T11:04:01Z</dcterms:created>
  <dcterms:modified xsi:type="dcterms:W3CDTF">2021-09-24T04:33:51Z</dcterms:modified>
  <cp:category>9Slide.vn</cp:category>
</cp:coreProperties>
</file>