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6" r:id="rId5"/>
    <p:sldId id="287" r:id="rId6"/>
    <p:sldId id="288" r:id="rId7"/>
    <p:sldId id="289" r:id="rId8"/>
    <p:sldId id="290" r:id="rId9"/>
    <p:sldId id="283" r:id="rId10"/>
    <p:sldId id="264" r:id="rId11"/>
    <p:sldId id="274" r:id="rId12"/>
    <p:sldId id="260" r:id="rId13"/>
    <p:sldId id="261" r:id="rId14"/>
    <p:sldId id="262" r:id="rId15"/>
    <p:sldId id="275" r:id="rId16"/>
    <p:sldId id="263" r:id="rId17"/>
    <p:sldId id="284" r:id="rId18"/>
    <p:sldId id="267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76" r:id="rId28"/>
    <p:sldId id="279" r:id="rId29"/>
  </p:sldIdLst>
  <p:sldSz cx="12192000" cy="6858000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Bernard MT Condensed" panose="02050806060905020404" pitchFamily="18" charset="0"/>
      <p:regular r:id="rId35"/>
    </p:embeddedFont>
    <p:embeddedFont>
      <p:font typeface="Arial-Rounded" panose="020B0500000000000000" charset="0"/>
      <p:regular r:id="rId36"/>
    </p:embeddedFont>
    <p:embeddedFont>
      <p:font typeface="Jokerman" panose="04090605060D06020702" pitchFamily="82" charset="0"/>
      <p:regular r:id="rId37"/>
    </p:embeddedFont>
    <p:embeddedFont>
      <p:font typeface="Bodoni MT Black" panose="02070A03080606020203" pitchFamily="18" charset="0"/>
      <p:bold r:id="rId38"/>
      <p:boldItalic r:id="rId39"/>
    </p:embeddedFont>
    <p:embeddedFont>
      <p:font typeface="等线" panose="020B0604020202020204" charset="-122"/>
      <p:regular r:id="rId40"/>
      <p:bold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Broadway" panose="04040905080B02020502" pitchFamily="82" charset="0"/>
      <p:regular r:id="rId48"/>
    </p:embeddedFont>
    <p:embeddedFont>
      <p:font typeface="Lato Regular" panose="020F0502020204030203" pitchFamily="34" charset="0"/>
      <p:regular r:id="rId49"/>
    </p:embeddedFont>
    <p:embeddedFont>
      <p:font typeface="Cambria Math" panose="02040503050406030204" pitchFamily="18" charset="0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5441"/>
    <a:srgbClr val="D5393C"/>
    <a:srgbClr val="1B605F"/>
    <a:srgbClr val="FF8599"/>
    <a:srgbClr val="E5AC3C"/>
    <a:srgbClr val="1CD8EC"/>
    <a:srgbClr val="FEE002"/>
    <a:srgbClr val="136198"/>
    <a:srgbClr val="5DA156"/>
    <a:srgbClr val="59A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6" autoAdjust="0"/>
    <p:restoredTop sz="95816" autoAdjust="0"/>
  </p:normalViewPr>
  <p:slideViewPr>
    <p:cSldViewPr snapToGrid="0">
      <p:cViewPr varScale="1">
        <p:scale>
          <a:sx n="84" d="100"/>
          <a:sy n="84" d="100"/>
        </p:scale>
        <p:origin x="84" y="4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CFD04-1126-4BD1-96E9-2BDBEE36055A}" type="doc">
      <dgm:prSet loTypeId="urn:microsoft.com/office/officeart/2005/8/layout/pyramid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1DD0881-B35E-4340-A96E-574EAF978211}">
      <dgm:prSet/>
      <dgm:spPr/>
      <dgm:t>
        <a:bodyPr/>
        <a:lstStyle/>
        <a:p>
          <a:pPr rtl="0"/>
          <a:r>
            <a:rPr lang="en-US" dirty="0" err="1" smtClean="0">
              <a:solidFill>
                <a:srgbClr val="002060"/>
              </a:solidFill>
            </a:rPr>
            <a:t>Ôn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tập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bài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toán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gấp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một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số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lên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nhiều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lần</a:t>
          </a:r>
          <a:r>
            <a:rPr lang="en-US" dirty="0" smtClean="0">
              <a:solidFill>
                <a:srgbClr val="002060"/>
              </a:solidFill>
            </a:rPr>
            <a:t>. </a:t>
          </a:r>
          <a:endParaRPr lang="en-US" dirty="0">
            <a:solidFill>
              <a:srgbClr val="002060"/>
            </a:solidFill>
          </a:endParaRPr>
        </a:p>
      </dgm:t>
    </dgm:pt>
    <dgm:pt modelId="{9D11EDF3-349C-40BC-9CE3-85936331F83F}" type="parTrans" cxnId="{8A66C4FF-9995-4F5D-BB4A-24B73B3064F1}">
      <dgm:prSet/>
      <dgm:spPr/>
      <dgm:t>
        <a:bodyPr/>
        <a:lstStyle/>
        <a:p>
          <a:endParaRPr lang="en-US"/>
        </a:p>
      </dgm:t>
    </dgm:pt>
    <dgm:pt modelId="{3AC08EAF-9E01-45FC-B7F9-0BF194F029DE}" type="sibTrans" cxnId="{8A66C4FF-9995-4F5D-BB4A-24B73B3064F1}">
      <dgm:prSet/>
      <dgm:spPr/>
      <dgm:t>
        <a:bodyPr/>
        <a:lstStyle/>
        <a:p>
          <a:endParaRPr lang="en-US"/>
        </a:p>
      </dgm:t>
    </dgm:pt>
    <dgm:pt modelId="{4D3CF08A-E6D1-4223-91E2-31B2E0CD6D48}">
      <dgm:prSet/>
      <dgm:spPr/>
      <dgm:t>
        <a:bodyPr/>
        <a:lstStyle/>
        <a:p>
          <a:pPr rtl="0"/>
          <a:r>
            <a:rPr lang="pt-BR" dirty="0" smtClean="0">
              <a:solidFill>
                <a:srgbClr val="002060"/>
              </a:solidFill>
            </a:rPr>
            <a:t>Chuẩn bị bài học sau: </a:t>
          </a:r>
          <a:r>
            <a:rPr lang="en-US" b="1" dirty="0" err="1" smtClean="0">
              <a:solidFill>
                <a:srgbClr val="002060"/>
              </a:solidFill>
            </a:rPr>
            <a:t>Luyện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tập</a:t>
          </a:r>
          <a:endParaRPr lang="en-US" dirty="0">
            <a:solidFill>
              <a:srgbClr val="002060"/>
            </a:solidFill>
          </a:endParaRPr>
        </a:p>
      </dgm:t>
    </dgm:pt>
    <dgm:pt modelId="{4165D9A9-525C-458C-8D39-DEA8B354BF9D}" type="parTrans" cxnId="{47B86AC8-8AB2-44A1-B2A7-6A7930208FCA}">
      <dgm:prSet/>
      <dgm:spPr/>
      <dgm:t>
        <a:bodyPr/>
        <a:lstStyle/>
        <a:p>
          <a:endParaRPr lang="en-US"/>
        </a:p>
      </dgm:t>
    </dgm:pt>
    <dgm:pt modelId="{778498F7-940F-4768-B1CE-EEC2E0082408}" type="sibTrans" cxnId="{47B86AC8-8AB2-44A1-B2A7-6A7930208FCA}">
      <dgm:prSet/>
      <dgm:spPr/>
      <dgm:t>
        <a:bodyPr/>
        <a:lstStyle/>
        <a:p>
          <a:endParaRPr lang="en-US"/>
        </a:p>
      </dgm:t>
    </dgm:pt>
    <dgm:pt modelId="{28287075-1E26-4BF3-AEF4-39DEA73F6C54}" type="pres">
      <dgm:prSet presAssocID="{31FCFD04-1126-4BD1-96E9-2BDBEE36055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B5DDA6A-BD03-40F7-BEFF-CB77BE776C82}" type="pres">
      <dgm:prSet presAssocID="{31FCFD04-1126-4BD1-96E9-2BDBEE36055A}" presName="pyramid" presStyleLbl="node1" presStyleIdx="0" presStyleCnt="1" custLinFactNeighborX="227" custLinFactNeighborY="-1044"/>
      <dgm:spPr/>
    </dgm:pt>
    <dgm:pt modelId="{9098853F-FFC4-4BFC-9BBC-C0E31EBB5E8E}" type="pres">
      <dgm:prSet presAssocID="{31FCFD04-1126-4BD1-96E9-2BDBEE36055A}" presName="theList" presStyleCnt="0"/>
      <dgm:spPr/>
    </dgm:pt>
    <dgm:pt modelId="{DAF831FC-21F9-4886-A46A-3C50763A5996}" type="pres">
      <dgm:prSet presAssocID="{71DD0881-B35E-4340-A96E-574EAF978211}" presName="aNode" presStyleLbl="fgAcc1" presStyleIdx="0" presStyleCnt="2" custScaleX="472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87C2BD-D8E7-41D1-82E1-0F4E6FD9CA8D}" type="pres">
      <dgm:prSet presAssocID="{71DD0881-B35E-4340-A96E-574EAF978211}" presName="aSpace" presStyleCnt="0"/>
      <dgm:spPr/>
    </dgm:pt>
    <dgm:pt modelId="{CB2E23F7-BA3D-4620-B106-35374D324801}" type="pres">
      <dgm:prSet presAssocID="{4D3CF08A-E6D1-4223-91E2-31B2E0CD6D48}" presName="aNode" presStyleLbl="fgAcc1" presStyleIdx="1" presStyleCnt="2" custScaleX="472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806C2E-51C3-42CD-B4AF-DAA644F25AC5}" type="pres">
      <dgm:prSet presAssocID="{4D3CF08A-E6D1-4223-91E2-31B2E0CD6D48}" presName="aSpace" presStyleCnt="0"/>
      <dgm:spPr/>
    </dgm:pt>
  </dgm:ptLst>
  <dgm:cxnLst>
    <dgm:cxn modelId="{B103CD0C-5CA7-4568-964C-32839EA9D480}" type="presOf" srcId="{71DD0881-B35E-4340-A96E-574EAF978211}" destId="{DAF831FC-21F9-4886-A46A-3C50763A5996}" srcOrd="0" destOrd="0" presId="urn:microsoft.com/office/officeart/2005/8/layout/pyramid2"/>
    <dgm:cxn modelId="{2F5E7BBE-843F-469D-B568-ACF716EDA5DB}" type="presOf" srcId="{31FCFD04-1126-4BD1-96E9-2BDBEE36055A}" destId="{28287075-1E26-4BF3-AEF4-39DEA73F6C54}" srcOrd="0" destOrd="0" presId="urn:microsoft.com/office/officeart/2005/8/layout/pyramid2"/>
    <dgm:cxn modelId="{8A66C4FF-9995-4F5D-BB4A-24B73B3064F1}" srcId="{31FCFD04-1126-4BD1-96E9-2BDBEE36055A}" destId="{71DD0881-B35E-4340-A96E-574EAF978211}" srcOrd="0" destOrd="0" parTransId="{9D11EDF3-349C-40BC-9CE3-85936331F83F}" sibTransId="{3AC08EAF-9E01-45FC-B7F9-0BF194F029DE}"/>
    <dgm:cxn modelId="{CBAEAA30-3ED9-44DE-A843-4EB815972380}" type="presOf" srcId="{4D3CF08A-E6D1-4223-91E2-31B2E0CD6D48}" destId="{CB2E23F7-BA3D-4620-B106-35374D324801}" srcOrd="0" destOrd="0" presId="urn:microsoft.com/office/officeart/2005/8/layout/pyramid2"/>
    <dgm:cxn modelId="{47B86AC8-8AB2-44A1-B2A7-6A7930208FCA}" srcId="{31FCFD04-1126-4BD1-96E9-2BDBEE36055A}" destId="{4D3CF08A-E6D1-4223-91E2-31B2E0CD6D48}" srcOrd="1" destOrd="0" parTransId="{4165D9A9-525C-458C-8D39-DEA8B354BF9D}" sibTransId="{778498F7-940F-4768-B1CE-EEC2E0082408}"/>
    <dgm:cxn modelId="{01A99155-4F79-458E-A109-E60BE580523E}" type="presParOf" srcId="{28287075-1E26-4BF3-AEF4-39DEA73F6C54}" destId="{2B5DDA6A-BD03-40F7-BEFF-CB77BE776C82}" srcOrd="0" destOrd="0" presId="urn:microsoft.com/office/officeart/2005/8/layout/pyramid2"/>
    <dgm:cxn modelId="{6DF44657-7860-426A-8471-552438DA8507}" type="presParOf" srcId="{28287075-1E26-4BF3-AEF4-39DEA73F6C54}" destId="{9098853F-FFC4-4BFC-9BBC-C0E31EBB5E8E}" srcOrd="1" destOrd="0" presId="urn:microsoft.com/office/officeart/2005/8/layout/pyramid2"/>
    <dgm:cxn modelId="{5F2D1F0E-1932-4943-B753-0D896857FCD4}" type="presParOf" srcId="{9098853F-FFC4-4BFC-9BBC-C0E31EBB5E8E}" destId="{DAF831FC-21F9-4886-A46A-3C50763A5996}" srcOrd="0" destOrd="0" presId="urn:microsoft.com/office/officeart/2005/8/layout/pyramid2"/>
    <dgm:cxn modelId="{F6580F8E-2319-47A6-A4B5-0AA3DEB7E345}" type="presParOf" srcId="{9098853F-FFC4-4BFC-9BBC-C0E31EBB5E8E}" destId="{3387C2BD-D8E7-41D1-82E1-0F4E6FD9CA8D}" srcOrd="1" destOrd="0" presId="urn:microsoft.com/office/officeart/2005/8/layout/pyramid2"/>
    <dgm:cxn modelId="{AE1CE5D4-7471-4EEF-843A-0884848276ED}" type="presParOf" srcId="{9098853F-FFC4-4BFC-9BBC-C0E31EBB5E8E}" destId="{CB2E23F7-BA3D-4620-B106-35374D324801}" srcOrd="2" destOrd="0" presId="urn:microsoft.com/office/officeart/2005/8/layout/pyramid2"/>
    <dgm:cxn modelId="{C961349E-6169-4EA9-B730-D45C2157EBDE}" type="presParOf" srcId="{9098853F-FFC4-4BFC-9BBC-C0E31EBB5E8E}" destId="{AC806C2E-51C3-42CD-B4AF-DAA644F25AC5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DDA6A-BD03-40F7-BEFF-CB77BE776C82}">
      <dsp:nvSpPr>
        <dsp:cNvPr id="0" name=""/>
        <dsp:cNvSpPr/>
      </dsp:nvSpPr>
      <dsp:spPr>
        <a:xfrm>
          <a:off x="2285190" y="0"/>
          <a:ext cx="2136971" cy="2136971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F831FC-21F9-4886-A46A-3C50763A5996}">
      <dsp:nvSpPr>
        <dsp:cNvPr id="0" name=""/>
        <dsp:cNvSpPr/>
      </dsp:nvSpPr>
      <dsp:spPr>
        <a:xfrm>
          <a:off x="762539" y="213905"/>
          <a:ext cx="6561602" cy="7596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solidFill>
                <a:srgbClr val="002060"/>
              </a:solidFill>
            </a:rPr>
            <a:t>Ôn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tập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bài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toán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gấp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một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số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lên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nhiều</a:t>
          </a:r>
          <a:r>
            <a:rPr lang="en-US" sz="2600" kern="1200" dirty="0" smtClean="0">
              <a:solidFill>
                <a:srgbClr val="002060"/>
              </a:solidFill>
            </a:rPr>
            <a:t> </a:t>
          </a:r>
          <a:r>
            <a:rPr lang="en-US" sz="2600" kern="1200" dirty="0" err="1" smtClean="0">
              <a:solidFill>
                <a:srgbClr val="002060"/>
              </a:solidFill>
            </a:rPr>
            <a:t>lần</a:t>
          </a:r>
          <a:r>
            <a:rPr lang="en-US" sz="2600" kern="1200" dirty="0" smtClean="0">
              <a:solidFill>
                <a:srgbClr val="002060"/>
              </a:solidFill>
            </a:rPr>
            <a:t>. </a:t>
          </a:r>
          <a:endParaRPr lang="en-US" sz="2600" kern="1200" dirty="0">
            <a:solidFill>
              <a:srgbClr val="002060"/>
            </a:solidFill>
          </a:endParaRPr>
        </a:p>
      </dsp:txBody>
      <dsp:txXfrm>
        <a:off x="799621" y="250987"/>
        <a:ext cx="6487438" cy="685462"/>
      </dsp:txXfrm>
    </dsp:sp>
    <dsp:sp modelId="{CB2E23F7-BA3D-4620-B106-35374D324801}">
      <dsp:nvSpPr>
        <dsp:cNvPr id="0" name=""/>
        <dsp:cNvSpPr/>
      </dsp:nvSpPr>
      <dsp:spPr>
        <a:xfrm>
          <a:off x="762539" y="1068485"/>
          <a:ext cx="6561602" cy="7596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>
              <a:solidFill>
                <a:srgbClr val="002060"/>
              </a:solidFill>
            </a:rPr>
            <a:t>Chuẩn bị bài học sau: </a:t>
          </a:r>
          <a:r>
            <a:rPr lang="en-US" sz="2500" b="1" kern="1200" dirty="0" err="1" smtClean="0">
              <a:solidFill>
                <a:srgbClr val="002060"/>
              </a:solidFill>
            </a:rPr>
            <a:t>Luyện</a:t>
          </a:r>
          <a:r>
            <a:rPr lang="en-US" sz="2500" b="1" kern="1200" dirty="0" smtClean="0">
              <a:solidFill>
                <a:srgbClr val="002060"/>
              </a:solidFill>
            </a:rPr>
            <a:t> </a:t>
          </a:r>
          <a:r>
            <a:rPr lang="en-US" sz="2500" b="1" kern="1200" dirty="0" err="1" smtClean="0">
              <a:solidFill>
                <a:srgbClr val="002060"/>
              </a:solidFill>
            </a:rPr>
            <a:t>tập</a:t>
          </a:r>
          <a:endParaRPr lang="en-US" sz="2500" kern="1200" dirty="0">
            <a:solidFill>
              <a:srgbClr val="002060"/>
            </a:solidFill>
          </a:endParaRPr>
        </a:p>
      </dsp:txBody>
      <dsp:txXfrm>
        <a:off x="799621" y="1105567"/>
        <a:ext cx="6487438" cy="685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EA16-772A-4954-A20D-1DF23755AEE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121CB-9439-40C6-A8AD-6C56513EA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08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69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27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76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12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643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816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5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69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01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04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53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Ấn vào</a:t>
            </a:r>
            <a:r>
              <a:rPr lang="en-US" baseline="0" smtClean="0"/>
              <a:t> nút đỏ để chơi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từng</a:t>
            </a:r>
            <a:r>
              <a:rPr lang="en-US" baseline="0" smtClean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121CB-9439-40C6-A8AD-6C56513EA9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35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2C4E-DA13-4230-A710-A1212FDC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F899-B205-476F-9E3F-5D8132E92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EA08D-E66F-400B-B9E8-A1C5BCC6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4728C-A337-47D6-9A05-AC50D55096F3}" type="datetimeFigureOut">
              <a:rPr lang="en-US" smtClean="0"/>
              <a:t>19/10/2021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98896-DD0C-44BB-B6CB-8990F6EF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C1642-A732-49D5-AE9E-4A45535F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25CC1-884E-4F3D-B81C-28B60A49A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6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6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9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3.wdp"/><Relationship Id="rId4" Type="http://schemas.openxmlformats.org/officeDocument/2006/relationships/audio" Target="../media/media5.mp3"/><Relationship Id="rId9" Type="http://schemas.openxmlformats.org/officeDocument/2006/relationships/image" Target="../media/image45.pn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jpe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3.wdp"/><Relationship Id="rId4" Type="http://schemas.openxmlformats.org/officeDocument/2006/relationships/audio" Target="../media/media5.mp3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png"/><Relationship Id="rId3" Type="http://schemas.microsoft.com/office/2007/relationships/media" Target="../media/media5.mp3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9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diagramLayout" Target="../diagrams/layout1.xml"/><Relationship Id="rId2" Type="http://schemas.openxmlformats.org/officeDocument/2006/relationships/notesSlide" Target="../notesSlides/notesSlide19.xml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3" Type="http://schemas.openxmlformats.org/officeDocument/2006/relationships/image" Target="../media/image18.jp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image" Target="../media/image190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602916F-792C-4AAD-8ACA-2F8A184E1B75}"/>
              </a:ext>
            </a:extLst>
          </p:cNvPr>
          <p:cNvGrpSpPr/>
          <p:nvPr/>
        </p:nvGrpSpPr>
        <p:grpSpPr>
          <a:xfrm>
            <a:off x="1556365" y="425298"/>
            <a:ext cx="11672884" cy="5831344"/>
            <a:chOff x="2876633" y="1286696"/>
            <a:chExt cx="6828469" cy="3936769"/>
          </a:xfrm>
        </p:grpSpPr>
        <p:pic>
          <p:nvPicPr>
            <p:cNvPr id="303" name="Picture 4" descr="cloud.png">
              <a:extLst>
                <a:ext uri="{FF2B5EF4-FFF2-40B4-BE49-F238E27FC236}">
                  <a16:creationId xmlns:a16="http://schemas.microsoft.com/office/drawing/2014/main" id="{482D9DEF-55C2-4D39-ADF9-E4A8503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374" name="图片 373">
              <a:extLst>
                <a:ext uri="{FF2B5EF4-FFF2-40B4-BE49-F238E27FC236}">
                  <a16:creationId xmlns:a16="http://schemas.microsoft.com/office/drawing/2014/main" id="{2E723F16-FC54-4FD4-8B10-5E7857419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375" name="图片 374">
              <a:extLst>
                <a:ext uri="{FF2B5EF4-FFF2-40B4-BE49-F238E27FC236}">
                  <a16:creationId xmlns:a16="http://schemas.microsoft.com/office/drawing/2014/main" id="{FABB6AC8-B6DF-482A-ACC8-475C29B7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346009">
              <a:off x="6607915" y="3528223"/>
              <a:ext cx="867321" cy="622673"/>
            </a:xfrm>
            <a:prstGeom prst="rect">
              <a:avLst/>
            </a:prstGeom>
          </p:spPr>
        </p:pic>
        <p:pic>
          <p:nvPicPr>
            <p:cNvPr id="376" name="图片 375">
              <a:extLst>
                <a:ext uri="{FF2B5EF4-FFF2-40B4-BE49-F238E27FC236}">
                  <a16:creationId xmlns:a16="http://schemas.microsoft.com/office/drawing/2014/main" id="{04D1C057-34D1-4375-8D4A-55CE59A69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280" name="图片 279">
            <a:extLst>
              <a:ext uri="{FF2B5EF4-FFF2-40B4-BE49-F238E27FC236}">
                <a16:creationId xmlns:a16="http://schemas.microsoft.com/office/drawing/2014/main" id="{6E3A3EAF-69A4-4184-A8EC-11EAFCA00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5397" y="-180920"/>
            <a:ext cx="2173509" cy="2942551"/>
          </a:xfrm>
          <a:prstGeom prst="rect">
            <a:avLst/>
          </a:prstGeom>
        </p:spPr>
      </p:pic>
      <p:pic>
        <p:nvPicPr>
          <p:cNvPr id="281" name="图片 280">
            <a:extLst>
              <a:ext uri="{FF2B5EF4-FFF2-40B4-BE49-F238E27FC236}">
                <a16:creationId xmlns:a16="http://schemas.microsoft.com/office/drawing/2014/main" id="{D9610576-FC29-4287-A9C1-8CC077AF8B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65207" y="3492951"/>
            <a:ext cx="2913308" cy="4225338"/>
          </a:xfrm>
          <a:prstGeom prst="rect">
            <a:avLst/>
          </a:prstGeom>
        </p:spPr>
      </p:pic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30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3289602" y="2030671"/>
            <a:ext cx="8354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300" dirty="0" smtClean="0">
                <a:solidFill>
                  <a:srgbClr val="FF8599"/>
                </a:solidFill>
                <a:latin typeface="Bernard MT Condensed" panose="02050806060905020404" pitchFamily="18" charset="0"/>
                <a:cs typeface="+mn-ea"/>
                <a:sym typeface="+mn-lt"/>
              </a:rPr>
              <a:t>CHÀO MỪNG CÁC CON ĐẾN VỚI TIẾT HỌC ONLINE</a:t>
            </a:r>
          </a:p>
          <a:p>
            <a:pPr algn="ctr"/>
            <a:r>
              <a:rPr lang="en-US" altLang="zh-CN" sz="4800" b="1" spc="300" dirty="0" smtClean="0">
                <a:solidFill>
                  <a:srgbClr val="FFFF00"/>
                </a:solidFill>
                <a:latin typeface="Bernard MT Condensed" panose="02050806060905020404" pitchFamily="18" charset="0"/>
                <a:cs typeface="+mn-ea"/>
                <a:sym typeface="+mn-lt"/>
              </a:rPr>
              <a:t>MÔN : TOÁN </a:t>
            </a:r>
            <a:endParaRPr lang="en-US" altLang="zh-CN" sz="4800" b="1" spc="300" dirty="0">
              <a:solidFill>
                <a:srgbClr val="FFFF00"/>
              </a:solidFill>
              <a:latin typeface="Bernard MT Condensed" panose="02050806060905020404" pitchFamily="18" charset="0"/>
              <a:cs typeface="+mn-ea"/>
              <a:sym typeface="+mn-lt"/>
            </a:endParaRPr>
          </a:p>
        </p:txBody>
      </p:sp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  <p:pic>
        <p:nvPicPr>
          <p:cNvPr id="306" name="Picture 14" descr="icons.png">
            <a:extLst>
              <a:ext uri="{FF2B5EF4-FFF2-40B4-BE49-F238E27FC236}">
                <a16:creationId xmlns:a16="http://schemas.microsoft.com/office/drawing/2014/main" id="{08F565CD-B700-4481-A959-322C0197C17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-2963" t="66365" r="84868" b="2383"/>
          <a:stretch/>
        </p:blipFill>
        <p:spPr>
          <a:xfrm>
            <a:off x="3534692" y="4890881"/>
            <a:ext cx="1321465" cy="1137939"/>
          </a:xfrm>
          <a:prstGeom prst="rect">
            <a:avLst/>
          </a:prstGeom>
        </p:spPr>
      </p:pic>
      <p:grpSp>
        <p:nvGrpSpPr>
          <p:cNvPr id="331" name="组合 330">
            <a:extLst>
              <a:ext uri="{FF2B5EF4-FFF2-40B4-BE49-F238E27FC236}">
                <a16:creationId xmlns:a16="http://schemas.microsoft.com/office/drawing/2014/main" id="{87A61C35-A695-4272-A747-86B72A08C71E}"/>
              </a:ext>
            </a:extLst>
          </p:cNvPr>
          <p:cNvGrpSpPr/>
          <p:nvPr/>
        </p:nvGrpSpPr>
        <p:grpSpPr>
          <a:xfrm>
            <a:off x="6529277" y="4966031"/>
            <a:ext cx="1158566" cy="826022"/>
            <a:chOff x="7444895" y="3056186"/>
            <a:chExt cx="1158566" cy="826022"/>
          </a:xfrm>
        </p:grpSpPr>
        <p:grpSp>
          <p:nvGrpSpPr>
            <p:cNvPr id="325" name="组合 324">
              <a:extLst>
                <a:ext uri="{FF2B5EF4-FFF2-40B4-BE49-F238E27FC236}">
                  <a16:creationId xmlns:a16="http://schemas.microsoft.com/office/drawing/2014/main" id="{DE0BF6F7-0C0D-4FE6-A59D-A5B4C778A959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326" name="五角星 2">
                <a:extLst>
                  <a:ext uri="{FF2B5EF4-FFF2-40B4-BE49-F238E27FC236}">
                    <a16:creationId xmlns:a16="http://schemas.microsoft.com/office/drawing/2014/main" id="{87D10785-4F12-49AE-92DB-BC5F8A52E25A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27" name="组合 326">
                <a:extLst>
                  <a:ext uri="{FF2B5EF4-FFF2-40B4-BE49-F238E27FC236}">
                    <a16:creationId xmlns:a16="http://schemas.microsoft.com/office/drawing/2014/main" id="{565CA202-D07D-45EC-93B9-C99BEC2F3070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328" name="五角星 2">
                  <a:extLst>
                    <a:ext uri="{FF2B5EF4-FFF2-40B4-BE49-F238E27FC236}">
                      <a16:creationId xmlns:a16="http://schemas.microsoft.com/office/drawing/2014/main" id="{ABFF6038-E87D-44BC-96A1-13696E1B026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五角星 2">
                  <a:extLst>
                    <a:ext uri="{FF2B5EF4-FFF2-40B4-BE49-F238E27FC236}">
                      <a16:creationId xmlns:a16="http://schemas.microsoft.com/office/drawing/2014/main" id="{0DD86250-CF6A-4D29-9553-AE1CF6F597F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五角星 2">
                  <a:extLst>
                    <a:ext uri="{FF2B5EF4-FFF2-40B4-BE49-F238E27FC236}">
                      <a16:creationId xmlns:a16="http://schemas.microsoft.com/office/drawing/2014/main" id="{84A2DF1E-1F1E-461E-B905-82B9C6513FE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19" name="组合 318">
              <a:extLst>
                <a:ext uri="{FF2B5EF4-FFF2-40B4-BE49-F238E27FC236}">
                  <a16:creationId xmlns:a16="http://schemas.microsoft.com/office/drawing/2014/main" id="{5D43A9EF-50A1-43C5-9745-07D60562F7D0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320" name="五角星 2">
                <a:extLst>
                  <a:ext uri="{FF2B5EF4-FFF2-40B4-BE49-F238E27FC236}">
                    <a16:creationId xmlns:a16="http://schemas.microsoft.com/office/drawing/2014/main" id="{0076A003-527E-4A60-9C3F-ED24CBF71E4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21" name="组合 320">
                <a:extLst>
                  <a:ext uri="{FF2B5EF4-FFF2-40B4-BE49-F238E27FC236}">
                    <a16:creationId xmlns:a16="http://schemas.microsoft.com/office/drawing/2014/main" id="{8B3CB451-BC65-4D49-AB32-7BA931E55CDD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322" name="五角星 2">
                  <a:extLst>
                    <a:ext uri="{FF2B5EF4-FFF2-40B4-BE49-F238E27FC236}">
                      <a16:creationId xmlns:a16="http://schemas.microsoft.com/office/drawing/2014/main" id="{15AFCEAA-0E7D-48C5-99F3-88573056B63C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五角星 2">
                  <a:extLst>
                    <a:ext uri="{FF2B5EF4-FFF2-40B4-BE49-F238E27FC236}">
                      <a16:creationId xmlns:a16="http://schemas.microsoft.com/office/drawing/2014/main" id="{C49B5F3A-EE0B-44EB-BAE6-083E2097A24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五角星 2">
                  <a:extLst>
                    <a:ext uri="{FF2B5EF4-FFF2-40B4-BE49-F238E27FC236}">
                      <a16:creationId xmlns:a16="http://schemas.microsoft.com/office/drawing/2014/main" id="{93685AC2-D58D-42F3-BAA4-76027D0AF36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3C7796E7-AA5B-4A40-8055-E0DA63049A44}"/>
              </a:ext>
            </a:extLst>
          </p:cNvPr>
          <p:cNvGrpSpPr/>
          <p:nvPr/>
        </p:nvGrpSpPr>
        <p:grpSpPr>
          <a:xfrm>
            <a:off x="2083205" y="3550582"/>
            <a:ext cx="4817525" cy="4817525"/>
            <a:chOff x="3051715" y="1629522"/>
            <a:chExt cx="7107908" cy="7107908"/>
          </a:xfrm>
        </p:grpSpPr>
        <p:sp>
          <p:nvSpPr>
            <p:cNvPr id="339" name="弧形 338">
              <a:extLst>
                <a:ext uri="{FF2B5EF4-FFF2-40B4-BE49-F238E27FC236}">
                  <a16:creationId xmlns:a16="http://schemas.microsoft.com/office/drawing/2014/main" id="{C28526F0-2C0D-428E-8B12-CCD071DDE349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弧形 339">
              <a:extLst>
                <a:ext uri="{FF2B5EF4-FFF2-40B4-BE49-F238E27FC236}">
                  <a16:creationId xmlns:a16="http://schemas.microsoft.com/office/drawing/2014/main" id="{A373828E-E0C8-4622-99EA-82021DE54D05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弧形 340">
              <a:extLst>
                <a:ext uri="{FF2B5EF4-FFF2-40B4-BE49-F238E27FC236}">
                  <a16:creationId xmlns:a16="http://schemas.microsoft.com/office/drawing/2014/main" id="{093F43FD-751E-4736-9B8C-D5FEECB97FD7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弧形 341">
              <a:extLst>
                <a:ext uri="{FF2B5EF4-FFF2-40B4-BE49-F238E27FC236}">
                  <a16:creationId xmlns:a16="http://schemas.microsoft.com/office/drawing/2014/main" id="{F57C2806-4195-4F5D-9595-4944105D862E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弧形 342">
              <a:extLst>
                <a:ext uri="{FF2B5EF4-FFF2-40B4-BE49-F238E27FC236}">
                  <a16:creationId xmlns:a16="http://schemas.microsoft.com/office/drawing/2014/main" id="{CCE8744D-B7A0-4361-A3B5-5B10B118869E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79" name="任意多边形 133">
            <a:extLst>
              <a:ext uri="{FF2B5EF4-FFF2-40B4-BE49-F238E27FC236}">
                <a16:creationId xmlns:a16="http://schemas.microsoft.com/office/drawing/2014/main" id="{EFEF0A16-37D9-43E2-A269-02C6598EDCE0}"/>
              </a:ext>
            </a:extLst>
          </p:cNvPr>
          <p:cNvSpPr/>
          <p:nvPr/>
        </p:nvSpPr>
        <p:spPr>
          <a:xfrm flipH="1">
            <a:off x="-333384" y="1859535"/>
            <a:ext cx="3456554" cy="213276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2CB5262E-9689-4948-85C6-C68721615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34863" y="6271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3636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04" grpId="0"/>
          <p:bldP spid="27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2000"/>
                                            <p:tgtEl>
                                              <p:spTgt spid="3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3636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304" grpId="0"/>
          <p:bldP spid="27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0" y="2654300"/>
            <a:ext cx="5626435" cy="3922078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226907" cy="718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32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932136" y="1636962"/>
            <a:ext cx="4445614" cy="35684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T</a:t>
            </a:r>
            <a:r>
              <a:rPr lang="vi-VN" sz="2800" dirty="0" smtClean="0">
                <a:solidFill>
                  <a:srgbClr val="002060"/>
                </a:solidFill>
              </a:rPr>
              <a:t>hực </a:t>
            </a:r>
            <a:r>
              <a:rPr lang="vi-VN" sz="2800" dirty="0">
                <a:solidFill>
                  <a:srgbClr val="002060"/>
                </a:solidFill>
              </a:rPr>
              <a:t>hiện được </a:t>
            </a:r>
            <a:r>
              <a:rPr lang="it-IT" sz="2800" dirty="0">
                <a:solidFill>
                  <a:srgbClr val="002060"/>
                </a:solidFill>
              </a:rPr>
              <a:t>gấp một số lên nhiều lần. </a:t>
            </a:r>
            <a:endParaRPr lang="zh-CN" altLang="en-US" sz="2800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55349" y="3355747"/>
            <a:ext cx="5049114" cy="57843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sz="2800" b="1" dirty="0">
                <a:solidFill>
                  <a:srgbClr val="002060"/>
                </a:solidFill>
              </a:rPr>
              <a:t>Biết phân biệt nhiều hơn 1 số đơn vị với gấp lên 1 số lần</a:t>
            </a:r>
            <a:endParaRPr lang="zh-CN" altLang="en-US" sz="2800" b="1" dirty="0">
              <a:solidFill>
                <a:srgbClr val="002060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endParaRPr lang="en-GB" altLang="zh-CN" sz="28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7585E73-35BF-414C-89F5-8E6A9259244E}"/>
              </a:ext>
            </a:extLst>
          </p:cNvPr>
          <p:cNvSpPr txBox="1">
            <a:spLocks/>
          </p:cNvSpPr>
          <p:nvPr/>
        </p:nvSpPr>
        <p:spPr>
          <a:xfrm>
            <a:off x="6876186" y="5005829"/>
            <a:ext cx="5049114" cy="57843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ận </a:t>
            </a:r>
            <a:r>
              <a:rPr lang="vi-VN" sz="2800" b="1" dirty="0">
                <a:solidFill>
                  <a:srgbClr val="002060"/>
                </a:solidFill>
              </a:rPr>
              <a:t>dụng được </a:t>
            </a:r>
            <a:r>
              <a:rPr lang="it-IT" sz="2800" b="1" dirty="0">
                <a:solidFill>
                  <a:srgbClr val="002060"/>
                </a:solidFill>
              </a:rPr>
              <a:t>gấp một số lên nhiều lần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trong thực tế cuộc sống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GB" altLang="zh-CN" sz="28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09123" y="1546522"/>
            <a:ext cx="1180837" cy="1183131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16829" y="3164741"/>
            <a:ext cx="1220417" cy="1193539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E98E869-40D9-40CB-BDB5-39EBD90CA825}"/>
              </a:ext>
            </a:extLst>
          </p:cNvPr>
          <p:cNvGrpSpPr/>
          <p:nvPr/>
        </p:nvGrpSpPr>
        <p:grpSpPr>
          <a:xfrm>
            <a:off x="5327184" y="4853017"/>
            <a:ext cx="1177219" cy="1194956"/>
            <a:chOff x="5327184" y="4853017"/>
            <a:chExt cx="1177219" cy="119495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9C343AB-1362-455A-B9B7-6329A3EECB9A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D0D712E1-09E0-4A49-BAF8-B86A40519A3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4E9B230-3516-4891-9271-7E125F67D83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CCAB1DB4-AE1D-48F8-A501-920DE276032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AAF5E99F-D381-439B-A596-C9B4CB425BB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弧形 22">
                  <a:extLst>
                    <a:ext uri="{FF2B5EF4-FFF2-40B4-BE49-F238E27FC236}">
                      <a16:creationId xmlns:a16="http://schemas.microsoft.com/office/drawing/2014/main" id="{AFE316C2-B9E8-4DE6-BBC6-C47753F6FEBC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>
                  <a:extLst>
                    <a:ext uri="{FF2B5EF4-FFF2-40B4-BE49-F238E27FC236}">
                      <a16:creationId xmlns:a16="http://schemas.microsoft.com/office/drawing/2014/main" id="{FB049AE7-FEB1-4C3D-9E25-936233850112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95456B26-C5C8-450E-8550-393928C6D744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F93A20C-1C99-434D-92D9-443ABB442712}"/>
                </a:ext>
              </a:extLst>
            </p:cNvPr>
            <p:cNvSpPr txBox="1"/>
            <p:nvPr/>
          </p:nvSpPr>
          <p:spPr>
            <a:xfrm>
              <a:off x="5649119" y="51639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79069" y="4031009"/>
            <a:ext cx="2657466" cy="74070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smtClean="0">
                <a:solidFill>
                  <a:srgbClr val="D5393C"/>
                </a:solidFill>
                <a:latin typeface="+mn-lt"/>
                <a:cs typeface="+mn-ea"/>
                <a:sym typeface="+mn-lt"/>
              </a:rPr>
              <a:t>YÊU CẦU CẦN ĐẠT </a:t>
            </a:r>
            <a:endParaRPr lang="zh-CN" altLang="en-US" sz="3200" dirty="0">
              <a:solidFill>
                <a:srgbClr val="D5393C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53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E78335D5-D0D0-4221-8A33-6C86150982CA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56F85ECF-2E65-4EF5-8A17-7E4415E21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1E99A456-D3EB-4FB7-ADB0-B01B95ECCD60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B984EBC8-67EF-4CD1-AE6D-5C7A97A4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FC5F7110-F171-465E-BCA4-19F0BAB25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5C7C4D29-9517-4350-9D9F-C7FDF26B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CC01A56D-336E-41A7-8C0B-44B5E047D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B313030A-1A7F-4AD9-86C3-99B04C0F2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1D6F97A0-F9F7-441C-A713-785EC6790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10B61FA5-48D4-410C-B344-C66EF7844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6B144FB1-C294-4C7E-9A7B-930917FAC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38D001F0-31A3-4E30-8722-9D0E775A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4820BE84-EA88-4EC6-8963-AA07E5BDE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FE3F90FF-0A52-4B61-8074-9EC491324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A685AAC2-2C67-44D6-AC11-B52CA19DB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CA3CF207-3AA5-49F6-9E18-94AE6FC6A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EBB1FE34-A4F7-401F-89FC-DEC0D54A2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9BB90F8C-BF75-4A42-B3E8-792BA9EC4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A0E2CCF1-23E7-48C7-B593-416CB7D74DB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36" name="任意多边形 38">
                <a:extLst>
                  <a:ext uri="{FF2B5EF4-FFF2-40B4-BE49-F238E27FC236}">
                    <a16:creationId xmlns:a16="http://schemas.microsoft.com/office/drawing/2014/main" id="{5A400B92-D843-495B-B443-C8621169E1AE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任意多边形 80">
                <a:extLst>
                  <a:ext uri="{FF2B5EF4-FFF2-40B4-BE49-F238E27FC236}">
                    <a16:creationId xmlns:a16="http://schemas.microsoft.com/office/drawing/2014/main" id="{AAF3604B-9295-4496-B39E-D5FDB4E9108C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2AEE80F9-92B4-4C76-98DF-1642D8A3D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359920DE-2DFC-4777-B5E9-96E9AA429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959ADE76-F786-46E8-85C1-F1ACC55BC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1CCDAA7D-DB60-47A4-9816-F23F4F00E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EFAF112C-37E9-4D0D-AB84-A9025790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231CCC70-07B5-4404-9071-4A52E17CA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47409819-90A2-4706-B933-18491E2BA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A8F8C7CA-EB78-4D91-B228-19F0CA213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8" name="Picture 14" descr="icons.png">
            <a:extLst>
              <a:ext uri="{FF2B5EF4-FFF2-40B4-BE49-F238E27FC236}">
                <a16:creationId xmlns:a16="http://schemas.microsoft.com/office/drawing/2014/main" id="{D40AA4E0-1C62-4CD9-8C53-26AEC06325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39" name="任意多边形 133">
            <a:extLst>
              <a:ext uri="{FF2B5EF4-FFF2-40B4-BE49-F238E27FC236}">
                <a16:creationId xmlns:a16="http://schemas.microsoft.com/office/drawing/2014/main" id="{D282C602-444F-4D3F-868D-3E29DC003654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0" name="图形 139">
            <a:extLst>
              <a:ext uri="{FF2B5EF4-FFF2-40B4-BE49-F238E27FC236}">
                <a16:creationId xmlns:a16="http://schemas.microsoft.com/office/drawing/2014/main" id="{82C0E349-B8EF-4D50-8912-2EC1712356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F06A84E1-58BD-49F9-A9C3-A244AFBD191D}"/>
              </a:ext>
            </a:extLst>
          </p:cNvPr>
          <p:cNvGrpSpPr/>
          <p:nvPr/>
        </p:nvGrpSpPr>
        <p:grpSpPr>
          <a:xfrm>
            <a:off x="7880444" y="4207263"/>
            <a:ext cx="1158566" cy="826022"/>
            <a:chOff x="7444895" y="3056186"/>
            <a:chExt cx="1158566" cy="82602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09D20903-B3EE-4919-AB60-5A0987AE2DA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52" name="五角星 2">
                <a:extLst>
                  <a:ext uri="{FF2B5EF4-FFF2-40B4-BE49-F238E27FC236}">
                    <a16:creationId xmlns:a16="http://schemas.microsoft.com/office/drawing/2014/main" id="{D321FD55-6BAD-4C56-98EB-745006D441A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7BD9BAAE-75A0-4213-83B9-3E1512BB6E88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4" name="五角星 2">
                  <a:extLst>
                    <a:ext uri="{FF2B5EF4-FFF2-40B4-BE49-F238E27FC236}">
                      <a16:creationId xmlns:a16="http://schemas.microsoft.com/office/drawing/2014/main" id="{AF47AE6D-6124-4710-9660-505836D3937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五角星 2">
                  <a:extLst>
                    <a:ext uri="{FF2B5EF4-FFF2-40B4-BE49-F238E27FC236}">
                      <a16:creationId xmlns:a16="http://schemas.microsoft.com/office/drawing/2014/main" id="{E6E6ACDA-FA57-47CA-AE83-4B491273A44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五角星 2">
                  <a:extLst>
                    <a:ext uri="{FF2B5EF4-FFF2-40B4-BE49-F238E27FC236}">
                      <a16:creationId xmlns:a16="http://schemas.microsoft.com/office/drawing/2014/main" id="{34EC4C9F-95D5-40FB-9475-5EB883C08FD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5ED99B34-26E1-4745-AB25-20942FB2715B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147" name="五角星 2">
                <a:extLst>
                  <a:ext uri="{FF2B5EF4-FFF2-40B4-BE49-F238E27FC236}">
                    <a16:creationId xmlns:a16="http://schemas.microsoft.com/office/drawing/2014/main" id="{28CFE503-B578-4CEB-AB45-BB60F786DCA2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3547D5DB-4A5E-420E-864E-EF4F6DAA2961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49" name="五角星 2">
                  <a:extLst>
                    <a:ext uri="{FF2B5EF4-FFF2-40B4-BE49-F238E27FC236}">
                      <a16:creationId xmlns:a16="http://schemas.microsoft.com/office/drawing/2014/main" id="{CF3E7995-C637-4B74-8C3F-6FD57F0B77BF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五角星 2">
                  <a:extLst>
                    <a:ext uri="{FF2B5EF4-FFF2-40B4-BE49-F238E27FC236}">
                      <a16:creationId xmlns:a16="http://schemas.microsoft.com/office/drawing/2014/main" id="{ACC7464E-D5F8-4CA6-A8BB-B0BB4BD24B5A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五角星 2">
                  <a:extLst>
                    <a:ext uri="{FF2B5EF4-FFF2-40B4-BE49-F238E27FC236}">
                      <a16:creationId xmlns:a16="http://schemas.microsoft.com/office/drawing/2014/main" id="{3BE4D9BA-39A8-4FEF-A93D-B3BF4F44BF8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0" name="组合 1">
            <a:extLst>
              <a:ext uri="{FF2B5EF4-FFF2-40B4-BE49-F238E27FC236}">
                <a16:creationId xmlns:a16="http://schemas.microsoft.com/office/drawing/2014/main" id="{96C0CA7B-B15D-49A1-A1D6-65899C7A4BA8}"/>
              </a:ext>
            </a:extLst>
          </p:cNvPr>
          <p:cNvGrpSpPr/>
          <p:nvPr/>
        </p:nvGrpSpPr>
        <p:grpSpPr>
          <a:xfrm>
            <a:off x="5378787" y="2654712"/>
            <a:ext cx="2624437" cy="1592987"/>
            <a:chOff x="7703458" y="1356434"/>
            <a:chExt cx="1886203" cy="1592987"/>
          </a:xfrm>
        </p:grpSpPr>
        <p:sp>
          <p:nvSpPr>
            <p:cNvPr id="51" name="文本框 126">
              <a:extLst>
                <a:ext uri="{FF2B5EF4-FFF2-40B4-BE49-F238E27FC236}">
                  <a16:creationId xmlns:a16="http://schemas.microsoft.com/office/drawing/2014/main" id="{A8C9A317-D5DD-4084-BD3C-AD77A01B6E3B}"/>
                </a:ext>
              </a:extLst>
            </p:cNvPr>
            <p:cNvSpPr txBox="1"/>
            <p:nvPr/>
          </p:nvSpPr>
          <p:spPr>
            <a:xfrm>
              <a:off x="8575227" y="1444870"/>
              <a:ext cx="1327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4800" b="1" dirty="0">
                <a:solidFill>
                  <a:srgbClr val="D5393C"/>
                </a:solidFill>
                <a:latin typeface="Bernard MT Condensed" panose="02050806060905020404" pitchFamily="18" charset="0"/>
                <a:cs typeface="+mn-ea"/>
                <a:sym typeface="+mn-lt"/>
              </a:endParaRPr>
            </a:p>
          </p:txBody>
        </p:sp>
        <p:sp>
          <p:nvSpPr>
            <p:cNvPr id="52" name="文本框 127">
              <a:extLst>
                <a:ext uri="{FF2B5EF4-FFF2-40B4-BE49-F238E27FC236}">
                  <a16:creationId xmlns:a16="http://schemas.microsoft.com/office/drawing/2014/main" id="{E2F2A739-206A-4D6F-9E7E-4B704C00A7A6}"/>
                </a:ext>
              </a:extLst>
            </p:cNvPr>
            <p:cNvSpPr txBox="1"/>
            <p:nvPr/>
          </p:nvSpPr>
          <p:spPr>
            <a:xfrm>
              <a:off x="8392037" y="1356434"/>
              <a:ext cx="5659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rgbClr val="D5393C"/>
                  </a:solidFill>
                  <a:latin typeface="Bernard MT Condensed" panose="02050806060905020404" pitchFamily="18" charset="0"/>
                  <a:cs typeface="+mn-ea"/>
                  <a:sym typeface="+mn-lt"/>
                </a:rPr>
                <a:t>02</a:t>
              </a:r>
              <a:endParaRPr lang="zh-CN" altLang="en-US" sz="4800" b="1" dirty="0">
                <a:solidFill>
                  <a:srgbClr val="D5393C"/>
                </a:solidFill>
                <a:latin typeface="Bernard MT Condensed" panose="02050806060905020404" pitchFamily="18" charset="0"/>
                <a:cs typeface="+mn-ea"/>
                <a:sym typeface="+mn-lt"/>
              </a:endParaRPr>
            </a:p>
          </p:txBody>
        </p:sp>
        <p:sp>
          <p:nvSpPr>
            <p:cNvPr id="53" name="矩形 128">
              <a:extLst>
                <a:ext uri="{FF2B5EF4-FFF2-40B4-BE49-F238E27FC236}">
                  <a16:creationId xmlns:a16="http://schemas.microsoft.com/office/drawing/2014/main" id="{30063A00-66EF-4217-BF63-F2EAD1150CDC}"/>
                </a:ext>
              </a:extLst>
            </p:cNvPr>
            <p:cNvSpPr/>
            <p:nvPr/>
          </p:nvSpPr>
          <p:spPr>
            <a:xfrm>
              <a:off x="7703458" y="2118424"/>
              <a:ext cx="1886203" cy="830997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rgbClr val="D5393C"/>
                  </a:solidFill>
                  <a:latin typeface="Bernard MT Condensed" panose="02050806060905020404" pitchFamily="18" charset="0"/>
                  <a:cs typeface="+mn-ea"/>
                  <a:sym typeface="+mn-lt"/>
                </a:rPr>
                <a:t>KHÁM PHÁ</a:t>
              </a:r>
              <a:endParaRPr lang="zh-CN" altLang="en-US" sz="4800" b="1" dirty="0">
                <a:solidFill>
                  <a:srgbClr val="D5393C"/>
                </a:solidFill>
                <a:latin typeface="Bernard MT Condensed" panose="020508060609050204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7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72731CE1-80C5-45E5-975E-6BA0E8FC54DC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8BE250D-85DC-4ADE-8298-EF6C935C066F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0495E4FC-B07F-4FBC-B355-356DB953CB76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83" name="任意多边形 34">
                <a:extLst>
                  <a:ext uri="{FF2B5EF4-FFF2-40B4-BE49-F238E27FC236}">
                    <a16:creationId xmlns:a16="http://schemas.microsoft.com/office/drawing/2014/main" id="{29F67A1E-9B00-47AD-98CB-E9C2412334D8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任意多边形 35">
                <a:extLst>
                  <a:ext uri="{FF2B5EF4-FFF2-40B4-BE49-F238E27FC236}">
                    <a16:creationId xmlns:a16="http://schemas.microsoft.com/office/drawing/2014/main" id="{4853B45C-A631-4722-899E-3D0CEFB2FB8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939984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138422"/>
            <a:ext cx="8778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lum bright="-1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4" y="4984560"/>
            <a:ext cx="51720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1"/>
          <p:cNvSpPr>
            <a:spLocks noChangeArrowheads="1"/>
          </p:cNvSpPr>
          <p:nvPr/>
        </p:nvSpPr>
        <p:spPr bwMode="auto">
          <a:xfrm>
            <a:off x="2438401" y="4927410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cxnSp>
        <p:nvCxnSpPr>
          <p:cNvPr id="34" name="Straight Connector 56"/>
          <p:cNvCxnSpPr>
            <a:cxnSpLocks noChangeShapeType="1"/>
          </p:cNvCxnSpPr>
          <p:nvPr/>
        </p:nvCxnSpPr>
        <p:spPr bwMode="auto">
          <a:xfrm>
            <a:off x="2500313" y="4971860"/>
            <a:ext cx="9144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Oval 1"/>
          <p:cNvSpPr>
            <a:spLocks noChangeArrowheads="1"/>
          </p:cNvSpPr>
          <p:nvPr/>
        </p:nvSpPr>
        <p:spPr bwMode="auto">
          <a:xfrm>
            <a:off x="3387726" y="4927410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36" name="TextBox 52"/>
          <p:cNvSpPr txBox="1">
            <a:spLocks noChangeArrowheads="1"/>
          </p:cNvSpPr>
          <p:nvPr/>
        </p:nvSpPr>
        <p:spPr bwMode="auto">
          <a:xfrm>
            <a:off x="2006600" y="4554347"/>
            <a:ext cx="45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A</a:t>
            </a:r>
          </a:p>
        </p:txBody>
      </p:sp>
      <p:sp>
        <p:nvSpPr>
          <p:cNvPr id="37" name="TextBox 59"/>
          <p:cNvSpPr txBox="1">
            <a:spLocks noChangeArrowheads="1"/>
          </p:cNvSpPr>
          <p:nvPr/>
        </p:nvSpPr>
        <p:spPr bwMode="auto">
          <a:xfrm>
            <a:off x="2532063" y="4546410"/>
            <a:ext cx="684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2 cm</a:t>
            </a:r>
          </a:p>
        </p:txBody>
      </p:sp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9" y="5121085"/>
            <a:ext cx="885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5">
            <a:lum bright="-1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940235"/>
            <a:ext cx="52752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1"/>
          <p:cNvSpPr>
            <a:spLocks noChangeArrowheads="1"/>
          </p:cNvSpPr>
          <p:nvPr/>
        </p:nvSpPr>
        <p:spPr bwMode="auto">
          <a:xfrm>
            <a:off x="2447926" y="5886260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cxnSp>
        <p:nvCxnSpPr>
          <p:cNvPr id="41" name="Straight Connector 63"/>
          <p:cNvCxnSpPr>
            <a:cxnSpLocks noChangeShapeType="1"/>
          </p:cNvCxnSpPr>
          <p:nvPr/>
        </p:nvCxnSpPr>
        <p:spPr bwMode="auto">
          <a:xfrm>
            <a:off x="2492375" y="5930710"/>
            <a:ext cx="9144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Oval 1"/>
          <p:cNvSpPr>
            <a:spLocks noChangeArrowheads="1"/>
          </p:cNvSpPr>
          <p:nvPr/>
        </p:nvSpPr>
        <p:spPr bwMode="auto">
          <a:xfrm>
            <a:off x="3397251" y="5886260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43" name="TextBox 52"/>
          <p:cNvSpPr txBox="1">
            <a:spLocks noChangeArrowheads="1"/>
          </p:cNvSpPr>
          <p:nvPr/>
        </p:nvSpPr>
        <p:spPr bwMode="auto">
          <a:xfrm>
            <a:off x="1992313" y="5510022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</a:t>
            </a:r>
          </a:p>
        </p:txBody>
      </p:sp>
      <p:sp>
        <p:nvSpPr>
          <p:cNvPr id="44" name="Oval 1"/>
          <p:cNvSpPr>
            <a:spLocks noChangeArrowheads="1"/>
          </p:cNvSpPr>
          <p:nvPr/>
        </p:nvSpPr>
        <p:spPr bwMode="auto">
          <a:xfrm>
            <a:off x="4349751" y="5895785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cxnSp>
        <p:nvCxnSpPr>
          <p:cNvPr id="45" name="Straight Connector 67"/>
          <p:cNvCxnSpPr>
            <a:cxnSpLocks noChangeShapeType="1"/>
          </p:cNvCxnSpPr>
          <p:nvPr/>
        </p:nvCxnSpPr>
        <p:spPr bwMode="auto">
          <a:xfrm>
            <a:off x="3446463" y="5940235"/>
            <a:ext cx="9144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Freeform 68"/>
          <p:cNvSpPr>
            <a:spLocks noChangeArrowheads="1"/>
          </p:cNvSpPr>
          <p:nvPr/>
        </p:nvSpPr>
        <p:spPr bwMode="auto">
          <a:xfrm>
            <a:off x="2498726" y="5940235"/>
            <a:ext cx="2841625" cy="244475"/>
          </a:xfrm>
          <a:custGeom>
            <a:avLst/>
            <a:gdLst>
              <a:gd name="T0" fmla="*/ 0 w 1862667"/>
              <a:gd name="T1" fmla="*/ 0 h 251178"/>
              <a:gd name="T2" fmla="*/ 1211578135 w 1862667"/>
              <a:gd name="T3" fmla="*/ 155790 h 251178"/>
              <a:gd name="T4" fmla="*/ 2147483646 w 1862667"/>
              <a:gd name="T5" fmla="*/ 21489 h 251178"/>
              <a:gd name="T6" fmla="*/ 0 60000 65536"/>
              <a:gd name="T7" fmla="*/ 0 60000 65536"/>
              <a:gd name="T8" fmla="*/ 0 60000 65536"/>
              <a:gd name="T9" fmla="*/ 0 w 1862667"/>
              <a:gd name="T10" fmla="*/ 0 h 251178"/>
              <a:gd name="T11" fmla="*/ 1862667 w 1862667"/>
              <a:gd name="T12" fmla="*/ 251178 h 2511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2667" h="251178">
                <a:moveTo>
                  <a:pt x="0" y="0"/>
                </a:moveTo>
                <a:cubicBezTo>
                  <a:pt x="306211" y="119945"/>
                  <a:pt x="612423" y="239890"/>
                  <a:pt x="922867" y="245534"/>
                </a:cubicBezTo>
                <a:cubicBezTo>
                  <a:pt x="1233311" y="251178"/>
                  <a:pt x="1547989" y="142522"/>
                  <a:pt x="1862667" y="33867"/>
                </a:cubicBezTo>
              </a:path>
            </a:pathLst>
          </a:custGeom>
          <a:noFill/>
          <a:ln w="38100" cmpd="sng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Box 69"/>
          <p:cNvSpPr txBox="1">
            <a:spLocks noChangeArrowheads="1"/>
          </p:cNvSpPr>
          <p:nvPr/>
        </p:nvSpPr>
        <p:spPr bwMode="auto">
          <a:xfrm>
            <a:off x="3414714" y="6127560"/>
            <a:ext cx="66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? cm</a:t>
            </a:r>
          </a:p>
        </p:txBody>
      </p:sp>
      <p:sp>
        <p:nvSpPr>
          <p:cNvPr id="48" name="Oval 1"/>
          <p:cNvSpPr>
            <a:spLocks noChangeArrowheads="1"/>
          </p:cNvSpPr>
          <p:nvPr/>
        </p:nvSpPr>
        <p:spPr bwMode="auto">
          <a:xfrm>
            <a:off x="4362451" y="5891023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sp>
        <p:nvSpPr>
          <p:cNvPr id="49" name="Oval 1"/>
          <p:cNvSpPr>
            <a:spLocks noChangeArrowheads="1"/>
          </p:cNvSpPr>
          <p:nvPr/>
        </p:nvSpPr>
        <p:spPr bwMode="auto">
          <a:xfrm>
            <a:off x="5314951" y="5900548"/>
            <a:ext cx="92075" cy="92075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/>
          </a:p>
        </p:txBody>
      </p:sp>
      <p:cxnSp>
        <p:nvCxnSpPr>
          <p:cNvPr id="50" name="Straight Connector 74"/>
          <p:cNvCxnSpPr>
            <a:cxnSpLocks noChangeShapeType="1"/>
          </p:cNvCxnSpPr>
          <p:nvPr/>
        </p:nvCxnSpPr>
        <p:spPr bwMode="auto">
          <a:xfrm>
            <a:off x="4411663" y="5944998"/>
            <a:ext cx="9144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TextBox 52"/>
          <p:cNvSpPr txBox="1">
            <a:spLocks noChangeArrowheads="1"/>
          </p:cNvSpPr>
          <p:nvPr/>
        </p:nvSpPr>
        <p:spPr bwMode="auto">
          <a:xfrm>
            <a:off x="3387725" y="4522597"/>
            <a:ext cx="45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B</a:t>
            </a:r>
          </a:p>
        </p:txBody>
      </p:sp>
      <p:sp>
        <p:nvSpPr>
          <p:cNvPr id="52" name="TextBox 52"/>
          <p:cNvSpPr txBox="1">
            <a:spLocks noChangeArrowheads="1"/>
          </p:cNvSpPr>
          <p:nvPr/>
        </p:nvSpPr>
        <p:spPr bwMode="auto">
          <a:xfrm>
            <a:off x="5313363" y="5498909"/>
            <a:ext cx="481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D</a:t>
            </a: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6172200" y="5159184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73"/>
                </a:solidFill>
                <a:latin typeface="UNI Chu truyen thong" pitchFamily="2" charset="0"/>
              </a:rPr>
              <a:t> </a:t>
            </a:r>
            <a:r>
              <a:rPr lang="en-US" altLang="en-US" b="1">
                <a:solidFill>
                  <a:srgbClr val="000073"/>
                </a:solidFill>
                <a:latin typeface="UNI Chu viet tay" pitchFamily="2" charset="0"/>
              </a:rPr>
              <a:t>        </a:t>
            </a:r>
            <a:endParaRPr lang="en-US" altLang="en-US" b="1">
              <a:solidFill>
                <a:srgbClr val="000073"/>
              </a:solidFill>
              <a:latin typeface=".VnTime" panose="020B7200000000000000" pitchFamily="34" charset="0"/>
            </a:endParaRPr>
          </a:p>
        </p:txBody>
      </p:sp>
      <p:sp>
        <p:nvSpPr>
          <p:cNvPr id="58" name="Rectangle 43"/>
          <p:cNvSpPr>
            <a:spLocks noChangeArrowheads="1"/>
          </p:cNvSpPr>
          <p:nvPr/>
        </p:nvSpPr>
        <p:spPr bwMode="auto">
          <a:xfrm>
            <a:off x="1524000" y="968184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2 cm,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CD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gấp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AB.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CD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dài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–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mét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? </a:t>
            </a:r>
          </a:p>
        </p:txBody>
      </p:sp>
      <p:sp>
        <p:nvSpPr>
          <p:cNvPr id="59" name="AutoShape 28"/>
          <p:cNvSpPr>
            <a:spLocks noChangeArrowheads="1"/>
          </p:cNvSpPr>
          <p:nvPr/>
        </p:nvSpPr>
        <p:spPr bwMode="auto">
          <a:xfrm>
            <a:off x="2438400" y="4930584"/>
            <a:ext cx="76200" cy="76200"/>
          </a:xfrm>
          <a:prstGeom prst="flowChartConnector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2438400" y="3055748"/>
            <a:ext cx="1752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Tóm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tắt</a:t>
            </a:r>
            <a:endParaRPr lang="en-US" sz="3000" b="1" u="sng" dirty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Text Box 78"/>
          <p:cNvSpPr txBox="1">
            <a:spLocks noChangeArrowheads="1"/>
          </p:cNvSpPr>
          <p:nvPr/>
        </p:nvSpPr>
        <p:spPr bwMode="auto">
          <a:xfrm>
            <a:off x="7877175" y="3131153"/>
            <a:ext cx="2057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000" b="1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giải</a:t>
            </a:r>
            <a:endParaRPr lang="en-US" sz="3000" b="1" u="sng" dirty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Text Box 79"/>
          <p:cNvSpPr txBox="1">
            <a:spLocks noChangeArrowheads="1"/>
          </p:cNvSpPr>
          <p:nvPr/>
        </p:nvSpPr>
        <p:spPr bwMode="auto">
          <a:xfrm>
            <a:off x="6002337" y="3806634"/>
            <a:ext cx="57411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latin typeface="+mj-lt"/>
                <a:cs typeface="Times New Roman" pitchFamily="18" charset="0"/>
              </a:rPr>
              <a:t>Độ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dài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đoạn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thẳng</a:t>
            </a:r>
            <a:r>
              <a:rPr lang="en-US" sz="2800" b="1" dirty="0">
                <a:latin typeface="+mj-lt"/>
                <a:cs typeface="Times New Roman" pitchFamily="18" charset="0"/>
              </a:rPr>
              <a:t> CD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dài</a:t>
            </a:r>
            <a:endParaRPr lang="en-US" sz="2800" b="1" dirty="0">
              <a:latin typeface="+mj-lt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xăng</a:t>
            </a:r>
            <a:r>
              <a:rPr lang="en-US" sz="2800" b="1" dirty="0">
                <a:latin typeface="+mj-lt"/>
                <a:cs typeface="Times New Roman" pitchFamily="18" charset="0"/>
              </a:rPr>
              <a:t> –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ti</a:t>
            </a:r>
            <a:r>
              <a:rPr lang="en-US" sz="2800" b="1" dirty="0">
                <a:latin typeface="+mj-lt"/>
                <a:cs typeface="Times New Roman" pitchFamily="18" charset="0"/>
              </a:rPr>
              <a:t> –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mét</a:t>
            </a:r>
            <a:r>
              <a:rPr lang="en-US" sz="2800" b="1" dirty="0">
                <a:latin typeface="+mj-lt"/>
                <a:cs typeface="Times New Roman" pitchFamily="18" charset="0"/>
              </a:rPr>
              <a:t> 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là</a:t>
            </a:r>
            <a:r>
              <a:rPr lang="en-US" sz="2800" b="1" dirty="0"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63" name="Text Box 80"/>
          <p:cNvSpPr txBox="1">
            <a:spLocks noChangeArrowheads="1"/>
          </p:cNvSpPr>
          <p:nvPr/>
        </p:nvSpPr>
        <p:spPr bwMode="auto">
          <a:xfrm>
            <a:off x="7720059" y="4885876"/>
            <a:ext cx="34067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+mj-lt"/>
                <a:cs typeface="Times New Roman" pitchFamily="18" charset="0"/>
              </a:rPr>
              <a:t>2 x 3 = 6 (cm)</a:t>
            </a:r>
          </a:p>
        </p:txBody>
      </p:sp>
      <p:sp>
        <p:nvSpPr>
          <p:cNvPr id="64" name="Text Box 81"/>
          <p:cNvSpPr txBox="1">
            <a:spLocks noChangeArrowheads="1"/>
          </p:cNvSpPr>
          <p:nvPr/>
        </p:nvSpPr>
        <p:spPr bwMode="auto">
          <a:xfrm>
            <a:off x="8634413" y="5632260"/>
            <a:ext cx="297973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+mj-lt"/>
                <a:cs typeface="Times New Roman" pitchFamily="18" charset="0"/>
              </a:rPr>
              <a:t>Đáp</a:t>
            </a:r>
            <a:r>
              <a:rPr lang="en-US" sz="3000" b="1" dirty="0"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latin typeface="+mj-lt"/>
                <a:cs typeface="Times New Roman" pitchFamily="18" charset="0"/>
              </a:rPr>
              <a:t>số</a:t>
            </a:r>
            <a:r>
              <a:rPr lang="en-US" sz="3000" b="1" dirty="0">
                <a:latin typeface="+mj-lt"/>
                <a:cs typeface="Times New Roman" pitchFamily="18" charset="0"/>
              </a:rPr>
              <a:t>: 6cm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5794375" y="1425384"/>
            <a:ext cx="220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67" name="Straight Connector 66"/>
          <p:cNvCxnSpPr/>
          <p:nvPr/>
        </p:nvCxnSpPr>
        <p:spPr bwMode="auto">
          <a:xfrm>
            <a:off x="1622425" y="1958784"/>
            <a:ext cx="369093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pic>
        <p:nvPicPr>
          <p:cNvPr id="70" name="图片 39">
            <a:extLst>
              <a:ext uri="{FF2B5EF4-FFF2-40B4-BE49-F238E27FC236}">
                <a16:creationId xmlns:a16="http://schemas.microsoft.com/office/drawing/2014/main" id="{C6C55545-B3A8-4BA3-B5F8-26FDB41B5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799" y="4643987"/>
            <a:ext cx="1503363" cy="2668695"/>
          </a:xfrm>
          <a:prstGeom prst="rect">
            <a:avLst/>
          </a:prstGeom>
        </p:spPr>
      </p:pic>
      <p:pic>
        <p:nvPicPr>
          <p:cNvPr id="71" name="图片 6">
            <a:extLst>
              <a:ext uri="{FF2B5EF4-FFF2-40B4-BE49-F238E27FC236}">
                <a16:creationId xmlns:a16="http://schemas.microsoft.com/office/drawing/2014/main" id="{20DF8AB9-CB99-4BBF-B5F0-872DDA929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4535">
            <a:off x="338684" y="109513"/>
            <a:ext cx="846635" cy="124591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 bwMode="auto">
          <a:xfrm flipV="1">
            <a:off x="7877175" y="1943100"/>
            <a:ext cx="610394" cy="156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74" name="Straight Connector 73"/>
          <p:cNvCxnSpPr/>
          <p:nvPr/>
        </p:nvCxnSpPr>
        <p:spPr bwMode="auto">
          <a:xfrm>
            <a:off x="2751138" y="2538222"/>
            <a:ext cx="51260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76" name="Line 55"/>
          <p:cNvSpPr>
            <a:spLocks noChangeShapeType="1"/>
          </p:cNvSpPr>
          <p:nvPr/>
        </p:nvSpPr>
        <p:spPr bwMode="auto">
          <a:xfrm flipH="1">
            <a:off x="2478087" y="5147676"/>
            <a:ext cx="7938" cy="650876"/>
          </a:xfrm>
          <a:prstGeom prst="line">
            <a:avLst/>
          </a:prstGeom>
          <a:noFill/>
          <a:ln w="28575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78" name="Line 55"/>
          <p:cNvSpPr>
            <a:spLocks noChangeShapeType="1"/>
          </p:cNvSpPr>
          <p:nvPr/>
        </p:nvSpPr>
        <p:spPr bwMode="auto">
          <a:xfrm flipH="1">
            <a:off x="3433582" y="5121085"/>
            <a:ext cx="7938" cy="650876"/>
          </a:xfrm>
          <a:prstGeom prst="line">
            <a:avLst/>
          </a:prstGeom>
          <a:noFill/>
          <a:ln w="28575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7" name="Cloud 6"/>
          <p:cNvSpPr/>
          <p:nvPr/>
        </p:nvSpPr>
        <p:spPr>
          <a:xfrm>
            <a:off x="7759337" y="2103120"/>
            <a:ext cx="4530295" cy="1506665"/>
          </a:xfrm>
          <a:prstGeom prst="cloud">
            <a:avLst/>
          </a:prstGeom>
          <a:solidFill>
            <a:srgbClr val="FF8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thẳng</a:t>
            </a:r>
            <a:r>
              <a:rPr lang="en-US" sz="2400" dirty="0" smtClean="0"/>
              <a:t> CD?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0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19653E-6 L 0.10643 2.19653E-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3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69942E-6 L 0.10816 -3.69942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4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47 -0.00069 L 0.21181 -0.00069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400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9 -0.00069 L 0.31597 -0.00069 " pathEditMode="relative" rAng="0" ptsTypes="AA">
                                      <p:cBhvr>
                                        <p:cTn id="130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5100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utoUpdateAnimBg="0"/>
      <p:bldP spid="35" grpId="0" animBg="1" autoUpdateAnimBg="0"/>
      <p:bldP spid="36" grpId="0" autoUpdateAnimBg="0"/>
      <p:bldP spid="37" grpId="0" autoUpdateAnimBg="0"/>
      <p:bldP spid="40" grpId="0" animBg="1" autoUpdateAnimBg="0"/>
      <p:bldP spid="42" grpId="0" animBg="1" autoUpdateAnimBg="0"/>
      <p:bldP spid="43" grpId="0" autoUpdateAnimBg="0"/>
      <p:bldP spid="44" grpId="0" animBg="1" autoUpdateAnimBg="0"/>
      <p:bldP spid="46" grpId="0" animBg="1"/>
      <p:bldP spid="47" grpId="0" autoUpdateAnimBg="0"/>
      <p:bldP spid="48" grpId="0" animBg="1" autoUpdateAnimBg="0"/>
      <p:bldP spid="49" grpId="0" animBg="1" autoUpdateAnimBg="0"/>
      <p:bldP spid="51" grpId="0" autoUpdateAnimBg="0"/>
      <p:bldP spid="52" grpId="0" autoUpdateAnimBg="0"/>
      <p:bldP spid="58" grpId="0" autoUpdateAnimBg="0"/>
      <p:bldP spid="59" grpId="0" animBg="1" autoUpdateAnimBg="0"/>
      <p:bldP spid="60" grpId="0" autoUpdateAnimBg="0"/>
      <p:bldP spid="61" grpId="0"/>
      <p:bldP spid="62" grpId="0"/>
      <p:bldP spid="63" grpId="0"/>
      <p:bldP spid="64" grpId="0"/>
      <p:bldP spid="76" grpId="0" animBg="1"/>
      <p:bldP spid="78" grpId="0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>
            <a:extLst>
              <a:ext uri="{FF2B5EF4-FFF2-40B4-BE49-F238E27FC236}">
                <a16:creationId xmlns:a16="http://schemas.microsoft.com/office/drawing/2014/main" id="{1586BFFA-A06D-4175-A2D2-25344C32B45B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5A02F782-6698-480C-BA79-154BBA9ACE7F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6B76CFE0-BB57-47B8-AFFF-2832D394CAFF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79" name="任意多边形 34">
                <a:extLst>
                  <a:ext uri="{FF2B5EF4-FFF2-40B4-BE49-F238E27FC236}">
                    <a16:creationId xmlns:a16="http://schemas.microsoft.com/office/drawing/2014/main" id="{61ACCE0F-C240-45E9-9C6B-E1A605251419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 35">
                <a:extLst>
                  <a:ext uri="{FF2B5EF4-FFF2-40B4-BE49-F238E27FC236}">
                    <a16:creationId xmlns:a16="http://schemas.microsoft.com/office/drawing/2014/main" id="{9BC23589-7539-4889-979B-50F18644A69B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320B3B99-1A1B-4D05-9B71-57C87DF622AF}"/>
              </a:ext>
            </a:extLst>
          </p:cNvPr>
          <p:cNvGrpSpPr/>
          <p:nvPr/>
        </p:nvGrpSpPr>
        <p:grpSpPr>
          <a:xfrm>
            <a:off x="-131457" y="5082087"/>
            <a:ext cx="2230454" cy="1398934"/>
            <a:chOff x="742432" y="2737143"/>
            <a:chExt cx="2230454" cy="139893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4096887-C19A-49DE-9144-71237C2CF059}"/>
                </a:ext>
              </a:extLst>
            </p:cNvPr>
            <p:cNvGrpSpPr/>
            <p:nvPr/>
          </p:nvGrpSpPr>
          <p:grpSpPr>
            <a:xfrm flipH="1">
              <a:off x="742432" y="2737143"/>
              <a:ext cx="2230454" cy="1398934"/>
              <a:chOff x="594424" y="1153191"/>
              <a:chExt cx="2605976" cy="1634460"/>
            </a:xfrm>
          </p:grpSpPr>
          <p:sp>
            <p:nvSpPr>
              <p:cNvPr id="17" name="任意多边形 96">
                <a:extLst>
                  <a:ext uri="{FF2B5EF4-FFF2-40B4-BE49-F238E27FC236}">
                    <a16:creationId xmlns:a16="http://schemas.microsoft.com/office/drawing/2014/main" id="{A1815082-3B6D-4B45-961F-8E93E5804DCF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任意多边形 97">
                <a:extLst>
                  <a:ext uri="{FF2B5EF4-FFF2-40B4-BE49-F238E27FC236}">
                    <a16:creationId xmlns:a16="http://schemas.microsoft.com/office/drawing/2014/main" id="{5D5D2ABC-D120-4F1F-AD7E-83A78B82782C}"/>
                  </a:ext>
                </a:extLst>
              </p:cNvPr>
              <p:cNvSpPr/>
              <p:nvPr/>
            </p:nvSpPr>
            <p:spPr>
              <a:xfrm>
                <a:off x="594424" y="1153191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A9E3E20-1AB7-416B-A6CF-EF1D449103C7}"/>
                </a:ext>
              </a:extLst>
            </p:cNvPr>
            <p:cNvGrpSpPr/>
            <p:nvPr/>
          </p:nvGrpSpPr>
          <p:grpSpPr>
            <a:xfrm rot="2224307">
              <a:off x="1658999" y="3128254"/>
              <a:ext cx="609094" cy="597894"/>
              <a:chOff x="10646778" y="4753862"/>
              <a:chExt cx="751521" cy="737702"/>
            </a:xfrm>
          </p:grpSpPr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A40E808B-2517-4C84-A3E5-0908A63339E1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4F53F203-C8F9-46BC-A1EE-8BEB3883CCF1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38" name="五角星 2">
                  <a:extLst>
                    <a:ext uri="{FF2B5EF4-FFF2-40B4-BE49-F238E27FC236}">
                      <a16:creationId xmlns:a16="http://schemas.microsoft.com/office/drawing/2014/main" id="{A724B774-58DF-4712-B26B-8FE52C19993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五角星 2">
                  <a:extLst>
                    <a:ext uri="{FF2B5EF4-FFF2-40B4-BE49-F238E27FC236}">
                      <a16:creationId xmlns:a16="http://schemas.microsoft.com/office/drawing/2014/main" id="{E5DBC1F8-FA39-47F0-B6D3-EEC27DB4EE0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五角星 2">
                  <a:extLst>
                    <a:ext uri="{FF2B5EF4-FFF2-40B4-BE49-F238E27FC236}">
                      <a16:creationId xmlns:a16="http://schemas.microsoft.com/office/drawing/2014/main" id="{62E8F7FC-F112-4779-8133-7D5B8FBC8E0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D7226C9-3C7E-4646-AF90-9E83F696E386}"/>
              </a:ext>
            </a:extLst>
          </p:cNvPr>
          <p:cNvGrpSpPr/>
          <p:nvPr/>
        </p:nvGrpSpPr>
        <p:grpSpPr>
          <a:xfrm>
            <a:off x="3206354" y="5722995"/>
            <a:ext cx="2154936" cy="1322409"/>
            <a:chOff x="3652666" y="2045458"/>
            <a:chExt cx="2154936" cy="132240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3E73BBA-0C5A-42EA-AB4F-DE236BF6E093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30" name="任意多边形 117">
                <a:extLst>
                  <a:ext uri="{FF2B5EF4-FFF2-40B4-BE49-F238E27FC236}">
                    <a16:creationId xmlns:a16="http://schemas.microsoft.com/office/drawing/2014/main" id="{2D4BD6CD-97AA-4136-B0DC-9C65A8934C35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任意多边形 119">
                <a:extLst>
                  <a:ext uri="{FF2B5EF4-FFF2-40B4-BE49-F238E27FC236}">
                    <a16:creationId xmlns:a16="http://schemas.microsoft.com/office/drawing/2014/main" id="{C302871A-201B-4E86-8D6C-FBC6EAE710B9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604DBF8-03FC-4FA4-A7F9-71A012374528}"/>
                </a:ext>
              </a:extLst>
            </p:cNvPr>
            <p:cNvGrpSpPr/>
            <p:nvPr/>
          </p:nvGrpSpPr>
          <p:grpSpPr>
            <a:xfrm rot="19652793">
              <a:off x="4371167" y="2432233"/>
              <a:ext cx="601603" cy="609821"/>
              <a:chOff x="2817684" y="410418"/>
              <a:chExt cx="604235" cy="612489"/>
            </a:xfrm>
          </p:grpSpPr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D01326A3-84F4-4219-BB62-8AFA40345AA4}"/>
                  </a:ext>
                </a:extLst>
              </p:cNvPr>
              <p:cNvGrpSpPr/>
              <p:nvPr/>
            </p:nvGrpSpPr>
            <p:grpSpPr>
              <a:xfrm rot="21335217">
                <a:off x="2817684" y="410418"/>
                <a:ext cx="604235" cy="612489"/>
                <a:chOff x="7973451" y="5027358"/>
                <a:chExt cx="1573291" cy="1594779"/>
              </a:xfrm>
            </p:grpSpPr>
            <p:sp>
              <p:nvSpPr>
                <p:cNvPr id="44" name="五角星 2">
                  <a:extLst>
                    <a:ext uri="{FF2B5EF4-FFF2-40B4-BE49-F238E27FC236}">
                      <a16:creationId xmlns:a16="http://schemas.microsoft.com/office/drawing/2014/main" id="{9F128197-DF21-4C1B-B9D0-5ACB9BCCC9CE}"/>
                    </a:ext>
                  </a:extLst>
                </p:cNvPr>
                <p:cNvSpPr/>
                <p:nvPr/>
              </p:nvSpPr>
              <p:spPr>
                <a:xfrm rot="20480842">
                  <a:off x="7975659" y="502735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C4EF39"/>
                </a:solidFill>
                <a:ln w="63500">
                  <a:noFill/>
                </a:ln>
                <a:effectLst>
                  <a:outerShdw blurRad="190500" dist="635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五角星 2">
                  <a:extLst>
                    <a:ext uri="{FF2B5EF4-FFF2-40B4-BE49-F238E27FC236}">
                      <a16:creationId xmlns:a16="http://schemas.microsoft.com/office/drawing/2014/main" id="{B55D7FD9-92F6-4ADE-B14E-A7B0A3857657}"/>
                    </a:ext>
                  </a:extLst>
                </p:cNvPr>
                <p:cNvSpPr/>
                <p:nvPr/>
              </p:nvSpPr>
              <p:spPr>
                <a:xfrm rot="20480842">
                  <a:off x="7973451" y="5041848"/>
                  <a:ext cx="1571083" cy="1580289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8FA7"/>
                </a:solidFill>
                <a:ln w="25400">
                  <a:solidFill>
                    <a:schemeClr val="bg1"/>
                  </a:solidFill>
                </a:ln>
                <a:effectLst>
                  <a:innerShdw blurRad="368300">
                    <a:srgbClr val="FF3B65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aseline="-250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3" name="弧形 42">
                <a:extLst>
                  <a:ext uri="{FF2B5EF4-FFF2-40B4-BE49-F238E27FC236}">
                    <a16:creationId xmlns:a16="http://schemas.microsoft.com/office/drawing/2014/main" id="{7193382F-0E9F-4421-BE05-55866563941F}"/>
                  </a:ext>
                </a:extLst>
              </p:cNvPr>
              <p:cNvSpPr/>
              <p:nvPr/>
            </p:nvSpPr>
            <p:spPr>
              <a:xfrm rot="15881703">
                <a:off x="2988235" y="627531"/>
                <a:ext cx="197224" cy="197224"/>
              </a:xfrm>
              <a:prstGeom prst="arc">
                <a:avLst>
                  <a:gd name="adj1" fmla="val 16200000"/>
                  <a:gd name="adj2" fmla="val 20358260"/>
                </a:avLst>
              </a:prstGeom>
              <a:ln w="41275">
                <a:solidFill>
                  <a:schemeClr val="bg1">
                    <a:alpha val="63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8909DD3-F685-41E1-A812-ADECC8C85629}"/>
              </a:ext>
            </a:extLst>
          </p:cNvPr>
          <p:cNvGrpSpPr/>
          <p:nvPr/>
        </p:nvGrpSpPr>
        <p:grpSpPr>
          <a:xfrm>
            <a:off x="7018629" y="5378381"/>
            <a:ext cx="2230454" cy="1398934"/>
            <a:chOff x="6296825" y="2551918"/>
            <a:chExt cx="2230454" cy="1398934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45EF953D-3DA8-4128-83F1-D1AA518E357E}"/>
                </a:ext>
              </a:extLst>
            </p:cNvPr>
            <p:cNvGrpSpPr/>
            <p:nvPr/>
          </p:nvGrpSpPr>
          <p:grpSpPr>
            <a:xfrm flipH="1">
              <a:off x="6296825" y="2551918"/>
              <a:ext cx="2230454" cy="1398934"/>
              <a:chOff x="594424" y="1153191"/>
              <a:chExt cx="2605976" cy="1634460"/>
            </a:xfrm>
          </p:grpSpPr>
          <p:sp>
            <p:nvSpPr>
              <p:cNvPr id="22" name="任意多边形 102">
                <a:extLst>
                  <a:ext uri="{FF2B5EF4-FFF2-40B4-BE49-F238E27FC236}">
                    <a16:creationId xmlns:a16="http://schemas.microsoft.com/office/drawing/2014/main" id="{C705FC12-3B52-4EE9-BA79-E7F49CF67997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任意多边形 103">
                <a:extLst>
                  <a:ext uri="{FF2B5EF4-FFF2-40B4-BE49-F238E27FC236}">
                    <a16:creationId xmlns:a16="http://schemas.microsoft.com/office/drawing/2014/main" id="{4FCE3ABE-EEEC-48E3-96B3-42144A597431}"/>
                  </a:ext>
                </a:extLst>
              </p:cNvPr>
              <p:cNvSpPr/>
              <p:nvPr/>
            </p:nvSpPr>
            <p:spPr>
              <a:xfrm>
                <a:off x="594424" y="1153191"/>
                <a:ext cx="2584203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DF5D30B-669C-4112-BD2E-350AECB4D64F}"/>
                </a:ext>
              </a:extLst>
            </p:cNvPr>
            <p:cNvGrpSpPr/>
            <p:nvPr/>
          </p:nvGrpSpPr>
          <p:grpSpPr>
            <a:xfrm rot="920444">
              <a:off x="7274800" y="2990981"/>
              <a:ext cx="577446" cy="566828"/>
              <a:chOff x="10646778" y="4753862"/>
              <a:chExt cx="751521" cy="737702"/>
            </a:xfrm>
          </p:grpSpPr>
          <p:sp>
            <p:nvSpPr>
              <p:cNvPr id="47" name="五角星 2">
                <a:extLst>
                  <a:ext uri="{FF2B5EF4-FFF2-40B4-BE49-F238E27FC236}">
                    <a16:creationId xmlns:a16="http://schemas.microsoft.com/office/drawing/2014/main" id="{B752A373-66B7-4870-8A81-19079ABAED24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E817803F-E36B-4977-B1E6-552C718A194A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49" name="五角星 2">
                  <a:extLst>
                    <a:ext uri="{FF2B5EF4-FFF2-40B4-BE49-F238E27FC236}">
                      <a16:creationId xmlns:a16="http://schemas.microsoft.com/office/drawing/2014/main" id="{A51F2DCC-69AB-436F-BED4-D7E046D3303B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五角星 2">
                  <a:extLst>
                    <a:ext uri="{FF2B5EF4-FFF2-40B4-BE49-F238E27FC236}">
                      <a16:creationId xmlns:a16="http://schemas.microsoft.com/office/drawing/2014/main" id="{8B23B07A-FC34-4F1C-8D0A-2472BF51F95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五角星 2">
                  <a:extLst>
                    <a:ext uri="{FF2B5EF4-FFF2-40B4-BE49-F238E27FC236}">
                      <a16:creationId xmlns:a16="http://schemas.microsoft.com/office/drawing/2014/main" id="{376E8D30-CB86-48E8-AAF4-FE050E0776B0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912B7B9D-9B47-4FE8-BF5A-A18800BADB89}"/>
              </a:ext>
            </a:extLst>
          </p:cNvPr>
          <p:cNvGrpSpPr/>
          <p:nvPr/>
        </p:nvGrpSpPr>
        <p:grpSpPr>
          <a:xfrm>
            <a:off x="10347543" y="5461673"/>
            <a:ext cx="2154936" cy="1322409"/>
            <a:chOff x="8944464" y="1555433"/>
            <a:chExt cx="2154936" cy="1322409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80B4A05-B243-423B-8AAA-FA7EEF561A3B}"/>
                </a:ext>
              </a:extLst>
            </p:cNvPr>
            <p:cNvGrpSpPr/>
            <p:nvPr/>
          </p:nvGrpSpPr>
          <p:grpSpPr>
            <a:xfrm>
              <a:off x="8944464" y="1555433"/>
              <a:ext cx="2154936" cy="1322409"/>
              <a:chOff x="8726219" y="-661205"/>
              <a:chExt cx="2154936" cy="1322409"/>
            </a:xfrm>
          </p:grpSpPr>
          <p:sp>
            <p:nvSpPr>
              <p:cNvPr id="25" name="任意多边形 111">
                <a:extLst>
                  <a:ext uri="{FF2B5EF4-FFF2-40B4-BE49-F238E27FC236}">
                    <a16:creationId xmlns:a16="http://schemas.microsoft.com/office/drawing/2014/main" id="{C97BA49A-58F4-437F-A68C-B66170CABD8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任意多边形 105">
                <a:extLst>
                  <a:ext uri="{FF2B5EF4-FFF2-40B4-BE49-F238E27FC236}">
                    <a16:creationId xmlns:a16="http://schemas.microsoft.com/office/drawing/2014/main" id="{06E27E71-83C5-42B0-ABB0-BA5E5E4F6346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A0EB8751-5D2E-4FF1-9ACB-A0AEDCE4E12F}"/>
                </a:ext>
              </a:extLst>
            </p:cNvPr>
            <p:cNvGrpSpPr/>
            <p:nvPr/>
          </p:nvGrpSpPr>
          <p:grpSpPr>
            <a:xfrm rot="1562261">
              <a:off x="9709319" y="1891666"/>
              <a:ext cx="636949" cy="625237"/>
              <a:chOff x="10646778" y="4753862"/>
              <a:chExt cx="751521" cy="737702"/>
            </a:xfrm>
          </p:grpSpPr>
          <p:sp>
            <p:nvSpPr>
              <p:cNvPr id="53" name="五角星 2">
                <a:extLst>
                  <a:ext uri="{FF2B5EF4-FFF2-40B4-BE49-F238E27FC236}">
                    <a16:creationId xmlns:a16="http://schemas.microsoft.com/office/drawing/2014/main" id="{E5BC2B4A-7667-473E-A8A2-F15E5A5CBF60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0AEA340D-76AD-4E5C-8B0A-49B635D5E9DB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5" name="五角星 2">
                  <a:extLst>
                    <a:ext uri="{FF2B5EF4-FFF2-40B4-BE49-F238E27FC236}">
                      <a16:creationId xmlns:a16="http://schemas.microsoft.com/office/drawing/2014/main" id="{9DCFEE12-9BE3-41E5-84AA-A4419E95A1E3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五角星 2">
                  <a:extLst>
                    <a:ext uri="{FF2B5EF4-FFF2-40B4-BE49-F238E27FC236}">
                      <a16:creationId xmlns:a16="http://schemas.microsoft.com/office/drawing/2014/main" id="{50F8B597-E5F3-485E-98C4-267C9376911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五角星 2">
                  <a:extLst>
                    <a:ext uri="{FF2B5EF4-FFF2-40B4-BE49-F238E27FC236}">
                      <a16:creationId xmlns:a16="http://schemas.microsoft.com/office/drawing/2014/main" id="{B9B77069-2B2B-458B-AFD6-9E1CF1376983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58" name="Picture 14" descr="icons.png">
            <a:extLst>
              <a:ext uri="{FF2B5EF4-FFF2-40B4-BE49-F238E27FC236}">
                <a16:creationId xmlns:a16="http://schemas.microsoft.com/office/drawing/2014/main" id="{E1D36D74-679A-4F19-8D11-99E56689C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3380" r="-1" b="32035"/>
          <a:stretch/>
        </p:blipFill>
        <p:spPr>
          <a:xfrm>
            <a:off x="50080" y="45860"/>
            <a:ext cx="2293853" cy="2006355"/>
          </a:xfrm>
          <a:prstGeom prst="rect">
            <a:avLst/>
          </a:prstGeom>
        </p:spPr>
      </p:pic>
      <p:sp>
        <p:nvSpPr>
          <p:cNvPr id="59" name="Title 1"/>
          <p:cNvSpPr txBox="1">
            <a:spLocks/>
          </p:cNvSpPr>
          <p:nvPr/>
        </p:nvSpPr>
        <p:spPr>
          <a:xfrm>
            <a:off x="3107219" y="1063047"/>
            <a:ext cx="77724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Gấp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2cm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lên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6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lần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?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0" name="Subtitle 2"/>
          <p:cNvSpPr txBox="1">
            <a:spLocks/>
          </p:cNvSpPr>
          <p:nvPr/>
        </p:nvSpPr>
        <p:spPr>
          <a:xfrm>
            <a:off x="3323275" y="1898425"/>
            <a:ext cx="6400800" cy="838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4400" b="1" dirty="0" smtClean="0"/>
              <a:t>     2 x 6 = 12 (cm) </a:t>
            </a:r>
            <a:endParaRPr lang="en-US" altLang="en-US" sz="4400" b="1" dirty="0"/>
          </a:p>
        </p:txBody>
      </p:sp>
      <p:sp>
        <p:nvSpPr>
          <p:cNvPr id="61" name="Title 1"/>
          <p:cNvSpPr txBox="1">
            <a:spLocks/>
          </p:cNvSpPr>
          <p:nvPr/>
        </p:nvSpPr>
        <p:spPr bwMode="auto">
          <a:xfrm>
            <a:off x="3058886" y="323959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Gấp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5 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lên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7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lần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?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2" name="Subtitle 2"/>
          <p:cNvSpPr txBox="1">
            <a:spLocks/>
          </p:cNvSpPr>
          <p:nvPr/>
        </p:nvSpPr>
        <p:spPr bwMode="auto">
          <a:xfrm>
            <a:off x="2490531" y="3753706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4400" b="1" dirty="0"/>
              <a:t>5 x 7 = 35  </a:t>
            </a:r>
          </a:p>
        </p:txBody>
      </p:sp>
    </p:spTree>
    <p:extLst>
      <p:ext uri="{BB962C8B-B14F-4D97-AF65-F5344CB8AC3E}">
        <p14:creationId xmlns:p14="http://schemas.microsoft.com/office/powerpoint/2010/main" val="29699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60" grpId="0" build="p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/>
          <p:bldP spid="60" grpId="0" build="p"/>
          <p:bldP spid="61" grpId="0"/>
          <p:bldP spid="6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F9A9141-CA35-467F-AC00-84671A7045F8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E5D953D-5B5D-46A7-8AEF-DDD6938442CE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5B9EAE4-C7FF-434D-8675-F2FCC2232E33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14" name="任意多边形 34">
                <a:extLst>
                  <a:ext uri="{FF2B5EF4-FFF2-40B4-BE49-F238E27FC236}">
                    <a16:creationId xmlns:a16="http://schemas.microsoft.com/office/drawing/2014/main" id="{32F128E9-6EDE-42F5-912B-BDB77BDCC5B9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35">
                <a:extLst>
                  <a:ext uri="{FF2B5EF4-FFF2-40B4-BE49-F238E27FC236}">
                    <a16:creationId xmlns:a16="http://schemas.microsoft.com/office/drawing/2014/main" id="{6C8C3C0D-A4A0-4E7A-BF3F-4450B5570B8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图形 3">
            <a:extLst>
              <a:ext uri="{FF2B5EF4-FFF2-40B4-BE49-F238E27FC236}">
                <a16:creationId xmlns:a16="http://schemas.microsoft.com/office/drawing/2014/main" id="{573FCFEA-B9D4-4146-8025-DD4F91B9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85738" y="2572702"/>
            <a:ext cx="2809875" cy="3419475"/>
          </a:xfrm>
          <a:prstGeom prst="rect">
            <a:avLst/>
          </a:prstGeom>
        </p:spPr>
      </p:pic>
      <p:pic>
        <p:nvPicPr>
          <p:cNvPr id="6" name="Picture 3" descr="contents.png">
            <a:extLst>
              <a:ext uri="{FF2B5EF4-FFF2-40B4-BE49-F238E27FC236}">
                <a16:creationId xmlns:a16="http://schemas.microsoft.com/office/drawing/2014/main" id="{1B68E0AA-9A85-4023-9E72-B74744DF41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09875" y="2430086"/>
            <a:ext cx="9181828" cy="3470651"/>
          </a:xfrm>
          <a:prstGeom prst="rect">
            <a:avLst/>
          </a:prstGeom>
        </p:spPr>
      </p:pic>
      <p:sp>
        <p:nvSpPr>
          <p:cNvPr id="26" name="任意多边形 133">
            <a:extLst>
              <a:ext uri="{FF2B5EF4-FFF2-40B4-BE49-F238E27FC236}">
                <a16:creationId xmlns:a16="http://schemas.microsoft.com/office/drawing/2014/main" id="{7254DD42-AB75-4196-91B5-DAB6675C02FB}"/>
              </a:ext>
            </a:extLst>
          </p:cNvPr>
          <p:cNvSpPr/>
          <p:nvPr/>
        </p:nvSpPr>
        <p:spPr>
          <a:xfrm flipH="1">
            <a:off x="191082" y="93694"/>
            <a:ext cx="6183592" cy="2077073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8126" y="800897"/>
            <a:ext cx="5197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 gấp  một số lên nhiều lần ta làm như thế nào?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29339" y="942598"/>
            <a:ext cx="389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0560" y="3044197"/>
            <a:ext cx="7380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gấp một số lên nhiều lần, ta lấy số đó nhân với số lần. 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878" y="2656573"/>
            <a:ext cx="596766" cy="2329313"/>
          </a:xfrm>
          <a:prstGeom prst="rect">
            <a:avLst/>
          </a:prstGeom>
          <a:solidFill>
            <a:srgbClr val="2A5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5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8FBF0B45-7ABD-47D5-B8A3-CBA04AE82BEF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7967713-B7F5-4383-89A1-CFC7B0CE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0532F52-9A85-4987-BB08-10C986314B69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346AC70-BEF9-45CC-8765-F0D6ABC2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69DAE544-A763-441D-8FE8-88C88F78E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24B1F3AC-F0EB-421F-97BA-08F6D5E1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30E19643-AC59-4413-9722-0F6D2C7C6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3E598210-2AC7-49F1-9B07-0C3DCB666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035519AB-ABCE-41BD-822C-D22D8BCAF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3016932A-9BEE-4038-A95D-AE64B79E8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89EE1D1D-9974-4033-88B1-401F3BA1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A4B19503-AF03-45F7-85B9-CB75B83D9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77A94410-F43D-460D-BA00-1CE158A89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1388FAC9-4A44-4CF6-B5C7-9D6AB4D02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05ED5D4C-1259-42F8-8826-FE3E59FA5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C74C8F05-1596-4DE7-AAE9-A5E3E4C6E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1DCBD75E-0E00-4621-AC4E-BA0EFE7D5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1828BDFD-ADED-4713-BF3B-EE873F83D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9DE2C6A3-E89E-4523-892F-386207F8960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8" name="任意多边形 38">
                <a:extLst>
                  <a:ext uri="{FF2B5EF4-FFF2-40B4-BE49-F238E27FC236}">
                    <a16:creationId xmlns:a16="http://schemas.microsoft.com/office/drawing/2014/main" id="{A5E0C7CF-4C71-4424-8385-509AB9A4CAB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任意多边形 80">
                <a:extLst>
                  <a:ext uri="{FF2B5EF4-FFF2-40B4-BE49-F238E27FC236}">
                    <a16:creationId xmlns:a16="http://schemas.microsoft.com/office/drawing/2014/main" id="{0D62F613-0EC1-4F1E-8DA0-7314B003C832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2966F5A8-079F-431F-B144-D0E23204D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E320D1BA-F10F-412F-84A4-4E0214D0E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89D712FE-36AA-4A50-9974-9AD2168EC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DB8657D1-6FC7-437C-A728-F4653108C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5F420FF8-3971-491A-A631-449DFD991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A4CFE4B2-AEEC-4553-B203-1BD41BB61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00E5F143-C189-427C-ACF0-A737C4AFF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43FB3F19-4B37-447A-9F5C-CD6235799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90" name="Picture 14" descr="icons.png">
            <a:extLst>
              <a:ext uri="{FF2B5EF4-FFF2-40B4-BE49-F238E27FC236}">
                <a16:creationId xmlns:a16="http://schemas.microsoft.com/office/drawing/2014/main" id="{9B0F5647-B102-4DB5-90A6-CD1B4F0139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91" name="任意多边形 133">
            <a:extLst>
              <a:ext uri="{FF2B5EF4-FFF2-40B4-BE49-F238E27FC236}">
                <a16:creationId xmlns:a16="http://schemas.microsoft.com/office/drawing/2014/main" id="{2D7948C2-DAD8-4319-AF2A-F3938AFB2164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92" name="图形 91">
            <a:extLst>
              <a:ext uri="{FF2B5EF4-FFF2-40B4-BE49-F238E27FC236}">
                <a16:creationId xmlns:a16="http://schemas.microsoft.com/office/drawing/2014/main" id="{FE0394E7-4C5A-4F3E-B5BB-53C65130C9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grpSp>
        <p:nvGrpSpPr>
          <p:cNvPr id="96" name="组合 95">
            <a:extLst>
              <a:ext uri="{FF2B5EF4-FFF2-40B4-BE49-F238E27FC236}">
                <a16:creationId xmlns:a16="http://schemas.microsoft.com/office/drawing/2014/main" id="{902A3721-B6CA-430E-8904-0D2C7ACB68E0}"/>
              </a:ext>
            </a:extLst>
          </p:cNvPr>
          <p:cNvGrpSpPr/>
          <p:nvPr/>
        </p:nvGrpSpPr>
        <p:grpSpPr>
          <a:xfrm>
            <a:off x="7802472" y="3788829"/>
            <a:ext cx="1158566" cy="826022"/>
            <a:chOff x="7444895" y="3056186"/>
            <a:chExt cx="1158566" cy="826022"/>
          </a:xfrm>
        </p:grpSpPr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A7F974C5-A0FA-4794-A3CB-07E2773D854B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04" name="五角星 2">
                <a:extLst>
                  <a:ext uri="{FF2B5EF4-FFF2-40B4-BE49-F238E27FC236}">
                    <a16:creationId xmlns:a16="http://schemas.microsoft.com/office/drawing/2014/main" id="{05E6F935-DDFE-4AC9-86A0-FAEC7270522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5" name="组合 104">
                <a:extLst>
                  <a:ext uri="{FF2B5EF4-FFF2-40B4-BE49-F238E27FC236}">
                    <a16:creationId xmlns:a16="http://schemas.microsoft.com/office/drawing/2014/main" id="{55348239-A413-43CD-89CD-D2A86542AB4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06" name="五角星 2">
                  <a:extLst>
                    <a:ext uri="{FF2B5EF4-FFF2-40B4-BE49-F238E27FC236}">
                      <a16:creationId xmlns:a16="http://schemas.microsoft.com/office/drawing/2014/main" id="{2EBF83EB-51C8-4B09-AC08-19AB0FCBE1D7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五角星 2">
                  <a:extLst>
                    <a:ext uri="{FF2B5EF4-FFF2-40B4-BE49-F238E27FC236}">
                      <a16:creationId xmlns:a16="http://schemas.microsoft.com/office/drawing/2014/main" id="{20E05D13-D62D-4100-ACF0-7995EC3D0C7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五角星 2">
                  <a:extLst>
                    <a:ext uri="{FF2B5EF4-FFF2-40B4-BE49-F238E27FC236}">
                      <a16:creationId xmlns:a16="http://schemas.microsoft.com/office/drawing/2014/main" id="{381507E3-04E8-4838-A6C1-F7296CAD1AD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E8E134C7-B081-4857-B30B-509BD310F60E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99" name="五角星 2">
                <a:extLst>
                  <a:ext uri="{FF2B5EF4-FFF2-40B4-BE49-F238E27FC236}">
                    <a16:creationId xmlns:a16="http://schemas.microsoft.com/office/drawing/2014/main" id="{731BC2AC-CB9C-4506-897E-C649789F6A8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BAC7610-3E9D-4810-9037-5CD91792C455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01" name="五角星 2">
                  <a:extLst>
                    <a:ext uri="{FF2B5EF4-FFF2-40B4-BE49-F238E27FC236}">
                      <a16:creationId xmlns:a16="http://schemas.microsoft.com/office/drawing/2014/main" id="{668B5FDF-E2B6-4220-A042-AB481850B88D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五角星 2">
                  <a:extLst>
                    <a:ext uri="{FF2B5EF4-FFF2-40B4-BE49-F238E27FC236}">
                      <a16:creationId xmlns:a16="http://schemas.microsoft.com/office/drawing/2014/main" id="{86128805-4059-4D61-8868-FAF226725E7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五角星 2">
                  <a:extLst>
                    <a:ext uri="{FF2B5EF4-FFF2-40B4-BE49-F238E27FC236}">
                      <a16:creationId xmlns:a16="http://schemas.microsoft.com/office/drawing/2014/main" id="{F56AD542-FB18-4648-ADEC-1A90A36B9D8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0" name="组合 145">
            <a:extLst>
              <a:ext uri="{FF2B5EF4-FFF2-40B4-BE49-F238E27FC236}">
                <a16:creationId xmlns:a16="http://schemas.microsoft.com/office/drawing/2014/main" id="{31C41A97-D415-44E2-B413-3C453E1932D5}"/>
              </a:ext>
            </a:extLst>
          </p:cNvPr>
          <p:cNvGrpSpPr/>
          <p:nvPr/>
        </p:nvGrpSpPr>
        <p:grpSpPr>
          <a:xfrm>
            <a:off x="4854741" y="2384505"/>
            <a:ext cx="3687228" cy="1381440"/>
            <a:chOff x="2023679" y="3847120"/>
            <a:chExt cx="3687228" cy="1381440"/>
          </a:xfrm>
        </p:grpSpPr>
        <p:sp>
          <p:nvSpPr>
            <p:cNvPr id="51" name="文本框 139">
              <a:extLst>
                <a:ext uri="{FF2B5EF4-FFF2-40B4-BE49-F238E27FC236}">
                  <a16:creationId xmlns:a16="http://schemas.microsoft.com/office/drawing/2014/main" id="{11BF11FB-DDD8-4AE6-9DDE-6A9F02288F88}"/>
                </a:ext>
              </a:extLst>
            </p:cNvPr>
            <p:cNvSpPr txBox="1"/>
            <p:nvPr/>
          </p:nvSpPr>
          <p:spPr>
            <a:xfrm>
              <a:off x="3769978" y="384712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52" name="文本框 140">
              <a:extLst>
                <a:ext uri="{FF2B5EF4-FFF2-40B4-BE49-F238E27FC236}">
                  <a16:creationId xmlns:a16="http://schemas.microsoft.com/office/drawing/2014/main" id="{28E6B1D6-935B-423D-A92D-45C14ECE6404}"/>
                </a:ext>
              </a:extLst>
            </p:cNvPr>
            <p:cNvSpPr txBox="1"/>
            <p:nvPr/>
          </p:nvSpPr>
          <p:spPr>
            <a:xfrm>
              <a:off x="3439001" y="3875402"/>
              <a:ext cx="857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D5393C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03</a:t>
              </a:r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53" name="矩形 141">
              <a:extLst>
                <a:ext uri="{FF2B5EF4-FFF2-40B4-BE49-F238E27FC236}">
                  <a16:creationId xmlns:a16="http://schemas.microsoft.com/office/drawing/2014/main" id="{A224C3A4-4747-4F01-A0A8-1763441C98FD}"/>
                </a:ext>
              </a:extLst>
            </p:cNvPr>
            <p:cNvSpPr/>
            <p:nvPr/>
          </p:nvSpPr>
          <p:spPr>
            <a:xfrm>
              <a:off x="2023679" y="4520674"/>
              <a:ext cx="3687228" cy="707886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D5393C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THỰC HÀNH</a:t>
              </a:r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3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5CBB0DBD-D3B5-485F-8C2A-7B156B95684D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F0CC594-13DB-457D-B8B5-A72510FF59BE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BEA80CF-7A6A-4FD9-B8B4-D1F9E1167741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13" name="任意多边形 34">
                <a:extLst>
                  <a:ext uri="{FF2B5EF4-FFF2-40B4-BE49-F238E27FC236}">
                    <a16:creationId xmlns:a16="http://schemas.microsoft.com/office/drawing/2014/main" id="{0E3ACEA3-D57E-450F-B852-511FE7BF977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任意多边形 35">
                <a:extLst>
                  <a:ext uri="{FF2B5EF4-FFF2-40B4-BE49-F238E27FC236}">
                    <a16:creationId xmlns:a16="http://schemas.microsoft.com/office/drawing/2014/main" id="{5EA40BA6-4E0E-4C8F-9615-BF679B15A80D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" name="Picture 14" descr="icons.png">
            <a:extLst>
              <a:ext uri="{FF2B5EF4-FFF2-40B4-BE49-F238E27FC236}">
                <a16:creationId xmlns:a16="http://schemas.microsoft.com/office/drawing/2014/main" id="{D222A8C5-D877-4217-9CA6-6F7866E80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3380" r="-1" b="32035"/>
          <a:stretch/>
        </p:blipFill>
        <p:spPr>
          <a:xfrm rot="619541">
            <a:off x="9179805" y="-356934"/>
            <a:ext cx="2814370" cy="2461633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754085" y="2366601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tắt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982685" y="313177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</a:p>
        </p:txBody>
      </p:sp>
      <p:cxnSp>
        <p:nvCxnSpPr>
          <p:cNvPr id="20" name="Straight Connector 46"/>
          <p:cNvCxnSpPr>
            <a:cxnSpLocks noChangeShapeType="1"/>
          </p:cNvCxnSpPr>
          <p:nvPr/>
        </p:nvCxnSpPr>
        <p:spPr bwMode="auto">
          <a:xfrm flipV="1">
            <a:off x="2677885" y="4678320"/>
            <a:ext cx="1447800" cy="7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51"/>
          <p:cNvCxnSpPr>
            <a:cxnSpLocks noChangeShapeType="1"/>
          </p:cNvCxnSpPr>
          <p:nvPr/>
        </p:nvCxnSpPr>
        <p:spPr bwMode="auto">
          <a:xfrm rot="5400000" flipH="1" flipV="1">
            <a:off x="2563585" y="4648158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65"/>
          <p:cNvCxnSpPr>
            <a:cxnSpLocks noChangeShapeType="1"/>
          </p:cNvCxnSpPr>
          <p:nvPr/>
        </p:nvCxnSpPr>
        <p:spPr bwMode="auto">
          <a:xfrm rot="5400000" flipH="1" flipV="1">
            <a:off x="5456010" y="4662445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67"/>
          <p:cNvCxnSpPr>
            <a:cxnSpLocks noChangeShapeType="1"/>
          </p:cNvCxnSpPr>
          <p:nvPr/>
        </p:nvCxnSpPr>
        <p:spPr bwMode="auto">
          <a:xfrm rot="10800000">
            <a:off x="2677885" y="3920763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AutoShape 28"/>
          <p:cNvSpPr>
            <a:spLocks/>
          </p:cNvSpPr>
          <p:nvPr/>
        </p:nvSpPr>
        <p:spPr bwMode="auto">
          <a:xfrm rot="16200000">
            <a:off x="3294629" y="2986520"/>
            <a:ext cx="214313" cy="1295400"/>
          </a:xfrm>
          <a:prstGeom prst="rightBrace">
            <a:avLst>
              <a:gd name="adj1" fmla="val 38729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516085" y="514345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? tuổi </a:t>
            </a: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1458685" y="1031966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1: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Năm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6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chị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gấp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lần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năm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nay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chị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bao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nhiêu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cxnSp>
        <p:nvCxnSpPr>
          <p:cNvPr id="28" name="Straight Connector 34"/>
          <p:cNvCxnSpPr>
            <a:cxnSpLocks noChangeShapeType="1"/>
          </p:cNvCxnSpPr>
          <p:nvPr/>
        </p:nvCxnSpPr>
        <p:spPr bwMode="auto">
          <a:xfrm rot="5400000" flipH="1" flipV="1">
            <a:off x="4011385" y="4662445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4011385" y="3904888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38"/>
          <p:cNvCxnSpPr>
            <a:cxnSpLocks noChangeShapeType="1"/>
          </p:cNvCxnSpPr>
          <p:nvPr/>
        </p:nvCxnSpPr>
        <p:spPr bwMode="auto">
          <a:xfrm rot="5400000" flipH="1" flipV="1">
            <a:off x="2563585" y="3931876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1915885" y="3665176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915885" y="438939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</a:p>
        </p:txBody>
      </p:sp>
      <p:cxnSp>
        <p:nvCxnSpPr>
          <p:cNvPr id="33" name="Straight Connector 46"/>
          <p:cNvCxnSpPr>
            <a:cxnSpLocks noChangeShapeType="1"/>
          </p:cNvCxnSpPr>
          <p:nvPr/>
        </p:nvCxnSpPr>
        <p:spPr bwMode="auto">
          <a:xfrm flipV="1">
            <a:off x="4125685" y="4666347"/>
            <a:ext cx="1447800" cy="7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4887685" y="1587591"/>
            <a:ext cx="18669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5" name="Straight Connector 34"/>
          <p:cNvCxnSpPr/>
          <p:nvPr/>
        </p:nvCxnSpPr>
        <p:spPr bwMode="auto">
          <a:xfrm>
            <a:off x="7021285" y="1587591"/>
            <a:ext cx="3352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6" name="Straight Connector 35"/>
          <p:cNvCxnSpPr/>
          <p:nvPr/>
        </p:nvCxnSpPr>
        <p:spPr bwMode="auto">
          <a:xfrm>
            <a:off x="1579335" y="2098766"/>
            <a:ext cx="14033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7" name="Straight Connector 36"/>
          <p:cNvCxnSpPr/>
          <p:nvPr/>
        </p:nvCxnSpPr>
        <p:spPr bwMode="auto">
          <a:xfrm>
            <a:off x="4278085" y="2087880"/>
            <a:ext cx="2476500" cy="108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39" name="Straight Connector 38"/>
          <p:cNvCxnSpPr/>
          <p:nvPr/>
        </p:nvCxnSpPr>
        <p:spPr bwMode="auto">
          <a:xfrm>
            <a:off x="8970735" y="2076995"/>
            <a:ext cx="839471" cy="2177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42" name="Line 55"/>
          <p:cNvSpPr>
            <a:spLocks noChangeShapeType="1"/>
          </p:cNvSpPr>
          <p:nvPr/>
        </p:nvSpPr>
        <p:spPr bwMode="auto">
          <a:xfrm flipH="1">
            <a:off x="4097088" y="4001727"/>
            <a:ext cx="17145" cy="512763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3" name="Line 55"/>
          <p:cNvSpPr>
            <a:spLocks noChangeShapeType="1"/>
          </p:cNvSpPr>
          <p:nvPr/>
        </p:nvSpPr>
        <p:spPr bwMode="auto">
          <a:xfrm flipH="1">
            <a:off x="2683735" y="4033636"/>
            <a:ext cx="17145" cy="512763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/>
          </a:p>
        </p:txBody>
      </p:sp>
      <p:sp>
        <p:nvSpPr>
          <p:cNvPr id="45" name="Right Brace 44"/>
          <p:cNvSpPr/>
          <p:nvPr/>
        </p:nvSpPr>
        <p:spPr>
          <a:xfrm rot="5400000">
            <a:off x="3966252" y="3576234"/>
            <a:ext cx="338684" cy="28694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014063" y="2257841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giải</a:t>
            </a:r>
            <a:r>
              <a:rPr lang="en-US" sz="3200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6484709" y="3139923"/>
            <a:ext cx="5501549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tuổi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chị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nay </a:t>
            </a:r>
            <a:r>
              <a:rPr lang="en-US" altLang="en-US" sz="3200" dirty="0" err="1"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     6 x 2 = 12 (</a:t>
            </a:r>
            <a:r>
              <a:rPr lang="en-US" altLang="en-US" sz="3200" dirty="0" err="1">
                <a:cs typeface="Arial" panose="020B0604020202020204" pitchFamily="34" charset="0"/>
              </a:rPr>
              <a:t>tuổi</a:t>
            </a:r>
            <a:r>
              <a:rPr lang="en-US" altLang="en-US" sz="3200" dirty="0"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              </a:t>
            </a:r>
            <a:r>
              <a:rPr lang="en-US" altLang="en-US" sz="3200" u="sng" dirty="0" err="1">
                <a:cs typeface="Arial" panose="020B0604020202020204" pitchFamily="34" charset="0"/>
              </a:rPr>
              <a:t>Đáp</a:t>
            </a:r>
            <a:r>
              <a:rPr lang="en-US" altLang="en-US" sz="3200" u="sng" dirty="0">
                <a:cs typeface="Arial" panose="020B0604020202020204" pitchFamily="34" charset="0"/>
              </a:rPr>
              <a:t> </a:t>
            </a:r>
            <a:r>
              <a:rPr lang="en-US" altLang="en-US" sz="3200" u="sng" dirty="0" err="1"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cs typeface="Arial" panose="020B0604020202020204" pitchFamily="34" charset="0"/>
              </a:rPr>
              <a:t>: 12 </a:t>
            </a:r>
            <a:r>
              <a:rPr lang="en-US" altLang="en-US" sz="3200" dirty="0" err="1">
                <a:cs typeface="Arial" panose="020B0604020202020204" pitchFamily="34" charset="0"/>
              </a:rPr>
              <a:t>tuổi</a:t>
            </a:r>
            <a:r>
              <a:rPr lang="en-US" altLang="en-US" sz="32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5131" y="6257327"/>
            <a:ext cx="7262949" cy="600673"/>
          </a:xfrm>
          <a:prstGeom prst="roundRect">
            <a:avLst/>
          </a:prstGeom>
          <a:solidFill>
            <a:srgbClr val="D539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Bài</a:t>
            </a:r>
            <a:r>
              <a:rPr lang="en-US" sz="2800" dirty="0" smtClean="0"/>
              <a:t> 1 </a:t>
            </a:r>
            <a:r>
              <a:rPr lang="en-US" sz="2800" dirty="0" err="1" smtClean="0"/>
              <a:t>thuộc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endParaRPr lang="en-US" sz="2800" dirty="0"/>
          </a:p>
        </p:txBody>
      </p:sp>
      <p:sp>
        <p:nvSpPr>
          <p:cNvPr id="49" name="Rounded Rectangle 48"/>
          <p:cNvSpPr/>
          <p:nvPr/>
        </p:nvSpPr>
        <p:spPr>
          <a:xfrm>
            <a:off x="424542" y="5915086"/>
            <a:ext cx="7707086" cy="8654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ta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endParaRPr lang="en-US" sz="2800" dirty="0"/>
          </a:p>
        </p:txBody>
      </p:sp>
      <p:sp>
        <p:nvSpPr>
          <p:cNvPr id="50" name="Rounded Rectangle 49"/>
          <p:cNvSpPr/>
          <p:nvPr/>
        </p:nvSpPr>
        <p:spPr>
          <a:xfrm>
            <a:off x="1169123" y="5855307"/>
            <a:ext cx="8675917" cy="1006826"/>
          </a:xfrm>
          <a:prstGeom prst="roundRect">
            <a:avLst/>
          </a:prstGeom>
          <a:solidFill>
            <a:srgbClr val="FF85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gấp một số lên nhiều lần, ta lấy số đó nhân với số lần.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5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 animBg="1"/>
      <p:bldP spid="26" grpId="0"/>
      <p:bldP spid="27" grpId="0"/>
      <p:bldP spid="31" grpId="0"/>
      <p:bldP spid="32" grpId="0"/>
      <p:bldP spid="42" grpId="0" animBg="1"/>
      <p:bldP spid="43" grpId="0" animBg="1"/>
      <p:bldP spid="45" grpId="0" animBg="1"/>
      <p:bldP spid="46" grpId="0"/>
      <p:bldP spid="47" grpId="0" autoUpdateAnimBg="0"/>
      <p:bldP spid="48" grpId="0" animBg="1"/>
      <p:bldP spid="48" grpId="1" animBg="1"/>
      <p:bldP spid="49" grpId="0" animBg="1"/>
      <p:bldP spid="49" grpId="1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D86D6E1-196B-42CB-8FDE-1B46D53788A6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B49B561-3A7A-4D2E-9FA5-845A8EC1CA92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EDCA1B6-18F6-4ABD-B71B-A045262E8A8E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8" name="任意多边形 57">
                <a:extLst>
                  <a:ext uri="{FF2B5EF4-FFF2-40B4-BE49-F238E27FC236}">
                    <a16:creationId xmlns:a16="http://schemas.microsoft.com/office/drawing/2014/main" id="{0935D1F8-7737-4EFC-AC3B-848945A627BC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任意多边形 58">
                <a:extLst>
                  <a:ext uri="{FF2B5EF4-FFF2-40B4-BE49-F238E27FC236}">
                    <a16:creationId xmlns:a16="http://schemas.microsoft.com/office/drawing/2014/main" id="{42C2DD9E-6F73-4CDC-A707-3EBC1EAB8F43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130DA0F-8506-43B0-8BF5-F4E26F5EA271}"/>
                </a:ext>
              </a:extLst>
            </p:cNvPr>
            <p:cNvGrpSpPr/>
            <p:nvPr/>
          </p:nvGrpSpPr>
          <p:grpSpPr>
            <a:xfrm>
              <a:off x="191082" y="201365"/>
              <a:ext cx="2950120" cy="1969402"/>
              <a:chOff x="307728" y="162097"/>
              <a:chExt cx="3456554" cy="2307481"/>
            </a:xfrm>
          </p:grpSpPr>
          <p:sp>
            <p:nvSpPr>
              <p:cNvPr id="6" name="任意多边形 133">
                <a:extLst>
                  <a:ext uri="{FF2B5EF4-FFF2-40B4-BE49-F238E27FC236}">
                    <a16:creationId xmlns:a16="http://schemas.microsoft.com/office/drawing/2014/main" id="{658AC618-A3FE-4FC5-90F0-3543EB50C959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0DF8AB9-CB99-4BBF-B5F0-872DDA92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44535">
                <a:off x="446344" y="162097"/>
                <a:ext cx="991973" cy="1459792"/>
              </a:xfrm>
              <a:prstGeom prst="rect">
                <a:avLst/>
              </a:prstGeom>
            </p:spPr>
          </p:pic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915AE33-EE06-46AB-9F69-54D71EC83A75}"/>
              </a:ext>
            </a:extLst>
          </p:cNvPr>
          <p:cNvGrpSpPr/>
          <p:nvPr/>
        </p:nvGrpSpPr>
        <p:grpSpPr>
          <a:xfrm rot="2224307">
            <a:off x="11380520" y="5831036"/>
            <a:ext cx="751521" cy="737702"/>
            <a:chOff x="10646778" y="4753862"/>
            <a:chExt cx="751521" cy="73770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140F58AC-03B2-4C48-88F4-1F2B8C79DE0C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2F026B0-58E1-4C03-B571-31A7713ED8F6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36ED5C12-C8AF-468E-8AC9-EE4A3E90C575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3DD23C78-73D7-4995-9496-00817890E154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31A23179-5090-4439-AD9B-468D188D1384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ED31D95-AD6F-4C65-88BB-F620D391D994}"/>
              </a:ext>
            </a:extLst>
          </p:cNvPr>
          <p:cNvGrpSpPr/>
          <p:nvPr/>
        </p:nvGrpSpPr>
        <p:grpSpPr>
          <a:xfrm rot="610562">
            <a:off x="11398203" y="49426"/>
            <a:ext cx="477338" cy="468561"/>
            <a:chOff x="10646778" y="4753862"/>
            <a:chExt cx="751521" cy="737702"/>
          </a:xfrm>
        </p:grpSpPr>
        <p:sp>
          <p:nvSpPr>
            <p:cNvPr id="31" name="五角星 2">
              <a:extLst>
                <a:ext uri="{FF2B5EF4-FFF2-40B4-BE49-F238E27FC236}">
                  <a16:creationId xmlns:a16="http://schemas.microsoft.com/office/drawing/2014/main" id="{7CE9CE6E-75D1-4E7E-A53A-A04ADE223057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5C7E7B7-6C63-4394-A722-6120FC1A48D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3" name="五角星 2">
                <a:extLst>
                  <a:ext uri="{FF2B5EF4-FFF2-40B4-BE49-F238E27FC236}">
                    <a16:creationId xmlns:a16="http://schemas.microsoft.com/office/drawing/2014/main" id="{7BE88EB9-2089-4133-88CE-DED9C6E0DDE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FF5B7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五角星 2">
                <a:extLst>
                  <a:ext uri="{FF2B5EF4-FFF2-40B4-BE49-F238E27FC236}">
                    <a16:creationId xmlns:a16="http://schemas.microsoft.com/office/drawing/2014/main" id="{8A96202F-ACEF-4AB8-B78F-7E78C8BFF82A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五角星 2">
                <a:extLst>
                  <a:ext uri="{FF2B5EF4-FFF2-40B4-BE49-F238E27FC236}">
                    <a16:creationId xmlns:a16="http://schemas.microsoft.com/office/drawing/2014/main" id="{82026C4D-B79D-4EFB-95A1-B621B81E596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A58A87A-7E81-4E53-A8DE-255B58764DA5}"/>
              </a:ext>
            </a:extLst>
          </p:cNvPr>
          <p:cNvGrpSpPr/>
          <p:nvPr/>
        </p:nvGrpSpPr>
        <p:grpSpPr>
          <a:xfrm rot="2224307">
            <a:off x="574290" y="5917742"/>
            <a:ext cx="585706" cy="574936"/>
            <a:chOff x="10646778" y="4753862"/>
            <a:chExt cx="751521" cy="737702"/>
          </a:xfrm>
        </p:grpSpPr>
        <p:sp>
          <p:nvSpPr>
            <p:cNvPr id="39" name="五角星 2">
              <a:extLst>
                <a:ext uri="{FF2B5EF4-FFF2-40B4-BE49-F238E27FC236}">
                  <a16:creationId xmlns:a16="http://schemas.microsoft.com/office/drawing/2014/main" id="{6B7F45D0-B7CD-4AC9-849C-39858735385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C82E940A-43C5-4364-BEBC-EA9F6618FB5E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1" name="五角星 2">
                <a:extLst>
                  <a:ext uri="{FF2B5EF4-FFF2-40B4-BE49-F238E27FC236}">
                    <a16:creationId xmlns:a16="http://schemas.microsoft.com/office/drawing/2014/main" id="{7F423B66-6777-4875-82EC-DEAC93EA645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五角星 2">
                <a:extLst>
                  <a:ext uri="{FF2B5EF4-FFF2-40B4-BE49-F238E27FC236}">
                    <a16:creationId xmlns:a16="http://schemas.microsoft.com/office/drawing/2014/main" id="{B3131AA2-526F-434D-83E3-858494E643EC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五角星 2">
                <a:extLst>
                  <a:ext uri="{FF2B5EF4-FFF2-40B4-BE49-F238E27FC236}">
                    <a16:creationId xmlns:a16="http://schemas.microsoft.com/office/drawing/2014/main" id="{41516819-3F00-45C4-8F37-A36AEFEBE6AC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1445564" y="1734223"/>
            <a:ext cx="167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Tóm</a:t>
            </a:r>
            <a:r>
              <a:rPr lang="en-US" altLang="en-US" sz="2800" b="1" u="sng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tắt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3364410" y="4658763"/>
            <a:ext cx="7673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quả</a:t>
            </a:r>
            <a:r>
              <a:rPr lang="en-US" altLang="en-US" sz="3200" dirty="0">
                <a:cs typeface="Arial" panose="020B0604020202020204" pitchFamily="34" charset="0"/>
              </a:rPr>
              <a:t> cam </a:t>
            </a:r>
            <a:r>
              <a:rPr lang="en-US" altLang="en-US" sz="3200" dirty="0" err="1">
                <a:cs typeface="Arial" panose="020B0604020202020204" pitchFamily="34" charset="0"/>
              </a:rPr>
              <a:t>mẹ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hái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cs typeface="Arial" panose="020B0604020202020204" pitchFamily="34" charset="0"/>
              </a:rPr>
              <a:t>: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5027606" y="4065038"/>
            <a:ext cx="2988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u="sng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3200" u="sng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u="sng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giải</a:t>
            </a:r>
            <a:endParaRPr lang="en-US" altLang="en-US" sz="3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3" name="Rectangle 28"/>
          <p:cNvSpPr>
            <a:spLocks noChangeArrowheads="1"/>
          </p:cNvSpPr>
          <p:nvPr/>
        </p:nvSpPr>
        <p:spPr bwMode="auto">
          <a:xfrm>
            <a:off x="1022303" y="545891"/>
            <a:ext cx="10998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u="sng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3200" u="sng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2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Con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hái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7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quả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cam,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hái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gấp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5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lần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cam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con.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Hỏi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hái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bao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nhiêu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quả</a:t>
            </a:r>
            <a:r>
              <a:rPr lang="en-US" altLang="en-US" sz="3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cam?</a:t>
            </a:r>
          </a:p>
        </p:txBody>
      </p:sp>
      <p:sp>
        <p:nvSpPr>
          <p:cNvPr id="54" name="Line 28"/>
          <p:cNvSpPr>
            <a:spLocks noChangeShapeType="1"/>
          </p:cNvSpPr>
          <p:nvPr/>
        </p:nvSpPr>
        <p:spPr bwMode="auto">
          <a:xfrm>
            <a:off x="3866608" y="2481936"/>
            <a:ext cx="914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4456609" y="5192163"/>
            <a:ext cx="4427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cs typeface="Arial" panose="020B0604020202020204" pitchFamily="34" charset="0"/>
              </a:rPr>
              <a:t>7 x 5 = 35 (quả)</a:t>
            </a:r>
          </a:p>
        </p:txBody>
      </p:sp>
      <p:sp>
        <p:nvSpPr>
          <p:cNvPr id="56" name="Text Box 30"/>
          <p:cNvSpPr txBox="1">
            <a:spLocks noChangeArrowheads="1"/>
          </p:cNvSpPr>
          <p:nvPr/>
        </p:nvSpPr>
        <p:spPr bwMode="auto">
          <a:xfrm>
            <a:off x="4913809" y="5785888"/>
            <a:ext cx="5423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cs typeface="Arial" panose="020B0604020202020204" pitchFamily="34" charset="0"/>
              </a:rPr>
              <a:t>Đáp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cs typeface="Arial" panose="020B0604020202020204" pitchFamily="34" charset="0"/>
              </a:rPr>
              <a:t>: 35 </a:t>
            </a:r>
            <a:r>
              <a:rPr lang="en-US" altLang="en-US" sz="3200" dirty="0" err="1">
                <a:cs typeface="Arial" panose="020B0604020202020204" pitchFamily="34" charset="0"/>
              </a:rPr>
              <a:t>quả</a:t>
            </a:r>
            <a:r>
              <a:rPr lang="en-US" altLang="en-US" sz="3200" dirty="0"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57" name="Line 31"/>
          <p:cNvSpPr>
            <a:spLocks noChangeShapeType="1"/>
          </p:cNvSpPr>
          <p:nvPr/>
        </p:nvSpPr>
        <p:spPr bwMode="auto">
          <a:xfrm>
            <a:off x="3866608" y="3015336"/>
            <a:ext cx="457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33"/>
          <p:cNvSpPr>
            <a:spLocks noChangeShapeType="1"/>
          </p:cNvSpPr>
          <p:nvPr/>
        </p:nvSpPr>
        <p:spPr bwMode="auto">
          <a:xfrm>
            <a:off x="3866608" y="24057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>
            <a:off x="4781008" y="24057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35"/>
          <p:cNvSpPr>
            <a:spLocks noChangeShapeType="1"/>
          </p:cNvSpPr>
          <p:nvPr/>
        </p:nvSpPr>
        <p:spPr bwMode="auto">
          <a:xfrm>
            <a:off x="38666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36"/>
          <p:cNvSpPr>
            <a:spLocks noChangeShapeType="1"/>
          </p:cNvSpPr>
          <p:nvPr/>
        </p:nvSpPr>
        <p:spPr bwMode="auto">
          <a:xfrm>
            <a:off x="47810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>
            <a:off x="56954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38"/>
          <p:cNvSpPr>
            <a:spLocks noChangeShapeType="1"/>
          </p:cNvSpPr>
          <p:nvPr/>
        </p:nvSpPr>
        <p:spPr bwMode="auto">
          <a:xfrm>
            <a:off x="66098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39"/>
          <p:cNvSpPr>
            <a:spLocks noChangeShapeType="1"/>
          </p:cNvSpPr>
          <p:nvPr/>
        </p:nvSpPr>
        <p:spPr bwMode="auto">
          <a:xfrm>
            <a:off x="75242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41"/>
          <p:cNvSpPr>
            <a:spLocks noChangeShapeType="1"/>
          </p:cNvSpPr>
          <p:nvPr/>
        </p:nvSpPr>
        <p:spPr bwMode="auto">
          <a:xfrm>
            <a:off x="8438608" y="2939136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AutoShape 43"/>
          <p:cNvSpPr>
            <a:spLocks/>
          </p:cNvSpPr>
          <p:nvPr/>
        </p:nvSpPr>
        <p:spPr bwMode="auto">
          <a:xfrm rot="16200000">
            <a:off x="4171408" y="1872336"/>
            <a:ext cx="3048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7" name="Text Box 44"/>
          <p:cNvSpPr txBox="1">
            <a:spLocks noChangeArrowheads="1"/>
          </p:cNvSpPr>
          <p:nvPr/>
        </p:nvSpPr>
        <p:spPr bwMode="auto">
          <a:xfrm>
            <a:off x="3866608" y="1719936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7 quả</a:t>
            </a:r>
          </a:p>
        </p:txBody>
      </p:sp>
      <p:sp>
        <p:nvSpPr>
          <p:cNvPr id="68" name="AutoShape 46"/>
          <p:cNvSpPr>
            <a:spLocks/>
          </p:cNvSpPr>
          <p:nvPr/>
        </p:nvSpPr>
        <p:spPr bwMode="auto">
          <a:xfrm rot="5400000">
            <a:off x="5847808" y="1034136"/>
            <a:ext cx="609600" cy="4572000"/>
          </a:xfrm>
          <a:prstGeom prst="rightBrace">
            <a:avLst>
              <a:gd name="adj1" fmla="val 62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4857208" y="3616999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? quả</a:t>
            </a:r>
          </a:p>
        </p:txBody>
      </p:sp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2825208" y="2253336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71" name="Text Box 52"/>
          <p:cNvSpPr txBox="1">
            <a:spLocks noChangeArrowheads="1"/>
          </p:cNvSpPr>
          <p:nvPr/>
        </p:nvSpPr>
        <p:spPr bwMode="auto">
          <a:xfrm>
            <a:off x="2876008" y="2786736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72" name="Line 27"/>
          <p:cNvSpPr>
            <a:spLocks noChangeShapeType="1"/>
          </p:cNvSpPr>
          <p:nvPr/>
        </p:nvSpPr>
        <p:spPr bwMode="auto">
          <a:xfrm>
            <a:off x="3866608" y="2558136"/>
            <a:ext cx="0" cy="457200"/>
          </a:xfrm>
          <a:prstGeom prst="line">
            <a:avLst/>
          </a:prstGeom>
          <a:noFill/>
          <a:ln w="9525" cap="rnd" cmpd="sng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" name="Line 28"/>
          <p:cNvSpPr>
            <a:spLocks noChangeShapeType="1"/>
          </p:cNvSpPr>
          <p:nvPr/>
        </p:nvSpPr>
        <p:spPr bwMode="auto">
          <a:xfrm>
            <a:off x="4781008" y="2481936"/>
            <a:ext cx="0" cy="533400"/>
          </a:xfrm>
          <a:prstGeom prst="line">
            <a:avLst/>
          </a:prstGeom>
          <a:noFill/>
          <a:ln w="9525" cap="rnd" cmpd="sng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74" name="Straight Connector 73"/>
          <p:cNvCxnSpPr/>
          <p:nvPr/>
        </p:nvCxnSpPr>
        <p:spPr bwMode="auto">
          <a:xfrm flipV="1">
            <a:off x="2330996" y="1084217"/>
            <a:ext cx="1418044" cy="69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75" name="Straight Connector 74"/>
          <p:cNvCxnSpPr/>
          <p:nvPr/>
        </p:nvCxnSpPr>
        <p:spPr bwMode="auto">
          <a:xfrm>
            <a:off x="5027606" y="1025888"/>
            <a:ext cx="18669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7016846" y="1084217"/>
            <a:ext cx="1330320" cy="69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78" name="Straight Connector 77"/>
          <p:cNvCxnSpPr/>
          <p:nvPr/>
        </p:nvCxnSpPr>
        <p:spPr bwMode="auto">
          <a:xfrm>
            <a:off x="9759454" y="1025888"/>
            <a:ext cx="18669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79" name="Straight Connector 78"/>
          <p:cNvCxnSpPr/>
          <p:nvPr/>
        </p:nvCxnSpPr>
        <p:spPr bwMode="auto">
          <a:xfrm>
            <a:off x="1327332" y="1531525"/>
            <a:ext cx="18669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4323807" y="1531525"/>
            <a:ext cx="1200693" cy="69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82" name="Straight Connector 81"/>
          <p:cNvCxnSpPr/>
          <p:nvPr/>
        </p:nvCxnSpPr>
        <p:spPr bwMode="auto">
          <a:xfrm>
            <a:off x="8571410" y="1532432"/>
            <a:ext cx="18669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91082" y="6293239"/>
            <a:ext cx="9372018" cy="564761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b="1" u="sng" dirty="0"/>
              <a:t>Lưu </a:t>
            </a:r>
            <a:r>
              <a:rPr lang="it-IT" sz="2400" b="1" u="sng" dirty="0" smtClean="0"/>
              <a:t>ý : </a:t>
            </a:r>
            <a:r>
              <a:rPr lang="it-IT" sz="2400" b="1" dirty="0" smtClean="0"/>
              <a:t> </a:t>
            </a:r>
            <a:r>
              <a:rPr lang="it-IT" sz="2400" b="1" dirty="0"/>
              <a:t>V</a:t>
            </a:r>
            <a:r>
              <a:rPr lang="it-IT" sz="2400" b="1" dirty="0" smtClean="0"/>
              <a:t>iết </a:t>
            </a:r>
            <a:r>
              <a:rPr lang="it-IT" sz="2400" b="1" dirty="0"/>
              <a:t>phép tính theo đúng ý nghĩa của phép nhân.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404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 animBg="1"/>
      <p:bldP spid="55" grpId="0"/>
      <p:bldP spid="56" grpId="0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9" grpId="0"/>
      <p:bldP spid="70" grpId="0"/>
      <p:bldP spid="71" grpId="0"/>
      <p:bldP spid="72" grpId="0" animBg="1"/>
      <p:bldP spid="7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B326278-B27C-43D4-B0A6-290B2844ED85}"/>
              </a:ext>
            </a:extLst>
          </p:cNvPr>
          <p:cNvGrpSpPr/>
          <p:nvPr/>
        </p:nvGrpSpPr>
        <p:grpSpPr>
          <a:xfrm>
            <a:off x="1" y="-28988"/>
            <a:ext cx="12192000" cy="6950242"/>
            <a:chOff x="1" y="-28988"/>
            <a:chExt cx="12192000" cy="6950242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FD6BA87-8FEE-475A-8D0E-E2934AD236CA}"/>
                </a:ext>
              </a:extLst>
            </p:cNvPr>
            <p:cNvSpPr/>
            <p:nvPr/>
          </p:nvSpPr>
          <p:spPr>
            <a:xfrm>
              <a:off x="1" y="-28988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642C1AA-1259-4554-8BCF-ED0ADC3FCB46}"/>
                </a:ext>
              </a:extLst>
            </p:cNvPr>
            <p:cNvGrpSpPr/>
            <p:nvPr/>
          </p:nvGrpSpPr>
          <p:grpSpPr>
            <a:xfrm>
              <a:off x="1" y="4243982"/>
              <a:ext cx="12191999" cy="2677272"/>
              <a:chOff x="1" y="4546271"/>
              <a:chExt cx="12191999" cy="2326243"/>
            </a:xfrm>
          </p:grpSpPr>
          <p:sp>
            <p:nvSpPr>
              <p:cNvPr id="14" name="任意多边形 34">
                <a:extLst>
                  <a:ext uri="{FF2B5EF4-FFF2-40B4-BE49-F238E27FC236}">
                    <a16:creationId xmlns:a16="http://schemas.microsoft.com/office/drawing/2014/main" id="{6F92DEEA-E60F-4447-A058-A8CF84455AA6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35">
                <a:extLst>
                  <a:ext uri="{FF2B5EF4-FFF2-40B4-BE49-F238E27FC236}">
                    <a16:creationId xmlns:a16="http://schemas.microsoft.com/office/drawing/2014/main" id="{1E63CED7-7326-4398-8368-074545D02361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C6C55545-B3A8-4BA3-B5F8-26FDB41B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093" y="4256622"/>
            <a:ext cx="1840026" cy="266869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D02C61-224C-4CD2-8537-AB233D57E8AB}"/>
              </a:ext>
            </a:extLst>
          </p:cNvPr>
          <p:cNvGrpSpPr/>
          <p:nvPr/>
        </p:nvGrpSpPr>
        <p:grpSpPr>
          <a:xfrm>
            <a:off x="-143973" y="-150156"/>
            <a:ext cx="2950120" cy="1820286"/>
            <a:chOff x="116112" y="72004"/>
            <a:chExt cx="2950120" cy="1820286"/>
          </a:xfrm>
        </p:grpSpPr>
        <p:sp>
          <p:nvSpPr>
            <p:cNvPr id="41" name="任意多边形 133">
              <a:extLst>
                <a:ext uri="{FF2B5EF4-FFF2-40B4-BE49-F238E27FC236}">
                  <a16:creationId xmlns:a16="http://schemas.microsoft.com/office/drawing/2014/main" id="{8AFFC7A8-E0DC-4AC5-8F52-0E9140885C27}"/>
                </a:ext>
              </a:extLst>
            </p:cNvPr>
            <p:cNvSpPr/>
            <p:nvPr/>
          </p:nvSpPr>
          <p:spPr>
            <a:xfrm flipH="1">
              <a:off x="116112" y="72004"/>
              <a:ext cx="2950120" cy="1820286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7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3A19250-493F-418A-8374-6DE55F13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44535">
              <a:off x="661834" y="359190"/>
              <a:ext cx="846635" cy="1245912"/>
            </a:xfrm>
            <a:prstGeom prst="rect">
              <a:avLst/>
            </a:prstGeom>
          </p:spPr>
        </p:pic>
      </p:grpSp>
      <p:sp>
        <p:nvSpPr>
          <p:cNvPr id="74" name="Text Box 8"/>
          <p:cNvSpPr txBox="1">
            <a:spLocks noChangeArrowheads="1"/>
          </p:cNvSpPr>
          <p:nvPr/>
        </p:nvSpPr>
        <p:spPr bwMode="auto">
          <a:xfrm>
            <a:off x="2806147" y="54344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u="sng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trống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667987"/>
              </p:ext>
            </p:extLst>
          </p:nvPr>
        </p:nvGraphicFramePr>
        <p:xfrm>
          <a:off x="1136471" y="1843072"/>
          <a:ext cx="10776855" cy="24031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3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7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2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1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5724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Số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cho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2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Nhiều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5 </a:t>
                      </a:r>
                      <a:r>
                        <a:rPr lang="en-US" sz="2400" baseline="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2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Gấp</a:t>
                      </a:r>
                      <a:r>
                        <a:rPr lang="en-US" sz="2400" baseline="0" dirty="0" smtClean="0"/>
                        <a:t> 5 </a:t>
                      </a:r>
                      <a:r>
                        <a:rPr lang="en-US" sz="2400" baseline="0" dirty="0" err="1" smtClean="0"/>
                        <a:t>lần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9" name="Text Box 8"/>
          <p:cNvSpPr txBox="1">
            <a:spLocks noChangeArrowheads="1"/>
          </p:cNvSpPr>
          <p:nvPr/>
        </p:nvSpPr>
        <p:spPr bwMode="auto">
          <a:xfrm>
            <a:off x="4034337" y="2695446"/>
            <a:ext cx="15957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1B605F"/>
                </a:solidFill>
                <a:latin typeface="+mn-lt"/>
                <a:cs typeface="Times New Roman" panose="02020603050405020304" pitchFamily="18" charset="0"/>
              </a:rPr>
              <a:t>3 + 5 = 8 </a:t>
            </a:r>
            <a:endParaRPr lang="en-US" altLang="en-US" sz="2800" b="1" dirty="0">
              <a:solidFill>
                <a:srgbClr val="1B605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0" name="Text Box 8"/>
          <p:cNvSpPr txBox="1">
            <a:spLocks noChangeArrowheads="1"/>
          </p:cNvSpPr>
          <p:nvPr/>
        </p:nvSpPr>
        <p:spPr bwMode="auto">
          <a:xfrm>
            <a:off x="3879669" y="3469714"/>
            <a:ext cx="192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1B605F"/>
                </a:solidFill>
                <a:latin typeface="+mn-lt"/>
                <a:cs typeface="Times New Roman" panose="02020603050405020304" pitchFamily="18" charset="0"/>
              </a:rPr>
              <a:t>3 x 5 = 15 </a:t>
            </a:r>
            <a:endParaRPr lang="en-US" altLang="en-US" sz="2800" b="1" dirty="0">
              <a:solidFill>
                <a:srgbClr val="1B605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1" name="Text Box 8"/>
          <p:cNvSpPr txBox="1">
            <a:spLocks noChangeArrowheads="1"/>
          </p:cNvSpPr>
          <p:nvPr/>
        </p:nvSpPr>
        <p:spPr bwMode="auto">
          <a:xfrm>
            <a:off x="6096000" y="2695446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11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2" name="Text Box 8"/>
          <p:cNvSpPr txBox="1">
            <a:spLocks noChangeArrowheads="1"/>
          </p:cNvSpPr>
          <p:nvPr/>
        </p:nvSpPr>
        <p:spPr bwMode="auto">
          <a:xfrm>
            <a:off x="6095999" y="3521966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30 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3" name="Text Box 8"/>
          <p:cNvSpPr txBox="1">
            <a:spLocks noChangeArrowheads="1"/>
          </p:cNvSpPr>
          <p:nvPr/>
        </p:nvSpPr>
        <p:spPr bwMode="auto">
          <a:xfrm>
            <a:off x="7415348" y="2704153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9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4" name="Text Box 8"/>
          <p:cNvSpPr txBox="1">
            <a:spLocks noChangeArrowheads="1"/>
          </p:cNvSpPr>
          <p:nvPr/>
        </p:nvSpPr>
        <p:spPr bwMode="auto">
          <a:xfrm>
            <a:off x="7378146" y="3532851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20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5" name="Text Box 8"/>
          <p:cNvSpPr txBox="1">
            <a:spLocks noChangeArrowheads="1"/>
          </p:cNvSpPr>
          <p:nvPr/>
        </p:nvSpPr>
        <p:spPr bwMode="auto">
          <a:xfrm>
            <a:off x="8625840" y="2730422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12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6" name="Text Box 8"/>
          <p:cNvSpPr txBox="1">
            <a:spLocks noChangeArrowheads="1"/>
          </p:cNvSpPr>
          <p:nvPr/>
        </p:nvSpPr>
        <p:spPr bwMode="auto">
          <a:xfrm>
            <a:off x="8660293" y="3543879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35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7" name="Text Box 8"/>
          <p:cNvSpPr txBox="1">
            <a:spLocks noChangeArrowheads="1"/>
          </p:cNvSpPr>
          <p:nvPr/>
        </p:nvSpPr>
        <p:spPr bwMode="auto">
          <a:xfrm>
            <a:off x="9934301" y="2730708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10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8" name="Text Box 8"/>
          <p:cNvSpPr txBox="1">
            <a:spLocks noChangeArrowheads="1"/>
          </p:cNvSpPr>
          <p:nvPr/>
        </p:nvSpPr>
        <p:spPr bwMode="auto">
          <a:xfrm>
            <a:off x="9934300" y="3556942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25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9" name="Text Box 8"/>
          <p:cNvSpPr txBox="1">
            <a:spLocks noChangeArrowheads="1"/>
          </p:cNvSpPr>
          <p:nvPr/>
        </p:nvSpPr>
        <p:spPr bwMode="auto">
          <a:xfrm>
            <a:off x="11063151" y="2782674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5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0" name="Text Box 8"/>
          <p:cNvSpPr txBox="1">
            <a:spLocks noChangeArrowheads="1"/>
          </p:cNvSpPr>
          <p:nvPr/>
        </p:nvSpPr>
        <p:spPr bwMode="auto">
          <a:xfrm>
            <a:off x="11063149" y="3556049"/>
            <a:ext cx="631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0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87180" y="4846739"/>
            <a:ext cx="8964796" cy="830997"/>
          </a:xfrm>
          <a:prstGeom prst="rect">
            <a:avLst/>
          </a:prstGeom>
          <a:solidFill>
            <a:srgbClr val="D5393C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Muốn tìm một số nhiều hơn số đã cho một số đơn vị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 lấy số đó cộng với số đơn vị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39431" y="6021545"/>
            <a:ext cx="8669749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Muốn gấp một số lên nhiều lần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 lấy số đó nhân với số lần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9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20" grpId="0" animBg="1"/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67837" y="29020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 dirty="0" smtClean="0">
                <a:solidFill>
                  <a:srgbClr val="92D050"/>
                </a:solidFill>
                <a:latin typeface="Jokerman" panose="04090605060D06020702" pitchFamily="82" charset="0"/>
                <a:cs typeface="Times New Roman" panose="02020603050405020304" pitchFamily="18" charset="0"/>
              </a:rPr>
              <a:t>BÉ TẬP LÀM BÁNH </a:t>
            </a:r>
            <a:endParaRPr lang="en-US" altLang="en-US" sz="6000" b="1" dirty="0">
              <a:solidFill>
                <a:srgbClr val="92D050"/>
              </a:solidFill>
              <a:latin typeface="Jokerman" panose="04090605060D060207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FA2B1FD-418F-437A-9218-AE21A29545E3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1583DCE-035E-4D76-B3D0-172B030E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EF01D96-BEFE-4628-A97F-F618023A96AD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49E56B7-6D70-4FE3-879D-0575A931E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A40D96F7-79BA-4114-BFA2-6652B953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192DECFB-39F7-40EA-A29A-E9FB57FE1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4249F02F-1DCB-468D-AB5C-C5F538445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D663F689-BA8E-45C4-9859-F96ACBA9E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27257CF-24F8-4914-81E9-5EF8000D7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E640B610-850E-454C-931E-37D20369E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33226D3-4331-4D41-B8DF-488191CD2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92DB5E08-B822-45A3-BE4A-6F0278EDF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A52E6984-03FE-448B-B8B5-41B16DB5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9208556C-A3E3-4C08-A72A-E9CAE68AE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B05A2AF-C0DB-473C-A5AB-717E7F5D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1CD4B1D7-60CA-43C3-9625-215D1454B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D24C132-C68E-4A27-BC85-54F396B0B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3FD09E3E-D308-41CD-9708-E546F17BE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49C7088-6717-4FD5-A643-4B4B3D1EF2F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87" name="任意多边形 38">
                <a:extLst>
                  <a:ext uri="{FF2B5EF4-FFF2-40B4-BE49-F238E27FC236}">
                    <a16:creationId xmlns:a16="http://schemas.microsoft.com/office/drawing/2014/main" id="{DBD34ACA-9020-4AF2-A9D2-8BFC10E9D0AD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80">
                <a:extLst>
                  <a:ext uri="{FF2B5EF4-FFF2-40B4-BE49-F238E27FC236}">
                    <a16:creationId xmlns:a16="http://schemas.microsoft.com/office/drawing/2014/main" id="{7215041E-4F05-4EAD-AB60-A0E39CC0486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74AC5814-9F20-4DD6-A841-1657DA834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2BAFEF11-A39E-465A-BA5C-C64A4554C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96BFA62E-44EB-4CB4-8777-86172FD76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99" name="图片 98">
              <a:extLst>
                <a:ext uri="{FF2B5EF4-FFF2-40B4-BE49-F238E27FC236}">
                  <a16:creationId xmlns:a16="http://schemas.microsoft.com/office/drawing/2014/main" id="{28A05EE3-B1FC-4FC9-B0B4-FE01CE129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0C09BB72-E555-4564-AAF3-8D55296AA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7591A223-95E8-4FA9-B034-9B5B3A295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06F65321-7DBF-412A-97D3-2DA2D6748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76CC49EC-7641-4F87-ABF3-1BFE7A67F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11" name="Picture 4" descr="cloud.png">
            <a:extLst>
              <a:ext uri="{FF2B5EF4-FFF2-40B4-BE49-F238E27FC236}">
                <a16:creationId xmlns:a16="http://schemas.microsoft.com/office/drawing/2014/main" id="{E9D5BD49-55DA-4D51-ABE0-EFDED963B3A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88745" y="976493"/>
            <a:ext cx="4133630" cy="2383132"/>
          </a:xfrm>
          <a:prstGeom prst="rect">
            <a:avLst/>
          </a:prstGeom>
        </p:spPr>
      </p:pic>
      <p:pic>
        <p:nvPicPr>
          <p:cNvPr id="113" name="Picture 4" descr="cloud.png">
            <a:extLst>
              <a:ext uri="{FF2B5EF4-FFF2-40B4-BE49-F238E27FC236}">
                <a16:creationId xmlns:a16="http://schemas.microsoft.com/office/drawing/2014/main" id="{6683EB76-6087-4FEB-8818-DBC011B23C2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73472" y="3378484"/>
            <a:ext cx="4133630" cy="2383132"/>
          </a:xfrm>
          <a:prstGeom prst="rect">
            <a:avLst/>
          </a:prstGeom>
        </p:spPr>
      </p:pic>
      <p:pic>
        <p:nvPicPr>
          <p:cNvPr id="115" name="Picture 4" descr="cloud.png">
            <a:extLst>
              <a:ext uri="{FF2B5EF4-FFF2-40B4-BE49-F238E27FC236}">
                <a16:creationId xmlns:a16="http://schemas.microsoft.com/office/drawing/2014/main" id="{1A684261-F109-4CC9-9416-B26FFA3DA1B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15698" y="982409"/>
            <a:ext cx="4133630" cy="2383132"/>
          </a:xfrm>
          <a:prstGeom prst="rect">
            <a:avLst/>
          </a:prstGeom>
        </p:spPr>
      </p:pic>
      <p:pic>
        <p:nvPicPr>
          <p:cNvPr id="116" name="Picture 4" descr="cloud.png">
            <a:extLst>
              <a:ext uri="{FF2B5EF4-FFF2-40B4-BE49-F238E27FC236}">
                <a16:creationId xmlns:a16="http://schemas.microsoft.com/office/drawing/2014/main" id="{ED4CF414-2249-44B1-A4BD-F320AA33074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00425" y="3384400"/>
            <a:ext cx="4133630" cy="2383132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5E7222F1-B5E6-4488-BB57-4811AA23EB70}"/>
              </a:ext>
            </a:extLst>
          </p:cNvPr>
          <p:cNvGrpSpPr/>
          <p:nvPr/>
        </p:nvGrpSpPr>
        <p:grpSpPr>
          <a:xfrm>
            <a:off x="2770642" y="1415792"/>
            <a:ext cx="2157963" cy="1135219"/>
            <a:chOff x="2770642" y="1415792"/>
            <a:chExt cx="2157963" cy="1135219"/>
          </a:xfrm>
        </p:grpSpPr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1D47A207-BD1E-45F7-94FD-DB30121A6604}"/>
                </a:ext>
              </a:extLst>
            </p:cNvPr>
            <p:cNvSpPr txBox="1"/>
            <p:nvPr/>
          </p:nvSpPr>
          <p:spPr>
            <a:xfrm>
              <a:off x="3752308" y="1415792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193FFE46-EBB9-4EF1-96D4-1BEDD7345D6C}"/>
                </a:ext>
              </a:extLst>
            </p:cNvPr>
            <p:cNvSpPr txBox="1"/>
            <p:nvPr/>
          </p:nvSpPr>
          <p:spPr>
            <a:xfrm>
              <a:off x="3579575" y="1707594"/>
              <a:ext cx="597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01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5AE54765-1B50-41D5-B852-521E384B1A7F}"/>
                </a:ext>
              </a:extLst>
            </p:cNvPr>
            <p:cNvSpPr/>
            <p:nvPr/>
          </p:nvSpPr>
          <p:spPr>
            <a:xfrm>
              <a:off x="2770642" y="2089346"/>
              <a:ext cx="2157963" cy="46166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KHỞI ĐỘNG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6C0CA7B-B15D-49A1-A1D6-65899C7A4BA8}"/>
              </a:ext>
            </a:extLst>
          </p:cNvPr>
          <p:cNvGrpSpPr/>
          <p:nvPr/>
        </p:nvGrpSpPr>
        <p:grpSpPr>
          <a:xfrm>
            <a:off x="7568378" y="1444870"/>
            <a:ext cx="2156361" cy="1135219"/>
            <a:chOff x="7568378" y="1444870"/>
            <a:chExt cx="2156361" cy="1135219"/>
          </a:xfrm>
        </p:grpSpPr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A8C9A317-D5DD-4084-BD3C-AD77A01B6E3B}"/>
                </a:ext>
              </a:extLst>
            </p:cNvPr>
            <p:cNvSpPr txBox="1"/>
            <p:nvPr/>
          </p:nvSpPr>
          <p:spPr>
            <a:xfrm>
              <a:off x="8549245" y="1444870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E2F2A739-206A-4D6F-9E7E-4B704C00A7A6}"/>
                </a:ext>
              </a:extLst>
            </p:cNvPr>
            <p:cNvSpPr txBox="1"/>
            <p:nvPr/>
          </p:nvSpPr>
          <p:spPr>
            <a:xfrm>
              <a:off x="8380712" y="1736672"/>
              <a:ext cx="588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02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30063A00-66EF-4217-BF63-F2EAD1150CDC}"/>
                </a:ext>
              </a:extLst>
            </p:cNvPr>
            <p:cNvSpPr/>
            <p:nvPr/>
          </p:nvSpPr>
          <p:spPr>
            <a:xfrm>
              <a:off x="7568378" y="2118424"/>
              <a:ext cx="2156361" cy="46166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KHÁM PHÁ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31C41A97-D415-44E2-B413-3C453E1932D5}"/>
              </a:ext>
            </a:extLst>
          </p:cNvPr>
          <p:cNvGrpSpPr/>
          <p:nvPr/>
        </p:nvGrpSpPr>
        <p:grpSpPr>
          <a:xfrm>
            <a:off x="2724992" y="3847120"/>
            <a:ext cx="2284601" cy="1135219"/>
            <a:chOff x="2724992" y="3847120"/>
            <a:chExt cx="2284601" cy="1135219"/>
          </a:xfrm>
        </p:grpSpPr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11BF11FB-DDD8-4AE6-9DDE-6A9F02288F88}"/>
                </a:ext>
              </a:extLst>
            </p:cNvPr>
            <p:cNvSpPr txBox="1"/>
            <p:nvPr/>
          </p:nvSpPr>
          <p:spPr>
            <a:xfrm>
              <a:off x="3769978" y="3847120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28E6B1D6-935B-423D-A92D-45C14ECE6404}"/>
                </a:ext>
              </a:extLst>
            </p:cNvPr>
            <p:cNvSpPr txBox="1"/>
            <p:nvPr/>
          </p:nvSpPr>
          <p:spPr>
            <a:xfrm>
              <a:off x="3601445" y="4138922"/>
              <a:ext cx="588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03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42" name="矩形 141">
              <a:extLst>
                <a:ext uri="{FF2B5EF4-FFF2-40B4-BE49-F238E27FC236}">
                  <a16:creationId xmlns:a16="http://schemas.microsoft.com/office/drawing/2014/main" id="{A224C3A4-4747-4F01-A0A8-1763441C98FD}"/>
                </a:ext>
              </a:extLst>
            </p:cNvPr>
            <p:cNvSpPr/>
            <p:nvPr/>
          </p:nvSpPr>
          <p:spPr>
            <a:xfrm>
              <a:off x="2724992" y="4520674"/>
              <a:ext cx="2284601" cy="46166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THỰC HÀNH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4FE2FB0E-B46F-41F2-AEB1-28FEACDC0FBD}"/>
              </a:ext>
            </a:extLst>
          </p:cNvPr>
          <p:cNvGrpSpPr/>
          <p:nvPr/>
        </p:nvGrpSpPr>
        <p:grpSpPr>
          <a:xfrm>
            <a:off x="7693004" y="3803207"/>
            <a:ext cx="2036135" cy="1135219"/>
            <a:chOff x="7693004" y="3803207"/>
            <a:chExt cx="2036135" cy="1135219"/>
          </a:xfrm>
        </p:grpSpPr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0BECD173-C5EE-4A7F-9585-3B21BB366066}"/>
                </a:ext>
              </a:extLst>
            </p:cNvPr>
            <p:cNvSpPr txBox="1"/>
            <p:nvPr/>
          </p:nvSpPr>
          <p:spPr>
            <a:xfrm>
              <a:off x="8613756" y="3803207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44" name="文本框 143">
              <a:extLst>
                <a:ext uri="{FF2B5EF4-FFF2-40B4-BE49-F238E27FC236}">
                  <a16:creationId xmlns:a16="http://schemas.microsoft.com/office/drawing/2014/main" id="{9FA009E2-57B6-4BDD-A14C-C50F3D37BA32}"/>
                </a:ext>
              </a:extLst>
            </p:cNvPr>
            <p:cNvSpPr txBox="1"/>
            <p:nvPr/>
          </p:nvSpPr>
          <p:spPr>
            <a:xfrm>
              <a:off x="8445223" y="4095009"/>
              <a:ext cx="5886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04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D99E9670-AC01-40F2-8B51-012E402F84E4}"/>
                </a:ext>
              </a:extLst>
            </p:cNvPr>
            <p:cNvSpPr/>
            <p:nvPr/>
          </p:nvSpPr>
          <p:spPr>
            <a:xfrm>
              <a:off x="7693004" y="4476761"/>
              <a:ext cx="2036135" cy="461665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FF00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VẬN DỤNG </a:t>
              </a:r>
              <a:endParaRPr lang="zh-CN" altLang="en-US" sz="2400" b="1" dirty="0">
                <a:solidFill>
                  <a:srgbClr val="FFFF00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9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3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" presetClass="entr" presetSubtype="12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8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6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6820" y="432096"/>
              <a:ext cx="522098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39162" y="626179"/>
            <a:ext cx="9179604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Gấp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4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lần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bé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nhất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hai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chữ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ta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được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nào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? </a:t>
            </a:r>
            <a:endParaRPr lang="en-US" sz="4800" b="1" dirty="0">
              <a:ln w="3175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04" y="37282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858154" y="3308770"/>
            <a:ext cx="84638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40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05195" y="5133888"/>
            <a:ext cx="51135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14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790190" y="3284390"/>
            <a:ext cx="654026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44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641111" y="5211428"/>
            <a:ext cx="952184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400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0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764127" y="686142"/>
            <a:ext cx="838180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Hai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trước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con 6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tuổi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hiện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nay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tuổi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bố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gấp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5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lần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tuổi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con.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Hỏi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bố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nay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bao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nhiêu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tuổi</a:t>
            </a:r>
            <a:r>
              <a:rPr lang="en-US" sz="4000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HP001 4 hàng" panose="020B0603050302020204" pitchFamily="34" charset="0"/>
              </a:rPr>
              <a:t>? </a:t>
            </a:r>
            <a:endParaRPr lang="en-US" sz="4000" dirty="0">
              <a:ln w="31750">
                <a:solidFill>
                  <a:srgbClr val="002060"/>
                </a:solidFill>
              </a:ln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12522" y="3308770"/>
            <a:ext cx="1737655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30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tuổi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167201" y="5133888"/>
            <a:ext cx="1787349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20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tuổi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7956" y="3284390"/>
            <a:ext cx="1758495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40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tuổi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249980" y="5211428"/>
            <a:ext cx="1734449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35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tuổi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A7BA1B-9AA0-4A15-828A-DDE29D2BE3FC}"/>
              </a:ext>
            </a:extLst>
          </p:cNvPr>
          <p:cNvGrpSpPr/>
          <p:nvPr/>
        </p:nvGrpSpPr>
        <p:grpSpPr>
          <a:xfrm>
            <a:off x="9107599" y="0"/>
            <a:ext cx="2103154" cy="3083986"/>
            <a:chOff x="8919462" y="-318975"/>
            <a:chExt cx="2313736" cy="339277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68F70AE-23C7-4920-B0D0-475F2A717EB6}"/>
                </a:ext>
              </a:extLst>
            </p:cNvPr>
            <p:cNvSpPr/>
            <p:nvPr/>
          </p:nvSpPr>
          <p:spPr>
            <a:xfrm>
              <a:off x="8919462" y="401461"/>
              <a:ext cx="2313736" cy="2313736"/>
            </a:xfrm>
            <a:prstGeom prst="ellipse">
              <a:avLst/>
            </a:prstGeom>
            <a:solidFill>
              <a:srgbClr val="FFBD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EA970E6-6709-416B-AB42-917AF412C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45699" y1="85934" x2="53364" y2="857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8" t="11116" r="26294"/>
            <a:stretch/>
          </p:blipFill>
          <p:spPr>
            <a:xfrm>
              <a:off x="9114766" y="-318975"/>
              <a:ext cx="2095987" cy="3392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5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32369" y="848893"/>
            <a:ext cx="8387093" cy="175432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Có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quả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cam.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quả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cam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4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quả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quýt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.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Hỏi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có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bao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nhiêu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quả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8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quýt</a:t>
            </a:r>
            <a:r>
              <a:rPr lang="en-US" sz="38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 </a:t>
            </a:r>
          </a:p>
          <a:p>
            <a:pPr algn="ctr"/>
            <a:endParaRPr lang="en-US" sz="38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863494" y="3308770"/>
            <a:ext cx="2835713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80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quả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quýt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894689" y="5133888"/>
            <a:ext cx="2332370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5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quả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quýt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660876" y="3284390"/>
            <a:ext cx="2912657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24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quả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quýt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751443" y="5211428"/>
            <a:ext cx="2731518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16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quả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quýt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7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70" y="-4738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60046" y="693975"/>
            <a:ext cx="8415798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Tìm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một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biết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rằng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gấp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số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đó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lên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6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lần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thì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800" b="1" dirty="0" err="1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được</a:t>
            </a:r>
            <a:r>
              <a:rPr lang="en-US" sz="4800" b="1" dirty="0" smtClean="0">
                <a:ln w="3175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54?  </a:t>
            </a:r>
            <a:endParaRPr lang="en-US" sz="4800" b="1" dirty="0">
              <a:ln w="3175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22" y="75235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644308" y="281573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786822" y="3308770"/>
            <a:ext cx="989053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324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745884" y="5133888"/>
            <a:ext cx="62998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60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807022" y="3284390"/>
            <a:ext cx="620363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48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855112" y="5211428"/>
            <a:ext cx="52418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9 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9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5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6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7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0" y="2654300"/>
            <a:ext cx="5626435" cy="3922078"/>
            <a:chOff x="1" y="2254153"/>
            <a:chExt cx="5425928" cy="4817525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1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16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226907" cy="7182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endParaRPr lang="zh-CN" altLang="en-US" sz="3200" dirty="0">
                  <a:ln w="25400">
                    <a:solidFill>
                      <a:srgbClr val="20B6BE"/>
                    </a:solidFill>
                  </a:ln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932136" y="1636962"/>
            <a:ext cx="4445614" cy="35684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T</a:t>
            </a:r>
            <a:r>
              <a:rPr lang="vi-VN" sz="2800" dirty="0" smtClean="0">
                <a:solidFill>
                  <a:srgbClr val="002060"/>
                </a:solidFill>
              </a:rPr>
              <a:t>hực </a:t>
            </a:r>
            <a:r>
              <a:rPr lang="vi-VN" sz="2800" dirty="0">
                <a:solidFill>
                  <a:srgbClr val="002060"/>
                </a:solidFill>
              </a:rPr>
              <a:t>hiện được </a:t>
            </a:r>
            <a:r>
              <a:rPr lang="it-IT" sz="2800" dirty="0">
                <a:solidFill>
                  <a:srgbClr val="002060"/>
                </a:solidFill>
              </a:rPr>
              <a:t>gấp một số lên nhiều lần. </a:t>
            </a:r>
            <a:endParaRPr lang="zh-CN" altLang="en-US" sz="2800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55349" y="3355747"/>
            <a:ext cx="5049114" cy="57843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it-IT" sz="2800" b="1" dirty="0">
                <a:solidFill>
                  <a:srgbClr val="002060"/>
                </a:solidFill>
              </a:rPr>
              <a:t>Biết phân biệt nhiều hơn 1 số đơn vị với gấp lên 1 số lần</a:t>
            </a:r>
            <a:endParaRPr lang="zh-CN" altLang="en-US" sz="2800" b="1" dirty="0">
              <a:solidFill>
                <a:srgbClr val="002060"/>
              </a:solidFill>
              <a:cs typeface="+mn-ea"/>
              <a:sym typeface="+mn-lt"/>
            </a:endParaRPr>
          </a:p>
          <a:p>
            <a:pPr algn="ctr">
              <a:lnSpc>
                <a:spcPct val="100000"/>
              </a:lnSpc>
            </a:pPr>
            <a:endParaRPr lang="en-GB" altLang="zh-CN" sz="28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7585E73-35BF-414C-89F5-8E6A9259244E}"/>
              </a:ext>
            </a:extLst>
          </p:cNvPr>
          <p:cNvSpPr txBox="1">
            <a:spLocks/>
          </p:cNvSpPr>
          <p:nvPr/>
        </p:nvSpPr>
        <p:spPr>
          <a:xfrm>
            <a:off x="6876186" y="5005829"/>
            <a:ext cx="5049114" cy="57843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V</a:t>
            </a:r>
            <a:r>
              <a:rPr lang="vi-VN" sz="2800" b="1" dirty="0" smtClean="0">
                <a:solidFill>
                  <a:srgbClr val="002060"/>
                </a:solidFill>
              </a:rPr>
              <a:t>ận </a:t>
            </a:r>
            <a:r>
              <a:rPr lang="vi-VN" sz="2800" b="1" dirty="0">
                <a:solidFill>
                  <a:srgbClr val="002060"/>
                </a:solidFill>
              </a:rPr>
              <a:t>dụng được </a:t>
            </a:r>
            <a:r>
              <a:rPr lang="it-IT" sz="2800" b="1" dirty="0">
                <a:solidFill>
                  <a:srgbClr val="002060"/>
                </a:solidFill>
              </a:rPr>
              <a:t>gấp một số lên nhiều lần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toán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trong thực tế cuộc sống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GB" altLang="zh-CN" sz="2800" b="1" dirty="0">
              <a:solidFill>
                <a:srgbClr val="002060"/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09123" y="1546522"/>
            <a:ext cx="1180837" cy="1183131"/>
            <a:chOff x="5309123" y="1546522"/>
            <a:chExt cx="1180837" cy="1183131"/>
          </a:xfrm>
        </p:grpSpPr>
        <p:grpSp>
          <p:nvGrpSpPr>
            <p:cNvPr id="27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9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0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2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8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6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16829" y="3164741"/>
            <a:ext cx="1220417" cy="1193539"/>
            <a:chOff x="5316829" y="3164741"/>
            <a:chExt cx="1220417" cy="1193539"/>
          </a:xfrm>
        </p:grpSpPr>
        <p:grpSp>
          <p:nvGrpSpPr>
            <p:cNvPr id="37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39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0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1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3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2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组合 33">
            <a:extLst>
              <a:ext uri="{FF2B5EF4-FFF2-40B4-BE49-F238E27FC236}">
                <a16:creationId xmlns:a16="http://schemas.microsoft.com/office/drawing/2014/main" id="{6E98E869-40D9-40CB-BDB5-39EBD90CA825}"/>
              </a:ext>
            </a:extLst>
          </p:cNvPr>
          <p:cNvGrpSpPr/>
          <p:nvPr/>
        </p:nvGrpSpPr>
        <p:grpSpPr>
          <a:xfrm>
            <a:off x="5327184" y="4853017"/>
            <a:ext cx="1177219" cy="1194956"/>
            <a:chOff x="5327184" y="4853017"/>
            <a:chExt cx="1177219" cy="1194956"/>
          </a:xfrm>
        </p:grpSpPr>
        <p:grpSp>
          <p:nvGrpSpPr>
            <p:cNvPr id="48" name="组合 16">
              <a:extLst>
                <a:ext uri="{FF2B5EF4-FFF2-40B4-BE49-F238E27FC236}">
                  <a16:creationId xmlns:a16="http://schemas.microsoft.com/office/drawing/2014/main" id="{E9C343AB-1362-455A-B9B7-6329A3EECB9A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50" name="椭圆 17">
                <a:extLst>
                  <a:ext uri="{FF2B5EF4-FFF2-40B4-BE49-F238E27FC236}">
                    <a16:creationId xmlns:a16="http://schemas.microsoft.com/office/drawing/2014/main" id="{D0D712E1-09E0-4A49-BAF8-B86A40519A3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1" name="组合 18">
                <a:extLst>
                  <a:ext uri="{FF2B5EF4-FFF2-40B4-BE49-F238E27FC236}">
                    <a16:creationId xmlns:a16="http://schemas.microsoft.com/office/drawing/2014/main" id="{D4E9B230-3516-4891-9271-7E125F67D83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3" name="椭圆 20">
                  <a:extLst>
                    <a:ext uri="{FF2B5EF4-FFF2-40B4-BE49-F238E27FC236}">
                      <a16:creationId xmlns:a16="http://schemas.microsoft.com/office/drawing/2014/main" id="{CCAB1DB4-AE1D-48F8-A501-920DE276032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椭圆 21">
                  <a:extLst>
                    <a:ext uri="{FF2B5EF4-FFF2-40B4-BE49-F238E27FC236}">
                      <a16:creationId xmlns:a16="http://schemas.microsoft.com/office/drawing/2014/main" id="{AAF5E99F-D381-439B-A596-C9B4CB425BB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弧形 22">
                  <a:extLst>
                    <a:ext uri="{FF2B5EF4-FFF2-40B4-BE49-F238E27FC236}">
                      <a16:creationId xmlns:a16="http://schemas.microsoft.com/office/drawing/2014/main" id="{AFE316C2-B9E8-4DE6-BBC6-C47753F6FEBC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弧形 23">
                  <a:extLst>
                    <a:ext uri="{FF2B5EF4-FFF2-40B4-BE49-F238E27FC236}">
                      <a16:creationId xmlns:a16="http://schemas.microsoft.com/office/drawing/2014/main" id="{FB049AE7-FEB1-4C3D-9E25-936233850112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95456B26-C5C8-450E-8550-393928C6D744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49" name="文本框 58">
              <a:extLst>
                <a:ext uri="{FF2B5EF4-FFF2-40B4-BE49-F238E27FC236}">
                  <a16:creationId xmlns:a16="http://schemas.microsoft.com/office/drawing/2014/main" id="{1F93A20C-1C99-434D-92D9-443ABB442712}"/>
                </a:ext>
              </a:extLst>
            </p:cNvPr>
            <p:cNvSpPr txBox="1"/>
            <p:nvPr/>
          </p:nvSpPr>
          <p:spPr>
            <a:xfrm>
              <a:off x="5649119" y="51639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79069" y="4031009"/>
            <a:ext cx="2657466" cy="74070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smtClean="0">
                <a:solidFill>
                  <a:srgbClr val="D5393C"/>
                </a:solidFill>
                <a:latin typeface="+mn-lt"/>
                <a:cs typeface="+mn-ea"/>
                <a:sym typeface="+mn-lt"/>
              </a:rPr>
              <a:t>YÊU CẦU CẦN ĐẠT </a:t>
            </a:r>
            <a:endParaRPr lang="zh-CN" altLang="en-US" sz="3200" dirty="0">
              <a:solidFill>
                <a:srgbClr val="D5393C"/>
              </a:solidFill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546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E760C51B-91B8-4FDE-9CD2-6C7E0663480F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A297A33E-DF5B-4558-B977-01911B17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D27C6A33-8D87-4F44-9D73-8ED8E5625B98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36C2E7C9-54A0-4373-8589-B200760A5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431B0438-9C3C-4066-A350-8C9CDA8A5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A8F8599E-2F47-4C10-A1DB-BB916851E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3E5C970F-FA8F-4DBF-A16C-A60EABECF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1674A04A-8D47-4D5D-B3A5-EF7E97DF5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E4AC4430-1813-4C40-8A42-7184B2A67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CF09990B-57CB-45DD-B480-BCCD7FFB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4365E01A-5BC1-47FC-9F03-591E4E897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B2EFA03D-6E8C-4A89-92F4-2473D86A1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3A22C5D0-7C66-48A7-A828-14A3DDAFE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122" name="图片 121">
              <a:extLst>
                <a:ext uri="{FF2B5EF4-FFF2-40B4-BE49-F238E27FC236}">
                  <a16:creationId xmlns:a16="http://schemas.microsoft.com/office/drawing/2014/main" id="{E51FEF94-6636-4D3F-A988-ADC7398CD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D04CECC0-3BCA-4ED5-B54B-280FB175D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7FFEB456-5867-4DE1-86BA-2445ECEAA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C56B0909-FA82-47B1-8AC0-FACA5E9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BD85F2F8-4484-47A3-8053-47B90780C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CD8E50D7-0142-4FD9-88D5-4E4975189A9E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36" name="任意多边形 38">
                <a:extLst>
                  <a:ext uri="{FF2B5EF4-FFF2-40B4-BE49-F238E27FC236}">
                    <a16:creationId xmlns:a16="http://schemas.microsoft.com/office/drawing/2014/main" id="{412F039B-C393-4BD0-BE30-30A0A4BB3C6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7" name="任意多边形 80">
                <a:extLst>
                  <a:ext uri="{FF2B5EF4-FFF2-40B4-BE49-F238E27FC236}">
                    <a16:creationId xmlns:a16="http://schemas.microsoft.com/office/drawing/2014/main" id="{0DCBE15D-20D0-47EF-A7A4-2A6C245884F1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4005C8ED-F718-4255-B3F3-D45F22940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EBB26515-F3FB-4664-AA0F-200210949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00C36198-7E9C-4531-94DC-A0E903DDE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9BEB0CD2-9340-4B22-9EE3-E2189981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4A5D0323-3566-4190-9DDD-E9687B154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D45A03E0-1D53-4C8A-BD1D-0A49436CC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34" name="图片 133">
              <a:extLst>
                <a:ext uri="{FF2B5EF4-FFF2-40B4-BE49-F238E27FC236}">
                  <a16:creationId xmlns:a16="http://schemas.microsoft.com/office/drawing/2014/main" id="{C7CDC123-2398-4E05-87DC-2A0EA737D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745CDC87-1D82-4B2B-993A-941A76733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8" name="Picture 14" descr="icons.png">
            <a:extLst>
              <a:ext uri="{FF2B5EF4-FFF2-40B4-BE49-F238E27FC236}">
                <a16:creationId xmlns:a16="http://schemas.microsoft.com/office/drawing/2014/main" id="{C7C27B24-972E-4553-B7F1-E78487E2AB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8206823" y="-210932"/>
            <a:ext cx="3976116" cy="3477772"/>
          </a:xfrm>
          <a:prstGeom prst="rect">
            <a:avLst/>
          </a:prstGeom>
        </p:spPr>
      </p:pic>
      <p:sp>
        <p:nvSpPr>
          <p:cNvPr id="139" name="任意多边形 133">
            <a:extLst>
              <a:ext uri="{FF2B5EF4-FFF2-40B4-BE49-F238E27FC236}">
                <a16:creationId xmlns:a16="http://schemas.microsoft.com/office/drawing/2014/main" id="{90CD8E43-D24B-4786-93FE-5F0E352E2E2C}"/>
              </a:ext>
            </a:extLst>
          </p:cNvPr>
          <p:cNvSpPr/>
          <p:nvPr/>
        </p:nvSpPr>
        <p:spPr>
          <a:xfrm flipH="1">
            <a:off x="3680138" y="472216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0" name="图形 139">
            <a:extLst>
              <a:ext uri="{FF2B5EF4-FFF2-40B4-BE49-F238E27FC236}">
                <a16:creationId xmlns:a16="http://schemas.microsoft.com/office/drawing/2014/main" id="{EEFBC39C-49A6-4ACA-B632-97F8AB19D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568076" y="584195"/>
            <a:ext cx="2352675" cy="3038475"/>
          </a:xfrm>
          <a:prstGeom prst="rect">
            <a:avLst/>
          </a:prstGeom>
        </p:spPr>
      </p:pic>
      <p:grpSp>
        <p:nvGrpSpPr>
          <p:cNvPr id="144" name="组合 143">
            <a:extLst>
              <a:ext uri="{FF2B5EF4-FFF2-40B4-BE49-F238E27FC236}">
                <a16:creationId xmlns:a16="http://schemas.microsoft.com/office/drawing/2014/main" id="{2A894C10-DF3A-4172-8A15-EBD921FA97D7}"/>
              </a:ext>
            </a:extLst>
          </p:cNvPr>
          <p:cNvGrpSpPr/>
          <p:nvPr/>
        </p:nvGrpSpPr>
        <p:grpSpPr>
          <a:xfrm>
            <a:off x="9283933" y="2946614"/>
            <a:ext cx="1158566" cy="826022"/>
            <a:chOff x="7444895" y="3056186"/>
            <a:chExt cx="1158566" cy="826022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BE2564AB-73D8-4240-82CC-A21C2D9B41B5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52" name="五角星 2">
                <a:extLst>
                  <a:ext uri="{FF2B5EF4-FFF2-40B4-BE49-F238E27FC236}">
                    <a16:creationId xmlns:a16="http://schemas.microsoft.com/office/drawing/2014/main" id="{D7BC3056-B104-4447-9A8E-620731ABB7F0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53" name="组合 152">
                <a:extLst>
                  <a:ext uri="{FF2B5EF4-FFF2-40B4-BE49-F238E27FC236}">
                    <a16:creationId xmlns:a16="http://schemas.microsoft.com/office/drawing/2014/main" id="{D228A009-7D5C-4672-A720-2EC79C6B3DD6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54" name="五角星 2">
                  <a:extLst>
                    <a:ext uri="{FF2B5EF4-FFF2-40B4-BE49-F238E27FC236}">
                      <a16:creationId xmlns:a16="http://schemas.microsoft.com/office/drawing/2014/main" id="{78543C97-C883-444F-AF30-0426112D07BA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五角星 2">
                  <a:extLst>
                    <a:ext uri="{FF2B5EF4-FFF2-40B4-BE49-F238E27FC236}">
                      <a16:creationId xmlns:a16="http://schemas.microsoft.com/office/drawing/2014/main" id="{7BEBE0CF-DC8E-47D8-8522-68B71DAFF180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五角星 2">
                  <a:extLst>
                    <a:ext uri="{FF2B5EF4-FFF2-40B4-BE49-F238E27FC236}">
                      <a16:creationId xmlns:a16="http://schemas.microsoft.com/office/drawing/2014/main" id="{CF768C6F-F0D7-4214-B4F8-8AFAE2410236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A0FB6119-A7CD-4BE2-8BB2-9B30F1D6602A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147" name="五角星 2">
                <a:extLst>
                  <a:ext uri="{FF2B5EF4-FFF2-40B4-BE49-F238E27FC236}">
                    <a16:creationId xmlns:a16="http://schemas.microsoft.com/office/drawing/2014/main" id="{48028034-01F1-4D1F-8917-4EAEC03EF4CA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BFA6E85F-E531-4CE7-8666-635A175D7D03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49" name="五角星 2">
                  <a:extLst>
                    <a:ext uri="{FF2B5EF4-FFF2-40B4-BE49-F238E27FC236}">
                      <a16:creationId xmlns:a16="http://schemas.microsoft.com/office/drawing/2014/main" id="{7B209E3D-6515-47D2-97AC-D4D936CC57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五角星 2">
                  <a:extLst>
                    <a:ext uri="{FF2B5EF4-FFF2-40B4-BE49-F238E27FC236}">
                      <a16:creationId xmlns:a16="http://schemas.microsoft.com/office/drawing/2014/main" id="{5296A7BC-FADA-4E07-B66C-1ECADA6377C9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五角星 2">
                  <a:extLst>
                    <a:ext uri="{FF2B5EF4-FFF2-40B4-BE49-F238E27FC236}">
                      <a16:creationId xmlns:a16="http://schemas.microsoft.com/office/drawing/2014/main" id="{8B7D547D-6BB2-4219-9598-1174EE0C7E07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50" name="组合 145">
            <a:extLst>
              <a:ext uri="{FF2B5EF4-FFF2-40B4-BE49-F238E27FC236}">
                <a16:creationId xmlns:a16="http://schemas.microsoft.com/office/drawing/2014/main" id="{31C41A97-D415-44E2-B413-3C453E1932D5}"/>
              </a:ext>
            </a:extLst>
          </p:cNvPr>
          <p:cNvGrpSpPr/>
          <p:nvPr/>
        </p:nvGrpSpPr>
        <p:grpSpPr>
          <a:xfrm>
            <a:off x="5062326" y="1305005"/>
            <a:ext cx="3272051" cy="1381440"/>
            <a:chOff x="2231264" y="3847120"/>
            <a:chExt cx="3272051" cy="1381440"/>
          </a:xfrm>
        </p:grpSpPr>
        <p:sp>
          <p:nvSpPr>
            <p:cNvPr id="51" name="文本框 139">
              <a:extLst>
                <a:ext uri="{FF2B5EF4-FFF2-40B4-BE49-F238E27FC236}">
                  <a16:creationId xmlns:a16="http://schemas.microsoft.com/office/drawing/2014/main" id="{11BF11FB-DDD8-4AE6-9DDE-6A9F02288F88}"/>
                </a:ext>
              </a:extLst>
            </p:cNvPr>
            <p:cNvSpPr txBox="1"/>
            <p:nvPr/>
          </p:nvSpPr>
          <p:spPr>
            <a:xfrm>
              <a:off x="3769978" y="3847120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52" name="文本框 140">
              <a:extLst>
                <a:ext uri="{FF2B5EF4-FFF2-40B4-BE49-F238E27FC236}">
                  <a16:creationId xmlns:a16="http://schemas.microsoft.com/office/drawing/2014/main" id="{28E6B1D6-935B-423D-A92D-45C14ECE6404}"/>
                </a:ext>
              </a:extLst>
            </p:cNvPr>
            <p:cNvSpPr txBox="1"/>
            <p:nvPr/>
          </p:nvSpPr>
          <p:spPr>
            <a:xfrm>
              <a:off x="3439001" y="3875402"/>
              <a:ext cx="8579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D5393C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04</a:t>
              </a:r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  <p:sp>
          <p:nvSpPr>
            <p:cNvPr id="53" name="矩形 141">
              <a:extLst>
                <a:ext uri="{FF2B5EF4-FFF2-40B4-BE49-F238E27FC236}">
                  <a16:creationId xmlns:a16="http://schemas.microsoft.com/office/drawing/2014/main" id="{A224C3A4-4747-4F01-A0A8-1763441C98FD}"/>
                </a:ext>
              </a:extLst>
            </p:cNvPr>
            <p:cNvSpPr/>
            <p:nvPr/>
          </p:nvSpPr>
          <p:spPr>
            <a:xfrm>
              <a:off x="2231264" y="4520674"/>
              <a:ext cx="3272051" cy="707886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rgbClr val="D5393C"/>
                  </a:solidFill>
                  <a:latin typeface="Bodoni MT Black" panose="02070A03080606020203" pitchFamily="18" charset="0"/>
                  <a:cs typeface="+mn-ea"/>
                  <a:sym typeface="+mn-lt"/>
                </a:rPr>
                <a:t>VẬN DỤNG </a:t>
              </a:r>
              <a:endParaRPr lang="zh-CN" altLang="en-US" sz="4000" b="1" dirty="0">
                <a:solidFill>
                  <a:srgbClr val="D5393C"/>
                </a:solidFill>
                <a:latin typeface="Bodoni MT Black" panose="02070A03080606020203" pitchFamily="18" charset="0"/>
                <a:cs typeface="+mn-ea"/>
                <a:sym typeface="+mn-lt"/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10832467"/>
              </p:ext>
            </p:extLst>
          </p:nvPr>
        </p:nvGraphicFramePr>
        <p:xfrm>
          <a:off x="2449385" y="3984982"/>
          <a:ext cx="8086681" cy="213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9803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0015C9C-6C56-4EDE-B3E6-2F10D36CB5D3}"/>
              </a:ext>
            </a:extLst>
          </p:cNvPr>
          <p:cNvGrpSpPr/>
          <p:nvPr/>
        </p:nvGrpSpPr>
        <p:grpSpPr>
          <a:xfrm>
            <a:off x="0" y="0"/>
            <a:ext cx="12192000" cy="6950242"/>
            <a:chOff x="0" y="0"/>
            <a:chExt cx="12192000" cy="695024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5E4317A-BAC7-41E8-A183-478688784786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190928A-D1BF-45E8-B0D7-85B162957DAD}"/>
                </a:ext>
              </a:extLst>
            </p:cNvPr>
            <p:cNvGrpSpPr/>
            <p:nvPr/>
          </p:nvGrpSpPr>
          <p:grpSpPr>
            <a:xfrm flipH="1">
              <a:off x="5160789" y="4430611"/>
              <a:ext cx="7021357" cy="2502976"/>
              <a:chOff x="0" y="4611187"/>
              <a:chExt cx="6302768" cy="2246813"/>
            </a:xfrm>
          </p:grpSpPr>
          <p:sp>
            <p:nvSpPr>
              <p:cNvPr id="9" name="任意多边形 57">
                <a:extLst>
                  <a:ext uri="{FF2B5EF4-FFF2-40B4-BE49-F238E27FC236}">
                    <a16:creationId xmlns:a16="http://schemas.microsoft.com/office/drawing/2014/main" id="{14ADDF7D-63E8-4D39-8EB6-EFAD82F3AE4B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outerShdw blurRad="203200" dist="63500" dir="18900000" algn="bl" rotWithShape="0">
                  <a:schemeClr val="bg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任意多边形 58">
                <a:extLst>
                  <a:ext uri="{FF2B5EF4-FFF2-40B4-BE49-F238E27FC236}">
                    <a16:creationId xmlns:a16="http://schemas.microsoft.com/office/drawing/2014/main" id="{7FBC7305-A228-49E8-8A1B-ADBBF048E0B8}"/>
                  </a:ext>
                </a:extLst>
              </p:cNvPr>
              <p:cNvSpPr/>
              <p:nvPr/>
            </p:nvSpPr>
            <p:spPr>
              <a:xfrm>
                <a:off x="0" y="4611187"/>
                <a:ext cx="6302768" cy="2246813"/>
              </a:xfrm>
              <a:custGeom>
                <a:avLst/>
                <a:gdLst>
                  <a:gd name="connsiteX0" fmla="*/ 0 w 6302768"/>
                  <a:gd name="connsiteY0" fmla="*/ 0 h 2246813"/>
                  <a:gd name="connsiteX1" fmla="*/ 529046 w 6302768"/>
                  <a:gd name="connsiteY1" fmla="*/ 529046 h 2246813"/>
                  <a:gd name="connsiteX2" fmla="*/ 518298 w 6302768"/>
                  <a:gd name="connsiteY2" fmla="*/ 635667 h 2246813"/>
                  <a:gd name="connsiteX3" fmla="*/ 518255 w 6302768"/>
                  <a:gd name="connsiteY3" fmla="*/ 635806 h 2246813"/>
                  <a:gd name="connsiteX4" fmla="*/ 549544 w 6302768"/>
                  <a:gd name="connsiteY4" fmla="*/ 638960 h 2246813"/>
                  <a:gd name="connsiteX5" fmla="*/ 941024 w 6302768"/>
                  <a:gd name="connsiteY5" fmla="*/ 922250 h 2246813"/>
                  <a:gd name="connsiteX6" fmla="*/ 953618 w 6302768"/>
                  <a:gd name="connsiteY6" fmla="*/ 949245 h 2246813"/>
                  <a:gd name="connsiteX7" fmla="*/ 1023820 w 6302768"/>
                  <a:gd name="connsiteY7" fmla="*/ 911140 h 2246813"/>
                  <a:gd name="connsiteX8" fmla="*/ 1201783 w 6302768"/>
                  <a:gd name="connsiteY8" fmla="*/ 875211 h 2246813"/>
                  <a:gd name="connsiteX9" fmla="*/ 1623054 w 6302768"/>
                  <a:gd name="connsiteY9" fmla="*/ 1154448 h 2246813"/>
                  <a:gd name="connsiteX10" fmla="*/ 1641912 w 6302768"/>
                  <a:gd name="connsiteY10" fmla="*/ 1215198 h 2246813"/>
                  <a:gd name="connsiteX11" fmla="*/ 1685221 w 6302768"/>
                  <a:gd name="connsiteY11" fmla="*/ 1162707 h 2246813"/>
                  <a:gd name="connsiteX12" fmla="*/ 2063931 w 6302768"/>
                  <a:gd name="connsiteY12" fmla="*/ 1005840 h 2246813"/>
                  <a:gd name="connsiteX13" fmla="*/ 2363377 w 6302768"/>
                  <a:gd name="connsiteY13" fmla="*/ 1097308 h 2246813"/>
                  <a:gd name="connsiteX14" fmla="*/ 2409428 w 6302768"/>
                  <a:gd name="connsiteY14" fmla="*/ 1135304 h 2246813"/>
                  <a:gd name="connsiteX15" fmla="*/ 2480562 w 6302768"/>
                  <a:gd name="connsiteY15" fmla="*/ 1076613 h 2246813"/>
                  <a:gd name="connsiteX16" fmla="*/ 2926079 w 6302768"/>
                  <a:gd name="connsiteY16" fmla="*/ 940526 h 2246813"/>
                  <a:gd name="connsiteX17" fmla="*/ 3722913 w 6302768"/>
                  <a:gd name="connsiteY17" fmla="*/ 1737360 h 2246813"/>
                  <a:gd name="connsiteX18" fmla="*/ 3716237 w 6302768"/>
                  <a:gd name="connsiteY18" fmla="*/ 1825599 h 2246813"/>
                  <a:gd name="connsiteX19" fmla="*/ 3728546 w 6302768"/>
                  <a:gd name="connsiteY19" fmla="*/ 1815443 h 2246813"/>
                  <a:gd name="connsiteX20" fmla="*/ 3984171 w 6302768"/>
                  <a:gd name="connsiteY20" fmla="*/ 1737360 h 2246813"/>
                  <a:gd name="connsiteX21" fmla="*/ 4363289 w 6302768"/>
                  <a:gd name="connsiteY21" fmla="*/ 1938935 h 2246813"/>
                  <a:gd name="connsiteX22" fmla="*/ 4386727 w 6302768"/>
                  <a:gd name="connsiteY22" fmla="*/ 1982117 h 2246813"/>
                  <a:gd name="connsiteX23" fmla="*/ 4407931 w 6302768"/>
                  <a:gd name="connsiteY23" fmla="*/ 1913809 h 2246813"/>
                  <a:gd name="connsiteX24" fmla="*/ 5087982 w 6302768"/>
                  <a:gd name="connsiteY24" fmla="*/ 1463040 h 2246813"/>
                  <a:gd name="connsiteX25" fmla="*/ 5768034 w 6302768"/>
                  <a:gd name="connsiteY25" fmla="*/ 1913808 h 2246813"/>
                  <a:gd name="connsiteX26" fmla="*/ 5783337 w 6302768"/>
                  <a:gd name="connsiteY26" fmla="*/ 1963108 h 2246813"/>
                  <a:gd name="connsiteX27" fmla="*/ 5810304 w 6302768"/>
                  <a:gd name="connsiteY27" fmla="*/ 1948471 h 2246813"/>
                  <a:gd name="connsiteX28" fmla="*/ 5950132 w 6302768"/>
                  <a:gd name="connsiteY28" fmla="*/ 1920241 h 2246813"/>
                  <a:gd name="connsiteX29" fmla="*/ 6281131 w 6302768"/>
                  <a:gd name="connsiteY29" fmla="*/ 2139642 h 2246813"/>
                  <a:gd name="connsiteX30" fmla="*/ 6302768 w 6302768"/>
                  <a:gd name="connsiteY30" fmla="*/ 2246812 h 2246813"/>
                  <a:gd name="connsiteX31" fmla="*/ 4585063 w 6302768"/>
                  <a:gd name="connsiteY31" fmla="*/ 2246812 h 2246813"/>
                  <a:gd name="connsiteX32" fmla="*/ 4585063 w 6302768"/>
                  <a:gd name="connsiteY32" fmla="*/ 2246813 h 2246813"/>
                  <a:gd name="connsiteX33" fmla="*/ 0 w 6302768"/>
                  <a:gd name="connsiteY33" fmla="*/ 2246813 h 224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302768" h="2246813">
                    <a:moveTo>
                      <a:pt x="0" y="0"/>
                    </a:moveTo>
                    <a:cubicBezTo>
                      <a:pt x="292184" y="0"/>
                      <a:pt x="529046" y="236862"/>
                      <a:pt x="529046" y="529046"/>
                    </a:cubicBezTo>
                    <a:cubicBezTo>
                      <a:pt x="529046" y="565569"/>
                      <a:pt x="525345" y="601228"/>
                      <a:pt x="518298" y="635667"/>
                    </a:cubicBezTo>
                    <a:lnTo>
                      <a:pt x="518255" y="635806"/>
                    </a:lnTo>
                    <a:lnTo>
                      <a:pt x="549544" y="638960"/>
                    </a:lnTo>
                    <a:cubicBezTo>
                      <a:pt x="716958" y="673218"/>
                      <a:pt x="858449" y="778645"/>
                      <a:pt x="941024" y="922250"/>
                    </a:cubicBezTo>
                    <a:lnTo>
                      <a:pt x="953618" y="949245"/>
                    </a:lnTo>
                    <a:lnTo>
                      <a:pt x="1023820" y="911140"/>
                    </a:lnTo>
                    <a:cubicBezTo>
                      <a:pt x="1078519" y="888005"/>
                      <a:pt x="1138657" y="875211"/>
                      <a:pt x="1201783" y="875211"/>
                    </a:cubicBezTo>
                    <a:cubicBezTo>
                      <a:pt x="1391162" y="875211"/>
                      <a:pt x="1553648" y="990352"/>
                      <a:pt x="1623054" y="1154448"/>
                    </a:cubicBezTo>
                    <a:lnTo>
                      <a:pt x="1641912" y="1215198"/>
                    </a:lnTo>
                    <a:lnTo>
                      <a:pt x="1685221" y="1162707"/>
                    </a:lnTo>
                    <a:cubicBezTo>
                      <a:pt x="1782141" y="1065787"/>
                      <a:pt x="1916036" y="1005840"/>
                      <a:pt x="2063931" y="1005840"/>
                    </a:cubicBezTo>
                    <a:cubicBezTo>
                      <a:pt x="2174853" y="1005840"/>
                      <a:pt x="2277899" y="1039560"/>
                      <a:pt x="2363377" y="1097308"/>
                    </a:cubicBezTo>
                    <a:lnTo>
                      <a:pt x="2409428" y="1135304"/>
                    </a:lnTo>
                    <a:lnTo>
                      <a:pt x="2480562" y="1076613"/>
                    </a:lnTo>
                    <a:cubicBezTo>
                      <a:pt x="2607737" y="990695"/>
                      <a:pt x="2761050" y="940526"/>
                      <a:pt x="2926079" y="940526"/>
                    </a:cubicBezTo>
                    <a:cubicBezTo>
                      <a:pt x="3366158" y="940526"/>
                      <a:pt x="3722913" y="1297281"/>
                      <a:pt x="3722913" y="1737360"/>
                    </a:cubicBezTo>
                    <a:lnTo>
                      <a:pt x="3716237" y="1825599"/>
                    </a:lnTo>
                    <a:lnTo>
                      <a:pt x="3728546" y="1815443"/>
                    </a:lnTo>
                    <a:cubicBezTo>
                      <a:pt x="3801516" y="1766145"/>
                      <a:pt x="3889482" y="1737360"/>
                      <a:pt x="3984171" y="1737360"/>
                    </a:cubicBezTo>
                    <a:cubicBezTo>
                      <a:pt x="4141987" y="1737360"/>
                      <a:pt x="4281127" y="1817319"/>
                      <a:pt x="4363289" y="1938935"/>
                    </a:cubicBezTo>
                    <a:lnTo>
                      <a:pt x="4386727" y="1982117"/>
                    </a:lnTo>
                    <a:lnTo>
                      <a:pt x="4407931" y="1913809"/>
                    </a:lnTo>
                    <a:cubicBezTo>
                      <a:pt x="4519973" y="1648911"/>
                      <a:pt x="4782272" y="1463040"/>
                      <a:pt x="5087982" y="1463040"/>
                    </a:cubicBezTo>
                    <a:cubicBezTo>
                      <a:pt x="5393692" y="1463040"/>
                      <a:pt x="5655991" y="1648911"/>
                      <a:pt x="5768034" y="1913808"/>
                    </a:cubicBezTo>
                    <a:lnTo>
                      <a:pt x="5783337" y="1963108"/>
                    </a:lnTo>
                    <a:lnTo>
                      <a:pt x="5810304" y="1948471"/>
                    </a:lnTo>
                    <a:cubicBezTo>
                      <a:pt x="5853282" y="1930293"/>
                      <a:pt x="5900533" y="1920241"/>
                      <a:pt x="5950132" y="1920241"/>
                    </a:cubicBezTo>
                    <a:cubicBezTo>
                      <a:pt x="6098930" y="1920241"/>
                      <a:pt x="6226597" y="2010709"/>
                      <a:pt x="6281131" y="2139642"/>
                    </a:cubicBezTo>
                    <a:lnTo>
                      <a:pt x="6302768" y="2246812"/>
                    </a:lnTo>
                    <a:lnTo>
                      <a:pt x="4585063" y="2246812"/>
                    </a:lnTo>
                    <a:lnTo>
                      <a:pt x="4585063" y="2246813"/>
                    </a:lnTo>
                    <a:lnTo>
                      <a:pt x="0" y="224681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AD8FE72F-59EC-4781-81E9-BABDD2EADB61}"/>
                </a:ext>
              </a:extLst>
            </p:cNvPr>
            <p:cNvGrpSpPr/>
            <p:nvPr/>
          </p:nvGrpSpPr>
          <p:grpSpPr>
            <a:xfrm>
              <a:off x="191082" y="158683"/>
              <a:ext cx="2950120" cy="2012084"/>
              <a:chOff x="307728" y="112088"/>
              <a:chExt cx="3456554" cy="2357490"/>
            </a:xfrm>
          </p:grpSpPr>
          <p:sp>
            <p:nvSpPr>
              <p:cNvPr id="7" name="任意多边形 133">
                <a:extLst>
                  <a:ext uri="{FF2B5EF4-FFF2-40B4-BE49-F238E27FC236}">
                    <a16:creationId xmlns:a16="http://schemas.microsoft.com/office/drawing/2014/main" id="{5709F859-0A37-428D-92BD-AE13D39E309A}"/>
                  </a:ext>
                </a:extLst>
              </p:cNvPr>
              <p:cNvSpPr/>
              <p:nvPr/>
            </p:nvSpPr>
            <p:spPr>
              <a:xfrm flipH="1">
                <a:off x="307728" y="336811"/>
                <a:ext cx="3456554" cy="213276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8E5B4F89-15D4-42E5-96C7-8E9B33C56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44535">
                <a:off x="2752784" y="112088"/>
                <a:ext cx="991973" cy="1459792"/>
              </a:xfrm>
              <a:prstGeom prst="rect">
                <a:avLst/>
              </a:prstGeom>
            </p:spPr>
          </p:pic>
        </p:grpSp>
      </p:grpSp>
      <p:pic>
        <p:nvPicPr>
          <p:cNvPr id="2" name="Picture 10" descr="together.png">
            <a:extLst>
              <a:ext uri="{FF2B5EF4-FFF2-40B4-BE49-F238E27FC236}">
                <a16:creationId xmlns:a16="http://schemas.microsoft.com/office/drawing/2014/main" id="{ED6CA4A8-DF80-4850-B044-474E329929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1913" y="1459567"/>
            <a:ext cx="5554831" cy="1568110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513A0D-08A5-4E6D-8457-842DF975FD45}"/>
              </a:ext>
            </a:extLst>
          </p:cNvPr>
          <p:cNvSpPr txBox="1">
            <a:spLocks/>
          </p:cNvSpPr>
          <p:nvPr/>
        </p:nvSpPr>
        <p:spPr>
          <a:xfrm>
            <a:off x="1866900" y="3372300"/>
            <a:ext cx="8890000" cy="35684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0" dirty="0" smtClean="0">
                <a:solidFill>
                  <a:srgbClr val="D5393C"/>
                </a:solidFill>
                <a:latin typeface="Jokerman" panose="04090605060D06020702" pitchFamily="82" charset="0"/>
                <a:cs typeface="+mn-ea"/>
                <a:sym typeface="+mn-lt"/>
              </a:rPr>
              <a:t>CHÀO TẠM BIỆT VÀ HẸN GẶP LẠI CÁC CON!</a:t>
            </a:r>
            <a:endParaRPr lang="zh-CN" altLang="en-US" sz="6000" b="0" dirty="0">
              <a:solidFill>
                <a:srgbClr val="D5393C"/>
              </a:solidFill>
              <a:latin typeface="Jokerman" panose="04090605060D06020702" pitchFamily="8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36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32247" y="17417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61" name="组合 129">
            <a:extLst>
              <a:ext uri="{FF2B5EF4-FFF2-40B4-BE49-F238E27FC236}">
                <a16:creationId xmlns:a16="http://schemas.microsoft.com/office/drawing/2014/main" id="{5E7222F1-B5E6-4488-BB57-4811AA23EB70}"/>
              </a:ext>
            </a:extLst>
          </p:cNvPr>
          <p:cNvGrpSpPr/>
          <p:nvPr/>
        </p:nvGrpSpPr>
        <p:grpSpPr>
          <a:xfrm>
            <a:off x="4573215" y="2025679"/>
            <a:ext cx="3787639" cy="2267440"/>
            <a:chOff x="2008695" y="1415792"/>
            <a:chExt cx="3787639" cy="2267440"/>
          </a:xfrm>
        </p:grpSpPr>
        <p:sp>
          <p:nvSpPr>
            <p:cNvPr id="62" name="文本框 123">
              <a:extLst>
                <a:ext uri="{FF2B5EF4-FFF2-40B4-BE49-F238E27FC236}">
                  <a16:creationId xmlns:a16="http://schemas.microsoft.com/office/drawing/2014/main" id="{1D47A207-BD1E-45F7-94FD-DB30121A6604}"/>
                </a:ext>
              </a:extLst>
            </p:cNvPr>
            <p:cNvSpPr txBox="1"/>
            <p:nvPr/>
          </p:nvSpPr>
          <p:spPr>
            <a:xfrm>
              <a:off x="3752308" y="1415792"/>
              <a:ext cx="1847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4800" b="1" dirty="0">
                <a:solidFill>
                  <a:srgbClr val="D5393C"/>
                </a:solidFill>
                <a:latin typeface="Broadway" panose="04040905080B02020502" pitchFamily="82" charset="0"/>
                <a:cs typeface="+mn-ea"/>
                <a:sym typeface="+mn-lt"/>
              </a:endParaRPr>
            </a:p>
          </p:txBody>
        </p:sp>
        <p:sp>
          <p:nvSpPr>
            <p:cNvPr id="63" name="文本框 124">
              <a:extLst>
                <a:ext uri="{FF2B5EF4-FFF2-40B4-BE49-F238E27FC236}">
                  <a16:creationId xmlns:a16="http://schemas.microsoft.com/office/drawing/2014/main" id="{193FFE46-EBB9-4EF1-96D4-1BEDD7345D6C}"/>
                </a:ext>
              </a:extLst>
            </p:cNvPr>
            <p:cNvSpPr txBox="1"/>
            <p:nvPr/>
          </p:nvSpPr>
          <p:spPr>
            <a:xfrm>
              <a:off x="3405649" y="1707594"/>
              <a:ext cx="94487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b="1" dirty="0">
                  <a:solidFill>
                    <a:srgbClr val="D5393C"/>
                  </a:solidFill>
                  <a:latin typeface="Broadway" panose="04040905080B02020502" pitchFamily="82" charset="0"/>
                  <a:cs typeface="+mn-ea"/>
                  <a:sym typeface="+mn-lt"/>
                </a:rPr>
                <a:t>01</a:t>
              </a:r>
              <a:endParaRPr lang="zh-CN" altLang="en-US" sz="4800" b="1" dirty="0">
                <a:solidFill>
                  <a:srgbClr val="D5393C"/>
                </a:solidFill>
                <a:latin typeface="Broadway" panose="04040905080B02020502" pitchFamily="82" charset="0"/>
                <a:cs typeface="+mn-ea"/>
                <a:sym typeface="+mn-lt"/>
              </a:endParaRPr>
            </a:p>
          </p:txBody>
        </p:sp>
        <p:sp>
          <p:nvSpPr>
            <p:cNvPr id="64" name="矩形 125">
              <a:extLst>
                <a:ext uri="{FF2B5EF4-FFF2-40B4-BE49-F238E27FC236}">
                  <a16:creationId xmlns:a16="http://schemas.microsoft.com/office/drawing/2014/main" id="{5AE54765-1B50-41D5-B852-521E384B1A7F}"/>
                </a:ext>
              </a:extLst>
            </p:cNvPr>
            <p:cNvSpPr/>
            <p:nvPr/>
          </p:nvSpPr>
          <p:spPr>
            <a:xfrm>
              <a:off x="2008695" y="2482903"/>
              <a:ext cx="3787639" cy="1200329"/>
            </a:xfrm>
            <a:prstGeom prst="rect">
              <a:avLst/>
            </a:prstGeom>
            <a:effectLst/>
          </p:spPr>
          <p:txBody>
            <a:bodyPr vert="horz"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b="1" dirty="0" smtClean="0">
                  <a:solidFill>
                    <a:srgbClr val="D5393C"/>
                  </a:solidFill>
                  <a:latin typeface="Broadway" panose="04040905080B02020502" pitchFamily="82" charset="0"/>
                  <a:cs typeface="+mn-ea"/>
                  <a:sym typeface="+mn-lt"/>
                </a:rPr>
                <a:t>KHỞI ĐỘNG</a:t>
              </a:r>
              <a:endParaRPr lang="zh-CN" altLang="en-US" sz="4800" b="1" dirty="0">
                <a:solidFill>
                  <a:srgbClr val="D5393C"/>
                </a:solidFill>
                <a:latin typeface="Broadway" panose="04040905080B02020502" pitchFamily="82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Broadway" panose="04040905080B02020502" pitchFamily="82" charset="0"/>
              </a:rPr>
              <a:t>GAME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Broadway" panose="04040905080B02020502" pitchFamily="82" charset="0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76" y="1727782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3222626" y="4838137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/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/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99" y="1762742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3188503" y="48485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49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5176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56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3180583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6233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221636" y="154551"/>
            <a:ext cx="8775469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5449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 7; 21; 35; ….. 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673316"/>
            <a:ext cx="1364284" cy="1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/>
        </p:blipFill>
        <p:spPr bwMode="auto">
          <a:xfrm>
            <a:off x="2763302" y="5322675"/>
            <a:ext cx="1038340" cy="13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259" y="3955665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21636" y="4275389"/>
                <a:ext cx="6178982" cy="1055971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121725" tIns="60862" rIns="121725" bIns="60862" rtlCol="0" anchor="ctr"/>
              <a:lstStyle/>
              <a:p>
                <a:r>
                  <a:rPr lang="vi-VN" sz="4400" dirty="0">
                    <a:solidFill>
                      <a:schemeClr val="accent6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4400" dirty="0">
                    <a:solidFill>
                      <a:schemeClr val="accent6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555" y="4275388"/>
                <a:ext cx="6178982" cy="10559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14957" y="5517670"/>
                <a:ext cx="6178982" cy="945122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121725" tIns="60862" rIns="121725" bIns="60862" rtlCol="0" anchor="ctr"/>
              <a:lstStyle/>
              <a:p>
                <a:r>
                  <a:rPr lang="en-US" sz="4400" dirty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r>
                  <a:rPr lang="en-US" sz="3600" dirty="0">
                    <a:solidFill>
                      <a:srgbClr val="00206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876" y="5517670"/>
                <a:ext cx="6178982" cy="94512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46563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623351"/>
            <a:ext cx="734142" cy="707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19152" y="2916033"/>
                <a:ext cx="6178982" cy="1108244"/>
              </a:xfrm>
              <a:prstGeom prst="rect">
                <a:avLst/>
              </a:prstGeom>
              <a:solidFill>
                <a:srgbClr val="FFFFFF"/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121725" tIns="60862" rIns="121725" bIns="60862" rtlCol="0" anchor="ctr"/>
              <a:lstStyle/>
              <a:p>
                <a:r>
                  <a:rPr lang="en-US" sz="48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Arial-Rounded" pitchFamily="34" charset="0"/>
                            <a:cs typeface="Arial-Rounded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071" y="2916033"/>
                <a:ext cx="6178982" cy="110824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76" y="3003315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-152400"/>
            <a:ext cx="7882305" cy="293439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8729" y="400933"/>
            <a:ext cx="6514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3870812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8220" y="2743201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2780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5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8447" y="5746748"/>
            <a:ext cx="7982248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0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1768" y="2871317"/>
            <a:ext cx="7982248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28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85963" y="4309684"/>
            <a:ext cx="7982248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4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83058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ea typeface="Arial-Rounded" pitchFamily="34" charset="0"/>
                <a:cs typeface="Times New Roman" panose="02020603050405020304" pitchFamily="18" charset="0"/>
              </a:rPr>
              <a:t> : 7 x 4 : 2 = ?  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52B1F5D9-160F-444B-ABA1-6DD671EB13CA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987D4503-1637-4738-90DF-9A516305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8E640F1-7CDC-4AC0-8351-5E95386C1A72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9DF20007-D224-4F94-98A1-14D87EB8D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5BABA32D-A217-4674-A1F8-69808E1D9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C8DDD17C-1660-4611-90D7-6AA19351A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ECE011B-1B13-42E8-AC91-4A55A8995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B93CD48F-4FD2-40B5-BF80-A35E9309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3EFBD9B-BBCF-41C5-8B7F-4A6C582A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9DBA4688-161F-4203-A086-FC971B0B6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C5C74EC7-23E9-4395-B61C-4D6337D6E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141759AA-A9A4-4363-9990-0688BC71A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1C28FCB3-BA27-4723-A9D2-C501DDED6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CCE36864-A7A4-4EE0-B464-2A2395802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6F578447-7420-49B9-8211-A71A7C2E0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663B567D-F763-42BD-A845-F288B41DF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74581431-1F0C-4C01-A4BE-4515CD17D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16CEDC5F-F72F-4708-A34A-FE7A69C85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D27AC93F-21CD-4ADA-8456-8E48CC7F349A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11" name="任意多边形 38">
                <a:extLst>
                  <a:ext uri="{FF2B5EF4-FFF2-40B4-BE49-F238E27FC236}">
                    <a16:creationId xmlns:a16="http://schemas.microsoft.com/office/drawing/2014/main" id="{5854F0FB-DB97-4BAA-A0C1-CE1BC688B1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任意多边形 80">
                <a:extLst>
                  <a:ext uri="{FF2B5EF4-FFF2-40B4-BE49-F238E27FC236}">
                    <a16:creationId xmlns:a16="http://schemas.microsoft.com/office/drawing/2014/main" id="{FA7893B3-CD88-44E5-9E25-77A222758A6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C01CBED5-76F3-4917-94EF-4FD538B79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F4CB1648-4A91-4EF8-81F7-54CB2F36A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1D0DE84-8350-4924-A311-B6B8D7A27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46878A1B-6DE9-4BA1-B276-7FCF78571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B12C1502-798A-407F-8168-598FE632B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0119097A-44CA-488C-9F86-1ACBC5519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E71897E1-2056-4108-B4C3-62FF86F35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10" name="图片 109">
              <a:extLst>
                <a:ext uri="{FF2B5EF4-FFF2-40B4-BE49-F238E27FC236}">
                  <a16:creationId xmlns:a16="http://schemas.microsoft.com/office/drawing/2014/main" id="{81EA73D3-3C71-4041-A114-3ED4E5670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260BF123-0A3C-4B5D-9FFA-FCCA2FFAA029}"/>
              </a:ext>
            </a:extLst>
          </p:cNvPr>
          <p:cNvGrpSpPr/>
          <p:nvPr/>
        </p:nvGrpSpPr>
        <p:grpSpPr>
          <a:xfrm>
            <a:off x="534716" y="867794"/>
            <a:ext cx="12019673" cy="4355672"/>
            <a:chOff x="2876633" y="1286696"/>
            <a:chExt cx="6828469" cy="3936769"/>
          </a:xfrm>
        </p:grpSpPr>
        <p:pic>
          <p:nvPicPr>
            <p:cNvPr id="114" name="Picture 4" descr="cloud.png">
              <a:extLst>
                <a:ext uri="{FF2B5EF4-FFF2-40B4-BE49-F238E27FC236}">
                  <a16:creationId xmlns:a16="http://schemas.microsoft.com/office/drawing/2014/main" id="{2823D895-4958-49D2-9D4A-C2E44A71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76633" y="1286696"/>
              <a:ext cx="6828469" cy="3936769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1BD79459-1AD5-4304-A719-E2A460DF6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4419206" y="1876244"/>
              <a:ext cx="771461" cy="971321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79C9CB1F-284C-4FEA-BED9-54812AF8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346009">
              <a:off x="6607915" y="3528223"/>
              <a:ext cx="867321" cy="622673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D1DDDDD5-7963-4352-ADD3-1E2BCFE47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4924843">
              <a:off x="6394965" y="1788413"/>
              <a:ext cx="868148" cy="813694"/>
            </a:xfrm>
            <a:prstGeom prst="rect">
              <a:avLst/>
            </a:prstGeom>
          </p:spPr>
        </p:pic>
      </p:grpSp>
      <p:pic>
        <p:nvPicPr>
          <p:cNvPr id="118" name="图片 117">
            <a:extLst>
              <a:ext uri="{FF2B5EF4-FFF2-40B4-BE49-F238E27FC236}">
                <a16:creationId xmlns:a16="http://schemas.microsoft.com/office/drawing/2014/main" id="{05E591F8-75F6-44F2-9B34-5FF1AF34A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784" y="443744"/>
            <a:ext cx="2173509" cy="2942551"/>
          </a:xfrm>
          <a:prstGeom prst="rect">
            <a:avLst/>
          </a:prstGeom>
        </p:spPr>
      </p:pic>
      <p:pic>
        <p:nvPicPr>
          <p:cNvPr id="119" name="图片 118">
            <a:extLst>
              <a:ext uri="{FF2B5EF4-FFF2-40B4-BE49-F238E27FC236}">
                <a16:creationId xmlns:a16="http://schemas.microsoft.com/office/drawing/2014/main" id="{D42C3AF3-374C-40D6-B14D-95AE540703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3510" y="3223578"/>
            <a:ext cx="2913308" cy="4225338"/>
          </a:xfrm>
          <a:prstGeom prst="rect">
            <a:avLst/>
          </a:prstGeom>
        </p:spPr>
      </p:pic>
      <p:pic>
        <p:nvPicPr>
          <p:cNvPr id="120" name="图片 119">
            <a:extLst>
              <a:ext uri="{FF2B5EF4-FFF2-40B4-BE49-F238E27FC236}">
                <a16:creationId xmlns:a16="http://schemas.microsoft.com/office/drawing/2014/main" id="{F1E0716C-3FB9-400D-AD4A-64D797BEAA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44535">
            <a:off x="3082913" y="636758"/>
            <a:ext cx="991973" cy="1459792"/>
          </a:xfrm>
          <a:prstGeom prst="rect">
            <a:avLst/>
          </a:prstGeom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9D407F79-20DC-4F22-B851-3E1F3AD58DB7}"/>
              </a:ext>
            </a:extLst>
          </p:cNvPr>
          <p:cNvSpPr txBox="1"/>
          <p:nvPr/>
        </p:nvSpPr>
        <p:spPr>
          <a:xfrm>
            <a:off x="3684535" y="1506318"/>
            <a:ext cx="7342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smtClean="0">
                <a:solidFill>
                  <a:srgbClr val="FFFF00"/>
                </a:solidFill>
                <a:latin typeface="Bernard MT Condensed" panose="02050806060905020404" pitchFamily="18" charset="0"/>
                <a:cs typeface="+mn-ea"/>
                <a:sym typeface="+mn-lt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 smtClean="0">
                <a:solidFill>
                  <a:srgbClr val="FFFF00"/>
                </a:solidFill>
                <a:latin typeface="Bernard MT Condensed" panose="02050806060905020404" pitchFamily="18" charset="0"/>
                <a:cs typeface="+mn-ea"/>
                <a:sym typeface="+mn-lt"/>
              </a:rPr>
              <a:t>GẤP MỘT SỐ LÊN NHIỀU LẦN </a:t>
            </a:r>
          </a:p>
        </p:txBody>
      </p:sp>
      <p:pic>
        <p:nvPicPr>
          <p:cNvPr id="122" name="Picture 14" descr="icons.png">
            <a:extLst>
              <a:ext uri="{FF2B5EF4-FFF2-40B4-BE49-F238E27FC236}">
                <a16:creationId xmlns:a16="http://schemas.microsoft.com/office/drawing/2014/main" id="{9491E949-7172-4247-BA3D-BE018B49DA8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63380" r="-1" b="32035"/>
          <a:stretch/>
        </p:blipFill>
        <p:spPr>
          <a:xfrm>
            <a:off x="8480467" y="173344"/>
            <a:ext cx="2667459" cy="2333135"/>
          </a:xfrm>
          <a:prstGeom prst="rect">
            <a:avLst/>
          </a:prstGeom>
        </p:spPr>
      </p:pic>
      <p:pic>
        <p:nvPicPr>
          <p:cNvPr id="123" name="Picture 14" descr="icons.png">
            <a:extLst>
              <a:ext uri="{FF2B5EF4-FFF2-40B4-BE49-F238E27FC236}">
                <a16:creationId xmlns:a16="http://schemas.microsoft.com/office/drawing/2014/main" id="{24CC21C0-AA77-470F-A7E2-31B0A45EE3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-2963" t="66365" r="84868" b="2383"/>
          <a:stretch/>
        </p:blipFill>
        <p:spPr>
          <a:xfrm>
            <a:off x="3534692" y="4890881"/>
            <a:ext cx="1321465" cy="1137939"/>
          </a:xfrm>
          <a:prstGeom prst="rect">
            <a:avLst/>
          </a:prstGeom>
        </p:spPr>
      </p:pic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639B5BBC-0AB0-401C-A03A-707354D1B830}"/>
              </a:ext>
            </a:extLst>
          </p:cNvPr>
          <p:cNvGrpSpPr/>
          <p:nvPr/>
        </p:nvGrpSpPr>
        <p:grpSpPr>
          <a:xfrm>
            <a:off x="6045029" y="344523"/>
            <a:ext cx="1158566" cy="826022"/>
            <a:chOff x="7444895" y="3056186"/>
            <a:chExt cx="1158566" cy="826022"/>
          </a:xfrm>
        </p:grpSpPr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8CD46E8F-F238-481B-ACCE-5AC83D3EF269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132" name="五角星 2">
                <a:extLst>
                  <a:ext uri="{FF2B5EF4-FFF2-40B4-BE49-F238E27FC236}">
                    <a16:creationId xmlns:a16="http://schemas.microsoft.com/office/drawing/2014/main" id="{45DA66D5-FB97-4DE4-8D98-88BD09749029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33" name="组合 132">
                <a:extLst>
                  <a:ext uri="{FF2B5EF4-FFF2-40B4-BE49-F238E27FC236}">
                    <a16:creationId xmlns:a16="http://schemas.microsoft.com/office/drawing/2014/main" id="{90D46C44-BDD6-4493-9F2C-08DCB25899E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34" name="五角星 2">
                  <a:extLst>
                    <a:ext uri="{FF2B5EF4-FFF2-40B4-BE49-F238E27FC236}">
                      <a16:creationId xmlns:a16="http://schemas.microsoft.com/office/drawing/2014/main" id="{5F875CD5-8E48-4FC3-83C7-A11A1E245A48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五角星 2">
                  <a:extLst>
                    <a:ext uri="{FF2B5EF4-FFF2-40B4-BE49-F238E27FC236}">
                      <a16:creationId xmlns:a16="http://schemas.microsoft.com/office/drawing/2014/main" id="{E4ACEFE2-2A0D-4BAF-B617-1E706030CB0C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五角星 2">
                  <a:extLst>
                    <a:ext uri="{FF2B5EF4-FFF2-40B4-BE49-F238E27FC236}">
                      <a16:creationId xmlns:a16="http://schemas.microsoft.com/office/drawing/2014/main" id="{814CB707-0C86-4331-9B7D-4802EF007CD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FBA514D8-44B6-4D39-93BB-7562301CDE48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127" name="五角星 2">
                <a:extLst>
                  <a:ext uri="{FF2B5EF4-FFF2-40B4-BE49-F238E27FC236}">
                    <a16:creationId xmlns:a16="http://schemas.microsoft.com/office/drawing/2014/main" id="{7DA01D09-8DB9-48C1-9C6C-2A56AD2CA018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28" name="组合 127">
                <a:extLst>
                  <a:ext uri="{FF2B5EF4-FFF2-40B4-BE49-F238E27FC236}">
                    <a16:creationId xmlns:a16="http://schemas.microsoft.com/office/drawing/2014/main" id="{A2C5F2F0-2568-48B8-BA5B-A836FE00D76A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129" name="五角星 2">
                  <a:extLst>
                    <a:ext uri="{FF2B5EF4-FFF2-40B4-BE49-F238E27FC236}">
                      <a16:creationId xmlns:a16="http://schemas.microsoft.com/office/drawing/2014/main" id="{63738594-CF00-4006-8F1A-6CAABE03F9D1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五角星 2">
                  <a:extLst>
                    <a:ext uri="{FF2B5EF4-FFF2-40B4-BE49-F238E27FC236}">
                      <a16:creationId xmlns:a16="http://schemas.microsoft.com/office/drawing/2014/main" id="{7A536BDB-858C-49CC-9EAC-AFE53A841979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五角星 2">
                  <a:extLst>
                    <a:ext uri="{FF2B5EF4-FFF2-40B4-BE49-F238E27FC236}">
                      <a16:creationId xmlns:a16="http://schemas.microsoft.com/office/drawing/2014/main" id="{B5BBB058-4B77-4F27-B14E-2847EF5239A8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37" name="任意多边形 133">
            <a:extLst>
              <a:ext uri="{FF2B5EF4-FFF2-40B4-BE49-F238E27FC236}">
                <a16:creationId xmlns:a16="http://schemas.microsoft.com/office/drawing/2014/main" id="{859058B0-9E20-4FFB-8B81-AD4F48CE2A67}"/>
              </a:ext>
            </a:extLst>
          </p:cNvPr>
          <p:cNvSpPr/>
          <p:nvPr/>
        </p:nvSpPr>
        <p:spPr>
          <a:xfrm flipH="1">
            <a:off x="200564" y="2431647"/>
            <a:ext cx="3456554" cy="2132767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8E9314DA-EDEB-422C-894D-664C7D818534}"/>
              </a:ext>
            </a:extLst>
          </p:cNvPr>
          <p:cNvGrpSpPr/>
          <p:nvPr/>
        </p:nvGrpSpPr>
        <p:grpSpPr>
          <a:xfrm>
            <a:off x="2083205" y="3550582"/>
            <a:ext cx="4817525" cy="4817525"/>
            <a:chOff x="3051715" y="1629522"/>
            <a:chExt cx="7107908" cy="7107908"/>
          </a:xfrm>
        </p:grpSpPr>
        <p:sp>
          <p:nvSpPr>
            <p:cNvPr id="139" name="弧形 138">
              <a:extLst>
                <a:ext uri="{FF2B5EF4-FFF2-40B4-BE49-F238E27FC236}">
                  <a16:creationId xmlns:a16="http://schemas.microsoft.com/office/drawing/2014/main" id="{6D3B7764-A92F-4E85-A4F0-99C93109729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弧形 139">
              <a:extLst>
                <a:ext uri="{FF2B5EF4-FFF2-40B4-BE49-F238E27FC236}">
                  <a16:creationId xmlns:a16="http://schemas.microsoft.com/office/drawing/2014/main" id="{79E2D381-DC63-4C4E-8BB4-554FCF5E6A44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弧形 140">
              <a:extLst>
                <a:ext uri="{FF2B5EF4-FFF2-40B4-BE49-F238E27FC236}">
                  <a16:creationId xmlns:a16="http://schemas.microsoft.com/office/drawing/2014/main" id="{1CEC2229-30F7-4AF6-8EBF-927CD4E46CB6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弧形 141">
              <a:extLst>
                <a:ext uri="{FF2B5EF4-FFF2-40B4-BE49-F238E27FC236}">
                  <a16:creationId xmlns:a16="http://schemas.microsoft.com/office/drawing/2014/main" id="{D5F9432F-96F4-4359-9DC3-2D6461E2FBD4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弧形 142">
              <a:extLst>
                <a:ext uri="{FF2B5EF4-FFF2-40B4-BE49-F238E27FC236}">
                  <a16:creationId xmlns:a16="http://schemas.microsoft.com/office/drawing/2014/main" id="{A9646F3D-F441-4136-AE05-AEE07EEBB74F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0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 tmFilter="0,0; .5, 1; 1, 1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5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6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1" grpId="0"/>
          <p:bldP spid="1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2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 tmFilter="0,0; .5, 1; 1, 1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49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7600"/>
                                </p:stCondLst>
                                <p:childTnLst>
                                  <p:par>
                                    <p:cTn id="5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6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5" dur="20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1" grpId="0"/>
          <p:bldP spid="13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879</Words>
  <Application>Microsoft Office PowerPoint</Application>
  <PresentationFormat>Widescreen</PresentationFormat>
  <Paragraphs>186</Paragraphs>
  <Slides>28</Slides>
  <Notes>20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.VnTime</vt:lpstr>
      <vt:lpstr>iCiel Cadena</vt:lpstr>
      <vt:lpstr>UNI Chu truyen thong</vt:lpstr>
      <vt:lpstr>UNI Chu viet tay</vt:lpstr>
      <vt:lpstr>Bernard MT Condensed</vt:lpstr>
      <vt:lpstr>Arial-Rounded</vt:lpstr>
      <vt:lpstr>Jokerman</vt:lpstr>
      <vt:lpstr>Bodoni MT Black</vt:lpstr>
      <vt:lpstr>等线</vt:lpstr>
      <vt:lpstr>HP001 4 hàng</vt:lpstr>
      <vt:lpstr>Helvetica</vt:lpstr>
      <vt:lpstr>Broadway</vt:lpstr>
      <vt:lpstr>Lato Regular</vt:lpstr>
      <vt:lpstr>Times New Roman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138</cp:revision>
  <dcterms:created xsi:type="dcterms:W3CDTF">2017-09-08T02:42:05Z</dcterms:created>
  <dcterms:modified xsi:type="dcterms:W3CDTF">2021-10-19T08:43:11Z</dcterms:modified>
</cp:coreProperties>
</file>