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84" r:id="rId3"/>
    <p:sldId id="390" r:id="rId4"/>
    <p:sldId id="385" r:id="rId5"/>
    <p:sldId id="389" r:id="rId6"/>
    <p:sldId id="391" r:id="rId7"/>
    <p:sldId id="283" r:id="rId8"/>
    <p:sldId id="392" r:id="rId9"/>
    <p:sldId id="386" r:id="rId10"/>
    <p:sldId id="393" r:id="rId11"/>
    <p:sldId id="394" r:id="rId12"/>
    <p:sldId id="395" r:id="rId13"/>
    <p:sldId id="396" r:id="rId14"/>
    <p:sldId id="398" r:id="rId15"/>
    <p:sldId id="399" r:id="rId16"/>
    <p:sldId id="387" r:id="rId17"/>
    <p:sldId id="397" r:id="rId18"/>
    <p:sldId id="388" r:id="rId19"/>
    <p:sldId id="264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7BC"/>
    <a:srgbClr val="F19759"/>
    <a:srgbClr val="F8CBAD"/>
    <a:srgbClr val="2884A4"/>
    <a:srgbClr val="C9DEE9"/>
    <a:srgbClr val="A3C6D9"/>
    <a:srgbClr val="4A4A4A"/>
    <a:srgbClr val="B2CFDF"/>
    <a:srgbClr val="E3E3E3"/>
    <a:srgbClr val="ABD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32.29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28:54.11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6811 1 5475,'0'0'5410,"-10"0"-3585,5 0-1667,0 1 0,0 0 1,-1-1-1,1 2 0,0 0 1,0-1-1,0 1 0,0 0 1,0 1-1,-5 3 0,-9 6-107,-19 19-1,8-8 61,-206 144-50,221-156-24,0 1 0,0 1 1,0 1-1,1 0 0,1 0 0,1 1 0,0 1 0,1 0 0,1 1 1,1 0-1,0 0 0,-8 24 0,-36 82 298,-5 10 37,-33 155-233,72-185-144,2-8-4,14-80 11,-55 253 183,25-130-55,2-17-14,25-88-121,-1-5-9,-2 41 1,5-42 24,0 1 0,-8 28 1,4-28-1,3-14 27,0 1 1,-2-1-1,0 1 1,-1-2-1,0 0 1,-19 24-1,14-18-30,-172 251-8,97-119-32,2-1 46,49-87-22,-34 78 0,29-59 16,21-45 1,-25 70 0,29-53-56,-9 24-12,-139 337 104,150-376-69,3 2 1,-10 66-1,1 86-30,19-184 39,1-1 0,-5 16 0,-2 6 25,2 4 20,-2 0 1,-15 39-1,-31 64 42,45-120-69,-1 0 1,-18 25-1,-5 8 3,-24 44 23,-5-4 0,-75 86 1,101-138-57,22-25 44,-18 26 1,-32 44-71,32-44 35,-40 66 1,21-2-13,34-66 27,-30 49 1,39-69-2,-1-1 1,1 2-1,1-1 1,2 1-1,-6 19 1,5-15 0,-6 11 24,-1 0 0,-27 48 0,5-13-4,-16 59-64,32-77 40,-41 78 0,4-39 84,53-82-95,0 0 0,0-1 0,1 1 0,0 1 0,0-1 0,1-1 0,0 2 0,0 7 0,-2 9 65,-22 110-71,5 0 46,14-107-14,3-20-3,1 1-1,0 0 1,1 0 0,-1 9 0,1-11-6,1 1 0,-1 0 1,0-1-1,-1 1 1,1-1-1,-2 1 0,-2 6 1,-24 44 51,19-40-36,-13 15-5,18-27-6,0 1 1,1 0 0,0-1-1,0 2 1,-6 11-1,1 2-6,0-2 1,-1 1-1,-21 26 0,-7 14-1,15-18-7,9-15-9,-25 36 0,36-55 11,-1-1 0,1 1 0,1 0-1,-1-1 1,2 1 0,-1 0 0,1 0 0,0 1 0,-1 7 0,1-1 3,-3 16 1,4-19 1,-1 0 0,-1 0-1,0 0 1,-1 0 0,0 0 0,-4 10 0,-13 24 4,10-21-1,0-1 1,-3 0-1,-15 23 0,-135 147-218,151-179 196,-17 26 0,17-24 47,-13 22-125,11-16 106,-2 0 1,-17 19 0,6-10 18,-35 55 0,52-72-71,7-11 43,1 0 0,-1 0 0,1 0 0,0 0 0,1 1 1,-3 4-1,-6 17 3,-1-2 1,0-1-1,-1 1 0,-2-1 1,-15 21-1,-90 94 76,65-78-117,28-33 57,-53 44 0,46-44-11,-27 27-20,27-23-7,-54 37 1,58-47 20,-101 62-4,129-80 8,-1-2-1,1 1 0,-1 0 0,1-1 0,-1 1 0,1 0 0,-1-1 0,0 0 0,1 0 0,-1 1 0,1-1 0,-4 0 0,2 0-4,2 1-1,-2-1 1,2 1-1,-2-1 1,2 1-1,-2-1 1,2 1-1,-1 0 1,-3 2-1,-4 1 1,-29 9 4,24-10-5,0 2 0,-13 7-1,-28 12-30,26-11 11,-27 16 0,11 0 16,27-18 18,0 0-1,0 0 1,0-2-1,-32 13 1,39-18-3,-1 0 0,1 1 0,1 1 0,-1-1 0,-14 12 0,-114 69 131,109-65-111,-2-3 0,0 0 0,-58 22 0,79-35-3,2 1 0,-1-1 1,0 2-1,1-1 0,-14 13 1,2-2-2,-131 101-24,104-78 48,-87 55 0,117-84-2,14-8 26,0 0 0,-1 0 0,1 0 0,-1-1-1,-9 3 1,11-2-70,-1-2-1,1 1 1,-1 0 0,2 1-1,-1-1 1,0 1-1,0 0 1,-3 2 0,-5 7-9,-1-1 17,-5 3 46,1 0 0,1 1 1,-19 24-1,14-13 71,-2-2 1,-47 41-1,-8 7 89,34-27-132,-53 60 179,79-84-216,1 1 0,0 0 1,-14 31-1,14-24 33,-22 30 0,19-32 104,-22 44 0,-41 103-64,81-172-120,1 0-37,-1-1 42,0-1-1,0 2 1,0-1 0,0 0 0,1 0 0,-1 1-1,0-1 1,1 0 0,-1 1 0,0 1 0,-3 8 3,1-7-66,1 0 0,0 1-1,0-1 1,1 0 0,-1 0-1,1 0 1,1 1 0,-1-1-1,0 1 1,1 5 0,2 27-3964,-2-36 3691,0 0 0,0 1 1,0-1-1,1 0 1,-1 0-1,1 0 0,0 1 1,-1-2-1,1 1 1,-1 0-1,1 1 0,1 0 1,17 12-6281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1:04.6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AF73-F940-4456-9EF8-F4B01BE91E8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7D54-2D24-49D7-83CD-AA0442E1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51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5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D -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="" xmlns:a16="http://schemas.microsoft.com/office/drawing/2014/main" id="{216335E2-784C-412B-B523-77E99CD91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45FDA-C534-462B-AF2A-A254E064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BEE70F-3CE3-4838-9650-4BEC8C65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18F8F7-BA86-4171-8941-50084754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052E0B-B89E-4C64-9C5C-C5EA7AB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73EDDF-BFE0-4DED-9DF5-6182D93A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42A9EC-6E47-414B-A79E-DA569CE10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AC698B-4831-4C08-A07B-B95E7B11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489BB2-0DAF-405C-A736-D7CA090D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E52334-766A-49AD-86A7-45A89CF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BE6C6F-2C7D-4134-AAA6-87C925C2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D18FB5-6DCB-451F-94F0-3345343F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E678125-5174-4E2A-8249-D6062597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CD07CCD-BD47-4B78-AA3E-E88AA80A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1E3B-4889-452A-A628-BD62FA40F833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205A2BC-34AB-4DBB-8AFB-07B12AC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8743F5-5C8A-4D72-8D67-45FB1BA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94B0-CFDA-4883-BF25-FD63E7A55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E97321-A309-4FE7-AADE-6E099A7D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3A4D99-7D9D-4971-9043-83B1C7AA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DA1928-B143-4356-AA83-E99214A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8C21F4-709D-4A59-8368-6C65F0DB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444240-D598-41E8-BECD-AC17F19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7BE70-74E5-44C3-B488-CAE58EA8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973D0C-F537-4BF1-ADFF-D21C8C1B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1F6696-8417-4430-A6D6-CA166E51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069C0-1B20-4F66-A414-B925DD4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5A5D9C-5714-44DB-AD64-D8DF7C1A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99839-BB6E-4DDA-ABB3-DF881DF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E3CCC-64AB-4A6D-820A-48AC7277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686F16-D633-4E89-971F-214EA023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33A98A-38F8-4D82-AEEF-C8D9A1B2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E5EEB3-E404-4D2F-BF58-FAB3F08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547266-A97E-4253-9B3B-7BC3FE14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389296-AF3B-4D7C-AD4E-50BFB7FB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14A0F4-064F-43B2-A91A-62DB54DF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559910-8255-449D-8A16-63F0793D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AB9AFCA-FC2F-4B75-9C93-240CCA71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F82B03-5506-4843-B26D-F3C5AA0F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FFBB1C-9171-4B79-A8FA-1DBB576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765210-E164-4089-A725-79667B95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DB28835-55C5-4802-A429-501464C8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F51AE5-6165-43B8-93F4-3955BB0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D299EA-7344-4768-9DE5-517BD3A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BC3E6C-2928-4B8B-BD1A-7CCA2A9C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1D80E19-F568-402D-B6F7-0F82EEB0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DE10B13-3F78-431F-A72B-826D1CC4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E56E8D-E163-4DE0-BF6D-81D6F36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E50A8A-A960-41B0-9F9C-B4B6E30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9BD702-8FAF-4E44-9890-C963FC1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3C00A4-5F62-43A6-99B3-8EA73697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E87DA4-96A9-4508-AAFA-71EC4764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41B1D6-E781-4379-9DBA-7F6038EA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8C6508-2DC6-463D-B8AC-D9E92B4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A3CC7B-02BA-4E6F-9716-97D41B7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FF4131-C07D-4E26-8FD7-D8FF9271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68C156-77A0-4F60-B904-B8260F8F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7F5EA-7566-498B-BD7A-2DF25C14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94EAE3-33AF-4808-9603-1B45827A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DA00E0-708E-4186-AE1F-40566102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0953F4-3D4C-44D6-AF7A-E6707C84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2B10F33-D6A9-454C-8ACE-688A73BD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420C1D-BBAB-44B4-B4AA-9FCFD463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364B3D-CE61-4F2F-9A0B-41C424F2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7877-EB78-4538-8E0C-97D2FB9483A6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F577A6-540E-42D5-8C93-3C92CCED3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23E42A-4688-4A22-B725-D3C99960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3">
            <a:extLst>
              <a:ext uri="{FF2B5EF4-FFF2-40B4-BE49-F238E27FC236}">
                <a16:creationId xmlns="" xmlns:a16="http://schemas.microsoft.com/office/drawing/2014/main" id="{235A2A61-7911-461A-81A4-634B8B5C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751" y="1397283"/>
            <a:ext cx="2484497" cy="1342841"/>
          </a:xfrm>
          <a:prstGeom prst="ellipse">
            <a:avLst/>
          </a:prstGeom>
          <a:solidFill>
            <a:srgbClr val="2E97BC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7391" tIns="33696" rIns="67391" bIns="33696" anchor="ctr"/>
          <a:lstStyle/>
          <a:p>
            <a:pPr algn="ctr" defTabSz="898528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BÀI 41</a:t>
            </a:r>
            <a:endParaRPr lang="zh-CN" altLang="zh-CN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2">
            <a:extLst>
              <a:ext uri="{FF2B5EF4-FFF2-40B4-BE49-F238E27FC236}">
                <a16:creationId xmlns="" xmlns:a16="http://schemas.microsoft.com/office/drawing/2014/main" id="{3EEBAF6B-2F3E-4FB5-AFDD-01B9D13D06D7}"/>
              </a:ext>
            </a:extLst>
          </p:cNvPr>
          <p:cNvSpPr/>
          <p:nvPr/>
        </p:nvSpPr>
        <p:spPr>
          <a:xfrm>
            <a:off x="4069643" y="2490742"/>
            <a:ext cx="4052712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r>
              <a:rPr lang="en-US" altLang="zh-CN" sz="167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6700" spc="3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CB65FA4D-37F0-48E5-B480-2FB72399E139}"/>
              </a:ext>
            </a:extLst>
          </p:cNvPr>
          <p:cNvSpPr>
            <a:spLocks/>
          </p:cNvSpPr>
          <p:nvPr/>
        </p:nvSpPr>
        <p:spPr bwMode="auto">
          <a:xfrm>
            <a:off x="1680994" y="898147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48534799-CD7D-4E26-8759-FD940951A429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8954455" y="3834280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7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5" grpId="0"/>
      <p:bldP spid="5" grpId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0" name="UI">
            <a:hlinkClick r:id="" action="ppaction://media"/>
            <a:extLst>
              <a:ext uri="{FF2B5EF4-FFF2-40B4-BE49-F238E27FC236}">
                <a16:creationId xmlns="" xmlns:a16="http://schemas.microsoft.com/office/drawing/2014/main" id="{5401B52F-760B-483D-A89C-ED7E9DDE13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ƯI">
            <a:hlinkClick r:id="" action="ppaction://media"/>
            <a:extLst>
              <a:ext uri="{FF2B5EF4-FFF2-40B4-BE49-F238E27FC236}">
                <a16:creationId xmlns="" xmlns:a16="http://schemas.microsoft.com/office/drawing/2014/main" id="{63821A00-8B1D-4996-9950-75366D200F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67EFAB-DF21-4034-AA17-D9907B7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B7029B-85C1-46A0-B161-944A2B77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59">
            <a:extLst>
              <a:ext uri="{FF2B5EF4-FFF2-40B4-BE49-F238E27FC236}">
                <a16:creationId xmlns=""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703" y="2478410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b="1" dirty="0" smtClean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KIỂM TRA VIẾT</a:t>
            </a:r>
            <a:endParaRPr lang="zh-CN" altLang="en-US" sz="66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7158" y="3930555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#9Slide03 SVNNeutraface 2" panose="02000600040000020004" pitchFamily="2" charset="0"/>
              </a:rPr>
              <a:t>MÔN TIẾNG VIỆT</a:t>
            </a:r>
            <a:endParaRPr lang="en-US" sz="3600" dirty="0">
              <a:solidFill>
                <a:srgbClr val="FF0000"/>
              </a:solidFill>
              <a:latin typeface="#9Slide03 SVNNeutraface 2" panose="02000600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9000">
              <a:schemeClr val="accent4">
                <a:lumMod val="45000"/>
                <a:lumOff val="55000"/>
              </a:schemeClr>
            </a:gs>
            <a:gs pos="57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80" y="292669"/>
            <a:ext cx="6937248" cy="62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=""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=""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=""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=""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=""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=""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04</a:t>
            </a:r>
          </a:p>
        </p:txBody>
      </p:sp>
      <p:sp>
        <p:nvSpPr>
          <p:cNvPr id="12" name="11">
            <a:extLst>
              <a:ext uri="{FF2B5EF4-FFF2-40B4-BE49-F238E27FC236}">
                <a16:creationId xmlns=""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=""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8680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858734F-982B-4EC1-88BA-E32E8A997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70" y="446780"/>
            <a:ext cx="7672501" cy="4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BAC67CD-6F33-4A50-A8F8-0C401033EB37}"/>
              </a:ext>
            </a:extLst>
          </p:cNvPr>
          <p:cNvSpPr txBox="1"/>
          <p:nvPr/>
        </p:nvSpPr>
        <p:spPr>
          <a:xfrm>
            <a:off x="332041" y="4537700"/>
            <a:ext cx="11527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7C8D08B-C24A-48C1-94A7-A8C5CA0C7911}"/>
              </a:ext>
            </a:extLst>
          </p:cNvPr>
          <p:cNvSpPr txBox="1"/>
          <p:nvPr/>
        </p:nvSpPr>
        <p:spPr>
          <a:xfrm>
            <a:off x="2307264" y="5819142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863C8F2-9187-4423-BFCD-553C189CCB48}"/>
              </a:ext>
            </a:extLst>
          </p:cNvPr>
          <p:cNvSpPr txBox="1"/>
          <p:nvPr/>
        </p:nvSpPr>
        <p:spPr>
          <a:xfrm>
            <a:off x="1668850" y="4537699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=""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=""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=""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=""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=""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=""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05</a:t>
            </a:r>
          </a:p>
        </p:txBody>
      </p:sp>
      <p:sp>
        <p:nvSpPr>
          <p:cNvPr id="12" name="11">
            <a:extLst>
              <a:ext uri="{FF2B5EF4-FFF2-40B4-BE49-F238E27FC236}">
                <a16:creationId xmlns=""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08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BCF48C-3C05-42CB-8BC2-F6AF00F7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2" y="1482889"/>
            <a:ext cx="10514492" cy="506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2FF0A1B6-11DE-4F85-A59B-07F94057879D}"/>
              </a:ext>
            </a:extLst>
          </p:cNvPr>
          <p:cNvSpPr/>
          <p:nvPr/>
        </p:nvSpPr>
        <p:spPr>
          <a:xfrm>
            <a:off x="0" y="0"/>
            <a:ext cx="2364059" cy="3830220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9AA6EE2C-FF2F-4488-A1A0-B06129BB0BBF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2452068" cy="3845625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9AA6EE2C-FF2F-4488-A1A0-B06129BB0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8" y="-324951"/>
                <a:ext cx="2470789" cy="386434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632A264C-73D4-4D31-B382-EA3C0DFC1C7F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9A3F2D-3289-4D52-A2A5-29B3526C2DA5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Nói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FF9C6D-CB13-4850-973E-95FFD8FFAEBF}"/>
              </a:ext>
            </a:extLst>
          </p:cNvPr>
          <p:cNvSpPr txBox="1"/>
          <p:nvPr/>
        </p:nvSpPr>
        <p:spPr>
          <a:xfrm>
            <a:off x="3419424" y="775003"/>
            <a:ext cx="535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lang="en-US" sz="4000" dirty="0" err="1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endParaRPr lang="en-US" sz="4000" dirty="0">
              <a:ln w="0"/>
              <a:solidFill>
                <a:srgbClr val="2884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=""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=""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=""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=""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=""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=""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01</a:t>
            </a:r>
          </a:p>
        </p:txBody>
      </p:sp>
      <p:sp>
        <p:nvSpPr>
          <p:cNvPr id="12" name="11">
            <a:extLst>
              <a:ext uri="{FF2B5EF4-FFF2-40B4-BE49-F238E27FC236}">
                <a16:creationId xmlns=""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=""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803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D-43">
            <a:extLst>
              <a:ext uri="{FF2B5EF4-FFF2-40B4-BE49-F238E27FC236}">
                <a16:creationId xmlns=""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-2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=""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=""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39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7"/>
            <a:ext cx="7059897" cy="2395275"/>
            <a:chOff x="2464825" y="2128839"/>
            <a:chExt cx="4848697" cy="1519084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=""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=""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603869" y="2519416"/>
              <a:ext cx="4709653" cy="58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0" cap="none" normalizeH="0" baseline="0" noProof="0" dirty="0" err="1" smtClean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Vận</a:t>
              </a:r>
              <a:r>
                <a:rPr kumimoji="0" lang="en-GB" sz="5400" b="0" i="0" u="none" strike="noStrike" kern="0" cap="none" normalizeH="0" noProof="0" dirty="0" smtClean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GB" sz="5400" b="0" i="0" u="none" strike="noStrike" kern="0" cap="none" normalizeH="0" noProof="0" dirty="0" err="1" smtClean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dụng</a:t>
              </a:r>
              <a:r>
                <a:rPr kumimoji="0" lang="en-GB" sz="5400" b="0" i="0" u="none" strike="noStrike" kern="0" cap="none" normalizeH="0" noProof="0" dirty="0" smtClean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  <a:r>
                <a:rPr kumimoji="0" lang="en-GB" sz="5400" b="0" i="0" u="none" strike="noStrike" kern="0" cap="none" normalizeH="0" noProof="0" dirty="0" err="1" smtClean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trải</a:t>
              </a:r>
              <a:r>
                <a:rPr kumimoji="0" lang="en-GB" sz="5400" b="0" i="0" u="none" strike="noStrike" kern="0" cap="none" normalizeH="0" noProof="0" dirty="0" smtClean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GB" sz="5400" b="0" i="0" u="none" strike="noStrike" kern="0" cap="none" normalizeH="0" noProof="0" dirty="0" err="1" smtClean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nghiệm</a:t>
              </a:r>
              <a:endParaRPr kumimoji="0" lang="en-GB" sz="5400" b="0" i="0" u="none" strike="noStrike" kern="0" cap="none" normalizeH="0" baseline="0" noProof="0" dirty="0">
                <a:ln>
                  <a:noFill/>
                </a:ln>
                <a:solidFill>
                  <a:srgbClr val="2E97B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735611" y="4914291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=""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=""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=""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=""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=""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=""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=""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=""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305843" y="3803041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5518" y="3120846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3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6D116550-57A1-4C5A-A7E5-AA20113F35BF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E416F803-020E-4258-B442-0902C39B485C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="">
          <p:pic>
            <p:nvPicPr>
              <p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eeform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53ECD341-F835-4E20-9FE7-13E8E461A7DF}"/>
              </a:ext>
            </a:extLst>
          </p:cNvPr>
          <p:cNvSpPr>
            <a:spLocks noEditPoints="1"/>
          </p:cNvSpPr>
          <p:nvPr/>
        </p:nvSpPr>
        <p:spPr bwMode="auto">
          <a:xfrm>
            <a:off x="3049080" y="5557720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3" name="3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D21F71BA-87B9-41C3-90FB-DEF70F4FE6BA}"/>
              </a:ext>
            </a:extLst>
          </p:cNvPr>
          <p:cNvSpPr txBox="1"/>
          <p:nvPr/>
        </p:nvSpPr>
        <p:spPr>
          <a:xfrm>
            <a:off x="3392706" y="5520438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094 662 2429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8" name="Freeform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F8DAAE2A-5055-464E-A3EF-2B0D05880B40}"/>
              </a:ext>
            </a:extLst>
          </p:cNvPr>
          <p:cNvSpPr>
            <a:spLocks noEditPoints="1"/>
          </p:cNvSpPr>
          <p:nvPr/>
        </p:nvSpPr>
        <p:spPr bwMode="auto">
          <a:xfrm>
            <a:off x="5119840" y="5554495"/>
            <a:ext cx="270440" cy="270440"/>
          </a:xfrm>
          <a:custGeom>
            <a:avLst/>
            <a:gdLst>
              <a:gd name="T0" fmla="*/ 683 w 3405"/>
              <a:gd name="T1" fmla="*/ 1266 h 3405"/>
              <a:gd name="T2" fmla="*/ 694 w 3405"/>
              <a:gd name="T3" fmla="*/ 2293 h 3405"/>
              <a:gd name="T4" fmla="*/ 747 w 3405"/>
              <a:gd name="T5" fmla="*/ 2369 h 3405"/>
              <a:gd name="T6" fmla="*/ 832 w 3405"/>
              <a:gd name="T7" fmla="*/ 2410 h 3405"/>
              <a:gd name="T8" fmla="*/ 2573 w 3405"/>
              <a:gd name="T9" fmla="*/ 2410 h 3405"/>
              <a:gd name="T10" fmla="*/ 2658 w 3405"/>
              <a:gd name="T11" fmla="*/ 2369 h 3405"/>
              <a:gd name="T12" fmla="*/ 2711 w 3405"/>
              <a:gd name="T13" fmla="*/ 2293 h 3405"/>
              <a:gd name="T14" fmla="*/ 2722 w 3405"/>
              <a:gd name="T15" fmla="*/ 2230 h 3405"/>
              <a:gd name="T16" fmla="*/ 2720 w 3405"/>
              <a:gd name="T17" fmla="*/ 1235 h 3405"/>
              <a:gd name="T18" fmla="*/ 1749 w 3405"/>
              <a:gd name="T19" fmla="*/ 1840 h 3405"/>
              <a:gd name="T20" fmla="*/ 1703 w 3405"/>
              <a:gd name="T21" fmla="*/ 1851 h 3405"/>
              <a:gd name="T22" fmla="*/ 1677 w 3405"/>
              <a:gd name="T23" fmla="*/ 1848 h 3405"/>
              <a:gd name="T24" fmla="*/ 1648 w 3405"/>
              <a:gd name="T25" fmla="*/ 1835 h 3405"/>
              <a:gd name="T26" fmla="*/ 695 w 3405"/>
              <a:gd name="T27" fmla="*/ 1227 h 3405"/>
              <a:gd name="T28" fmla="*/ 1701 w 3405"/>
              <a:gd name="T29" fmla="*/ 0 h 3405"/>
              <a:gd name="T30" fmla="*/ 2008 w 3405"/>
              <a:gd name="T31" fmla="*/ 28 h 3405"/>
              <a:gd name="T32" fmla="*/ 2296 w 3405"/>
              <a:gd name="T33" fmla="*/ 107 h 3405"/>
              <a:gd name="T34" fmla="*/ 2562 w 3405"/>
              <a:gd name="T35" fmla="*/ 232 h 3405"/>
              <a:gd name="T36" fmla="*/ 2800 w 3405"/>
              <a:gd name="T37" fmla="*/ 400 h 3405"/>
              <a:gd name="T38" fmla="*/ 3005 w 3405"/>
              <a:gd name="T39" fmla="*/ 606 h 3405"/>
              <a:gd name="T40" fmla="*/ 3173 w 3405"/>
              <a:gd name="T41" fmla="*/ 844 h 3405"/>
              <a:gd name="T42" fmla="*/ 3298 w 3405"/>
              <a:gd name="T43" fmla="*/ 1109 h 3405"/>
              <a:gd name="T44" fmla="*/ 3378 w 3405"/>
              <a:gd name="T45" fmla="*/ 1397 h 3405"/>
              <a:gd name="T46" fmla="*/ 3405 w 3405"/>
              <a:gd name="T47" fmla="*/ 1703 h 3405"/>
              <a:gd name="T48" fmla="*/ 3378 w 3405"/>
              <a:gd name="T49" fmla="*/ 2008 h 3405"/>
              <a:gd name="T50" fmla="*/ 3298 w 3405"/>
              <a:gd name="T51" fmla="*/ 2297 h 3405"/>
              <a:gd name="T52" fmla="*/ 3173 w 3405"/>
              <a:gd name="T53" fmla="*/ 2562 h 3405"/>
              <a:gd name="T54" fmla="*/ 3005 w 3405"/>
              <a:gd name="T55" fmla="*/ 2800 h 3405"/>
              <a:gd name="T56" fmla="*/ 2800 w 3405"/>
              <a:gd name="T57" fmla="*/ 3005 h 3405"/>
              <a:gd name="T58" fmla="*/ 2562 w 3405"/>
              <a:gd name="T59" fmla="*/ 3173 h 3405"/>
              <a:gd name="T60" fmla="*/ 2296 w 3405"/>
              <a:gd name="T61" fmla="*/ 3299 h 3405"/>
              <a:gd name="T62" fmla="*/ 2008 w 3405"/>
              <a:gd name="T63" fmla="*/ 3379 h 3405"/>
              <a:gd name="T64" fmla="*/ 1701 w 3405"/>
              <a:gd name="T65" fmla="*/ 3405 h 3405"/>
              <a:gd name="T66" fmla="*/ 1397 w 3405"/>
              <a:gd name="T67" fmla="*/ 3379 h 3405"/>
              <a:gd name="T68" fmla="*/ 1109 w 3405"/>
              <a:gd name="T69" fmla="*/ 3299 h 3405"/>
              <a:gd name="T70" fmla="*/ 843 w 3405"/>
              <a:gd name="T71" fmla="*/ 3173 h 3405"/>
              <a:gd name="T72" fmla="*/ 605 w 3405"/>
              <a:gd name="T73" fmla="*/ 3005 h 3405"/>
              <a:gd name="T74" fmla="*/ 400 w 3405"/>
              <a:gd name="T75" fmla="*/ 2800 h 3405"/>
              <a:gd name="T76" fmla="*/ 232 w 3405"/>
              <a:gd name="T77" fmla="*/ 2562 h 3405"/>
              <a:gd name="T78" fmla="*/ 107 w 3405"/>
              <a:gd name="T79" fmla="*/ 2297 h 3405"/>
              <a:gd name="T80" fmla="*/ 27 w 3405"/>
              <a:gd name="T81" fmla="*/ 2008 h 3405"/>
              <a:gd name="T82" fmla="*/ 0 w 3405"/>
              <a:gd name="T83" fmla="*/ 1703 h 3405"/>
              <a:gd name="T84" fmla="*/ 27 w 3405"/>
              <a:gd name="T85" fmla="*/ 1397 h 3405"/>
              <a:gd name="T86" fmla="*/ 107 w 3405"/>
              <a:gd name="T87" fmla="*/ 1109 h 3405"/>
              <a:gd name="T88" fmla="*/ 232 w 3405"/>
              <a:gd name="T89" fmla="*/ 844 h 3405"/>
              <a:gd name="T90" fmla="*/ 400 w 3405"/>
              <a:gd name="T91" fmla="*/ 606 h 3405"/>
              <a:gd name="T92" fmla="*/ 605 w 3405"/>
              <a:gd name="T93" fmla="*/ 400 h 3405"/>
              <a:gd name="T94" fmla="*/ 843 w 3405"/>
              <a:gd name="T95" fmla="*/ 232 h 3405"/>
              <a:gd name="T96" fmla="*/ 1109 w 3405"/>
              <a:gd name="T97" fmla="*/ 107 h 3405"/>
              <a:gd name="T98" fmla="*/ 1397 w 3405"/>
              <a:gd name="T99" fmla="*/ 28 h 3405"/>
              <a:gd name="T100" fmla="*/ 1701 w 3405"/>
              <a:gd name="T101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5" h="3405">
                <a:moveTo>
                  <a:pt x="685" y="1235"/>
                </a:moveTo>
                <a:lnTo>
                  <a:pt x="683" y="1251"/>
                </a:lnTo>
                <a:lnTo>
                  <a:pt x="683" y="1266"/>
                </a:lnTo>
                <a:lnTo>
                  <a:pt x="683" y="2230"/>
                </a:lnTo>
                <a:lnTo>
                  <a:pt x="685" y="2262"/>
                </a:lnTo>
                <a:lnTo>
                  <a:pt x="694" y="2293"/>
                </a:lnTo>
                <a:lnTo>
                  <a:pt x="708" y="2322"/>
                </a:lnTo>
                <a:lnTo>
                  <a:pt x="725" y="2347"/>
                </a:lnTo>
                <a:lnTo>
                  <a:pt x="747" y="2369"/>
                </a:lnTo>
                <a:lnTo>
                  <a:pt x="773" y="2388"/>
                </a:lnTo>
                <a:lnTo>
                  <a:pt x="801" y="2401"/>
                </a:lnTo>
                <a:lnTo>
                  <a:pt x="832" y="2410"/>
                </a:lnTo>
                <a:lnTo>
                  <a:pt x="865" y="2413"/>
                </a:lnTo>
                <a:lnTo>
                  <a:pt x="2540" y="2413"/>
                </a:lnTo>
                <a:lnTo>
                  <a:pt x="2573" y="2410"/>
                </a:lnTo>
                <a:lnTo>
                  <a:pt x="2604" y="2401"/>
                </a:lnTo>
                <a:lnTo>
                  <a:pt x="2632" y="2388"/>
                </a:lnTo>
                <a:lnTo>
                  <a:pt x="2658" y="2369"/>
                </a:lnTo>
                <a:lnTo>
                  <a:pt x="2680" y="2347"/>
                </a:lnTo>
                <a:lnTo>
                  <a:pt x="2697" y="2322"/>
                </a:lnTo>
                <a:lnTo>
                  <a:pt x="2711" y="2293"/>
                </a:lnTo>
                <a:lnTo>
                  <a:pt x="2720" y="2262"/>
                </a:lnTo>
                <a:lnTo>
                  <a:pt x="2722" y="2230"/>
                </a:lnTo>
                <a:lnTo>
                  <a:pt x="2722" y="2230"/>
                </a:lnTo>
                <a:lnTo>
                  <a:pt x="2722" y="1266"/>
                </a:lnTo>
                <a:lnTo>
                  <a:pt x="2722" y="1251"/>
                </a:lnTo>
                <a:lnTo>
                  <a:pt x="2720" y="1235"/>
                </a:lnTo>
                <a:lnTo>
                  <a:pt x="1757" y="1835"/>
                </a:lnTo>
                <a:lnTo>
                  <a:pt x="1753" y="1837"/>
                </a:lnTo>
                <a:lnTo>
                  <a:pt x="1749" y="1840"/>
                </a:lnTo>
                <a:lnTo>
                  <a:pt x="1728" y="1848"/>
                </a:lnTo>
                <a:lnTo>
                  <a:pt x="1726" y="1848"/>
                </a:lnTo>
                <a:lnTo>
                  <a:pt x="1703" y="1851"/>
                </a:lnTo>
                <a:lnTo>
                  <a:pt x="1701" y="1851"/>
                </a:lnTo>
                <a:lnTo>
                  <a:pt x="1679" y="1848"/>
                </a:lnTo>
                <a:lnTo>
                  <a:pt x="1677" y="1848"/>
                </a:lnTo>
                <a:lnTo>
                  <a:pt x="1656" y="1840"/>
                </a:lnTo>
                <a:lnTo>
                  <a:pt x="1652" y="1837"/>
                </a:lnTo>
                <a:lnTo>
                  <a:pt x="1648" y="1835"/>
                </a:lnTo>
                <a:lnTo>
                  <a:pt x="685" y="1235"/>
                </a:lnTo>
                <a:close/>
                <a:moveTo>
                  <a:pt x="1703" y="598"/>
                </a:moveTo>
                <a:lnTo>
                  <a:pt x="695" y="1227"/>
                </a:lnTo>
                <a:lnTo>
                  <a:pt x="2710" y="1227"/>
                </a:lnTo>
                <a:lnTo>
                  <a:pt x="1703" y="598"/>
                </a:lnTo>
                <a:close/>
                <a:moveTo>
                  <a:pt x="1701" y="0"/>
                </a:moveTo>
                <a:lnTo>
                  <a:pt x="1806" y="3"/>
                </a:lnTo>
                <a:lnTo>
                  <a:pt x="1909" y="12"/>
                </a:lnTo>
                <a:lnTo>
                  <a:pt x="2008" y="28"/>
                </a:lnTo>
                <a:lnTo>
                  <a:pt x="2107" y="49"/>
                </a:lnTo>
                <a:lnTo>
                  <a:pt x="2203" y="75"/>
                </a:lnTo>
                <a:lnTo>
                  <a:pt x="2296" y="107"/>
                </a:lnTo>
                <a:lnTo>
                  <a:pt x="2387" y="144"/>
                </a:lnTo>
                <a:lnTo>
                  <a:pt x="2477" y="186"/>
                </a:lnTo>
                <a:lnTo>
                  <a:pt x="2562" y="232"/>
                </a:lnTo>
                <a:lnTo>
                  <a:pt x="2644" y="284"/>
                </a:lnTo>
                <a:lnTo>
                  <a:pt x="2723" y="340"/>
                </a:lnTo>
                <a:lnTo>
                  <a:pt x="2800" y="400"/>
                </a:lnTo>
                <a:lnTo>
                  <a:pt x="2871" y="465"/>
                </a:lnTo>
                <a:lnTo>
                  <a:pt x="2940" y="534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1"/>
                </a:lnTo>
                <a:lnTo>
                  <a:pt x="3173" y="844"/>
                </a:lnTo>
                <a:lnTo>
                  <a:pt x="3220" y="929"/>
                </a:lnTo>
                <a:lnTo>
                  <a:pt x="3262" y="1018"/>
                </a:lnTo>
                <a:lnTo>
                  <a:pt x="3298" y="1109"/>
                </a:lnTo>
                <a:lnTo>
                  <a:pt x="3330" y="1202"/>
                </a:lnTo>
                <a:lnTo>
                  <a:pt x="3356" y="1299"/>
                </a:lnTo>
                <a:lnTo>
                  <a:pt x="3378" y="1397"/>
                </a:lnTo>
                <a:lnTo>
                  <a:pt x="3393" y="1498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9"/>
                </a:lnTo>
                <a:lnTo>
                  <a:pt x="3378" y="2008"/>
                </a:lnTo>
                <a:lnTo>
                  <a:pt x="3356" y="2107"/>
                </a:lnTo>
                <a:lnTo>
                  <a:pt x="3330" y="2203"/>
                </a:lnTo>
                <a:lnTo>
                  <a:pt x="3298" y="2297"/>
                </a:lnTo>
                <a:lnTo>
                  <a:pt x="3262" y="2388"/>
                </a:lnTo>
                <a:lnTo>
                  <a:pt x="3220" y="2477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5"/>
                </a:lnTo>
                <a:lnTo>
                  <a:pt x="3005" y="2800"/>
                </a:lnTo>
                <a:lnTo>
                  <a:pt x="2940" y="2872"/>
                </a:lnTo>
                <a:lnTo>
                  <a:pt x="2871" y="2941"/>
                </a:lnTo>
                <a:lnTo>
                  <a:pt x="2800" y="3005"/>
                </a:lnTo>
                <a:lnTo>
                  <a:pt x="2723" y="3066"/>
                </a:lnTo>
                <a:lnTo>
                  <a:pt x="2644" y="3122"/>
                </a:lnTo>
                <a:lnTo>
                  <a:pt x="2562" y="3173"/>
                </a:lnTo>
                <a:lnTo>
                  <a:pt x="2477" y="3220"/>
                </a:lnTo>
                <a:lnTo>
                  <a:pt x="2387" y="3262"/>
                </a:lnTo>
                <a:lnTo>
                  <a:pt x="2296" y="3299"/>
                </a:lnTo>
                <a:lnTo>
                  <a:pt x="2203" y="3331"/>
                </a:lnTo>
                <a:lnTo>
                  <a:pt x="2107" y="3358"/>
                </a:lnTo>
                <a:lnTo>
                  <a:pt x="2008" y="3379"/>
                </a:lnTo>
                <a:lnTo>
                  <a:pt x="1909" y="3393"/>
                </a:lnTo>
                <a:lnTo>
                  <a:pt x="1806" y="3402"/>
                </a:lnTo>
                <a:lnTo>
                  <a:pt x="1701" y="3405"/>
                </a:lnTo>
                <a:lnTo>
                  <a:pt x="1599" y="3402"/>
                </a:lnTo>
                <a:lnTo>
                  <a:pt x="1496" y="3393"/>
                </a:lnTo>
                <a:lnTo>
                  <a:pt x="1397" y="3379"/>
                </a:lnTo>
                <a:lnTo>
                  <a:pt x="1298" y="3358"/>
                </a:lnTo>
                <a:lnTo>
                  <a:pt x="1202" y="3331"/>
                </a:lnTo>
                <a:lnTo>
                  <a:pt x="1109" y="3299"/>
                </a:lnTo>
                <a:lnTo>
                  <a:pt x="1018" y="3262"/>
                </a:lnTo>
                <a:lnTo>
                  <a:pt x="928" y="3220"/>
                </a:lnTo>
                <a:lnTo>
                  <a:pt x="843" y="3173"/>
                </a:lnTo>
                <a:lnTo>
                  <a:pt x="761" y="3122"/>
                </a:lnTo>
                <a:lnTo>
                  <a:pt x="682" y="3066"/>
                </a:lnTo>
                <a:lnTo>
                  <a:pt x="605" y="3005"/>
                </a:lnTo>
                <a:lnTo>
                  <a:pt x="534" y="2941"/>
                </a:lnTo>
                <a:lnTo>
                  <a:pt x="465" y="2872"/>
                </a:lnTo>
                <a:lnTo>
                  <a:pt x="400" y="2800"/>
                </a:lnTo>
                <a:lnTo>
                  <a:pt x="340" y="2725"/>
                </a:lnTo>
                <a:lnTo>
                  <a:pt x="284" y="2645"/>
                </a:lnTo>
                <a:lnTo>
                  <a:pt x="232" y="2562"/>
                </a:lnTo>
                <a:lnTo>
                  <a:pt x="185" y="2477"/>
                </a:lnTo>
                <a:lnTo>
                  <a:pt x="143" y="2388"/>
                </a:lnTo>
                <a:lnTo>
                  <a:pt x="107" y="2297"/>
                </a:lnTo>
                <a:lnTo>
                  <a:pt x="75" y="2203"/>
                </a:lnTo>
                <a:lnTo>
                  <a:pt x="48" y="2107"/>
                </a:lnTo>
                <a:lnTo>
                  <a:pt x="27" y="2008"/>
                </a:lnTo>
                <a:lnTo>
                  <a:pt x="12" y="1909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8"/>
                </a:lnTo>
                <a:lnTo>
                  <a:pt x="27" y="1397"/>
                </a:lnTo>
                <a:lnTo>
                  <a:pt x="48" y="1299"/>
                </a:lnTo>
                <a:lnTo>
                  <a:pt x="75" y="1202"/>
                </a:lnTo>
                <a:lnTo>
                  <a:pt x="107" y="1109"/>
                </a:lnTo>
                <a:lnTo>
                  <a:pt x="143" y="1018"/>
                </a:lnTo>
                <a:lnTo>
                  <a:pt x="185" y="929"/>
                </a:lnTo>
                <a:lnTo>
                  <a:pt x="232" y="844"/>
                </a:lnTo>
                <a:lnTo>
                  <a:pt x="284" y="761"/>
                </a:lnTo>
                <a:lnTo>
                  <a:pt x="340" y="682"/>
                </a:lnTo>
                <a:lnTo>
                  <a:pt x="400" y="606"/>
                </a:lnTo>
                <a:lnTo>
                  <a:pt x="465" y="534"/>
                </a:lnTo>
                <a:lnTo>
                  <a:pt x="534" y="465"/>
                </a:lnTo>
                <a:lnTo>
                  <a:pt x="605" y="400"/>
                </a:lnTo>
                <a:lnTo>
                  <a:pt x="682" y="340"/>
                </a:lnTo>
                <a:lnTo>
                  <a:pt x="761" y="284"/>
                </a:lnTo>
                <a:lnTo>
                  <a:pt x="843" y="232"/>
                </a:lnTo>
                <a:lnTo>
                  <a:pt x="928" y="186"/>
                </a:lnTo>
                <a:lnTo>
                  <a:pt x="1018" y="144"/>
                </a:lnTo>
                <a:lnTo>
                  <a:pt x="1109" y="107"/>
                </a:lnTo>
                <a:lnTo>
                  <a:pt x="1202" y="75"/>
                </a:lnTo>
                <a:lnTo>
                  <a:pt x="1298" y="49"/>
                </a:lnTo>
                <a:lnTo>
                  <a:pt x="1397" y="28"/>
                </a:lnTo>
                <a:lnTo>
                  <a:pt x="1496" y="12"/>
                </a:lnTo>
                <a:lnTo>
                  <a:pt x="1599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9" name="3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4AC66FA5-25EA-4AD9-800C-E184D9C77C3A}"/>
              </a:ext>
            </a:extLst>
          </p:cNvPr>
          <p:cNvSpPr txBox="1"/>
          <p:nvPr/>
        </p:nvSpPr>
        <p:spPr>
          <a:xfrm>
            <a:off x="5520218" y="5524993"/>
            <a:ext cx="3570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Phamduyen.baigiangdientu@gmail.com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42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="" xmlns:a16="http://schemas.microsoft.com/office/drawing/2014/main" id="{87D9DE8D-4574-4042-9266-775EA6EAE2F1}"/>
              </a:ext>
            </a:extLst>
          </p:cNvPr>
          <p:cNvGrpSpPr/>
          <p:nvPr/>
        </p:nvGrpSpPr>
        <p:grpSpPr>
          <a:xfrm>
            <a:off x="11127786" y="1633410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: Shape 32">
              <a:extLst>
                <a:ext uri="{FF2B5EF4-FFF2-40B4-BE49-F238E27FC236}">
                  <a16:creationId xmlns="" xmlns:a16="http://schemas.microsoft.com/office/drawing/2014/main" id="{5232996C-FF39-4B2C-8680-448F363E1583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33">
              <a:extLst>
                <a:ext uri="{FF2B5EF4-FFF2-40B4-BE49-F238E27FC236}">
                  <a16:creationId xmlns="" xmlns:a16="http://schemas.microsoft.com/office/drawing/2014/main" id="{FEF6BDBD-B760-43A4-9195-E313FCD62308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48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4" grpId="0" animBg="1"/>
      <p:bldP spid="96" grpId="0" animBg="1"/>
      <p:bldP spid="97" grpId="0" animBg="1"/>
      <p:bldP spid="98" grpId="0" animBg="1"/>
      <p:bldP spid="40" grpId="0" animBg="1"/>
      <p:bldP spid="32" grpId="0" animBg="1"/>
      <p:bldP spid="33" grpId="0"/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5B07946F-FB5C-44C3-99F7-F1FA41CEA12F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16DAE3FE-7458-48AE-9F72-FC1D50DD2F5F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6DAE3FE-7458-48AE-9F72-FC1D50DD2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D0447A9-160B-441B-9E5D-21D02DDD611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9DF5D8-5E99-4FE4-8C2E-765351E3C31C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Nhận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biết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0F16FA-9593-4AF6-B774-165F7732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2" y="947696"/>
            <a:ext cx="9272435" cy="407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8D2835-026D-4527-BB37-BC64C2419DE8}"/>
              </a:ext>
            </a:extLst>
          </p:cNvPr>
          <p:cNvSpPr txBox="1"/>
          <p:nvPr/>
        </p:nvSpPr>
        <p:spPr>
          <a:xfrm>
            <a:off x="1137634" y="5226857"/>
            <a:ext cx="991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DB5F65-8EF3-4530-A196-B903CCD47131}"/>
              </a:ext>
            </a:extLst>
          </p:cNvPr>
          <p:cNvSpPr txBox="1"/>
          <p:nvPr/>
        </p:nvSpPr>
        <p:spPr>
          <a:xfrm>
            <a:off x="3786192" y="5224495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6DBCE3-C2FF-4E63-9CC0-14997313ADA8}"/>
              </a:ext>
            </a:extLst>
          </p:cNvPr>
          <p:cNvSpPr txBox="1"/>
          <p:nvPr/>
        </p:nvSpPr>
        <p:spPr>
          <a:xfrm>
            <a:off x="6830699" y="5228053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1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=""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=""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=""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=""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=""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=""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02</a:t>
            </a:r>
          </a:p>
        </p:txBody>
      </p:sp>
      <p:sp>
        <p:nvSpPr>
          <p:cNvPr id="12" name="11">
            <a:extLst>
              <a:ext uri="{FF2B5EF4-FFF2-40B4-BE49-F238E27FC236}">
                <a16:creationId xmlns=""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=""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1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17">
            <a:extLst>
              <a:ext uri="{FF2B5EF4-FFF2-40B4-BE49-F238E27FC236}">
                <a16:creationId xmlns="" xmlns:a16="http://schemas.microsoft.com/office/drawing/2014/main" id="{145FDC38-BF41-44F4-AC25-F3238D58570C}"/>
              </a:ext>
            </a:extLst>
          </p:cNvPr>
          <p:cNvSpPr/>
          <p:nvPr/>
        </p:nvSpPr>
        <p:spPr>
          <a:xfrm>
            <a:off x="2933858" y="1091310"/>
            <a:ext cx="2018245" cy="2009148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19">
            <a:extLst>
              <a:ext uri="{FF2B5EF4-FFF2-40B4-BE49-F238E27FC236}">
                <a16:creationId xmlns="" xmlns:a16="http://schemas.microsoft.com/office/drawing/2014/main" id="{FC408D7C-7A5E-4CE6-A0A9-940A12668992}"/>
              </a:ext>
            </a:extLst>
          </p:cNvPr>
          <p:cNvSpPr/>
          <p:nvPr/>
        </p:nvSpPr>
        <p:spPr>
          <a:xfrm rot="16200000">
            <a:off x="7244448" y="1086761"/>
            <a:ext cx="2009148" cy="2018245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2">
            <a:extLst>
              <a:ext uri="{FF2B5EF4-FFF2-40B4-BE49-F238E27FC236}">
                <a16:creationId xmlns="" xmlns:a16="http://schemas.microsoft.com/office/drawing/2014/main" id="{144D6F2D-7464-4104-83B4-57499865AAB7}"/>
              </a:ext>
            </a:extLst>
          </p:cNvPr>
          <p:cNvSpPr/>
          <p:nvPr/>
        </p:nvSpPr>
        <p:spPr>
          <a:xfrm>
            <a:off x="3368498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2">
            <a:extLst>
              <a:ext uri="{FF2B5EF4-FFF2-40B4-BE49-F238E27FC236}">
                <a16:creationId xmlns="" xmlns:a16="http://schemas.microsoft.com/office/drawing/2014/main" id="{31532AA4-DF27-4A9F-9A5F-4868EE19A945}"/>
              </a:ext>
            </a:extLst>
          </p:cNvPr>
          <p:cNvSpPr/>
          <p:nvPr/>
        </p:nvSpPr>
        <p:spPr>
          <a:xfrm>
            <a:off x="7602964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359E364E-2412-47AD-9836-B0C968966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71068"/>
              </p:ext>
            </p:extLst>
          </p:nvPr>
        </p:nvGraphicFramePr>
        <p:xfrm>
          <a:off x="2828857" y="3451466"/>
          <a:ext cx="653428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143">
                  <a:extLst>
                    <a:ext uri="{9D8B030D-6E8A-4147-A177-3AD203B41FA5}">
                      <a16:colId xmlns="" xmlns:a16="http://schemas.microsoft.com/office/drawing/2014/main" val="2230665530"/>
                    </a:ext>
                  </a:extLst>
                </a:gridCol>
                <a:gridCol w="3267143">
                  <a:extLst>
                    <a:ext uri="{9D8B030D-6E8A-4147-A177-3AD203B41FA5}">
                      <a16:colId xmlns=""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="" xmlns:a16="http://schemas.microsoft.com/office/drawing/2014/main" id="{99D0F1BB-660F-4E5B-8337-D8D6398C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09" y="334037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="" xmlns:a16="http://schemas.microsoft.com/office/drawing/2014/main" id="{8897FC92-802E-4741-9EEF-62B36FF7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203" y="3340373"/>
            <a:ext cx="20045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vi-VN" sz="100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29E280B-7FDF-412F-B9A6-BD41FF02B74D}"/>
              </a:ext>
            </a:extLst>
          </p:cNvPr>
          <p:cNvGrpSpPr/>
          <p:nvPr/>
        </p:nvGrpSpPr>
        <p:grpSpPr>
          <a:xfrm>
            <a:off x="4752199" y="4753204"/>
            <a:ext cx="2840223" cy="1631216"/>
            <a:chOff x="4820004" y="4791656"/>
            <a:chExt cx="2840223" cy="1631216"/>
          </a:xfrm>
        </p:grpSpPr>
        <p:sp>
          <p:nvSpPr>
            <p:cNvPr id="14" name="Text Box 66">
              <a:extLst>
                <a:ext uri="{FF2B5EF4-FFF2-40B4-BE49-F238E27FC236}">
                  <a16:creationId xmlns="" xmlns:a16="http://schemas.microsoft.com/office/drawing/2014/main" id="{7BE32B0E-B7DE-45EF-A251-86096263C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004" y="4791656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túi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 Box 66">
              <a:extLst>
                <a:ext uri="{FF2B5EF4-FFF2-40B4-BE49-F238E27FC236}">
                  <a16:creationId xmlns="" xmlns:a16="http://schemas.microsoft.com/office/drawing/2014/main" id="{2A2D5B79-0482-4BA3-AD8E-11A099EC2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895" y="4791656"/>
              <a:ext cx="200456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solidFill>
                    <a:srgbClr val="2E97B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ui</a:t>
              </a:r>
              <a:endParaRPr lang="vi-VN" sz="100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 animBg="1"/>
      <p:bldP spid="8" grpId="0"/>
      <p:bldP spid="8" grpId="1"/>
      <p:bldP spid="9" grpId="0"/>
      <p:bldP spid="9" grpId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52" name="PD-1">
            <a:extLst>
              <a:ext uri="{FF2B5EF4-FFF2-40B4-BE49-F238E27FC236}">
                <a16:creationId xmlns="" xmlns:a16="http://schemas.microsoft.com/office/drawing/2014/main" id="{25E5AAEC-7CD4-4920-BF12-64600FF61B65}"/>
              </a:ext>
            </a:extLst>
          </p:cNvPr>
          <p:cNvSpPr/>
          <p:nvPr/>
        </p:nvSpPr>
        <p:spPr>
          <a:xfrm>
            <a:off x="409" y="3514776"/>
            <a:ext cx="1152129" cy="573467"/>
          </a:xfrm>
          <a:prstGeom prst="homePlat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 dirty="0">
              <a:solidFill>
                <a:srgbClr val="F3DEB8"/>
              </a:solidFill>
              <a:cs typeface="+mn-ea"/>
              <a:sym typeface="+mn-lt"/>
            </a:endParaRPr>
          </a:p>
        </p:txBody>
      </p:sp>
      <p:cxnSp>
        <p:nvCxnSpPr>
          <p:cNvPr id="53" name="2">
            <a:extLst>
              <a:ext uri="{FF2B5EF4-FFF2-40B4-BE49-F238E27FC236}">
                <a16:creationId xmlns="" xmlns:a16="http://schemas.microsoft.com/office/drawing/2014/main" id="{3B038D41-7208-4578-96A0-7D1ACE090A9A}"/>
              </a:ext>
            </a:extLst>
          </p:cNvPr>
          <p:cNvCxnSpPr>
            <a:cxnSpLocks/>
          </p:cNvCxnSpPr>
          <p:nvPr/>
        </p:nvCxnSpPr>
        <p:spPr>
          <a:xfrm>
            <a:off x="1035921" y="3801510"/>
            <a:ext cx="11050062" cy="0"/>
          </a:xfrm>
          <a:prstGeom prst="straightConnector1">
            <a:avLst/>
          </a:prstGeom>
          <a:ln>
            <a:solidFill>
              <a:srgbClr val="2E97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3">
            <a:extLst>
              <a:ext uri="{FF2B5EF4-FFF2-40B4-BE49-F238E27FC236}">
                <a16:creationId xmlns="" xmlns:a16="http://schemas.microsoft.com/office/drawing/2014/main" id="{AB3E06D2-D907-470D-94F5-F1C06E6129F6}"/>
              </a:ext>
            </a:extLst>
          </p:cNvPr>
          <p:cNvSpPr/>
          <p:nvPr/>
        </p:nvSpPr>
        <p:spPr>
          <a:xfrm>
            <a:off x="1825583" y="3705935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5" name="4">
            <a:extLst>
              <a:ext uri="{FF2B5EF4-FFF2-40B4-BE49-F238E27FC236}">
                <a16:creationId xmlns="" xmlns:a16="http://schemas.microsoft.com/office/drawing/2014/main" id="{F9813DE7-CE0C-43FD-B87B-FE097EAF7484}"/>
              </a:ext>
            </a:extLst>
          </p:cNvPr>
          <p:cNvSpPr/>
          <p:nvPr/>
        </p:nvSpPr>
        <p:spPr>
          <a:xfrm>
            <a:off x="3617902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6" name="5">
            <a:extLst>
              <a:ext uri="{FF2B5EF4-FFF2-40B4-BE49-F238E27FC236}">
                <a16:creationId xmlns="" xmlns:a16="http://schemas.microsoft.com/office/drawing/2014/main" id="{12D05174-4A22-4D79-8B76-1F317F432654}"/>
              </a:ext>
            </a:extLst>
          </p:cNvPr>
          <p:cNvSpPr/>
          <p:nvPr/>
        </p:nvSpPr>
        <p:spPr>
          <a:xfrm>
            <a:off x="5410221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7" name="6">
            <a:extLst>
              <a:ext uri="{FF2B5EF4-FFF2-40B4-BE49-F238E27FC236}">
                <a16:creationId xmlns="" xmlns:a16="http://schemas.microsoft.com/office/drawing/2014/main" id="{F0927066-D660-40A3-9ACA-9D2861BC3D25}"/>
              </a:ext>
            </a:extLst>
          </p:cNvPr>
          <p:cNvSpPr/>
          <p:nvPr/>
        </p:nvSpPr>
        <p:spPr>
          <a:xfrm>
            <a:off x="7202539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8" name="7">
            <a:extLst>
              <a:ext uri="{FF2B5EF4-FFF2-40B4-BE49-F238E27FC236}">
                <a16:creationId xmlns="" xmlns:a16="http://schemas.microsoft.com/office/drawing/2014/main" id="{B3711E7C-F7EF-44BB-B523-B64F1083A88E}"/>
              </a:ext>
            </a:extLst>
          </p:cNvPr>
          <p:cNvSpPr/>
          <p:nvPr/>
        </p:nvSpPr>
        <p:spPr>
          <a:xfrm>
            <a:off x="8994857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59" name="8">
            <a:extLst>
              <a:ext uri="{FF2B5EF4-FFF2-40B4-BE49-F238E27FC236}">
                <a16:creationId xmlns="" xmlns:a16="http://schemas.microsoft.com/office/drawing/2014/main" id="{9C21C244-B4F3-4D13-8A2B-09CE5DCEA2D1}"/>
              </a:ext>
            </a:extLst>
          </p:cNvPr>
          <p:cNvGrpSpPr/>
          <p:nvPr/>
        </p:nvGrpSpPr>
        <p:grpSpPr>
          <a:xfrm>
            <a:off x="893815" y="1148555"/>
            <a:ext cx="2429221" cy="1977459"/>
            <a:chOff x="1379555" y="1131151"/>
            <a:chExt cx="1821916" cy="1489809"/>
          </a:xfrm>
        </p:grpSpPr>
        <p:sp>
          <p:nvSpPr>
            <p:cNvPr id="60" name="9">
              <a:extLst>
                <a:ext uri="{FF2B5EF4-FFF2-40B4-BE49-F238E27FC236}">
                  <a16:creationId xmlns="" xmlns:a16="http://schemas.microsoft.com/office/drawing/2014/main" id="{63B8B8E5-7736-401D-B615-A4E851089CB6}"/>
                </a:ext>
              </a:extLst>
            </p:cNvPr>
            <p:cNvSpPr/>
            <p:nvPr/>
          </p:nvSpPr>
          <p:spPr>
            <a:xfrm rot="8100000">
              <a:off x="1379555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11">
              <a:extLst>
                <a:ext uri="{FF2B5EF4-FFF2-40B4-BE49-F238E27FC236}">
                  <a16:creationId xmlns="" xmlns:a16="http://schemas.microsoft.com/office/drawing/2014/main" id="{7610573A-B917-4DA0-ABFF-8BB264B3570B}"/>
                </a:ext>
              </a:extLst>
            </p:cNvPr>
            <p:cNvSpPr/>
            <p:nvPr/>
          </p:nvSpPr>
          <p:spPr bwMode="auto">
            <a:xfrm>
              <a:off x="1633122" y="1493457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2" name="12">
            <a:extLst>
              <a:ext uri="{FF2B5EF4-FFF2-40B4-BE49-F238E27FC236}">
                <a16:creationId xmlns="" xmlns:a16="http://schemas.microsoft.com/office/drawing/2014/main" id="{3AFE43E5-3A03-4AA7-BCBC-871C4A15B542}"/>
              </a:ext>
            </a:extLst>
          </p:cNvPr>
          <p:cNvGrpSpPr/>
          <p:nvPr/>
        </p:nvGrpSpPr>
        <p:grpSpPr>
          <a:xfrm>
            <a:off x="4513026" y="1127777"/>
            <a:ext cx="2396230" cy="1977459"/>
            <a:chOff x="4068032" y="1131151"/>
            <a:chExt cx="1797173" cy="1489809"/>
          </a:xfrm>
        </p:grpSpPr>
        <p:sp>
          <p:nvSpPr>
            <p:cNvPr id="63" name="13">
              <a:extLst>
                <a:ext uri="{FF2B5EF4-FFF2-40B4-BE49-F238E27FC236}">
                  <a16:creationId xmlns="" xmlns:a16="http://schemas.microsoft.com/office/drawing/2014/main" id="{A1FBC953-8FF5-449A-9B6F-FAA7DE98E34E}"/>
                </a:ext>
              </a:extLst>
            </p:cNvPr>
            <p:cNvSpPr/>
            <p:nvPr/>
          </p:nvSpPr>
          <p:spPr>
            <a:xfrm rot="8100000">
              <a:off x="4068032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15">
              <a:extLst>
                <a:ext uri="{FF2B5EF4-FFF2-40B4-BE49-F238E27FC236}">
                  <a16:creationId xmlns="" xmlns:a16="http://schemas.microsoft.com/office/drawing/2014/main" id="{1E590C13-98CD-4073-8CA9-CE96CA04BDF0}"/>
                </a:ext>
              </a:extLst>
            </p:cNvPr>
            <p:cNvSpPr/>
            <p:nvPr/>
          </p:nvSpPr>
          <p:spPr bwMode="auto">
            <a:xfrm>
              <a:off x="4296856" y="1509110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mũi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5" name="16">
            <a:extLst>
              <a:ext uri="{FF2B5EF4-FFF2-40B4-BE49-F238E27FC236}">
                <a16:creationId xmlns="" xmlns:a16="http://schemas.microsoft.com/office/drawing/2014/main" id="{5F9A0A4C-C3F2-426B-A07E-7061A99C8C64}"/>
              </a:ext>
            </a:extLst>
          </p:cNvPr>
          <p:cNvGrpSpPr/>
          <p:nvPr/>
        </p:nvGrpSpPr>
        <p:grpSpPr>
          <a:xfrm>
            <a:off x="8097667" y="1127774"/>
            <a:ext cx="2507143" cy="1977459"/>
            <a:chOff x="6756509" y="1131151"/>
            <a:chExt cx="1880357" cy="1489809"/>
          </a:xfrm>
        </p:grpSpPr>
        <p:sp>
          <p:nvSpPr>
            <p:cNvPr id="66" name="17">
              <a:extLst>
                <a:ext uri="{FF2B5EF4-FFF2-40B4-BE49-F238E27FC236}">
                  <a16:creationId xmlns="" xmlns:a16="http://schemas.microsoft.com/office/drawing/2014/main" id="{5CF9F79B-E800-44D6-90DB-7AABC0484190}"/>
                </a:ext>
              </a:extLst>
            </p:cNvPr>
            <p:cNvSpPr/>
            <p:nvPr/>
          </p:nvSpPr>
          <p:spPr>
            <a:xfrm rot="8100000">
              <a:off x="6756509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19">
              <a:extLst>
                <a:ext uri="{FF2B5EF4-FFF2-40B4-BE49-F238E27FC236}">
                  <a16:creationId xmlns="" xmlns:a16="http://schemas.microsoft.com/office/drawing/2014/main" id="{F2F1E521-7F21-457D-A603-2BAEBA90F7B0}"/>
                </a:ext>
              </a:extLst>
            </p:cNvPr>
            <p:cNvSpPr/>
            <p:nvPr/>
          </p:nvSpPr>
          <p:spPr bwMode="auto">
            <a:xfrm>
              <a:off x="7068517" y="150911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68" name="6">
            <a:extLst>
              <a:ext uri="{FF2B5EF4-FFF2-40B4-BE49-F238E27FC236}">
                <a16:creationId xmlns="" xmlns:a16="http://schemas.microsoft.com/office/drawing/2014/main" id="{535C6DBA-A9BA-4EB3-8393-1F90298DFA46}"/>
              </a:ext>
            </a:extLst>
          </p:cNvPr>
          <p:cNvSpPr/>
          <p:nvPr/>
        </p:nvSpPr>
        <p:spPr>
          <a:xfrm>
            <a:off x="10540420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69" name="20">
            <a:extLst>
              <a:ext uri="{FF2B5EF4-FFF2-40B4-BE49-F238E27FC236}">
                <a16:creationId xmlns="" xmlns:a16="http://schemas.microsoft.com/office/drawing/2014/main" id="{67CA476E-73D3-4CEE-B1FF-876FA3451BB4}"/>
              </a:ext>
            </a:extLst>
          </p:cNvPr>
          <p:cNvGrpSpPr/>
          <p:nvPr/>
        </p:nvGrpSpPr>
        <p:grpSpPr>
          <a:xfrm>
            <a:off x="2715173" y="4548702"/>
            <a:ext cx="2504961" cy="1977459"/>
            <a:chOff x="2749460" y="3723437"/>
            <a:chExt cx="1878721" cy="1489809"/>
          </a:xfrm>
        </p:grpSpPr>
        <p:sp>
          <p:nvSpPr>
            <p:cNvPr id="70" name="21">
              <a:extLst>
                <a:ext uri="{FF2B5EF4-FFF2-40B4-BE49-F238E27FC236}">
                  <a16:creationId xmlns="" xmlns:a16="http://schemas.microsoft.com/office/drawing/2014/main" id="{54DB1153-1BCC-498E-B34B-4A0306491DD0}"/>
                </a:ext>
              </a:extLst>
            </p:cNvPr>
            <p:cNvSpPr/>
            <p:nvPr/>
          </p:nvSpPr>
          <p:spPr>
            <a:xfrm rot="13500000" flipV="1">
              <a:off x="2749460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1" name="23">
              <a:extLst>
                <a:ext uri="{FF2B5EF4-FFF2-40B4-BE49-F238E27FC236}">
                  <a16:creationId xmlns="" xmlns:a16="http://schemas.microsoft.com/office/drawing/2014/main" id="{AD30E67F-8C8A-4CBE-A30F-C41B18C450BA}"/>
                </a:ext>
              </a:extLst>
            </p:cNvPr>
            <p:cNvSpPr/>
            <p:nvPr/>
          </p:nvSpPr>
          <p:spPr bwMode="auto">
            <a:xfrm>
              <a:off x="3059832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2" name="24">
            <a:extLst>
              <a:ext uri="{FF2B5EF4-FFF2-40B4-BE49-F238E27FC236}">
                <a16:creationId xmlns="" xmlns:a16="http://schemas.microsoft.com/office/drawing/2014/main" id="{13C6D578-9DFF-4492-B3F0-09CEFAEFC461}"/>
              </a:ext>
            </a:extLst>
          </p:cNvPr>
          <p:cNvGrpSpPr/>
          <p:nvPr/>
        </p:nvGrpSpPr>
        <p:grpSpPr>
          <a:xfrm>
            <a:off x="6299810" y="4548702"/>
            <a:ext cx="2435190" cy="1977459"/>
            <a:chOff x="5437937" y="3723437"/>
            <a:chExt cx="1826391" cy="1489809"/>
          </a:xfrm>
        </p:grpSpPr>
        <p:sp>
          <p:nvSpPr>
            <p:cNvPr id="73" name="25">
              <a:extLst>
                <a:ext uri="{FF2B5EF4-FFF2-40B4-BE49-F238E27FC236}">
                  <a16:creationId xmlns="" xmlns:a16="http://schemas.microsoft.com/office/drawing/2014/main" id="{95565D03-D7AF-4EB6-B048-3A452B9E65E0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4" name="27">
              <a:extLst>
                <a:ext uri="{FF2B5EF4-FFF2-40B4-BE49-F238E27FC236}">
                  <a16:creationId xmlns="" xmlns:a16="http://schemas.microsoft.com/office/drawing/2014/main" id="{D17C03B4-624F-4BC0-A498-E00644778D2F}"/>
                </a:ext>
              </a:extLst>
            </p:cNvPr>
            <p:cNvSpPr/>
            <p:nvPr/>
          </p:nvSpPr>
          <p:spPr bwMode="auto">
            <a:xfrm>
              <a:off x="5695979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5" name="24">
            <a:extLst>
              <a:ext uri="{FF2B5EF4-FFF2-40B4-BE49-F238E27FC236}">
                <a16:creationId xmlns="" xmlns:a16="http://schemas.microsoft.com/office/drawing/2014/main" id="{7E04ECDE-9AF0-457F-8217-38D7EE9195E7}"/>
              </a:ext>
            </a:extLst>
          </p:cNvPr>
          <p:cNvGrpSpPr/>
          <p:nvPr/>
        </p:nvGrpSpPr>
        <p:grpSpPr>
          <a:xfrm>
            <a:off x="9638754" y="4548701"/>
            <a:ext cx="2267076" cy="1977459"/>
            <a:chOff x="5437937" y="3723437"/>
            <a:chExt cx="1700307" cy="1489809"/>
          </a:xfrm>
        </p:grpSpPr>
        <p:sp>
          <p:nvSpPr>
            <p:cNvPr id="76" name="25">
              <a:extLst>
                <a:ext uri="{FF2B5EF4-FFF2-40B4-BE49-F238E27FC236}">
                  <a16:creationId xmlns="" xmlns:a16="http://schemas.microsoft.com/office/drawing/2014/main" id="{AC3340C6-AD76-41F9-AB30-238E4F4BBE69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7" name="27">
              <a:extLst>
                <a:ext uri="{FF2B5EF4-FFF2-40B4-BE49-F238E27FC236}">
                  <a16:creationId xmlns="" xmlns:a16="http://schemas.microsoft.com/office/drawing/2014/main" id="{D215D8B3-186F-4E00-AC3C-AABB11BCCBA0}"/>
                </a:ext>
              </a:extLst>
            </p:cNvPr>
            <p:cNvSpPr/>
            <p:nvPr/>
          </p:nvSpPr>
          <p:spPr bwMode="auto">
            <a:xfrm>
              <a:off x="5569895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9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7869C564-E6A2-4ADC-A3EF-F5EC1BC4C0BC}"/>
              </a:ext>
            </a:extLst>
          </p:cNvPr>
          <p:cNvGrpSpPr/>
          <p:nvPr/>
        </p:nvGrpSpPr>
        <p:grpSpPr>
          <a:xfrm>
            <a:off x="8289043" y="1441545"/>
            <a:ext cx="3430089" cy="4487306"/>
            <a:chOff x="8289043" y="1441545"/>
            <a:chExt cx="3430089" cy="4487306"/>
          </a:xfrm>
        </p:grpSpPr>
        <p:grpSp>
          <p:nvGrpSpPr>
            <p:cNvPr id="85" name="PD -  68">
              <a:extLst>
                <a:ext uri="{FF2B5EF4-FFF2-40B4-BE49-F238E27FC236}">
                  <a16:creationId xmlns="" xmlns:a16="http://schemas.microsoft.com/office/drawing/2014/main" id="{A9E09CAB-8D4E-4C88-B2D2-30D4C52B4C3C}"/>
                </a:ext>
              </a:extLst>
            </p:cNvPr>
            <p:cNvGrpSpPr/>
            <p:nvPr/>
          </p:nvGrpSpPr>
          <p:grpSpPr>
            <a:xfrm>
              <a:off x="8289043" y="1441545"/>
              <a:ext cx="3430089" cy="4487306"/>
              <a:chOff x="4391955" y="1441545"/>
              <a:chExt cx="3430089" cy="4487306"/>
            </a:xfrm>
          </p:grpSpPr>
          <p:sp>
            <p:nvSpPr>
              <p:cNvPr id="87" name="2">
                <a:extLst>
                  <a:ext uri="{FF2B5EF4-FFF2-40B4-BE49-F238E27FC236}">
                    <a16:creationId xmlns="" xmlns:a16="http://schemas.microsoft.com/office/drawing/2014/main" id="{39BB7BF3-6700-4A4B-870D-EFB76C197956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3">
                <a:extLst>
                  <a:ext uri="{FF2B5EF4-FFF2-40B4-BE49-F238E27FC236}">
                    <a16:creationId xmlns="" xmlns:a16="http://schemas.microsoft.com/office/drawing/2014/main" id="{8FBD9B7F-253E-4F61-AD1A-0778026AAE1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4">
                <a:extLst>
                  <a:ext uri="{FF2B5EF4-FFF2-40B4-BE49-F238E27FC236}">
                    <a16:creationId xmlns="" xmlns:a16="http://schemas.microsoft.com/office/drawing/2014/main" id="{FBA215DF-1BD0-424A-9EC6-179EF199DA6F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FFB10774-55A2-4E44-9B24-0641F4FD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3070" y="1844651"/>
              <a:ext cx="2469901" cy="198695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C3B6ABB-B63E-4EDB-88E1-7E1621CC7128}"/>
              </a:ext>
            </a:extLst>
          </p:cNvPr>
          <p:cNvGrpSpPr/>
          <p:nvPr/>
        </p:nvGrpSpPr>
        <p:grpSpPr>
          <a:xfrm>
            <a:off x="472868" y="1441545"/>
            <a:ext cx="3430089" cy="4487306"/>
            <a:chOff x="472868" y="1441545"/>
            <a:chExt cx="3430089" cy="4487306"/>
          </a:xfrm>
        </p:grpSpPr>
        <p:grpSp>
          <p:nvGrpSpPr>
            <p:cNvPr id="91" name="PD -  68">
              <a:extLst>
                <a:ext uri="{FF2B5EF4-FFF2-40B4-BE49-F238E27FC236}">
                  <a16:creationId xmlns="" xmlns:a16="http://schemas.microsoft.com/office/drawing/2014/main" id="{81EFC03F-12B7-45AA-8CD0-0A426386C721}"/>
                </a:ext>
              </a:extLst>
            </p:cNvPr>
            <p:cNvGrpSpPr/>
            <p:nvPr/>
          </p:nvGrpSpPr>
          <p:grpSpPr>
            <a:xfrm>
              <a:off x="472868" y="1441545"/>
              <a:ext cx="3430089" cy="4487306"/>
              <a:chOff x="4391955" y="1441545"/>
              <a:chExt cx="3430089" cy="4487306"/>
            </a:xfrm>
          </p:grpSpPr>
          <p:sp>
            <p:nvSpPr>
              <p:cNvPr id="93" name="2">
                <a:extLst>
                  <a:ext uri="{FF2B5EF4-FFF2-40B4-BE49-F238E27FC236}">
                    <a16:creationId xmlns="" xmlns:a16="http://schemas.microsoft.com/office/drawing/2014/main" id="{5FF7C885-3301-4A81-A5AB-703478400237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3">
                <a:extLst>
                  <a:ext uri="{FF2B5EF4-FFF2-40B4-BE49-F238E27FC236}">
                    <a16:creationId xmlns="" xmlns:a16="http://schemas.microsoft.com/office/drawing/2014/main" id="{76C6B01A-1A19-4EAE-ADEB-0AD239B30AE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4">
                <a:extLst>
                  <a:ext uri="{FF2B5EF4-FFF2-40B4-BE49-F238E27FC236}">
                    <a16:creationId xmlns="" xmlns:a16="http://schemas.microsoft.com/office/drawing/2014/main" id="{F4B72C82-D87F-4308-A26C-DADD9F373523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2" name="Picture 91">
              <a:extLst>
                <a:ext uri="{FF2B5EF4-FFF2-40B4-BE49-F238E27FC236}">
                  <a16:creationId xmlns="" xmlns:a16="http://schemas.microsoft.com/office/drawing/2014/main" id="{92845F18-66CA-4AE9-AF03-92954D20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885" y="1820727"/>
              <a:ext cx="3131966" cy="1923625"/>
            </a:xfrm>
            <a:prstGeom prst="rect">
              <a:avLst/>
            </a:prstGeom>
          </p:spPr>
        </p:pic>
      </p:grpSp>
      <p:sp>
        <p:nvSpPr>
          <p:cNvPr id="96" name="11">
            <a:extLst>
              <a:ext uri="{FF2B5EF4-FFF2-40B4-BE49-F238E27FC236}">
                <a16:creationId xmlns="" xmlns:a16="http://schemas.microsoft.com/office/drawing/2014/main" id="{FF70087F-2186-48AF-841F-3F20C958F583}"/>
              </a:ext>
            </a:extLst>
          </p:cNvPr>
          <p:cNvSpPr txBox="1"/>
          <p:nvPr/>
        </p:nvSpPr>
        <p:spPr>
          <a:xfrm>
            <a:off x="72500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dãy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núi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97" name="PD -  68">
            <a:extLst>
              <a:ext uri="{FF2B5EF4-FFF2-40B4-BE49-F238E27FC236}">
                <a16:creationId xmlns="" xmlns:a16="http://schemas.microsoft.com/office/drawing/2014/main" id="{7493F6CB-3DA4-448A-BCE2-134FC7E6F8BF}"/>
              </a:ext>
            </a:extLst>
          </p:cNvPr>
          <p:cNvGrpSpPr/>
          <p:nvPr/>
        </p:nvGrpSpPr>
        <p:grpSpPr>
          <a:xfrm>
            <a:off x="4391955" y="1441545"/>
            <a:ext cx="3430089" cy="4487306"/>
            <a:chOff x="4391955" y="1441545"/>
            <a:chExt cx="3430089" cy="4487306"/>
          </a:xfrm>
        </p:grpSpPr>
        <p:sp>
          <p:nvSpPr>
            <p:cNvPr id="98" name="2">
              <a:extLst>
                <a:ext uri="{FF2B5EF4-FFF2-40B4-BE49-F238E27FC236}">
                  <a16:creationId xmlns="" xmlns:a16="http://schemas.microsoft.com/office/drawing/2014/main" id="{38B4B4A2-5546-4424-9716-1A0175D1B891}"/>
                </a:ext>
              </a:extLst>
            </p:cNvPr>
            <p:cNvSpPr/>
            <p:nvPr/>
          </p:nvSpPr>
          <p:spPr>
            <a:xfrm flipV="1">
              <a:off x="4593972" y="3604488"/>
              <a:ext cx="3026061" cy="2324363"/>
            </a:xfrm>
            <a:prstGeom prst="roundRect">
              <a:avLst>
                <a:gd name="adj" fmla="val 9350"/>
              </a:avLst>
            </a:prstGeom>
            <a:solidFill>
              <a:srgbClr val="2E97BC"/>
            </a:solidFill>
            <a:ln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3">
              <a:extLst>
                <a:ext uri="{FF2B5EF4-FFF2-40B4-BE49-F238E27FC236}">
                  <a16:creationId xmlns="" xmlns:a16="http://schemas.microsoft.com/office/drawing/2014/main" id="{F8B02887-EE12-496D-822E-9B31BEE32F9B}"/>
                </a:ext>
              </a:extLst>
            </p:cNvPr>
            <p:cNvSpPr/>
            <p:nvPr/>
          </p:nvSpPr>
          <p:spPr>
            <a:xfrm flipV="1">
              <a:off x="4391955" y="1441545"/>
              <a:ext cx="3430089" cy="3081295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2E97BC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4">
              <a:extLst>
                <a:ext uri="{FF2B5EF4-FFF2-40B4-BE49-F238E27FC236}">
                  <a16:creationId xmlns="" xmlns:a16="http://schemas.microsoft.com/office/drawing/2014/main" id="{F567E7A7-6AF2-4262-A04D-6C5BDC84883E}"/>
                </a:ext>
              </a:extLst>
            </p:cNvPr>
            <p:cNvSpPr/>
            <p:nvPr/>
          </p:nvSpPr>
          <p:spPr>
            <a:xfrm flipV="1">
              <a:off x="5550758" y="4058730"/>
              <a:ext cx="1112489" cy="928222"/>
            </a:xfrm>
            <a:prstGeom prst="ellipse">
              <a:avLst/>
            </a:prstGeom>
            <a:solidFill>
              <a:srgbClr val="2E97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01" name="PD -  40">
              <a:extLst>
                <a:ext uri="{FF2B5EF4-FFF2-40B4-BE49-F238E27FC236}">
                  <a16:creationId xmlns="" xmlns:a16="http://schemas.microsoft.com/office/drawing/2014/main" id="{AFCD6DDB-0309-4668-96CB-431F8D63E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9629" y="1604766"/>
              <a:ext cx="2952742" cy="2754851"/>
            </a:xfrm>
            <a:prstGeom prst="rect">
              <a:avLst/>
            </a:prstGeom>
          </p:spPr>
        </p:pic>
      </p:grpSp>
      <p:sp>
        <p:nvSpPr>
          <p:cNvPr id="102" name="11">
            <a:extLst>
              <a:ext uri="{FF2B5EF4-FFF2-40B4-BE49-F238E27FC236}">
                <a16:creationId xmlns="" xmlns:a16="http://schemas.microsoft.com/office/drawing/2014/main" id="{3F5B297E-7C4A-4B7A-A1DA-72395AC7ECED}"/>
              </a:ext>
            </a:extLst>
          </p:cNvPr>
          <p:cNvSpPr txBox="1"/>
          <p:nvPr/>
        </p:nvSpPr>
        <p:spPr>
          <a:xfrm>
            <a:off x="4636024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bụi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cỏ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3" name="11">
            <a:extLst>
              <a:ext uri="{FF2B5EF4-FFF2-40B4-BE49-F238E27FC236}">
                <a16:creationId xmlns="" xmlns:a16="http://schemas.microsoft.com/office/drawing/2014/main" id="{BF7ACDC7-1853-4AB0-9225-138A11024C0C}"/>
              </a:ext>
            </a:extLst>
          </p:cNvPr>
          <p:cNvSpPr txBox="1"/>
          <p:nvPr/>
        </p:nvSpPr>
        <p:spPr>
          <a:xfrm>
            <a:off x="855116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gửi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thư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4" name="11">
            <a:extLst>
              <a:ext uri="{FF2B5EF4-FFF2-40B4-BE49-F238E27FC236}">
                <a16:creationId xmlns="" xmlns:a16="http://schemas.microsoft.com/office/drawing/2014/main" id="{D9F2C5F4-C3D9-4980-AD24-DEA0173712FA}"/>
              </a:ext>
            </a:extLst>
          </p:cNvPr>
          <p:cNvSpPr txBox="1"/>
          <p:nvPr/>
        </p:nvSpPr>
        <p:spPr>
          <a:xfrm>
            <a:off x="2626550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5" name="11">
            <a:extLst>
              <a:ext uri="{FF2B5EF4-FFF2-40B4-BE49-F238E27FC236}">
                <a16:creationId xmlns="" xmlns:a16="http://schemas.microsoft.com/office/drawing/2014/main" id="{6F460144-BBF0-4008-85AD-056EFE9EA123}"/>
              </a:ext>
            </a:extLst>
          </p:cNvPr>
          <p:cNvSpPr txBox="1"/>
          <p:nvPr/>
        </p:nvSpPr>
        <p:spPr>
          <a:xfrm>
            <a:off x="5403767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6" name="11">
            <a:extLst>
              <a:ext uri="{FF2B5EF4-FFF2-40B4-BE49-F238E27FC236}">
                <a16:creationId xmlns="" xmlns:a16="http://schemas.microsoft.com/office/drawing/2014/main" id="{1C8C4742-9465-4253-9FE2-67068B27656B}"/>
              </a:ext>
            </a:extLst>
          </p:cNvPr>
          <p:cNvSpPr txBox="1"/>
          <p:nvPr/>
        </p:nvSpPr>
        <p:spPr>
          <a:xfrm>
            <a:off x="9192841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96" grpId="0"/>
      <p:bldP spid="102" grpId="0"/>
      <p:bldP spid="103" grpId="0"/>
      <p:bldP spid="104" grpId="0"/>
      <p:bldP spid="105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=""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=""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=""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7FE7D1-E896-46EA-909C-7AE532638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26" y="796063"/>
            <a:ext cx="3250037" cy="303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158928-A88F-436A-8477-A7452EF5D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538" y="812790"/>
            <a:ext cx="6528785" cy="2902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352BEF6-F39E-4B64-9DA3-A9CCBB891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825" y="3924756"/>
            <a:ext cx="10131497" cy="29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=""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=""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=""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=""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=""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=""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03</a:t>
            </a:r>
          </a:p>
        </p:txBody>
      </p:sp>
      <p:sp>
        <p:nvSpPr>
          <p:cNvPr id="12" name="11">
            <a:extLst>
              <a:ext uri="{FF2B5EF4-FFF2-40B4-BE49-F238E27FC236}">
                <a16:creationId xmlns=""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=""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35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141</Words>
  <Application>Microsoft Office PowerPoint</Application>
  <PresentationFormat>Widescreen</PresentationFormat>
  <Paragraphs>74</Paragraphs>
  <Slides>20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#9Slide03 SVNNeutraface 2</vt:lpstr>
      <vt:lpstr>Arial</vt:lpstr>
      <vt:lpstr>Arial-Rounded</vt:lpstr>
      <vt:lpstr>Calibri</vt:lpstr>
      <vt:lpstr>Calibri Light</vt:lpstr>
      <vt:lpstr>等线</vt:lpstr>
      <vt:lpstr>等线 Light</vt:lpstr>
      <vt:lpstr>Impact</vt:lpstr>
      <vt:lpstr>新細明體</vt:lpstr>
      <vt:lpstr>造字工房形黑（非商用）细体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My Nguyen</cp:lastModifiedBy>
  <cp:revision>78</cp:revision>
  <dcterms:created xsi:type="dcterms:W3CDTF">2021-07-06T07:31:41Z</dcterms:created>
  <dcterms:modified xsi:type="dcterms:W3CDTF">2021-11-21T07:49:46Z</dcterms:modified>
</cp:coreProperties>
</file>