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4"/>
  </p:notesMasterIdLst>
  <p:sldIdLst>
    <p:sldId id="256" r:id="rId4"/>
    <p:sldId id="265" r:id="rId5"/>
    <p:sldId id="266" r:id="rId6"/>
    <p:sldId id="269" r:id="rId7"/>
    <p:sldId id="267" r:id="rId8"/>
    <p:sldId id="274" r:id="rId9"/>
    <p:sldId id="270" r:id="rId10"/>
    <p:sldId id="273"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2924"/>
    <a:srgbClr val="F81D18"/>
    <a:srgbClr val="FF0000"/>
    <a:srgbClr val="3399FF"/>
    <a:srgbClr val="33CC33"/>
    <a:srgbClr val="FF9999"/>
    <a:srgbClr val="66FF66"/>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8</a:t>
            </a:fld>
            <a:endParaRPr lang="en-US"/>
          </a:p>
        </p:txBody>
      </p:sp>
    </p:spTree>
    <p:extLst>
      <p:ext uri="{BB962C8B-B14F-4D97-AF65-F5344CB8AC3E}">
        <p14:creationId xmlns:p14="http://schemas.microsoft.com/office/powerpoint/2010/main" val="268823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9</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2021/12/15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12/15/2021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anose="02020603050405020304" pitchFamily="18" charset="0"/>
                <a:cs typeface="Times New Roman" panose="02020603050405020304" pitchFamily="18" charset="0"/>
              </a:rPr>
              <a:t>LUYỆN TẬP CHUNG</a:t>
            </a:r>
          </a:p>
          <a:p>
            <a:pPr algn="ctr"/>
            <a:r>
              <a:rPr lang="en-US" sz="4000" b="1" dirty="0" smtClean="0">
                <a:solidFill>
                  <a:srgbClr val="FF5050"/>
                </a:solidFill>
                <a:latin typeface="Times New Roman" panose="02020603050405020304" pitchFamily="18" charset="0"/>
                <a:cs typeface="Times New Roman" panose="02020603050405020304" pitchFamily="18" charset="0"/>
              </a:rPr>
              <a:t>(</a:t>
            </a:r>
            <a:r>
              <a:rPr lang="en-US" sz="4000" b="1" dirty="0" err="1" smtClean="0">
                <a:solidFill>
                  <a:srgbClr val="FF5050"/>
                </a:solidFill>
                <a:latin typeface="Times New Roman" panose="02020603050405020304" pitchFamily="18" charset="0"/>
                <a:cs typeface="Times New Roman" panose="02020603050405020304" pitchFamily="18" charset="0"/>
              </a:rPr>
              <a:t>tiết</a:t>
            </a:r>
            <a:r>
              <a:rPr lang="en-US" sz="4000" b="1" dirty="0" smtClean="0">
                <a:solidFill>
                  <a:srgbClr val="FF5050"/>
                </a:solidFill>
                <a:latin typeface="Times New Roman" panose="02020603050405020304" pitchFamily="18" charset="0"/>
                <a:cs typeface="Times New Roman" panose="02020603050405020304" pitchFamily="18" charset="0"/>
              </a:rPr>
              <a:t> 1)</a:t>
            </a:r>
            <a:endParaRPr lang="en-US" sz="4000" b="1" dirty="0">
              <a:solidFill>
                <a:srgbClr val="FF5050"/>
              </a:solidFill>
              <a:latin typeface="Times New Roman" panose="02020603050405020304" pitchFamily="18" charset="0"/>
              <a:cs typeface="Times New Roman" panose="02020603050405020304" pitchFamily="18" charset="0"/>
            </a:endParaRPr>
          </a:p>
        </p:txBody>
      </p:sp>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5"/>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6"/>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84885"/>
      </p:ext>
    </p:extLst>
  </p:cSld>
  <p:clrMapOvr>
    <a:masterClrMapping/>
  </p:clrMapOvr>
  <p:timing>
    <p:tnLst>
      <p:par>
        <p:cTn id="1" dur="indefinite" restart="never" nodeType="tmRoot"/>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 xmlns:a16="http://schemas.microsoft.com/office/drawing/2014/main" id="{305C553B-76D6-40C2-9444-290FF0CAAE6A}"/>
              </a:ext>
            </a:extLst>
          </p:cNvPr>
          <p:cNvSpPr txBox="1"/>
          <p:nvPr/>
        </p:nvSpPr>
        <p:spPr>
          <a:xfrm>
            <a:off x="2065245" y="117223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205" y="2877985"/>
            <a:ext cx="501119" cy="448915"/>
          </a:xfrm>
          <a:prstGeom prst="rect">
            <a:avLst/>
          </a:prstGeom>
        </p:spPr>
      </p:pic>
      <p:sp>
        <p:nvSpPr>
          <p:cNvPr id="10" name="TextBox 9"/>
          <p:cNvSpPr txBox="1"/>
          <p:nvPr/>
        </p:nvSpPr>
        <p:spPr>
          <a:xfrm>
            <a:off x="4931350" y="2080303"/>
            <a:ext cx="2841049" cy="707886"/>
          </a:xfrm>
          <a:prstGeom prst="rect">
            <a:avLst/>
          </a:prstGeom>
          <a:noFill/>
        </p:spPr>
        <p:txBody>
          <a:bodyPr wrap="square" rtlCol="0">
            <a:spAutoFit/>
          </a:bodyPr>
          <a:lstStyle/>
          <a:p>
            <a:r>
              <a:rPr lang="en-US" sz="4000" dirty="0" err="1">
                <a:solidFill>
                  <a:schemeClr val="accent2">
                    <a:lumMod val="75000"/>
                  </a:schemeClr>
                </a:solidFill>
                <a:latin typeface="iCiel Pony" panose="02000000000000000000" pitchFamily="2" charset="0"/>
              </a:rPr>
              <a:t>Mục</a:t>
            </a:r>
            <a:r>
              <a:rPr lang="en-US" sz="4000" dirty="0">
                <a:solidFill>
                  <a:schemeClr val="accent2">
                    <a:lumMod val="75000"/>
                  </a:schemeClr>
                </a:solidFill>
                <a:latin typeface="iCiel Pony" panose="02000000000000000000" pitchFamily="2" charset="0"/>
              </a:rPr>
              <a:t> </a:t>
            </a:r>
            <a:r>
              <a:rPr lang="en-US" sz="4000" dirty="0" err="1">
                <a:solidFill>
                  <a:schemeClr val="accent2">
                    <a:lumMod val="75000"/>
                  </a:schemeClr>
                </a:solidFill>
                <a:latin typeface="iCiel Pony" panose="02000000000000000000" pitchFamily="2" charset="0"/>
              </a:rPr>
              <a:t>tiêu</a:t>
            </a:r>
            <a:endParaRPr lang="en-US" sz="4000" dirty="0">
              <a:solidFill>
                <a:schemeClr val="accent2">
                  <a:lumMod val="75000"/>
                </a:schemeClr>
              </a:solidFill>
              <a:latin typeface="iCiel Pony" panose="02000000000000000000" pitchFamily="2"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00076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747535"/>
            <a:ext cx="501119" cy="448915"/>
          </a:xfrm>
          <a:prstGeom prst="rect">
            <a:avLst/>
          </a:prstGeom>
        </p:spPr>
      </p:pic>
      <p:sp>
        <p:nvSpPr>
          <p:cNvPr id="2" name="TextBox 1"/>
          <p:cNvSpPr txBox="1"/>
          <p:nvPr/>
        </p:nvSpPr>
        <p:spPr>
          <a:xfrm>
            <a:off x="3415004" y="2920604"/>
            <a:ext cx="6269323" cy="954107"/>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củng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phép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trừ</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nhớ</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với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một</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9" name="TextBox 8"/>
          <p:cNvSpPr txBox="1"/>
          <p:nvPr/>
        </p:nvSpPr>
        <p:spPr>
          <a:xfrm>
            <a:off x="3415004" y="3987903"/>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về</a:t>
            </a:r>
            <a:r>
              <a:rPr lang="en-US" sz="2800" dirty="0" smtClean="0">
                <a:solidFill>
                  <a:srgbClr val="00B050"/>
                </a:solidFill>
                <a:latin typeface="iCiel Cadena" panose="02000503000000020004" pitchFamily="2" charset="0"/>
              </a:rPr>
              <a:t> so </a:t>
            </a:r>
            <a:r>
              <a:rPr lang="en-US" sz="2800" dirty="0" err="1" smtClean="0">
                <a:solidFill>
                  <a:srgbClr val="00B050"/>
                </a:solidFill>
                <a:latin typeface="iCiel Cadena" panose="02000503000000020004" pitchFamily="2" charset="0"/>
              </a:rPr>
              <a:t>sánh</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11" name="TextBox 10"/>
          <p:cNvSpPr txBox="1"/>
          <p:nvPr/>
        </p:nvSpPr>
        <p:spPr>
          <a:xfrm>
            <a:off x="3415004" y="4711525"/>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Vận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dụng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vào</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giải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các</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bài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toán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đố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nodeType="click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37 - 4</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83209"/>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48 - 5</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37</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a:t>
                </a:r>
              </a:p>
              <a:p>
                <a:pPr>
                  <a:lnSpc>
                    <a:spcPct val="150000"/>
                  </a:lnSpc>
                </a:pPr>
                <a:r>
                  <a:rPr lang="en-US" sz="3200" b="1" dirty="0" smtClean="0">
                    <a:solidFill>
                      <a:srgbClr val="FF0000"/>
                    </a:solidFill>
                    <a:latin typeface="Arial" pitchFamily="34" charset="0"/>
                    <a:cs typeface="Arial" pitchFamily="34" charset="0"/>
                  </a:rPr>
                  <a:t>            33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53</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xmlns=""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33CC33"/>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32bậc thang. Sóc đã leo được 9 bậc thang. Hỏi sóc cần leo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819883" y="2732573"/>
            <a:ext cx="7450713" cy="3600986"/>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Sóc cần leo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9522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 xmlns:a16="http://schemas.microsoft.com/office/drawing/2014/main"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3145918" y="3588306"/>
            <a:ext cx="5210903"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0"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 xmlns:a16="http://schemas.microsoft.com/office/drawing/2014/main"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tập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chung</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trang</a:t>
            </a: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 xmlns:a16="http://schemas.microsoft.com/office/drawing/2014/main"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430</Words>
  <Application>Microsoft Office PowerPoint</Application>
  <PresentationFormat>Custom</PresentationFormat>
  <Paragraphs>88</Paragraphs>
  <Slides>10</Slides>
  <Notes>5</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nguyễn thanh tú</cp:lastModifiedBy>
  <cp:revision>126</cp:revision>
  <dcterms:created xsi:type="dcterms:W3CDTF">2021-06-03T14:58:56Z</dcterms:created>
  <dcterms:modified xsi:type="dcterms:W3CDTF">2021-12-15T09:16:45Z</dcterms:modified>
</cp:coreProperties>
</file>