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326" r:id="rId2"/>
    <p:sldId id="327" r:id="rId3"/>
    <p:sldId id="331" r:id="rId4"/>
    <p:sldId id="328" r:id="rId5"/>
    <p:sldId id="314" r:id="rId6"/>
    <p:sldId id="334" r:id="rId7"/>
    <p:sldId id="332" r:id="rId8"/>
    <p:sldId id="279" r:id="rId9"/>
    <p:sldId id="281" r:id="rId10"/>
    <p:sldId id="299" r:id="rId11"/>
    <p:sldId id="292" r:id="rId12"/>
    <p:sldId id="295" r:id="rId13"/>
    <p:sldId id="319" r:id="rId14"/>
    <p:sldId id="321" r:id="rId15"/>
    <p:sldId id="333" r:id="rId16"/>
    <p:sldId id="317" r:id="rId17"/>
    <p:sldId id="322" r:id="rId18"/>
    <p:sldId id="288" r:id="rId19"/>
    <p:sldId id="307" r:id="rId20"/>
    <p:sldId id="325" r:id="rId21"/>
    <p:sldId id="323" r:id="rId22"/>
    <p:sldId id="324" r:id="rId23"/>
    <p:sldId id="30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7F0F5"/>
    <a:srgbClr val="FECCB8"/>
    <a:srgbClr val="B9FDC6"/>
    <a:srgbClr val="A9FDB9"/>
    <a:srgbClr val="6DFB88"/>
    <a:srgbClr val="99CCFF"/>
    <a:srgbClr val="3399FF"/>
    <a:srgbClr val="FF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 autoAdjust="0"/>
  </p:normalViewPr>
  <p:slideViewPr>
    <p:cSldViewPr>
      <p:cViewPr varScale="1">
        <p:scale>
          <a:sx n="88" d="100"/>
          <a:sy n="88" d="100"/>
        </p:scale>
        <p:origin x="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5BA95-F0E2-4F73-BFC8-C8E44D638E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A8ACDA9-258C-4E68-9AF5-B91B0FFB8A9C}">
      <dgm:prSet custT="1"/>
      <dgm:spPr/>
      <dgm:t>
        <a:bodyPr/>
        <a:lstStyle/>
        <a:p>
          <a:pPr algn="ctr"/>
          <a:r>
            <a:rPr lang="en-US" sz="3600" b="1"/>
            <a:t>Yêu cầu cần đạt: </a:t>
          </a:r>
          <a:endParaRPr lang="en-US" sz="3600"/>
        </a:p>
      </dgm:t>
    </dgm:pt>
    <dgm:pt modelId="{D8C9E07B-9D0B-4541-982C-5D318E80D75F}" type="parTrans" cxnId="{23640315-838F-4181-9B7A-41340B23D23A}">
      <dgm:prSet/>
      <dgm:spPr/>
      <dgm:t>
        <a:bodyPr/>
        <a:lstStyle/>
        <a:p>
          <a:endParaRPr lang="en-US"/>
        </a:p>
      </dgm:t>
    </dgm:pt>
    <dgm:pt modelId="{D5676E76-9A75-4313-9199-F007176D3754}" type="sibTrans" cxnId="{23640315-838F-4181-9B7A-41340B23D23A}">
      <dgm:prSet/>
      <dgm:spPr/>
      <dgm:t>
        <a:bodyPr/>
        <a:lstStyle/>
        <a:p>
          <a:endParaRPr lang="en-US"/>
        </a:p>
      </dgm:t>
    </dgm:pt>
    <dgm:pt modelId="{D60DFE63-5F69-42DD-9119-C352220177F7}">
      <dgm:prSet/>
      <dgm:spPr/>
      <dgm:t>
        <a:bodyPr/>
        <a:lstStyle/>
        <a:p>
          <a:r>
            <a:rPr lang="nl-NL"/>
            <a:t>- Học sinh thực hiện được: Kể được một số việc mà HS lớp 3 có thể tự làm lấy. Nêu được ích lợi của việc tự làm lấy việc của mình.</a:t>
          </a:r>
          <a:endParaRPr lang="en-US"/>
        </a:p>
      </dgm:t>
    </dgm:pt>
    <dgm:pt modelId="{3BC44A30-6C0F-464E-BA09-8B92942C6DB1}" type="parTrans" cxnId="{22DF4AC9-1821-40FD-AB3C-A7FEEC74F19D}">
      <dgm:prSet/>
      <dgm:spPr/>
      <dgm:t>
        <a:bodyPr/>
        <a:lstStyle/>
        <a:p>
          <a:endParaRPr lang="en-US"/>
        </a:p>
      </dgm:t>
    </dgm:pt>
    <dgm:pt modelId="{C1456788-7331-4F63-BC4E-2A947BA3EB2B}" type="sibTrans" cxnId="{22DF4AC9-1821-40FD-AB3C-A7FEEC74F19D}">
      <dgm:prSet/>
      <dgm:spPr/>
      <dgm:t>
        <a:bodyPr/>
        <a:lstStyle/>
        <a:p>
          <a:endParaRPr lang="en-US"/>
        </a:p>
      </dgm:t>
    </dgm:pt>
    <dgm:pt modelId="{93E45C21-70EB-4226-B595-ABFBFE99C282}">
      <dgm:prSet/>
      <dgm:spPr/>
      <dgm:t>
        <a:bodyPr/>
        <a:lstStyle/>
        <a:p>
          <a:r>
            <a:rPr lang="nl-NL" b="1"/>
            <a:t>-</a:t>
          </a:r>
          <a:r>
            <a:rPr lang="nl-NL"/>
            <a:t> Hs vận dụng được: Nhớ được ích lợi của việc tự làm lấy việc của mình trong cuộc sống hằng ngày. Biết tự làm lấy những việc của mình ở nhà, ở trường.</a:t>
          </a:r>
          <a:endParaRPr lang="en-US"/>
        </a:p>
      </dgm:t>
    </dgm:pt>
    <dgm:pt modelId="{CA158B2B-45A6-4DF2-BC6A-347175A8F1D9}" type="parTrans" cxnId="{9024F570-5EA1-429D-8A84-82ED32684520}">
      <dgm:prSet/>
      <dgm:spPr/>
      <dgm:t>
        <a:bodyPr/>
        <a:lstStyle/>
        <a:p>
          <a:endParaRPr lang="en-US"/>
        </a:p>
      </dgm:t>
    </dgm:pt>
    <dgm:pt modelId="{3BF79277-7E97-481E-BDC3-8DA468E15AE2}" type="sibTrans" cxnId="{9024F570-5EA1-429D-8A84-82ED32684520}">
      <dgm:prSet/>
      <dgm:spPr/>
      <dgm:t>
        <a:bodyPr/>
        <a:lstStyle/>
        <a:p>
          <a:endParaRPr lang="en-US"/>
        </a:p>
      </dgm:t>
    </dgm:pt>
    <dgm:pt modelId="{C8160AB4-7EF8-4CDC-A25D-FE649103691E}" type="pres">
      <dgm:prSet presAssocID="{22B5BA95-F0E2-4F73-BFC8-C8E44D638E04}" presName="linear" presStyleCnt="0">
        <dgm:presLayoutVars>
          <dgm:animLvl val="lvl"/>
          <dgm:resizeHandles val="exact"/>
        </dgm:presLayoutVars>
      </dgm:prSet>
      <dgm:spPr/>
    </dgm:pt>
    <dgm:pt modelId="{DCC18C2C-69B1-4B88-B299-F70102AAE371}" type="pres">
      <dgm:prSet presAssocID="{DA8ACDA9-258C-4E68-9AF5-B91B0FFB8A9C}" presName="parentText" presStyleLbl="node1" presStyleIdx="0" presStyleCnt="3" custLinFactY="-47180" custLinFactNeighborX="-5882" custLinFactNeighborY="-100000">
        <dgm:presLayoutVars>
          <dgm:chMax val="0"/>
          <dgm:bulletEnabled val="1"/>
        </dgm:presLayoutVars>
      </dgm:prSet>
      <dgm:spPr/>
    </dgm:pt>
    <dgm:pt modelId="{0F58B88D-623F-4490-BBC6-C676BE345F27}" type="pres">
      <dgm:prSet presAssocID="{D5676E76-9A75-4313-9199-F007176D3754}" presName="spacer" presStyleCnt="0"/>
      <dgm:spPr/>
    </dgm:pt>
    <dgm:pt modelId="{A967BC53-793A-4805-A67F-F297E6E495AF}" type="pres">
      <dgm:prSet presAssocID="{D60DFE63-5F69-42DD-9119-C352220177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52980F-3C3F-4E1A-8DAB-BCA0E0B1A33D}" type="pres">
      <dgm:prSet presAssocID="{C1456788-7331-4F63-BC4E-2A947BA3EB2B}" presName="spacer" presStyleCnt="0"/>
      <dgm:spPr/>
    </dgm:pt>
    <dgm:pt modelId="{6F0D3CC0-34A8-47C0-BC99-45E2D01BD26B}" type="pres">
      <dgm:prSet presAssocID="{93E45C21-70EB-4226-B595-ABFBFE99C2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640315-838F-4181-9B7A-41340B23D23A}" srcId="{22B5BA95-F0E2-4F73-BFC8-C8E44D638E04}" destId="{DA8ACDA9-258C-4E68-9AF5-B91B0FFB8A9C}" srcOrd="0" destOrd="0" parTransId="{D8C9E07B-9D0B-4541-982C-5D318E80D75F}" sibTransId="{D5676E76-9A75-4313-9199-F007176D3754}"/>
    <dgm:cxn modelId="{9024F570-5EA1-429D-8A84-82ED32684520}" srcId="{22B5BA95-F0E2-4F73-BFC8-C8E44D638E04}" destId="{93E45C21-70EB-4226-B595-ABFBFE99C282}" srcOrd="2" destOrd="0" parTransId="{CA158B2B-45A6-4DF2-BC6A-347175A8F1D9}" sibTransId="{3BF79277-7E97-481E-BDC3-8DA468E15AE2}"/>
    <dgm:cxn modelId="{4F260489-589B-4D2F-8928-7496C10389D7}" type="presOf" srcId="{DA8ACDA9-258C-4E68-9AF5-B91B0FFB8A9C}" destId="{DCC18C2C-69B1-4B88-B299-F70102AAE371}" srcOrd="0" destOrd="0" presId="urn:microsoft.com/office/officeart/2005/8/layout/vList2"/>
    <dgm:cxn modelId="{FDB00099-7E4F-4937-B333-6959C754D8BA}" type="presOf" srcId="{D60DFE63-5F69-42DD-9119-C352220177F7}" destId="{A967BC53-793A-4805-A67F-F297E6E495AF}" srcOrd="0" destOrd="0" presId="urn:microsoft.com/office/officeart/2005/8/layout/vList2"/>
    <dgm:cxn modelId="{22DF4AC9-1821-40FD-AB3C-A7FEEC74F19D}" srcId="{22B5BA95-F0E2-4F73-BFC8-C8E44D638E04}" destId="{D60DFE63-5F69-42DD-9119-C352220177F7}" srcOrd="1" destOrd="0" parTransId="{3BC44A30-6C0F-464E-BA09-8B92942C6DB1}" sibTransId="{C1456788-7331-4F63-BC4E-2A947BA3EB2B}"/>
    <dgm:cxn modelId="{FF8C25ED-5FA1-4417-B962-33744B7C0EA8}" type="presOf" srcId="{93E45C21-70EB-4226-B595-ABFBFE99C282}" destId="{6F0D3CC0-34A8-47C0-BC99-45E2D01BD26B}" srcOrd="0" destOrd="0" presId="urn:microsoft.com/office/officeart/2005/8/layout/vList2"/>
    <dgm:cxn modelId="{A626EEFC-9B3C-4E08-A371-749AB4E5D148}" type="presOf" srcId="{22B5BA95-F0E2-4F73-BFC8-C8E44D638E04}" destId="{C8160AB4-7EF8-4CDC-A25D-FE649103691E}" srcOrd="0" destOrd="0" presId="urn:microsoft.com/office/officeart/2005/8/layout/vList2"/>
    <dgm:cxn modelId="{A32EE5AA-87C4-42C6-A307-00B88246B573}" type="presParOf" srcId="{C8160AB4-7EF8-4CDC-A25D-FE649103691E}" destId="{DCC18C2C-69B1-4B88-B299-F70102AAE371}" srcOrd="0" destOrd="0" presId="urn:microsoft.com/office/officeart/2005/8/layout/vList2"/>
    <dgm:cxn modelId="{ECF81FB4-9A03-400B-B1DB-E9ADA8744458}" type="presParOf" srcId="{C8160AB4-7EF8-4CDC-A25D-FE649103691E}" destId="{0F58B88D-623F-4490-BBC6-C676BE345F27}" srcOrd="1" destOrd="0" presId="urn:microsoft.com/office/officeart/2005/8/layout/vList2"/>
    <dgm:cxn modelId="{ECBE9371-BC69-4BDE-953F-EB2652E9F802}" type="presParOf" srcId="{C8160AB4-7EF8-4CDC-A25D-FE649103691E}" destId="{A967BC53-793A-4805-A67F-F297E6E495AF}" srcOrd="2" destOrd="0" presId="urn:microsoft.com/office/officeart/2005/8/layout/vList2"/>
    <dgm:cxn modelId="{B4020C64-0C94-46EF-A1B4-FE3FBCF31829}" type="presParOf" srcId="{C8160AB4-7EF8-4CDC-A25D-FE649103691E}" destId="{CB52980F-3C3F-4E1A-8DAB-BCA0E0B1A33D}" srcOrd="3" destOrd="0" presId="urn:microsoft.com/office/officeart/2005/8/layout/vList2"/>
    <dgm:cxn modelId="{DA45C51F-903E-401E-8664-04FDA70E518C}" type="presParOf" srcId="{C8160AB4-7EF8-4CDC-A25D-FE649103691E}" destId="{6F0D3CC0-34A8-47C0-BC99-45E2D01BD2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18C2C-69B1-4B88-B299-F70102AAE371}">
      <dsp:nvSpPr>
        <dsp:cNvPr id="0" name=""/>
        <dsp:cNvSpPr/>
      </dsp:nvSpPr>
      <dsp:spPr>
        <a:xfrm>
          <a:off x="0" y="0"/>
          <a:ext cx="9067622" cy="10964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Yêu cầu cần đạt: </a:t>
          </a:r>
          <a:endParaRPr lang="en-US" sz="3600" kern="1200"/>
        </a:p>
      </dsp:txBody>
      <dsp:txXfrm>
        <a:off x="53524" y="53524"/>
        <a:ext cx="8960574" cy="989388"/>
      </dsp:txXfrm>
    </dsp:sp>
    <dsp:sp modelId="{A967BC53-793A-4805-A67F-F297E6E495AF}">
      <dsp:nvSpPr>
        <dsp:cNvPr id="0" name=""/>
        <dsp:cNvSpPr/>
      </dsp:nvSpPr>
      <dsp:spPr>
        <a:xfrm>
          <a:off x="0" y="1204335"/>
          <a:ext cx="9067622" cy="1096436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- Học sinh thực hiện được: Kể được một số việc mà HS lớp 3 có thể tự làm lấy. Nêu được ích lợi của việc tự làm lấy việc của mình.</a:t>
          </a:r>
          <a:endParaRPr lang="en-US" sz="2100" kern="1200"/>
        </a:p>
      </dsp:txBody>
      <dsp:txXfrm>
        <a:off x="53524" y="1257859"/>
        <a:ext cx="8960574" cy="989388"/>
      </dsp:txXfrm>
    </dsp:sp>
    <dsp:sp modelId="{6F0D3CC0-34A8-47C0-BC99-45E2D01BD26B}">
      <dsp:nvSpPr>
        <dsp:cNvPr id="0" name=""/>
        <dsp:cNvSpPr/>
      </dsp:nvSpPr>
      <dsp:spPr>
        <a:xfrm>
          <a:off x="0" y="2361252"/>
          <a:ext cx="9067622" cy="1096436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/>
            <a:t>-</a:t>
          </a:r>
          <a:r>
            <a:rPr lang="nl-NL" sz="2100" kern="1200"/>
            <a:t> Hs vận dụng được: Nhớ được ích lợi của việc tự làm lấy việc của mình trong cuộc sống hằng ngày. Biết tự làm lấy những việc của mình ở nhà, ở trường.</a:t>
          </a:r>
          <a:endParaRPr lang="en-US" sz="2100" kern="1200"/>
        </a:p>
      </dsp:txBody>
      <dsp:txXfrm>
        <a:off x="53524" y="2414776"/>
        <a:ext cx="8960574" cy="98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BEF0BD4-E649-49A3-9BB7-67CFCB5D81E9}" type="datetimeFigureOut">
              <a:rPr lang="vi-VN"/>
              <a:pPr>
                <a:defRPr/>
              </a:pPr>
              <a:t>11/12/2021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7EA817-EDEC-4F26-869A-7EEF2C3E6BC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35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DengXian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50E72F-2C37-48A3-9744-3F69949416F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FontAwesome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FontAwesome"/>
            </a:endParaRPr>
          </a:p>
        </p:txBody>
      </p:sp>
    </p:spTree>
    <p:extLst>
      <p:ext uri="{BB962C8B-B14F-4D97-AF65-F5344CB8AC3E}">
        <p14:creationId xmlns:p14="http://schemas.microsoft.com/office/powerpoint/2010/main" val="386889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DengXian" panose="02010600030101010101" pitchFamily="2" charset="-122"/>
            </a:endParaRPr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50E72F-2C37-48A3-9744-3F69949416F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FontAwesome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FontAwesome"/>
            </a:endParaRPr>
          </a:p>
        </p:txBody>
      </p:sp>
    </p:spTree>
    <p:extLst>
      <p:ext uri="{BB962C8B-B14F-4D97-AF65-F5344CB8AC3E}">
        <p14:creationId xmlns:p14="http://schemas.microsoft.com/office/powerpoint/2010/main" val="196938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4C710E47-C6DF-4AA2-9D2A-97911EF0FFF0}" type="slidenum">
              <a:rPr lang="en-US" altLang="zh-CN" sz="1200" smtClean="0"/>
              <a:pPr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6377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09E0E0FE-2051-4E11-B2B8-E53D4FFB6DFE}" type="slidenum">
              <a:rPr lang="en-US" altLang="zh-CN" sz="1200" smtClean="0"/>
              <a:pPr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93401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8294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文本占位符 829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3C63DF26-8433-4088-95B4-A6BF949599EA}" type="slidenum">
              <a:rPr lang="en-US" altLang="zh-CN" sz="1200" smtClean="0"/>
              <a:pPr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3718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EDF82889-FB19-4969-AE76-13AFF0DC39EE}" type="slidenum">
              <a:rPr lang="en-US" altLang="zh-CN" sz="1200" smtClean="0"/>
              <a:pPr/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29313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文本占位符 8192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D493AFBE-59A0-41FA-B74B-20555769B240}" type="slidenum">
              <a:rPr lang="en-US" altLang="zh-CN" sz="1200" smtClean="0"/>
              <a:pPr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4665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2EB1-1DB6-429E-86C0-154133AA8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5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851F-C4CF-4AA6-86B2-E7C3970BB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10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01AD-D8F0-499F-ACFF-36DCB7B45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83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BA8F-6AE0-4696-BF7D-A2BECF66D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27B0-C7E3-43B1-8D08-73F2BDC3E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79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EEEF-B93F-40AC-9018-2C3556E3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63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C253-C6A2-4F3C-A80C-13D69A0B0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0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56C4-A207-4F5B-A6F8-921F08D84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1B23-85D8-4184-907B-A9D69EAE1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AE39-0BF3-4916-A630-773D43553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C7AA-CA2D-4430-B70C-6F8DDAB1C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01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2839-678E-4364-A313-6D39732CB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A917BE-06D2-4BBB-B95F-A90499CFF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anh%20sinh%20nhat\IMG_0932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gif"/><Relationship Id="rId2" Type="http://schemas.openxmlformats.org/officeDocument/2006/relationships/audio" Target="file:///E:\hoi%20giang%20tinh.T\cungmuahat....3.MP3" TargetMode="External"/><Relationship Id="rId1" Type="http://schemas.openxmlformats.org/officeDocument/2006/relationships/audio" Target="file:///E:\hoi%20giang%20tinh.T\conchimhayhot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902" y="990664"/>
            <a:ext cx="8153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16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0" y="910772"/>
            <a:ext cx="9144000" cy="1569660"/>
          </a:xfrm>
          <a:prstGeom prst="rect">
            <a:avLst/>
          </a:prstGeom>
          <a:solidFill>
            <a:srgbClr val="B9FDC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phiền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-105519" y="2524982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Times New Roman" panose="02020603050405020304" pitchFamily="18" charset="0"/>
              </a:rPr>
              <a:t>    </a:t>
            </a:r>
            <a:r>
              <a:rPr lang="en-US" altLang="en-US" sz="3400" dirty="0">
                <a:latin typeface="Times New Roman" panose="02020603050405020304" pitchFamily="18" charset="0"/>
              </a:rPr>
              <a:t>a)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vi-VN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o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400" dirty="0">
                <a:latin typeface="Times New Roman" panose="02020603050405020304" pitchFamily="18" charset="0"/>
              </a:rPr>
              <a:t>.</a:t>
            </a: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915081" y="2571312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…......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363166" y="3116882"/>
            <a:ext cx="2133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….........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030062" y="4884644"/>
            <a:ext cx="1295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705166" y="3074418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dirty="0">
                <a:latin typeface=".VnTime" panose="020B7200000000000000" pitchFamily="34" charset="0"/>
              </a:rPr>
              <a:t>…......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-20406" y="4362356"/>
            <a:ext cx="895957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Times New Roman" panose="02020603050405020304" pitchFamily="18" charset="0"/>
              </a:rPr>
              <a:t>    </a:t>
            </a:r>
            <a:r>
              <a:rPr lang="en-US" altLang="en-US" sz="3400" dirty="0">
                <a:latin typeface="Times New Roman" panose="02020603050405020304" pitchFamily="18" charset="0"/>
              </a:rPr>
              <a:t>b)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 err="1">
                <a:latin typeface="Times New Roman" panose="02020603050405020304" pitchFamily="18" charset="0"/>
              </a:rPr>
              <a:t>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em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mau</a:t>
            </a:r>
            <a:r>
              <a:rPr lang="vi-VN" altLang="en-US" sz="3400" dirty="0">
                <a:latin typeface="Times New Roman" panose="02020603050405020304" pitchFamily="18" charset="0"/>
              </a:rPr>
              <a:t>  ..... 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4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400" dirty="0">
                <a:latin typeface="Times New Roman" panose="02020603050405020304" pitchFamily="18" charset="0"/>
              </a:rPr>
              <a:t> 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3400" dirty="0">
                <a:latin typeface="Times New Roman" panose="02020603050405020304" pitchFamily="18" charset="0"/>
              </a:rPr>
              <a:t>.</a:t>
            </a: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5859472" y="2528848"/>
            <a:ext cx="1905000" cy="6159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2638081" y="3064363"/>
            <a:ext cx="1981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6329826" y="3074418"/>
            <a:ext cx="1981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dẫm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7764472" y="4344473"/>
            <a:ext cx="1600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1720514" y="4870597"/>
            <a:ext cx="193389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phiền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17" name="Picture 16" descr="Description: Description: Description: D:\TOV\^AB60FC8AD238CFBD101BD53637FD6008A7D93DCF34DA3C9AEB^pimgpsh_fullsize_dist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8" grpId="0"/>
      <p:bldP spid="66609" grpId="0"/>
      <p:bldP spid="66610" grpId="0"/>
      <p:bldP spid="66611" grpId="0"/>
      <p:bldP spid="666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3" name="Picture 77" descr="310b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8" y="3657594"/>
            <a:ext cx="4876791" cy="32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1919628" y="55150"/>
            <a:ext cx="7015556" cy="584775"/>
          </a:xfrm>
          <a:prstGeom prst="rect">
            <a:avLst/>
          </a:prstGeom>
          <a:solidFill>
            <a:srgbClr val="B9FDC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tập3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74343" y="874521"/>
            <a:ext cx="8849924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</a:rPr>
              <a:t>   </a:t>
            </a:r>
            <a:r>
              <a:rPr lang="en-US" altLang="en-US" dirty="0">
                <a:latin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đang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Hái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hoa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chủ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Dũng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Dũng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- </a:t>
            </a:r>
            <a:r>
              <a:rPr lang="en-US" altLang="en-US" dirty="0" err="1">
                <a:latin typeface="Times New Roman" panose="02020603050405020304" pitchFamily="18" charset="0"/>
              </a:rPr>
              <a:t>Tớ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khéo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cậu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tớ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cậu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giỏi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toán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hộ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tớ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Description: Description: Description: D:\TOV\^AB60FC8AD238CFBD101BD53637FD6008A7D93DCF34DA3C9AEB^pimgpsh_fullsize_dist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5260" y="4336154"/>
            <a:ext cx="4114800" cy="1828728"/>
          </a:xfrm>
          <a:prstGeom prst="rect">
            <a:avLst/>
          </a:prstGeom>
          <a:solidFill>
            <a:srgbClr val="C7F0F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Không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tự làm lấy việc của mình.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05" y="2898451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0" grpId="0"/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796641"/>
            <a:ext cx="9144000" cy="17543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</a:rPr>
              <a:t>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</a:rPr>
              <a:t>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mau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16" descr="Tu_lam_lay_viec_cua_minh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4800"/>
            <a:ext cx="4572000" cy="4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Tu_lam_lay_viec_cua_minh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800"/>
            <a:ext cx="4572000" cy="4123199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scription: Description: Description: D:\TOV\^AB60FC8AD238CFBD101BD53637FD6008A7D93DCF34DA3C9AEB^pimgpsh_fullsize_dist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980" y="0"/>
            <a:ext cx="5045496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07" y="304882"/>
            <a:ext cx="532929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139700" y="275431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152400" y="269716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1110" y="3767124"/>
            <a:ext cx="373381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711700" y="1379967"/>
            <a:ext cx="29763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dẫm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escription: Description: Description: D:\TOV\^AB60FC8AD238CFBD101BD53637FD6008A7D93DCF34DA3C9AEB^pimgpsh_fullsize_dist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105569"/>
            <a:ext cx="4797425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01417"/>
            <a:ext cx="50482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139700" y="275431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152400" y="269716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66738" y="3855790"/>
            <a:ext cx="2919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798975" y="1822832"/>
            <a:ext cx="34733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Description: Description: Description: D:\TOV\^AB60FC8AD238CFBD101BD53637FD6008A7D93DCF34DA3C9AEB^pimgpsh_fullsize_dist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0A30-4961-4029-8223-9897AF06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4F62-3C94-4B77-92D0-37CD16B0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AF41C-D2EE-4B14-A157-959EDF85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" y="36528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15764-740F-4646-A305-98C0D8D2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838" y="3124208"/>
            <a:ext cx="67042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defTabSz="685800" eaLnBrk="1" hangingPunct="1">
              <a:defRPr/>
            </a:pPr>
            <a:r>
              <a:rPr lang="en-US" altLang="vi-V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14880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76" y="472366"/>
            <a:ext cx="9144000" cy="51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855407" y="2743218"/>
            <a:ext cx="739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4. Ở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dirty="0" err="1">
                <a:latin typeface="Times New Roman" panose="02020603050405020304" pitchFamily="18" charset="0"/>
              </a:rPr>
              <a:t>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</a:rPr>
              <a:t>?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escription: Description: Description: D:\TOV\^AB60FC8AD238CFBD101BD53637FD6008A7D93DCF34DA3C9AEB^pimgpsh_fullsize_dist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995363"/>
            <a:ext cx="81629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112838"/>
            <a:ext cx="47672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689225"/>
            <a:ext cx="3487737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00278" y="2420938"/>
            <a:ext cx="42670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300" dirty="0">
                <a:latin typeface="Times New Roman" panose="02020603050405020304" pitchFamily="18" charset="0"/>
              </a:rPr>
              <a:t>  </a:t>
            </a:r>
            <a:r>
              <a:rPr lang="en-US" altLang="en-US" sz="3300" dirty="0">
                <a:latin typeface="Times New Roman" panose="02020603050405020304" pitchFamily="18" charset="0"/>
              </a:rPr>
              <a:t>3. Ở </a:t>
            </a:r>
            <a:r>
              <a:rPr lang="en-US" altLang="en-US" sz="33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300" dirty="0">
                <a:latin typeface="Times New Roman" panose="02020603050405020304" pitchFamily="18" charset="0"/>
              </a:rPr>
              <a:t>, </a:t>
            </a:r>
            <a:r>
              <a:rPr lang="en-US" altLang="en-US" sz="3300" dirty="0" err="1">
                <a:latin typeface="Times New Roman" panose="02020603050405020304" pitchFamily="18" charset="0"/>
              </a:rPr>
              <a:t>em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l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300" dirty="0" err="1">
                <a:latin typeface="Times New Roman" panose="02020603050405020304" pitchFamily="18" charset="0"/>
              </a:rPr>
              <a:t>m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300" dirty="0"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300" dirty="0">
                <a:latin typeface="Times New Roman" panose="02020603050405020304" pitchFamily="18" charset="0"/>
              </a:rPr>
              <a:t>? 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escription: Description: Description: D:\TOV\^AB60FC8AD238CFBD101BD53637FD6008A7D93DCF34DA3C9AEB^pimgpsh_fullsize_distr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37" name="Picture 25" descr="Cậu bé mồ côi cha, chăm mẹ bệnh tật học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b="9309"/>
          <a:stretch>
            <a:fillRect/>
          </a:stretch>
        </p:blipFill>
        <p:spPr bwMode="auto">
          <a:xfrm>
            <a:off x="0" y="1905040"/>
            <a:ext cx="464819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38" name="Picture 26" descr="a7aa0182-d2b6-4421-a875-6cbf6772cd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6" y="1905040"/>
            <a:ext cx="441960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13"/>
          <p:cNvSpPr>
            <a:spLocks noChangeShapeType="1" noTextEdit="1"/>
          </p:cNvSpPr>
          <p:nvPr/>
        </p:nvSpPr>
        <p:spPr bwMode="auto">
          <a:xfrm>
            <a:off x="685902" y="472366"/>
            <a:ext cx="7937775" cy="1219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</a:t>
            </a:r>
          </a:p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TỰ LÀM LẤY VIỆC CỦA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MÌNH </a:t>
            </a:r>
          </a:p>
          <a:p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 HỌ ĐÃ THÀNH CÔNG</a:t>
            </a:r>
          </a:p>
        </p:txBody>
      </p:sp>
      <p:pic>
        <p:nvPicPr>
          <p:cNvPr id="5" name="Picture 4" descr="Description: Description: Description: D:\TOV\^AB60FC8AD238CFBD101BD53637FD6008A7D93DCF34DA3C9AEB^pimgpsh_fullsize_dist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932.MO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5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94" y="2895614"/>
            <a:ext cx="4195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sz="4000" b="1" dirty="0">
                <a:latin typeface="HP001 4 hàng" panose="020B0603050302020204" pitchFamily="34" charset="-93"/>
                <a:ea typeface="等线"/>
                <a:cs typeface="等线"/>
              </a:rPr>
              <a:t>Đạo đức: 3</a:t>
            </a:r>
            <a:endParaRPr lang="en-US" sz="4000" b="1" dirty="0">
              <a:latin typeface="HP001 4 hàng" panose="020B0603050302020204" pitchFamily="34" charset="-93"/>
              <a:ea typeface="等线"/>
              <a:cs typeface="等线"/>
            </a:endParaRPr>
          </a:p>
        </p:txBody>
      </p:sp>
      <p:sp>
        <p:nvSpPr>
          <p:cNvPr id="7" name="Hình chữ nhật 23"/>
          <p:cNvSpPr/>
          <p:nvPr/>
        </p:nvSpPr>
        <p:spPr>
          <a:xfrm>
            <a:off x="1600278" y="3728333"/>
            <a:ext cx="693401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LÀM LẤY VIỆC CỦA MÌNH </a:t>
            </a:r>
            <a:endParaRPr lang="vi-VN" sz="40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87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800100"/>
            <a:ext cx="847725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722688"/>
            <a:ext cx="2805112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2483708" y="2587626"/>
            <a:ext cx="525773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nay?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3708" y="3541713"/>
            <a:ext cx="52577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ng</a:t>
            </a:r>
            <a:r>
              <a:rPr lang="vi-VN" altLang="en-US" sz="2800" dirty="0"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 err="1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2" y="0"/>
            <a:ext cx="9112078" cy="6781712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5531" y="2947126"/>
            <a:ext cx="8020503" cy="8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A 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5531" y="3650411"/>
            <a:ext cx="8020503" cy="8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B.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22473" y="4691046"/>
            <a:ext cx="8020503" cy="9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C.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2029" y="1494701"/>
            <a:ext cx="855186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i="1" dirty="0" err="1"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44536" y="645724"/>
            <a:ext cx="8497887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AI NHANH HƠN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04672" y="2174343"/>
            <a:ext cx="8710613" cy="7059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1/ An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622473" y="3824733"/>
            <a:ext cx="724259" cy="7016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2" y="0"/>
            <a:ext cx="9112078" cy="6781712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2029" y="1494701"/>
            <a:ext cx="855186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i="1" dirty="0" err="1"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44536" y="645724"/>
            <a:ext cx="8497887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AI NHANH HƠN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496814" y="2142981"/>
            <a:ext cx="8610600" cy="688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1318" y="3001342"/>
            <a:ext cx="6665803" cy="7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5877" y="3783889"/>
            <a:ext cx="662152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75" y="4618691"/>
            <a:ext cx="6516687" cy="6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Lan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711319" y="4670355"/>
            <a:ext cx="660366" cy="7016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chimhayho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cungmuahat....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8" name="Picture 6" descr="Them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h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386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tr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38625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6858000" y="4953000"/>
            <a:ext cx="1371600" cy="1295400"/>
            <a:chOff x="777" y="537"/>
            <a:chExt cx="1547" cy="2718"/>
          </a:xfrm>
        </p:grpSpPr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1094" y="602"/>
              <a:ext cx="3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800">
                <a:latin typeface=".VnTime" panose="020B7200000000000000" pitchFamily="34" charset="0"/>
              </a:endParaRPr>
            </a:p>
          </p:txBody>
        </p:sp>
        <p:grpSp>
          <p:nvGrpSpPr>
            <p:cNvPr id="28686" name="Group 11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29792" name="Freeform 12"/>
              <p:cNvSpPr>
                <a:spLocks noChangeArrowheads="1"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3" name="Freeform 13"/>
              <p:cNvSpPr>
                <a:spLocks noChangeArrowheads="1"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193 w 343"/>
                  <a:gd name="T1" fmla="*/ 349 h 360"/>
                  <a:gd name="T2" fmla="*/ 208 w 343"/>
                  <a:gd name="T3" fmla="*/ 326 h 360"/>
                  <a:gd name="T4" fmla="*/ 220 w 343"/>
                  <a:gd name="T5" fmla="*/ 296 h 360"/>
                  <a:gd name="T6" fmla="*/ 227 w 343"/>
                  <a:gd name="T7" fmla="*/ 258 h 360"/>
                  <a:gd name="T8" fmla="*/ 227 w 343"/>
                  <a:gd name="T9" fmla="*/ 210 h 360"/>
                  <a:gd name="T10" fmla="*/ 214 w 343"/>
                  <a:gd name="T11" fmla="*/ 157 h 360"/>
                  <a:gd name="T12" fmla="*/ 189 w 343"/>
                  <a:gd name="T13" fmla="*/ 113 h 360"/>
                  <a:gd name="T14" fmla="*/ 157 w 343"/>
                  <a:gd name="T15" fmla="*/ 79 h 360"/>
                  <a:gd name="T16" fmla="*/ 140 w 343"/>
                  <a:gd name="T17" fmla="*/ 68 h 360"/>
                  <a:gd name="T18" fmla="*/ 144 w 343"/>
                  <a:gd name="T19" fmla="*/ 68 h 360"/>
                  <a:gd name="T20" fmla="*/ 146 w 343"/>
                  <a:gd name="T21" fmla="*/ 66 h 360"/>
                  <a:gd name="T22" fmla="*/ 150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2 h 360"/>
                  <a:gd name="T28" fmla="*/ 159 w 343"/>
                  <a:gd name="T29" fmla="*/ 62 h 360"/>
                  <a:gd name="T30" fmla="*/ 161 w 343"/>
                  <a:gd name="T31" fmla="*/ 60 h 360"/>
                  <a:gd name="T32" fmla="*/ 163 w 343"/>
                  <a:gd name="T33" fmla="*/ 58 h 360"/>
                  <a:gd name="T34" fmla="*/ 165 w 343"/>
                  <a:gd name="T35" fmla="*/ 57 h 360"/>
                  <a:gd name="T36" fmla="*/ 167 w 343"/>
                  <a:gd name="T37" fmla="*/ 55 h 360"/>
                  <a:gd name="T38" fmla="*/ 167 w 343"/>
                  <a:gd name="T39" fmla="*/ 55 h 360"/>
                  <a:gd name="T40" fmla="*/ 165 w 343"/>
                  <a:gd name="T41" fmla="*/ 57 h 360"/>
                  <a:gd name="T42" fmla="*/ 161 w 343"/>
                  <a:gd name="T43" fmla="*/ 57 h 360"/>
                  <a:gd name="T44" fmla="*/ 155 w 343"/>
                  <a:gd name="T45" fmla="*/ 58 h 360"/>
                  <a:gd name="T46" fmla="*/ 152 w 343"/>
                  <a:gd name="T47" fmla="*/ 58 h 360"/>
                  <a:gd name="T48" fmla="*/ 150 w 343"/>
                  <a:gd name="T49" fmla="*/ 60 h 360"/>
                  <a:gd name="T50" fmla="*/ 146 w 343"/>
                  <a:gd name="T51" fmla="*/ 60 h 360"/>
                  <a:gd name="T52" fmla="*/ 142 w 343"/>
                  <a:gd name="T53" fmla="*/ 62 h 360"/>
                  <a:gd name="T54" fmla="*/ 138 w 343"/>
                  <a:gd name="T55" fmla="*/ 64 h 360"/>
                  <a:gd name="T56" fmla="*/ 102 w 343"/>
                  <a:gd name="T57" fmla="*/ 74 h 360"/>
                  <a:gd name="T58" fmla="*/ 64 w 343"/>
                  <a:gd name="T59" fmla="*/ 83 h 360"/>
                  <a:gd name="T60" fmla="*/ 45 w 343"/>
                  <a:gd name="T61" fmla="*/ 87 h 360"/>
                  <a:gd name="T62" fmla="*/ 19 w 343"/>
                  <a:gd name="T63" fmla="*/ 87 h 360"/>
                  <a:gd name="T64" fmla="*/ 0 w 343"/>
                  <a:gd name="T65" fmla="*/ 81 h 360"/>
                  <a:gd name="T66" fmla="*/ 0 w 343"/>
                  <a:gd name="T67" fmla="*/ 74 h 360"/>
                  <a:gd name="T68" fmla="*/ 7 w 343"/>
                  <a:gd name="T69" fmla="*/ 64 h 360"/>
                  <a:gd name="T70" fmla="*/ 49 w 343"/>
                  <a:gd name="T71" fmla="*/ 41 h 360"/>
                  <a:gd name="T72" fmla="*/ 117 w 343"/>
                  <a:gd name="T73" fmla="*/ 21 h 360"/>
                  <a:gd name="T74" fmla="*/ 180 w 343"/>
                  <a:gd name="T75" fmla="*/ 4 h 360"/>
                  <a:gd name="T76" fmla="*/ 210 w 343"/>
                  <a:gd name="T77" fmla="*/ 0 h 360"/>
                  <a:gd name="T78" fmla="*/ 218 w 343"/>
                  <a:gd name="T79" fmla="*/ 7 h 360"/>
                  <a:gd name="T80" fmla="*/ 239 w 343"/>
                  <a:gd name="T81" fmla="*/ 22 h 360"/>
                  <a:gd name="T82" fmla="*/ 303 w 343"/>
                  <a:gd name="T83" fmla="*/ 87 h 360"/>
                  <a:gd name="T84" fmla="*/ 328 w 343"/>
                  <a:gd name="T85" fmla="*/ 125 h 360"/>
                  <a:gd name="T86" fmla="*/ 341 w 343"/>
                  <a:gd name="T87" fmla="*/ 172 h 360"/>
                  <a:gd name="T88" fmla="*/ 343 w 343"/>
                  <a:gd name="T89" fmla="*/ 206 h 360"/>
                  <a:gd name="T90" fmla="*/ 334 w 343"/>
                  <a:gd name="T91" fmla="*/ 244 h 360"/>
                  <a:gd name="T92" fmla="*/ 299 w 343"/>
                  <a:gd name="T93" fmla="*/ 288 h 360"/>
                  <a:gd name="T94" fmla="*/ 250 w 343"/>
                  <a:gd name="T95" fmla="*/ 328 h 360"/>
                  <a:gd name="T96" fmla="*/ 214 w 343"/>
                  <a:gd name="T97" fmla="*/ 349 h 360"/>
                  <a:gd name="T98" fmla="*/ 184 w 343"/>
                  <a:gd name="T99" fmla="*/ 360 h 36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Freeform 14"/>
              <p:cNvSpPr>
                <a:spLocks noChangeArrowheads="1"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Freeform 15"/>
              <p:cNvSpPr>
                <a:spLocks noChangeArrowheads="1"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6" name="Freeform 16"/>
              <p:cNvSpPr>
                <a:spLocks noChangeArrowheads="1"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7" name="Freeform 17"/>
              <p:cNvSpPr>
                <a:spLocks noChangeArrowheads="1"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8" name="Freeform 18"/>
              <p:cNvSpPr>
                <a:spLocks noChangeArrowheads="1"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" name="Freeform 19"/>
              <p:cNvSpPr>
                <a:spLocks noChangeArrowheads="1"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0" name="Freeform 20"/>
              <p:cNvSpPr>
                <a:spLocks noChangeArrowheads="1"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0 w 42"/>
                  <a:gd name="T11" fmla="*/ 9 h 11"/>
                  <a:gd name="T12" fmla="*/ 36 w 42"/>
                  <a:gd name="T13" fmla="*/ 9 h 11"/>
                  <a:gd name="T14" fmla="*/ 32 w 42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1" name="Freeform 21"/>
              <p:cNvSpPr>
                <a:spLocks noChangeArrowheads="1"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2" name="Freeform 22"/>
              <p:cNvSpPr>
                <a:spLocks noChangeArrowheads="1"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3" name="Freeform 23"/>
              <p:cNvSpPr>
                <a:spLocks noChangeArrowheads="1"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Freeform 24"/>
              <p:cNvSpPr>
                <a:spLocks noChangeArrowheads="1"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1 w 53"/>
                  <a:gd name="T11" fmla="*/ 13 h 15"/>
                  <a:gd name="T12" fmla="*/ 49 w 53"/>
                  <a:gd name="T13" fmla="*/ 13 h 15"/>
                  <a:gd name="T14" fmla="*/ 46 w 53"/>
                  <a:gd name="T15" fmla="*/ 15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" name="Freeform 25"/>
              <p:cNvSpPr>
                <a:spLocks noChangeArrowheads="1"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7 w 53"/>
                  <a:gd name="T15" fmla="*/ 15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" name="Freeform 26"/>
              <p:cNvSpPr>
                <a:spLocks noChangeArrowheads="1"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Freeform 27"/>
              <p:cNvSpPr>
                <a:spLocks noChangeArrowheads="1"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Freeform 28"/>
              <p:cNvSpPr>
                <a:spLocks noChangeArrowheads="1"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Freeform 29"/>
              <p:cNvSpPr>
                <a:spLocks noChangeArrowheads="1"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" name="Freeform 30"/>
              <p:cNvSpPr>
                <a:spLocks noChangeArrowheads="1"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1" name="Freeform 31"/>
              <p:cNvSpPr>
                <a:spLocks noChangeArrowheads="1"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Freeform 32"/>
              <p:cNvSpPr>
                <a:spLocks noChangeArrowheads="1"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3 w 55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Freeform 33"/>
              <p:cNvSpPr>
                <a:spLocks noChangeArrowheads="1"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Freeform 34"/>
              <p:cNvSpPr>
                <a:spLocks noChangeArrowheads="1"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Freeform 35"/>
              <p:cNvSpPr>
                <a:spLocks noChangeArrowheads="1"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Freeform 36"/>
              <p:cNvSpPr>
                <a:spLocks noChangeArrowheads="1"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Freeform 37"/>
              <p:cNvSpPr>
                <a:spLocks noChangeArrowheads="1"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Freeform 38"/>
              <p:cNvSpPr>
                <a:spLocks noChangeArrowheads="1"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57 w 57"/>
                  <a:gd name="T7" fmla="*/ 12 h 16"/>
                  <a:gd name="T8" fmla="*/ 57 w 57"/>
                  <a:gd name="T9" fmla="*/ 14 h 16"/>
                  <a:gd name="T10" fmla="*/ 55 w 57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Freeform 39"/>
              <p:cNvSpPr>
                <a:spLocks noChangeArrowheads="1"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0 h 15"/>
                  <a:gd name="T6" fmla="*/ 2 w 57"/>
                  <a:gd name="T7" fmla="*/ 0 h 15"/>
                  <a:gd name="T8" fmla="*/ 57 w 57"/>
                  <a:gd name="T9" fmla="*/ 13 h 15"/>
                  <a:gd name="T10" fmla="*/ 55 w 57"/>
                  <a:gd name="T11" fmla="*/ 13 h 15"/>
                  <a:gd name="T12" fmla="*/ 55 w 57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0" name="Freeform 40"/>
              <p:cNvSpPr>
                <a:spLocks noChangeArrowheads="1"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2 w 59"/>
                  <a:gd name="T7" fmla="*/ 0 h 15"/>
                  <a:gd name="T8" fmla="*/ 59 w 59"/>
                  <a:gd name="T9" fmla="*/ 13 h 15"/>
                  <a:gd name="T10" fmla="*/ 57 w 59"/>
                  <a:gd name="T11" fmla="*/ 15 h 15"/>
                  <a:gd name="T12" fmla="*/ 55 w 59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1" name="Freeform 41"/>
              <p:cNvSpPr>
                <a:spLocks noChangeArrowheads="1"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Freeform 42"/>
              <p:cNvSpPr>
                <a:spLocks noChangeArrowheads="1"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Freeform 43"/>
              <p:cNvSpPr>
                <a:spLocks noChangeArrowheads="1"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Freeform 44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5" name="Freeform 45"/>
              <p:cNvSpPr>
                <a:spLocks noChangeArrowheads="1"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6" name="Freeform 46"/>
              <p:cNvSpPr>
                <a:spLocks noChangeArrowheads="1"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7" name="Freeform 47"/>
              <p:cNvSpPr>
                <a:spLocks noChangeArrowheads="1"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8" name="Freeform 48"/>
              <p:cNvSpPr>
                <a:spLocks noChangeArrowheads="1"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9" name="Freeform 49"/>
              <p:cNvSpPr>
                <a:spLocks noChangeArrowheads="1"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0" name="Freeform 50"/>
              <p:cNvSpPr>
                <a:spLocks noChangeArrowheads="1"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1" name="Freeform 51"/>
              <p:cNvSpPr>
                <a:spLocks noChangeArrowheads="1"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2" name="Freeform 52"/>
              <p:cNvSpPr>
                <a:spLocks noChangeArrowheads="1"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3" name="Freeform 53"/>
              <p:cNvSpPr>
                <a:spLocks noChangeArrowheads="1"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4" name="Freeform 54"/>
              <p:cNvSpPr>
                <a:spLocks noChangeArrowheads="1"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5" name="Freeform 55"/>
              <p:cNvSpPr>
                <a:spLocks noChangeArrowheads="1"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6" name="Freeform 56"/>
              <p:cNvSpPr>
                <a:spLocks noChangeArrowheads="1"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" name="Freeform 57"/>
              <p:cNvSpPr>
                <a:spLocks noChangeArrowheads="1"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8" name="Freeform 58"/>
              <p:cNvSpPr>
                <a:spLocks noChangeArrowheads="1"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" name="Freeform 59"/>
              <p:cNvSpPr>
                <a:spLocks noChangeArrowheads="1"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0" name="Freeform 60"/>
              <p:cNvSpPr>
                <a:spLocks noChangeArrowheads="1"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1" name="Freeform 61"/>
              <p:cNvSpPr>
                <a:spLocks noChangeArrowheads="1"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2" name="Freeform 62"/>
              <p:cNvSpPr>
                <a:spLocks noChangeArrowheads="1"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3" name="Freeform 63"/>
              <p:cNvSpPr>
                <a:spLocks noChangeArrowheads="1"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4" name="Freeform 64"/>
              <p:cNvSpPr>
                <a:spLocks noChangeArrowheads="1"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5" name="Freeform 65"/>
              <p:cNvSpPr>
                <a:spLocks noChangeArrowheads="1"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6" name="Freeform 66"/>
              <p:cNvSpPr>
                <a:spLocks noChangeArrowheads="1"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7" name="Freeform 67"/>
              <p:cNvSpPr>
                <a:spLocks noChangeArrowheads="1"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8" name="Freeform 68"/>
              <p:cNvSpPr>
                <a:spLocks noChangeArrowheads="1"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5 w 67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9" name="Freeform 69"/>
              <p:cNvSpPr>
                <a:spLocks noChangeArrowheads="1"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0" name="Freeform 70"/>
              <p:cNvSpPr>
                <a:spLocks noChangeArrowheads="1"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5 w 67"/>
                  <a:gd name="T11" fmla="*/ 19 h 21"/>
                  <a:gd name="T12" fmla="*/ 65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1" name="Freeform 71"/>
              <p:cNvSpPr>
                <a:spLocks noChangeArrowheads="1"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5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2" name="Freeform 72"/>
              <p:cNvSpPr>
                <a:spLocks noChangeArrowheads="1"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3" name="Freeform 73"/>
              <p:cNvSpPr>
                <a:spLocks noChangeArrowheads="1"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4" name="Freeform 74"/>
              <p:cNvSpPr>
                <a:spLocks noChangeArrowheads="1"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5" name="Freeform 75"/>
              <p:cNvSpPr>
                <a:spLocks noChangeArrowheads="1"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6" name="Freeform 76"/>
              <p:cNvSpPr>
                <a:spLocks noChangeArrowheads="1"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7" name="Freeform 77"/>
              <p:cNvSpPr>
                <a:spLocks noChangeArrowheads="1"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8" name="Freeform 78"/>
              <p:cNvSpPr>
                <a:spLocks noChangeArrowheads="1"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9" name="Freeform 79"/>
              <p:cNvSpPr>
                <a:spLocks noChangeArrowheads="1"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0" name="Freeform 80"/>
              <p:cNvSpPr>
                <a:spLocks noChangeArrowheads="1"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1" name="Freeform 81"/>
              <p:cNvSpPr>
                <a:spLocks noChangeArrowheads="1"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2" name="Freeform 82"/>
              <p:cNvSpPr>
                <a:spLocks noChangeArrowheads="1"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3" name="Freeform 83"/>
              <p:cNvSpPr>
                <a:spLocks noChangeArrowheads="1"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4" name="Freeform 84"/>
              <p:cNvSpPr>
                <a:spLocks noChangeArrowheads="1"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5" name="Freeform 85"/>
              <p:cNvSpPr>
                <a:spLocks noChangeArrowheads="1"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6" name="Freeform 86"/>
              <p:cNvSpPr>
                <a:spLocks noChangeArrowheads="1"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7" name="Freeform 87"/>
              <p:cNvSpPr>
                <a:spLocks noChangeArrowheads="1"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8" name="Freeform 88"/>
              <p:cNvSpPr>
                <a:spLocks noChangeArrowheads="1"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9" name="Freeform 89"/>
              <p:cNvSpPr>
                <a:spLocks noChangeArrowheads="1"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0" name="Freeform 90"/>
              <p:cNvSpPr>
                <a:spLocks noChangeArrowheads="1"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1" name="Freeform 91"/>
              <p:cNvSpPr>
                <a:spLocks noChangeArrowheads="1"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2" name="Freeform 92"/>
              <p:cNvSpPr>
                <a:spLocks noChangeArrowheads="1"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3" name="Freeform 93"/>
              <p:cNvSpPr>
                <a:spLocks noChangeArrowheads="1"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4" name="Freeform 94"/>
              <p:cNvSpPr>
                <a:spLocks noChangeArrowheads="1"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5" name="Freeform 95"/>
              <p:cNvSpPr>
                <a:spLocks noChangeArrowheads="1"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6" name="Freeform 96"/>
              <p:cNvSpPr>
                <a:spLocks noChangeArrowheads="1"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7" name="Freeform 97"/>
              <p:cNvSpPr>
                <a:spLocks noChangeArrowheads="1"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8" name="Freeform 98"/>
              <p:cNvSpPr>
                <a:spLocks noChangeArrowheads="1"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9" name="Freeform 99"/>
              <p:cNvSpPr>
                <a:spLocks noChangeArrowheads="1"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0" name="Freeform 100"/>
              <p:cNvSpPr>
                <a:spLocks noChangeArrowheads="1"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1" name="Freeform 101"/>
              <p:cNvSpPr>
                <a:spLocks noChangeArrowheads="1"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2" name="Freeform 102"/>
              <p:cNvSpPr>
                <a:spLocks noChangeArrowheads="1"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3" name="Freeform 103"/>
              <p:cNvSpPr>
                <a:spLocks noChangeArrowheads="1"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4" name="Freeform 104"/>
              <p:cNvSpPr>
                <a:spLocks noChangeArrowheads="1"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5" name="Freeform 105"/>
              <p:cNvSpPr>
                <a:spLocks noChangeArrowheads="1"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6" name="Freeform 106"/>
              <p:cNvSpPr>
                <a:spLocks noChangeArrowheads="1"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7" name="Freeform 107"/>
              <p:cNvSpPr>
                <a:spLocks noChangeArrowheads="1"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8" name="Freeform 108"/>
              <p:cNvSpPr>
                <a:spLocks noChangeArrowheads="1"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9" name="Freeform 109"/>
              <p:cNvSpPr>
                <a:spLocks noChangeArrowheads="1"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0" name="Freeform 110"/>
              <p:cNvSpPr>
                <a:spLocks noChangeArrowheads="1"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1" name="Freeform 111"/>
              <p:cNvSpPr>
                <a:spLocks noChangeArrowheads="1"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2" name="Freeform 112"/>
              <p:cNvSpPr>
                <a:spLocks noChangeArrowheads="1"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3" name="Freeform 113"/>
              <p:cNvSpPr>
                <a:spLocks noChangeArrowheads="1"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4" name="Freeform 114"/>
              <p:cNvSpPr>
                <a:spLocks noChangeArrowheads="1"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5" name="Freeform 115"/>
              <p:cNvSpPr>
                <a:spLocks noChangeArrowheads="1"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6" name="Freeform 116"/>
              <p:cNvSpPr>
                <a:spLocks noChangeArrowheads="1"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7" name="Freeform 117"/>
              <p:cNvSpPr>
                <a:spLocks noChangeArrowheads="1"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8" name="Freeform 118"/>
              <p:cNvSpPr>
                <a:spLocks noChangeArrowheads="1"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9" name="Freeform 119"/>
              <p:cNvSpPr>
                <a:spLocks noChangeArrowheads="1"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0" name="Freeform 120"/>
              <p:cNvSpPr>
                <a:spLocks noChangeArrowheads="1"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1" name="Freeform 121"/>
              <p:cNvSpPr>
                <a:spLocks noChangeArrowheads="1"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2" name="Freeform 122"/>
              <p:cNvSpPr>
                <a:spLocks noChangeArrowheads="1"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3" name="Freeform 123"/>
              <p:cNvSpPr>
                <a:spLocks noChangeArrowheads="1"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" name="Freeform 124"/>
              <p:cNvSpPr>
                <a:spLocks noChangeArrowheads="1"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5" name="Freeform 125"/>
              <p:cNvSpPr>
                <a:spLocks noChangeArrowheads="1"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6" name="Freeform 126"/>
              <p:cNvSpPr>
                <a:spLocks noChangeArrowheads="1"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7" name="Freeform 127"/>
              <p:cNvSpPr>
                <a:spLocks noChangeArrowheads="1"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8" name="Freeform 128"/>
              <p:cNvSpPr>
                <a:spLocks noChangeArrowheads="1"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84 w 86"/>
                  <a:gd name="T9" fmla="*/ 19 h 23"/>
                  <a:gd name="T10" fmla="*/ 84 w 86"/>
                  <a:gd name="T11" fmla="*/ 21 h 23"/>
                  <a:gd name="T12" fmla="*/ 86 w 86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9" name="Freeform 129"/>
              <p:cNvSpPr>
                <a:spLocks noChangeArrowheads="1"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0" name="Freeform 130"/>
              <p:cNvSpPr>
                <a:spLocks noChangeArrowheads="1"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1" name="Freeform 131"/>
              <p:cNvSpPr>
                <a:spLocks noChangeArrowheads="1"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2" name="Freeform 132"/>
              <p:cNvSpPr>
                <a:spLocks noChangeArrowheads="1"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3" name="Freeform 133"/>
              <p:cNvSpPr>
                <a:spLocks noChangeArrowheads="1"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4" name="Freeform 134"/>
              <p:cNvSpPr>
                <a:spLocks noChangeArrowheads="1"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5" name="Freeform 135"/>
              <p:cNvSpPr>
                <a:spLocks noChangeArrowheads="1"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6" name="Freeform 136"/>
              <p:cNvSpPr>
                <a:spLocks noChangeArrowheads="1"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7" name="Freeform 137"/>
              <p:cNvSpPr>
                <a:spLocks noChangeArrowheads="1"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8" name="Freeform 138"/>
              <p:cNvSpPr>
                <a:spLocks noChangeArrowheads="1"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9" name="Freeform 139"/>
              <p:cNvSpPr>
                <a:spLocks noChangeArrowheads="1"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0" name="Freeform 140"/>
              <p:cNvSpPr>
                <a:spLocks noChangeArrowheads="1"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1" name="Freeform 141"/>
              <p:cNvSpPr>
                <a:spLocks noChangeArrowheads="1"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2" name="Freeform 142"/>
              <p:cNvSpPr>
                <a:spLocks noChangeArrowheads="1"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3" name="Freeform 143"/>
              <p:cNvSpPr>
                <a:spLocks noChangeArrowheads="1"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4" name="Freeform 144"/>
              <p:cNvSpPr>
                <a:spLocks noChangeArrowheads="1"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5" name="Freeform 145"/>
              <p:cNvSpPr>
                <a:spLocks noChangeArrowheads="1"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6" name="Freeform 146"/>
              <p:cNvSpPr>
                <a:spLocks noChangeArrowheads="1"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7 h 29"/>
                  <a:gd name="T14" fmla="*/ 101 w 101"/>
                  <a:gd name="T15" fmla="*/ 29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7" name="Freeform 147"/>
              <p:cNvSpPr>
                <a:spLocks noChangeArrowheads="1"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8" name="Freeform 148"/>
              <p:cNvSpPr>
                <a:spLocks noChangeArrowheads="1"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9" name="Freeform 149"/>
              <p:cNvSpPr>
                <a:spLocks noChangeArrowheads="1"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0" name="Freeform 150"/>
              <p:cNvSpPr>
                <a:spLocks noChangeArrowheads="1"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1" name="Freeform 151"/>
              <p:cNvSpPr>
                <a:spLocks noChangeArrowheads="1"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2" name="Freeform 152"/>
              <p:cNvSpPr>
                <a:spLocks noChangeArrowheads="1"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3" name="Freeform 153"/>
              <p:cNvSpPr>
                <a:spLocks noChangeArrowheads="1"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4 w 114"/>
                  <a:gd name="T7" fmla="*/ 2 h 31"/>
                  <a:gd name="T8" fmla="*/ 0 w 114"/>
                  <a:gd name="T9" fmla="*/ 0 h 31"/>
                  <a:gd name="T10" fmla="*/ 110 w 114"/>
                  <a:gd name="T11" fmla="*/ 25 h 31"/>
                  <a:gd name="T12" fmla="*/ 112 w 114"/>
                  <a:gd name="T13" fmla="*/ 27 h 31"/>
                  <a:gd name="T14" fmla="*/ 114 w 11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4" name="Freeform 154"/>
              <p:cNvSpPr>
                <a:spLocks noChangeArrowheads="1"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5" name="Freeform 155"/>
              <p:cNvSpPr>
                <a:spLocks noChangeArrowheads="1"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6" name="Freeform 156"/>
              <p:cNvSpPr>
                <a:spLocks noChangeArrowheads="1"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7" name="Freeform 157"/>
              <p:cNvSpPr>
                <a:spLocks noChangeArrowheads="1"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8" name="Freeform 158"/>
              <p:cNvSpPr>
                <a:spLocks noChangeArrowheads="1"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9" name="Freeform 159"/>
              <p:cNvSpPr>
                <a:spLocks noChangeArrowheads="1"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2 w 116"/>
                  <a:gd name="T9" fmla="*/ 0 h 31"/>
                  <a:gd name="T10" fmla="*/ 112 w 116"/>
                  <a:gd name="T11" fmla="*/ 27 h 31"/>
                  <a:gd name="T12" fmla="*/ 114 w 116"/>
                  <a:gd name="T13" fmla="*/ 29 h 31"/>
                  <a:gd name="T14" fmla="*/ 116 w 116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0" name="Freeform 160"/>
              <p:cNvSpPr>
                <a:spLocks noChangeArrowheads="1"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2 w 114"/>
                  <a:gd name="T7" fmla="*/ 2 h 31"/>
                  <a:gd name="T8" fmla="*/ 6 w 114"/>
                  <a:gd name="T9" fmla="*/ 0 h 31"/>
                  <a:gd name="T10" fmla="*/ 110 w 114"/>
                  <a:gd name="T11" fmla="*/ 25 h 31"/>
                  <a:gd name="T12" fmla="*/ 112 w 114"/>
                  <a:gd name="T13" fmla="*/ 29 h 31"/>
                  <a:gd name="T14" fmla="*/ 114 w 11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1" name="Freeform 161"/>
              <p:cNvSpPr>
                <a:spLocks noChangeArrowheads="1"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2" name="Freeform 162"/>
              <p:cNvSpPr>
                <a:spLocks noChangeArrowheads="1"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3" name="Freeform 163"/>
              <p:cNvSpPr>
                <a:spLocks noChangeArrowheads="1"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10 w 101"/>
                  <a:gd name="T9" fmla="*/ 0 h 25"/>
                  <a:gd name="T10" fmla="*/ 97 w 101"/>
                  <a:gd name="T11" fmla="*/ 19 h 25"/>
                  <a:gd name="T12" fmla="*/ 99 w 101"/>
                  <a:gd name="T13" fmla="*/ 23 h 25"/>
                  <a:gd name="T14" fmla="*/ 101 w 101"/>
                  <a:gd name="T15" fmla="*/ 2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4" name="Freeform 164"/>
              <p:cNvSpPr>
                <a:spLocks noChangeArrowheads="1"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5" name="Freeform 165"/>
              <p:cNvSpPr>
                <a:spLocks noChangeArrowheads="1"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6" name="Freeform 166"/>
              <p:cNvSpPr>
                <a:spLocks noChangeArrowheads="1"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7" name="Freeform 167"/>
              <p:cNvSpPr>
                <a:spLocks noChangeArrowheads="1"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8" name="Freeform 168"/>
              <p:cNvSpPr>
                <a:spLocks noChangeArrowheads="1"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10 w 71"/>
                  <a:gd name="T9" fmla="*/ 0 h 19"/>
                  <a:gd name="T10" fmla="*/ 63 w 71"/>
                  <a:gd name="T11" fmla="*/ 13 h 19"/>
                  <a:gd name="T12" fmla="*/ 67 w 71"/>
                  <a:gd name="T13" fmla="*/ 15 h 19"/>
                  <a:gd name="T14" fmla="*/ 71 w 71"/>
                  <a:gd name="T15" fmla="*/ 1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9" name="Freeform 169"/>
              <p:cNvSpPr>
                <a:spLocks noChangeArrowheads="1"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0" name="Freeform 170"/>
              <p:cNvSpPr>
                <a:spLocks noChangeArrowheads="1"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9 w 53"/>
                  <a:gd name="T11" fmla="*/ 11 h 15"/>
                  <a:gd name="T12" fmla="*/ 51 w 53"/>
                  <a:gd name="T13" fmla="*/ 13 h 15"/>
                  <a:gd name="T14" fmla="*/ 53 w 53"/>
                  <a:gd name="T15" fmla="*/ 15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1" name="Freeform 171"/>
              <p:cNvSpPr>
                <a:spLocks noChangeArrowheads="1"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38 w 47"/>
                  <a:gd name="T11" fmla="*/ 8 h 13"/>
                  <a:gd name="T12" fmla="*/ 41 w 47"/>
                  <a:gd name="T13" fmla="*/ 11 h 13"/>
                  <a:gd name="T14" fmla="*/ 45 w 47"/>
                  <a:gd name="T15" fmla="*/ 13 h 13"/>
                  <a:gd name="T16" fmla="*/ 47 w 47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2" name="Freeform 172"/>
              <p:cNvSpPr>
                <a:spLocks noChangeArrowheads="1"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7 w 42"/>
                  <a:gd name="T15" fmla="*/ 8 h 11"/>
                  <a:gd name="T16" fmla="*/ 4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3" name="Freeform 173"/>
              <p:cNvSpPr>
                <a:spLocks noChangeArrowheads="1"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4" name="Freeform 174"/>
              <p:cNvSpPr>
                <a:spLocks noChangeArrowheads="1"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5" name="Freeform 175"/>
              <p:cNvSpPr>
                <a:spLocks noChangeArrowheads="1"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6" name="Freeform 176"/>
              <p:cNvSpPr>
                <a:spLocks noChangeArrowheads="1"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7" name="Freeform 177"/>
              <p:cNvSpPr>
                <a:spLocks noChangeArrowheads="1"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8" name="Freeform 178"/>
              <p:cNvSpPr>
                <a:spLocks noChangeArrowheads="1"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9" name="Freeform 179"/>
              <p:cNvSpPr>
                <a:spLocks noChangeArrowheads="1"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0" name="Freeform 180"/>
              <p:cNvSpPr>
                <a:spLocks noChangeArrowheads="1"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1" name="Freeform 181"/>
              <p:cNvSpPr>
                <a:spLocks noChangeArrowheads="1"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8 h 72"/>
                  <a:gd name="T2" fmla="*/ 65 w 65"/>
                  <a:gd name="T3" fmla="*/ 36 h 72"/>
                  <a:gd name="T4" fmla="*/ 65 w 65"/>
                  <a:gd name="T5" fmla="*/ 34 h 72"/>
                  <a:gd name="T6" fmla="*/ 63 w 65"/>
                  <a:gd name="T7" fmla="*/ 34 h 72"/>
                  <a:gd name="T8" fmla="*/ 63 w 65"/>
                  <a:gd name="T9" fmla="*/ 32 h 72"/>
                  <a:gd name="T10" fmla="*/ 63 w 65"/>
                  <a:gd name="T11" fmla="*/ 30 h 72"/>
                  <a:gd name="T12" fmla="*/ 63 w 65"/>
                  <a:gd name="T13" fmla="*/ 28 h 72"/>
                  <a:gd name="T14" fmla="*/ 61 w 65"/>
                  <a:gd name="T15" fmla="*/ 26 h 72"/>
                  <a:gd name="T16" fmla="*/ 61 w 65"/>
                  <a:gd name="T17" fmla="*/ 24 h 72"/>
                  <a:gd name="T18" fmla="*/ 54 w 65"/>
                  <a:gd name="T19" fmla="*/ 22 h 72"/>
                  <a:gd name="T20" fmla="*/ 50 w 65"/>
                  <a:gd name="T21" fmla="*/ 21 h 72"/>
                  <a:gd name="T22" fmla="*/ 46 w 65"/>
                  <a:gd name="T23" fmla="*/ 21 h 72"/>
                  <a:gd name="T24" fmla="*/ 44 w 65"/>
                  <a:gd name="T25" fmla="*/ 21 h 72"/>
                  <a:gd name="T26" fmla="*/ 42 w 65"/>
                  <a:gd name="T27" fmla="*/ 19 h 72"/>
                  <a:gd name="T28" fmla="*/ 36 w 65"/>
                  <a:gd name="T29" fmla="*/ 17 h 72"/>
                  <a:gd name="T30" fmla="*/ 33 w 65"/>
                  <a:gd name="T31" fmla="*/ 9 h 72"/>
                  <a:gd name="T32" fmla="*/ 27 w 65"/>
                  <a:gd name="T33" fmla="*/ 5 h 72"/>
                  <a:gd name="T34" fmla="*/ 23 w 65"/>
                  <a:gd name="T35" fmla="*/ 2 h 72"/>
                  <a:gd name="T36" fmla="*/ 18 w 65"/>
                  <a:gd name="T37" fmla="*/ 0 h 72"/>
                  <a:gd name="T38" fmla="*/ 18 w 65"/>
                  <a:gd name="T39" fmla="*/ 2 h 72"/>
                  <a:gd name="T40" fmla="*/ 19 w 65"/>
                  <a:gd name="T41" fmla="*/ 2 h 72"/>
                  <a:gd name="T42" fmla="*/ 23 w 65"/>
                  <a:gd name="T43" fmla="*/ 5 h 72"/>
                  <a:gd name="T44" fmla="*/ 25 w 65"/>
                  <a:gd name="T45" fmla="*/ 9 h 72"/>
                  <a:gd name="T46" fmla="*/ 29 w 65"/>
                  <a:gd name="T47" fmla="*/ 15 h 72"/>
                  <a:gd name="T48" fmla="*/ 35 w 65"/>
                  <a:gd name="T49" fmla="*/ 21 h 72"/>
                  <a:gd name="T50" fmla="*/ 38 w 65"/>
                  <a:gd name="T51" fmla="*/ 26 h 72"/>
                  <a:gd name="T52" fmla="*/ 42 w 65"/>
                  <a:gd name="T53" fmla="*/ 32 h 72"/>
                  <a:gd name="T54" fmla="*/ 35 w 65"/>
                  <a:gd name="T55" fmla="*/ 36 h 72"/>
                  <a:gd name="T56" fmla="*/ 29 w 65"/>
                  <a:gd name="T57" fmla="*/ 39 h 72"/>
                  <a:gd name="T58" fmla="*/ 19 w 65"/>
                  <a:gd name="T59" fmla="*/ 49 h 72"/>
                  <a:gd name="T60" fmla="*/ 10 w 65"/>
                  <a:gd name="T61" fmla="*/ 60 h 72"/>
                  <a:gd name="T62" fmla="*/ 4 w 65"/>
                  <a:gd name="T63" fmla="*/ 68 h 72"/>
                  <a:gd name="T64" fmla="*/ 0 w 65"/>
                  <a:gd name="T65" fmla="*/ 72 h 72"/>
                  <a:gd name="T66" fmla="*/ 6 w 65"/>
                  <a:gd name="T67" fmla="*/ 72 h 72"/>
                  <a:gd name="T68" fmla="*/ 10 w 65"/>
                  <a:gd name="T69" fmla="*/ 68 h 72"/>
                  <a:gd name="T70" fmla="*/ 16 w 65"/>
                  <a:gd name="T71" fmla="*/ 60 h 72"/>
                  <a:gd name="T72" fmla="*/ 23 w 65"/>
                  <a:gd name="T73" fmla="*/ 55 h 72"/>
                  <a:gd name="T74" fmla="*/ 36 w 65"/>
                  <a:gd name="T75" fmla="*/ 43 h 72"/>
                  <a:gd name="T76" fmla="*/ 48 w 65"/>
                  <a:gd name="T77" fmla="*/ 38 h 72"/>
                  <a:gd name="T78" fmla="*/ 57 w 65"/>
                  <a:gd name="T79" fmla="*/ 36 h 72"/>
                  <a:gd name="T80" fmla="*/ 65 w 65"/>
                  <a:gd name="T81" fmla="*/ 38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2" name="Freeform 182"/>
              <p:cNvSpPr>
                <a:spLocks noChangeArrowheads="1"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2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3" name="Freeform 183"/>
              <p:cNvSpPr>
                <a:spLocks noChangeArrowheads="1"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4" name="Freeform 184"/>
              <p:cNvSpPr>
                <a:spLocks noChangeArrowheads="1"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5" name="Freeform 185"/>
              <p:cNvSpPr>
                <a:spLocks noChangeArrowheads="1"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7 w 17"/>
                  <a:gd name="T11" fmla="*/ 19 h 19"/>
                  <a:gd name="T12" fmla="*/ 8 w 17"/>
                  <a:gd name="T13" fmla="*/ 9 h 19"/>
                  <a:gd name="T14" fmla="*/ 0 w 17"/>
                  <a:gd name="T15" fmla="*/ 0 h 19"/>
                  <a:gd name="T16" fmla="*/ 0 w 17"/>
                  <a:gd name="T17" fmla="*/ 4 h 19"/>
                  <a:gd name="T18" fmla="*/ 0 w 17"/>
                  <a:gd name="T19" fmla="*/ 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6" name="Freeform 186"/>
              <p:cNvSpPr>
                <a:spLocks noChangeArrowheads="1"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7 w 19"/>
                  <a:gd name="T7" fmla="*/ 21 h 21"/>
                  <a:gd name="T8" fmla="*/ 19 w 19"/>
                  <a:gd name="T9" fmla="*/ 19 h 21"/>
                  <a:gd name="T10" fmla="*/ 10 w 19"/>
                  <a:gd name="T11" fmla="*/ 10 h 21"/>
                  <a:gd name="T12" fmla="*/ 0 w 19"/>
                  <a:gd name="T13" fmla="*/ 0 h 21"/>
                  <a:gd name="T14" fmla="*/ 0 w 19"/>
                  <a:gd name="T15" fmla="*/ 2 h 21"/>
                  <a:gd name="T16" fmla="*/ 0 w 19"/>
                  <a:gd name="T17" fmla="*/ 4 h 21"/>
                  <a:gd name="T18" fmla="*/ 0 w 19"/>
                  <a:gd name="T19" fmla="*/ 6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7" name="Freeform 187"/>
              <p:cNvSpPr>
                <a:spLocks noChangeArrowheads="1"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0 w 19"/>
                  <a:gd name="T9" fmla="*/ 10 h 23"/>
                  <a:gd name="T10" fmla="*/ 0 w 19"/>
                  <a:gd name="T11" fmla="*/ 0 h 23"/>
                  <a:gd name="T12" fmla="*/ 0 w 19"/>
                  <a:gd name="T13" fmla="*/ 2 h 23"/>
                  <a:gd name="T14" fmla="*/ 0 w 19"/>
                  <a:gd name="T15" fmla="*/ 4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8" name="Freeform 188"/>
              <p:cNvSpPr>
                <a:spLocks noChangeArrowheads="1"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12 w 21"/>
                  <a:gd name="T11" fmla="*/ 12 h 25"/>
                  <a:gd name="T12" fmla="*/ 2 w 21"/>
                  <a:gd name="T13" fmla="*/ 0 h 25"/>
                  <a:gd name="T14" fmla="*/ 0 w 21"/>
                  <a:gd name="T15" fmla="*/ 4 h 25"/>
                  <a:gd name="T16" fmla="*/ 0 w 21"/>
                  <a:gd name="T17" fmla="*/ 6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9" name="Freeform 189"/>
              <p:cNvSpPr>
                <a:spLocks noChangeArrowheads="1"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2 w 23"/>
                  <a:gd name="T11" fmla="*/ 11 h 26"/>
                  <a:gd name="T12" fmla="*/ 2 w 23"/>
                  <a:gd name="T13" fmla="*/ 0 h 26"/>
                  <a:gd name="T14" fmla="*/ 2 w 23"/>
                  <a:gd name="T15" fmla="*/ 1 h 26"/>
                  <a:gd name="T16" fmla="*/ 0 w 23"/>
                  <a:gd name="T17" fmla="*/ 5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0" name="Freeform 190"/>
              <p:cNvSpPr>
                <a:spLocks noChangeArrowheads="1"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1" name="Freeform 191"/>
              <p:cNvSpPr>
                <a:spLocks noChangeArrowheads="1"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12 w 23"/>
                  <a:gd name="T9" fmla="*/ 13 h 28"/>
                  <a:gd name="T10" fmla="*/ 2 w 23"/>
                  <a:gd name="T11" fmla="*/ 0 h 28"/>
                  <a:gd name="T12" fmla="*/ 0 w 23"/>
                  <a:gd name="T13" fmla="*/ 4 h 28"/>
                  <a:gd name="T14" fmla="*/ 0 w 23"/>
                  <a:gd name="T15" fmla="*/ 6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2" name="Freeform 192"/>
              <p:cNvSpPr>
                <a:spLocks noChangeArrowheads="1"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6 h 28"/>
                  <a:gd name="T8" fmla="*/ 25 w 25"/>
                  <a:gd name="T9" fmla="*/ 26 h 28"/>
                  <a:gd name="T10" fmla="*/ 12 w 25"/>
                  <a:gd name="T11" fmla="*/ 13 h 28"/>
                  <a:gd name="T12" fmla="*/ 2 w 25"/>
                  <a:gd name="T13" fmla="*/ 0 h 28"/>
                  <a:gd name="T14" fmla="*/ 2 w 25"/>
                  <a:gd name="T15" fmla="*/ 2 h 28"/>
                  <a:gd name="T16" fmla="*/ 0 w 25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3" name="Freeform 193"/>
              <p:cNvSpPr>
                <a:spLocks noChangeArrowheads="1"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28 h 30"/>
                  <a:gd name="T8" fmla="*/ 23 w 25"/>
                  <a:gd name="T9" fmla="*/ 28 h 30"/>
                  <a:gd name="T10" fmla="*/ 23 w 25"/>
                  <a:gd name="T11" fmla="*/ 27 h 30"/>
                  <a:gd name="T12" fmla="*/ 25 w 25"/>
                  <a:gd name="T13" fmla="*/ 27 h 30"/>
                  <a:gd name="T14" fmla="*/ 12 w 25"/>
                  <a:gd name="T15" fmla="*/ 13 h 30"/>
                  <a:gd name="T16" fmla="*/ 0 w 25"/>
                  <a:gd name="T17" fmla="*/ 0 h 30"/>
                  <a:gd name="T18" fmla="*/ 0 w 25"/>
                  <a:gd name="T19" fmla="*/ 2 h 30"/>
                  <a:gd name="T20" fmla="*/ 0 w 25"/>
                  <a:gd name="T21" fmla="*/ 4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4" name="Freeform 194"/>
              <p:cNvSpPr>
                <a:spLocks noChangeArrowheads="1"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1 h 32"/>
                  <a:gd name="T8" fmla="*/ 25 w 25"/>
                  <a:gd name="T9" fmla="*/ 31 h 32"/>
                  <a:gd name="T10" fmla="*/ 12 w 25"/>
                  <a:gd name="T11" fmla="*/ 15 h 32"/>
                  <a:gd name="T12" fmla="*/ 2 w 25"/>
                  <a:gd name="T13" fmla="*/ 0 h 32"/>
                  <a:gd name="T14" fmla="*/ 0 w 25"/>
                  <a:gd name="T15" fmla="*/ 2 h 32"/>
                  <a:gd name="T16" fmla="*/ 0 w 25"/>
                  <a:gd name="T17" fmla="*/ 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5" name="Freeform 195"/>
              <p:cNvSpPr>
                <a:spLocks noChangeArrowheads="1"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7 w 27"/>
                  <a:gd name="T7" fmla="*/ 31 h 33"/>
                  <a:gd name="T8" fmla="*/ 19 w 27"/>
                  <a:gd name="T9" fmla="*/ 23 h 33"/>
                  <a:gd name="T10" fmla="*/ 13 w 27"/>
                  <a:gd name="T11" fmla="*/ 16 h 33"/>
                  <a:gd name="T12" fmla="*/ 8 w 27"/>
                  <a:gd name="T13" fmla="*/ 8 h 33"/>
                  <a:gd name="T14" fmla="*/ 2 w 27"/>
                  <a:gd name="T15" fmla="*/ 0 h 33"/>
                  <a:gd name="T16" fmla="*/ 2 w 27"/>
                  <a:gd name="T17" fmla="*/ 2 h 33"/>
                  <a:gd name="T18" fmla="*/ 0 w 27"/>
                  <a:gd name="T19" fmla="*/ 6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6" name="Freeform 196"/>
              <p:cNvSpPr>
                <a:spLocks noEditPoints="1" noChangeArrowhead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3 h 107"/>
                  <a:gd name="T10" fmla="*/ 27 w 188"/>
                  <a:gd name="T11" fmla="*/ 103 h 107"/>
                  <a:gd name="T12" fmla="*/ 25 w 188"/>
                  <a:gd name="T13" fmla="*/ 103 h 107"/>
                  <a:gd name="T14" fmla="*/ 19 w 188"/>
                  <a:gd name="T15" fmla="*/ 95 h 107"/>
                  <a:gd name="T16" fmla="*/ 11 w 188"/>
                  <a:gd name="T17" fmla="*/ 88 h 107"/>
                  <a:gd name="T18" fmla="*/ 6 w 188"/>
                  <a:gd name="T19" fmla="*/ 80 h 107"/>
                  <a:gd name="T20" fmla="*/ 0 w 188"/>
                  <a:gd name="T21" fmla="*/ 71 h 107"/>
                  <a:gd name="T22" fmla="*/ 0 w 188"/>
                  <a:gd name="T23" fmla="*/ 72 h 107"/>
                  <a:gd name="T24" fmla="*/ 0 w 188"/>
                  <a:gd name="T25" fmla="*/ 74 h 107"/>
                  <a:gd name="T26" fmla="*/ 0 w 188"/>
                  <a:gd name="T27" fmla="*/ 76 h 107"/>
                  <a:gd name="T28" fmla="*/ 188 w 188"/>
                  <a:gd name="T29" fmla="*/ 0 h 107"/>
                  <a:gd name="T30" fmla="*/ 188 w 188"/>
                  <a:gd name="T31" fmla="*/ 0 h 107"/>
                  <a:gd name="T32" fmla="*/ 188 w 188"/>
                  <a:gd name="T33" fmla="*/ 2 h 107"/>
                  <a:gd name="T34" fmla="*/ 188 w 188"/>
                  <a:gd name="T35" fmla="*/ 0 h 1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7" name="Freeform 197"/>
              <p:cNvSpPr>
                <a:spLocks noEditPoints="1" noChangeArrowhead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4 h 106"/>
                  <a:gd name="T12" fmla="*/ 27 w 188"/>
                  <a:gd name="T13" fmla="*/ 104 h 106"/>
                  <a:gd name="T14" fmla="*/ 25 w 188"/>
                  <a:gd name="T15" fmla="*/ 104 h 106"/>
                  <a:gd name="T16" fmla="*/ 27 w 188"/>
                  <a:gd name="T17" fmla="*/ 104 h 106"/>
                  <a:gd name="T18" fmla="*/ 27 w 188"/>
                  <a:gd name="T19" fmla="*/ 102 h 106"/>
                  <a:gd name="T20" fmla="*/ 19 w 188"/>
                  <a:gd name="T21" fmla="*/ 94 h 106"/>
                  <a:gd name="T22" fmla="*/ 13 w 188"/>
                  <a:gd name="T23" fmla="*/ 87 h 106"/>
                  <a:gd name="T24" fmla="*/ 6 w 188"/>
                  <a:gd name="T25" fmla="*/ 79 h 106"/>
                  <a:gd name="T26" fmla="*/ 2 w 188"/>
                  <a:gd name="T27" fmla="*/ 70 h 106"/>
                  <a:gd name="T28" fmla="*/ 0 w 188"/>
                  <a:gd name="T29" fmla="*/ 72 h 106"/>
                  <a:gd name="T30" fmla="*/ 0 w 188"/>
                  <a:gd name="T31" fmla="*/ 73 h 106"/>
                  <a:gd name="T32" fmla="*/ 0 w 188"/>
                  <a:gd name="T33" fmla="*/ 75 h 106"/>
                  <a:gd name="T34" fmla="*/ 186 w 188"/>
                  <a:gd name="T35" fmla="*/ 0 h 106"/>
                  <a:gd name="T36" fmla="*/ 188 w 188"/>
                  <a:gd name="T37" fmla="*/ 0 h 106"/>
                  <a:gd name="T38" fmla="*/ 188 w 188"/>
                  <a:gd name="T39" fmla="*/ 3 h 106"/>
                  <a:gd name="T40" fmla="*/ 188 w 188"/>
                  <a:gd name="T41" fmla="*/ 5 h 106"/>
                  <a:gd name="T42" fmla="*/ 186 w 188"/>
                  <a:gd name="T43" fmla="*/ 3 h 106"/>
                  <a:gd name="T44" fmla="*/ 186 w 188"/>
                  <a:gd name="T45" fmla="*/ 0 h 1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8" name="Freeform 198"/>
              <p:cNvSpPr>
                <a:spLocks noEditPoints="1" noChangeArrowhead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6 w 188"/>
                  <a:gd name="T5" fmla="*/ 2 h 106"/>
                  <a:gd name="T6" fmla="*/ 184 w 188"/>
                  <a:gd name="T7" fmla="*/ 0 h 106"/>
                  <a:gd name="T8" fmla="*/ 182 w 188"/>
                  <a:gd name="T9" fmla="*/ 0 h 106"/>
                  <a:gd name="T10" fmla="*/ 184 w 188"/>
                  <a:gd name="T11" fmla="*/ 5 h 106"/>
                  <a:gd name="T12" fmla="*/ 186 w 188"/>
                  <a:gd name="T13" fmla="*/ 9 h 106"/>
                  <a:gd name="T14" fmla="*/ 188 w 188"/>
                  <a:gd name="T15" fmla="*/ 7 h 106"/>
                  <a:gd name="T16" fmla="*/ 188 w 188"/>
                  <a:gd name="T17" fmla="*/ 5 h 106"/>
                  <a:gd name="T18" fmla="*/ 0 w 188"/>
                  <a:gd name="T19" fmla="*/ 74 h 106"/>
                  <a:gd name="T20" fmla="*/ 6 w 188"/>
                  <a:gd name="T21" fmla="*/ 83 h 106"/>
                  <a:gd name="T22" fmla="*/ 11 w 188"/>
                  <a:gd name="T23" fmla="*/ 91 h 106"/>
                  <a:gd name="T24" fmla="*/ 19 w 188"/>
                  <a:gd name="T25" fmla="*/ 98 h 106"/>
                  <a:gd name="T26" fmla="*/ 25 w 188"/>
                  <a:gd name="T27" fmla="*/ 106 h 106"/>
                  <a:gd name="T28" fmla="*/ 27 w 188"/>
                  <a:gd name="T29" fmla="*/ 104 h 106"/>
                  <a:gd name="T30" fmla="*/ 29 w 188"/>
                  <a:gd name="T31" fmla="*/ 104 h 106"/>
                  <a:gd name="T32" fmla="*/ 21 w 188"/>
                  <a:gd name="T33" fmla="*/ 96 h 106"/>
                  <a:gd name="T34" fmla="*/ 13 w 188"/>
                  <a:gd name="T35" fmla="*/ 87 h 106"/>
                  <a:gd name="T36" fmla="*/ 8 w 188"/>
                  <a:gd name="T37" fmla="*/ 79 h 106"/>
                  <a:gd name="T38" fmla="*/ 2 w 188"/>
                  <a:gd name="T39" fmla="*/ 68 h 106"/>
                  <a:gd name="T40" fmla="*/ 2 w 188"/>
                  <a:gd name="T41" fmla="*/ 72 h 106"/>
                  <a:gd name="T42" fmla="*/ 0 w 188"/>
                  <a:gd name="T43" fmla="*/ 74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9" name="Freeform 199"/>
              <p:cNvSpPr>
                <a:spLocks noEditPoints="1" noChangeArrowhead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0 w 186"/>
                  <a:gd name="T9" fmla="*/ 2 h 106"/>
                  <a:gd name="T10" fmla="*/ 178 w 186"/>
                  <a:gd name="T11" fmla="*/ 0 h 106"/>
                  <a:gd name="T12" fmla="*/ 180 w 186"/>
                  <a:gd name="T13" fmla="*/ 7 h 106"/>
                  <a:gd name="T14" fmla="*/ 182 w 186"/>
                  <a:gd name="T15" fmla="*/ 15 h 106"/>
                  <a:gd name="T16" fmla="*/ 184 w 186"/>
                  <a:gd name="T17" fmla="*/ 13 h 106"/>
                  <a:gd name="T18" fmla="*/ 184 w 186"/>
                  <a:gd name="T19" fmla="*/ 11 h 106"/>
                  <a:gd name="T20" fmla="*/ 186 w 186"/>
                  <a:gd name="T21" fmla="*/ 9 h 106"/>
                  <a:gd name="T22" fmla="*/ 0 w 186"/>
                  <a:gd name="T23" fmla="*/ 74 h 106"/>
                  <a:gd name="T24" fmla="*/ 4 w 186"/>
                  <a:gd name="T25" fmla="*/ 83 h 106"/>
                  <a:gd name="T26" fmla="*/ 11 w 186"/>
                  <a:gd name="T27" fmla="*/ 91 h 106"/>
                  <a:gd name="T28" fmla="*/ 17 w 186"/>
                  <a:gd name="T29" fmla="*/ 98 h 106"/>
                  <a:gd name="T30" fmla="*/ 25 w 186"/>
                  <a:gd name="T31" fmla="*/ 106 h 106"/>
                  <a:gd name="T32" fmla="*/ 27 w 186"/>
                  <a:gd name="T33" fmla="*/ 106 h 106"/>
                  <a:gd name="T34" fmla="*/ 27 w 186"/>
                  <a:gd name="T35" fmla="*/ 104 h 106"/>
                  <a:gd name="T36" fmla="*/ 19 w 186"/>
                  <a:gd name="T37" fmla="*/ 96 h 106"/>
                  <a:gd name="T38" fmla="*/ 13 w 186"/>
                  <a:gd name="T39" fmla="*/ 87 h 106"/>
                  <a:gd name="T40" fmla="*/ 6 w 186"/>
                  <a:gd name="T41" fmla="*/ 77 h 106"/>
                  <a:gd name="T42" fmla="*/ 2 w 186"/>
                  <a:gd name="T43" fmla="*/ 68 h 106"/>
                  <a:gd name="T44" fmla="*/ 0 w 186"/>
                  <a:gd name="T45" fmla="*/ 70 h 106"/>
                  <a:gd name="T46" fmla="*/ 0 w 186"/>
                  <a:gd name="T47" fmla="*/ 74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0" name="Freeform 200"/>
              <p:cNvSpPr>
                <a:spLocks noEditPoints="1" noChangeArrowhead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6 w 184"/>
                  <a:gd name="T11" fmla="*/ 0 h 106"/>
                  <a:gd name="T12" fmla="*/ 178 w 184"/>
                  <a:gd name="T13" fmla="*/ 7 h 106"/>
                  <a:gd name="T14" fmla="*/ 180 w 184"/>
                  <a:gd name="T15" fmla="*/ 17 h 106"/>
                  <a:gd name="T16" fmla="*/ 182 w 184"/>
                  <a:gd name="T17" fmla="*/ 15 h 106"/>
                  <a:gd name="T18" fmla="*/ 184 w 184"/>
                  <a:gd name="T19" fmla="*/ 11 h 106"/>
                  <a:gd name="T20" fmla="*/ 0 w 184"/>
                  <a:gd name="T21" fmla="*/ 70 h 106"/>
                  <a:gd name="T22" fmla="*/ 6 w 184"/>
                  <a:gd name="T23" fmla="*/ 81 h 106"/>
                  <a:gd name="T24" fmla="*/ 11 w 184"/>
                  <a:gd name="T25" fmla="*/ 89 h 106"/>
                  <a:gd name="T26" fmla="*/ 19 w 184"/>
                  <a:gd name="T27" fmla="*/ 98 h 106"/>
                  <a:gd name="T28" fmla="*/ 27 w 184"/>
                  <a:gd name="T29" fmla="*/ 106 h 106"/>
                  <a:gd name="T30" fmla="*/ 27 w 184"/>
                  <a:gd name="T31" fmla="*/ 104 h 106"/>
                  <a:gd name="T32" fmla="*/ 28 w 184"/>
                  <a:gd name="T33" fmla="*/ 102 h 106"/>
                  <a:gd name="T34" fmla="*/ 21 w 184"/>
                  <a:gd name="T35" fmla="*/ 95 h 106"/>
                  <a:gd name="T36" fmla="*/ 13 w 184"/>
                  <a:gd name="T37" fmla="*/ 85 h 106"/>
                  <a:gd name="T38" fmla="*/ 8 w 184"/>
                  <a:gd name="T39" fmla="*/ 76 h 106"/>
                  <a:gd name="T40" fmla="*/ 2 w 184"/>
                  <a:gd name="T41" fmla="*/ 64 h 106"/>
                  <a:gd name="T42" fmla="*/ 2 w 184"/>
                  <a:gd name="T43" fmla="*/ 68 h 106"/>
                  <a:gd name="T44" fmla="*/ 0 w 184"/>
                  <a:gd name="T45" fmla="*/ 70 h 1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1" name="Freeform 201"/>
              <p:cNvSpPr>
                <a:spLocks noEditPoints="1" noChangeArrowhead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4 w 180"/>
                  <a:gd name="T7" fmla="*/ 61 h 165"/>
                  <a:gd name="T8" fmla="*/ 172 w 180"/>
                  <a:gd name="T9" fmla="*/ 61 h 165"/>
                  <a:gd name="T10" fmla="*/ 171 w 180"/>
                  <a:gd name="T11" fmla="*/ 59 h 165"/>
                  <a:gd name="T12" fmla="*/ 174 w 180"/>
                  <a:gd name="T13" fmla="*/ 70 h 165"/>
                  <a:gd name="T14" fmla="*/ 176 w 180"/>
                  <a:gd name="T15" fmla="*/ 80 h 165"/>
                  <a:gd name="T16" fmla="*/ 178 w 180"/>
                  <a:gd name="T17" fmla="*/ 78 h 165"/>
                  <a:gd name="T18" fmla="*/ 180 w 180"/>
                  <a:gd name="T19" fmla="*/ 76 h 165"/>
                  <a:gd name="T20" fmla="*/ 0 w 180"/>
                  <a:gd name="T21" fmla="*/ 129 h 165"/>
                  <a:gd name="T22" fmla="*/ 4 w 180"/>
                  <a:gd name="T23" fmla="*/ 138 h 165"/>
                  <a:gd name="T24" fmla="*/ 11 w 180"/>
                  <a:gd name="T25" fmla="*/ 148 h 165"/>
                  <a:gd name="T26" fmla="*/ 17 w 180"/>
                  <a:gd name="T27" fmla="*/ 157 h 165"/>
                  <a:gd name="T28" fmla="*/ 25 w 180"/>
                  <a:gd name="T29" fmla="*/ 165 h 165"/>
                  <a:gd name="T30" fmla="*/ 26 w 180"/>
                  <a:gd name="T31" fmla="*/ 163 h 165"/>
                  <a:gd name="T32" fmla="*/ 28 w 180"/>
                  <a:gd name="T33" fmla="*/ 163 h 165"/>
                  <a:gd name="T34" fmla="*/ 28 w 180"/>
                  <a:gd name="T35" fmla="*/ 161 h 165"/>
                  <a:gd name="T36" fmla="*/ 21 w 180"/>
                  <a:gd name="T37" fmla="*/ 154 h 165"/>
                  <a:gd name="T38" fmla="*/ 13 w 180"/>
                  <a:gd name="T39" fmla="*/ 144 h 165"/>
                  <a:gd name="T40" fmla="*/ 6 w 180"/>
                  <a:gd name="T41" fmla="*/ 135 h 165"/>
                  <a:gd name="T42" fmla="*/ 2 w 180"/>
                  <a:gd name="T43" fmla="*/ 123 h 165"/>
                  <a:gd name="T44" fmla="*/ 0 w 180"/>
                  <a:gd name="T45" fmla="*/ 125 h 165"/>
                  <a:gd name="T46" fmla="*/ 0 w 180"/>
                  <a:gd name="T47" fmla="*/ 129 h 165"/>
                  <a:gd name="T48" fmla="*/ 91 w 180"/>
                  <a:gd name="T49" fmla="*/ 0 h 165"/>
                  <a:gd name="T50" fmla="*/ 91 w 180"/>
                  <a:gd name="T51" fmla="*/ 0 h 165"/>
                  <a:gd name="T52" fmla="*/ 93 w 180"/>
                  <a:gd name="T53" fmla="*/ 2 h 165"/>
                  <a:gd name="T54" fmla="*/ 91 w 180"/>
                  <a:gd name="T55" fmla="*/ 2 h 165"/>
                  <a:gd name="T56" fmla="*/ 91 w 180"/>
                  <a:gd name="T57" fmla="*/ 0 h 1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2" name="Freeform 202"/>
              <p:cNvSpPr>
                <a:spLocks noEditPoints="1" noChangeArrowhead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1 h 163"/>
                  <a:gd name="T32" fmla="*/ 30 w 178"/>
                  <a:gd name="T33" fmla="*/ 161 h 163"/>
                  <a:gd name="T34" fmla="*/ 21 w 178"/>
                  <a:gd name="T35" fmla="*/ 152 h 163"/>
                  <a:gd name="T36" fmla="*/ 13 w 178"/>
                  <a:gd name="T37" fmla="*/ 142 h 163"/>
                  <a:gd name="T38" fmla="*/ 7 w 178"/>
                  <a:gd name="T39" fmla="*/ 131 h 163"/>
                  <a:gd name="T40" fmla="*/ 2 w 178"/>
                  <a:gd name="T41" fmla="*/ 119 h 163"/>
                  <a:gd name="T42" fmla="*/ 2 w 178"/>
                  <a:gd name="T43" fmla="*/ 121 h 163"/>
                  <a:gd name="T44" fmla="*/ 2 w 178"/>
                  <a:gd name="T45" fmla="*/ 123 h 163"/>
                  <a:gd name="T46" fmla="*/ 0 w 178"/>
                  <a:gd name="T47" fmla="*/ 125 h 163"/>
                  <a:gd name="T48" fmla="*/ 91 w 178"/>
                  <a:gd name="T49" fmla="*/ 0 h 163"/>
                  <a:gd name="T50" fmla="*/ 93 w 178"/>
                  <a:gd name="T51" fmla="*/ 2 h 163"/>
                  <a:gd name="T52" fmla="*/ 93 w 178"/>
                  <a:gd name="T53" fmla="*/ 4 h 163"/>
                  <a:gd name="T54" fmla="*/ 91 w 178"/>
                  <a:gd name="T55" fmla="*/ 4 h 163"/>
                  <a:gd name="T56" fmla="*/ 91 w 178"/>
                  <a:gd name="T57" fmla="*/ 2 h 163"/>
                  <a:gd name="T58" fmla="*/ 91 w 178"/>
                  <a:gd name="T59" fmla="*/ 0 h 1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3" name="Freeform 203"/>
              <p:cNvSpPr>
                <a:spLocks noEditPoints="1" noChangeArrowhead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2 h 159"/>
                  <a:gd name="T24" fmla="*/ 87 w 174"/>
                  <a:gd name="T25" fmla="*/ 4 h 159"/>
                  <a:gd name="T26" fmla="*/ 91 w 174"/>
                  <a:gd name="T27" fmla="*/ 4 h 159"/>
                  <a:gd name="T28" fmla="*/ 93 w 174"/>
                  <a:gd name="T29" fmla="*/ 4 h 159"/>
                  <a:gd name="T30" fmla="*/ 93 w 174"/>
                  <a:gd name="T31" fmla="*/ 2 h 159"/>
                  <a:gd name="T32" fmla="*/ 91 w 174"/>
                  <a:gd name="T33" fmla="*/ 0 h 159"/>
                  <a:gd name="T34" fmla="*/ 0 w 174"/>
                  <a:gd name="T35" fmla="*/ 121 h 159"/>
                  <a:gd name="T36" fmla="*/ 4 w 174"/>
                  <a:gd name="T37" fmla="*/ 133 h 159"/>
                  <a:gd name="T38" fmla="*/ 11 w 174"/>
                  <a:gd name="T39" fmla="*/ 142 h 159"/>
                  <a:gd name="T40" fmla="*/ 19 w 174"/>
                  <a:gd name="T41" fmla="*/ 152 h 159"/>
                  <a:gd name="T42" fmla="*/ 26 w 174"/>
                  <a:gd name="T43" fmla="*/ 159 h 159"/>
                  <a:gd name="T44" fmla="*/ 28 w 174"/>
                  <a:gd name="T45" fmla="*/ 159 h 159"/>
                  <a:gd name="T46" fmla="*/ 30 w 174"/>
                  <a:gd name="T47" fmla="*/ 157 h 159"/>
                  <a:gd name="T48" fmla="*/ 21 w 174"/>
                  <a:gd name="T49" fmla="*/ 150 h 159"/>
                  <a:gd name="T50" fmla="*/ 13 w 174"/>
                  <a:gd name="T51" fmla="*/ 138 h 159"/>
                  <a:gd name="T52" fmla="*/ 5 w 174"/>
                  <a:gd name="T53" fmla="*/ 127 h 159"/>
                  <a:gd name="T54" fmla="*/ 2 w 174"/>
                  <a:gd name="T55" fmla="*/ 116 h 159"/>
                  <a:gd name="T56" fmla="*/ 0 w 174"/>
                  <a:gd name="T57" fmla="*/ 117 h 159"/>
                  <a:gd name="T58" fmla="*/ 0 w 174"/>
                  <a:gd name="T59" fmla="*/ 119 h 159"/>
                  <a:gd name="T60" fmla="*/ 0 w 174"/>
                  <a:gd name="T61" fmla="*/ 121 h 1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4" name="Freeform 204"/>
              <p:cNvSpPr>
                <a:spLocks noEditPoints="1" noChangeArrowhead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5 w 172"/>
                  <a:gd name="T33" fmla="*/ 4 h 157"/>
                  <a:gd name="T34" fmla="*/ 93 w 172"/>
                  <a:gd name="T35" fmla="*/ 2 h 157"/>
                  <a:gd name="T36" fmla="*/ 91 w 172"/>
                  <a:gd name="T37" fmla="*/ 0 h 157"/>
                  <a:gd name="T38" fmla="*/ 0 w 172"/>
                  <a:gd name="T39" fmla="*/ 115 h 157"/>
                  <a:gd name="T40" fmla="*/ 5 w 172"/>
                  <a:gd name="T41" fmla="*/ 127 h 157"/>
                  <a:gd name="T42" fmla="*/ 11 w 172"/>
                  <a:gd name="T43" fmla="*/ 138 h 157"/>
                  <a:gd name="T44" fmla="*/ 19 w 172"/>
                  <a:gd name="T45" fmla="*/ 148 h 157"/>
                  <a:gd name="T46" fmla="*/ 28 w 172"/>
                  <a:gd name="T47" fmla="*/ 157 h 157"/>
                  <a:gd name="T48" fmla="*/ 30 w 172"/>
                  <a:gd name="T49" fmla="*/ 155 h 157"/>
                  <a:gd name="T50" fmla="*/ 32 w 172"/>
                  <a:gd name="T51" fmla="*/ 155 h 157"/>
                  <a:gd name="T52" fmla="*/ 23 w 172"/>
                  <a:gd name="T53" fmla="*/ 146 h 157"/>
                  <a:gd name="T54" fmla="*/ 13 w 172"/>
                  <a:gd name="T55" fmla="*/ 134 h 157"/>
                  <a:gd name="T56" fmla="*/ 7 w 172"/>
                  <a:gd name="T57" fmla="*/ 123 h 157"/>
                  <a:gd name="T58" fmla="*/ 2 w 172"/>
                  <a:gd name="T59" fmla="*/ 110 h 157"/>
                  <a:gd name="T60" fmla="*/ 2 w 172"/>
                  <a:gd name="T61" fmla="*/ 114 h 157"/>
                  <a:gd name="T62" fmla="*/ 0 w 172"/>
                  <a:gd name="T63" fmla="*/ 115 h 1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5" name="Freeform 205"/>
              <p:cNvSpPr>
                <a:spLocks noEditPoints="1" noChangeArrowhead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3 w 170"/>
                  <a:gd name="T39" fmla="*/ 2 h 153"/>
                  <a:gd name="T40" fmla="*/ 93 w 170"/>
                  <a:gd name="T41" fmla="*/ 0 h 153"/>
                  <a:gd name="T42" fmla="*/ 91 w 170"/>
                  <a:gd name="T43" fmla="*/ 0 h 153"/>
                  <a:gd name="T44" fmla="*/ 0 w 170"/>
                  <a:gd name="T45" fmla="*/ 112 h 153"/>
                  <a:gd name="T46" fmla="*/ 3 w 170"/>
                  <a:gd name="T47" fmla="*/ 123 h 153"/>
                  <a:gd name="T48" fmla="*/ 11 w 170"/>
                  <a:gd name="T49" fmla="*/ 134 h 153"/>
                  <a:gd name="T50" fmla="*/ 19 w 170"/>
                  <a:gd name="T51" fmla="*/ 146 h 153"/>
                  <a:gd name="T52" fmla="*/ 28 w 170"/>
                  <a:gd name="T53" fmla="*/ 153 h 153"/>
                  <a:gd name="T54" fmla="*/ 30 w 170"/>
                  <a:gd name="T55" fmla="*/ 153 h 153"/>
                  <a:gd name="T56" fmla="*/ 32 w 170"/>
                  <a:gd name="T57" fmla="*/ 151 h 153"/>
                  <a:gd name="T58" fmla="*/ 21 w 170"/>
                  <a:gd name="T59" fmla="*/ 142 h 153"/>
                  <a:gd name="T60" fmla="*/ 13 w 170"/>
                  <a:gd name="T61" fmla="*/ 132 h 153"/>
                  <a:gd name="T62" fmla="*/ 5 w 170"/>
                  <a:gd name="T63" fmla="*/ 119 h 153"/>
                  <a:gd name="T64" fmla="*/ 2 w 170"/>
                  <a:gd name="T65" fmla="*/ 106 h 153"/>
                  <a:gd name="T66" fmla="*/ 0 w 170"/>
                  <a:gd name="T67" fmla="*/ 108 h 153"/>
                  <a:gd name="T68" fmla="*/ 0 w 170"/>
                  <a:gd name="T69" fmla="*/ 112 h 1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6" name="Freeform 206"/>
              <p:cNvSpPr>
                <a:spLocks noEditPoints="1" noChangeArrowhead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7 w 168"/>
                  <a:gd name="T19" fmla="*/ 83 h 151"/>
                  <a:gd name="T20" fmla="*/ 168 w 168"/>
                  <a:gd name="T21" fmla="*/ 81 h 151"/>
                  <a:gd name="T22" fmla="*/ 95 w 168"/>
                  <a:gd name="T23" fmla="*/ 0 h 151"/>
                  <a:gd name="T24" fmla="*/ 89 w 168"/>
                  <a:gd name="T25" fmla="*/ 0 h 151"/>
                  <a:gd name="T26" fmla="*/ 85 w 168"/>
                  <a:gd name="T27" fmla="*/ 0 h 151"/>
                  <a:gd name="T28" fmla="*/ 85 w 168"/>
                  <a:gd name="T29" fmla="*/ 2 h 151"/>
                  <a:gd name="T30" fmla="*/ 85 w 168"/>
                  <a:gd name="T31" fmla="*/ 3 h 151"/>
                  <a:gd name="T32" fmla="*/ 93 w 168"/>
                  <a:gd name="T33" fmla="*/ 3 h 151"/>
                  <a:gd name="T34" fmla="*/ 100 w 168"/>
                  <a:gd name="T35" fmla="*/ 5 h 151"/>
                  <a:gd name="T36" fmla="*/ 96 w 168"/>
                  <a:gd name="T37" fmla="*/ 2 h 151"/>
                  <a:gd name="T38" fmla="*/ 95 w 168"/>
                  <a:gd name="T39" fmla="*/ 0 h 151"/>
                  <a:gd name="T40" fmla="*/ 0 w 168"/>
                  <a:gd name="T41" fmla="*/ 106 h 151"/>
                  <a:gd name="T42" fmla="*/ 5 w 168"/>
                  <a:gd name="T43" fmla="*/ 119 h 151"/>
                  <a:gd name="T44" fmla="*/ 11 w 168"/>
                  <a:gd name="T45" fmla="*/ 130 h 151"/>
                  <a:gd name="T46" fmla="*/ 21 w 168"/>
                  <a:gd name="T47" fmla="*/ 142 h 151"/>
                  <a:gd name="T48" fmla="*/ 30 w 168"/>
                  <a:gd name="T49" fmla="*/ 151 h 151"/>
                  <a:gd name="T50" fmla="*/ 32 w 168"/>
                  <a:gd name="T51" fmla="*/ 149 h 151"/>
                  <a:gd name="T52" fmla="*/ 34 w 168"/>
                  <a:gd name="T53" fmla="*/ 149 h 151"/>
                  <a:gd name="T54" fmla="*/ 22 w 168"/>
                  <a:gd name="T55" fmla="*/ 140 h 151"/>
                  <a:gd name="T56" fmla="*/ 13 w 168"/>
                  <a:gd name="T57" fmla="*/ 129 h 151"/>
                  <a:gd name="T58" fmla="*/ 7 w 168"/>
                  <a:gd name="T59" fmla="*/ 115 h 151"/>
                  <a:gd name="T60" fmla="*/ 3 w 168"/>
                  <a:gd name="T61" fmla="*/ 100 h 151"/>
                  <a:gd name="T62" fmla="*/ 2 w 168"/>
                  <a:gd name="T63" fmla="*/ 104 h 151"/>
                  <a:gd name="T64" fmla="*/ 0 w 168"/>
                  <a:gd name="T65" fmla="*/ 106 h 1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7" name="Freeform 207"/>
              <p:cNvSpPr>
                <a:spLocks noEditPoints="1" noChangeArrowhead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5 h 147"/>
                  <a:gd name="T24" fmla="*/ 163 w 165"/>
                  <a:gd name="T25" fmla="*/ 83 h 147"/>
                  <a:gd name="T26" fmla="*/ 165 w 165"/>
                  <a:gd name="T27" fmla="*/ 81 h 147"/>
                  <a:gd name="T28" fmla="*/ 94 w 165"/>
                  <a:gd name="T29" fmla="*/ 0 h 147"/>
                  <a:gd name="T30" fmla="*/ 89 w 165"/>
                  <a:gd name="T31" fmla="*/ 0 h 147"/>
                  <a:gd name="T32" fmla="*/ 83 w 165"/>
                  <a:gd name="T33" fmla="*/ 0 h 147"/>
                  <a:gd name="T34" fmla="*/ 81 w 165"/>
                  <a:gd name="T35" fmla="*/ 1 h 147"/>
                  <a:gd name="T36" fmla="*/ 81 w 165"/>
                  <a:gd name="T37" fmla="*/ 3 h 147"/>
                  <a:gd name="T38" fmla="*/ 93 w 165"/>
                  <a:gd name="T39" fmla="*/ 3 h 147"/>
                  <a:gd name="T40" fmla="*/ 102 w 165"/>
                  <a:gd name="T41" fmla="*/ 5 h 147"/>
                  <a:gd name="T42" fmla="*/ 98 w 165"/>
                  <a:gd name="T43" fmla="*/ 3 h 147"/>
                  <a:gd name="T44" fmla="*/ 94 w 165"/>
                  <a:gd name="T45" fmla="*/ 0 h 147"/>
                  <a:gd name="T46" fmla="*/ 0 w 165"/>
                  <a:gd name="T47" fmla="*/ 102 h 147"/>
                  <a:gd name="T48" fmla="*/ 3 w 165"/>
                  <a:gd name="T49" fmla="*/ 115 h 147"/>
                  <a:gd name="T50" fmla="*/ 11 w 165"/>
                  <a:gd name="T51" fmla="*/ 128 h 147"/>
                  <a:gd name="T52" fmla="*/ 19 w 165"/>
                  <a:gd name="T53" fmla="*/ 138 h 147"/>
                  <a:gd name="T54" fmla="*/ 30 w 165"/>
                  <a:gd name="T55" fmla="*/ 147 h 147"/>
                  <a:gd name="T56" fmla="*/ 32 w 165"/>
                  <a:gd name="T57" fmla="*/ 147 h 147"/>
                  <a:gd name="T58" fmla="*/ 34 w 165"/>
                  <a:gd name="T59" fmla="*/ 146 h 147"/>
                  <a:gd name="T60" fmla="*/ 22 w 165"/>
                  <a:gd name="T61" fmla="*/ 136 h 147"/>
                  <a:gd name="T62" fmla="*/ 13 w 165"/>
                  <a:gd name="T63" fmla="*/ 125 h 147"/>
                  <a:gd name="T64" fmla="*/ 7 w 165"/>
                  <a:gd name="T65" fmla="*/ 111 h 147"/>
                  <a:gd name="T66" fmla="*/ 1 w 165"/>
                  <a:gd name="T67" fmla="*/ 96 h 147"/>
                  <a:gd name="T68" fmla="*/ 1 w 165"/>
                  <a:gd name="T69" fmla="*/ 98 h 147"/>
                  <a:gd name="T70" fmla="*/ 0 w 165"/>
                  <a:gd name="T71" fmla="*/ 102 h 1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8" name="Freeform 208"/>
              <p:cNvSpPr>
                <a:spLocks noEditPoints="1" noChangeArrowhead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60 w 162"/>
                  <a:gd name="T31" fmla="*/ 84 h 146"/>
                  <a:gd name="T32" fmla="*/ 162 w 162"/>
                  <a:gd name="T33" fmla="*/ 82 h 146"/>
                  <a:gd name="T34" fmla="*/ 97 w 162"/>
                  <a:gd name="T35" fmla="*/ 2 h 146"/>
                  <a:gd name="T36" fmla="*/ 90 w 162"/>
                  <a:gd name="T37" fmla="*/ 0 h 146"/>
                  <a:gd name="T38" fmla="*/ 82 w 162"/>
                  <a:gd name="T39" fmla="*/ 0 h 146"/>
                  <a:gd name="T40" fmla="*/ 80 w 162"/>
                  <a:gd name="T41" fmla="*/ 0 h 146"/>
                  <a:gd name="T42" fmla="*/ 80 w 162"/>
                  <a:gd name="T43" fmla="*/ 2 h 146"/>
                  <a:gd name="T44" fmla="*/ 80 w 162"/>
                  <a:gd name="T45" fmla="*/ 4 h 146"/>
                  <a:gd name="T46" fmla="*/ 93 w 162"/>
                  <a:gd name="T47" fmla="*/ 4 h 146"/>
                  <a:gd name="T48" fmla="*/ 105 w 162"/>
                  <a:gd name="T49" fmla="*/ 8 h 146"/>
                  <a:gd name="T50" fmla="*/ 101 w 162"/>
                  <a:gd name="T51" fmla="*/ 4 h 146"/>
                  <a:gd name="T52" fmla="*/ 97 w 162"/>
                  <a:gd name="T53" fmla="*/ 2 h 146"/>
                  <a:gd name="T54" fmla="*/ 0 w 162"/>
                  <a:gd name="T55" fmla="*/ 97 h 146"/>
                  <a:gd name="T56" fmla="*/ 4 w 162"/>
                  <a:gd name="T57" fmla="*/ 112 h 146"/>
                  <a:gd name="T58" fmla="*/ 10 w 162"/>
                  <a:gd name="T59" fmla="*/ 126 h 146"/>
                  <a:gd name="T60" fmla="*/ 19 w 162"/>
                  <a:gd name="T61" fmla="*/ 137 h 146"/>
                  <a:gd name="T62" fmla="*/ 31 w 162"/>
                  <a:gd name="T63" fmla="*/ 146 h 146"/>
                  <a:gd name="T64" fmla="*/ 31 w 162"/>
                  <a:gd name="T65" fmla="*/ 145 h 146"/>
                  <a:gd name="T66" fmla="*/ 33 w 162"/>
                  <a:gd name="T67" fmla="*/ 145 h 146"/>
                  <a:gd name="T68" fmla="*/ 21 w 162"/>
                  <a:gd name="T69" fmla="*/ 133 h 146"/>
                  <a:gd name="T70" fmla="*/ 14 w 162"/>
                  <a:gd name="T71" fmla="*/ 122 h 146"/>
                  <a:gd name="T72" fmla="*/ 6 w 162"/>
                  <a:gd name="T73" fmla="*/ 107 h 146"/>
                  <a:gd name="T74" fmla="*/ 2 w 162"/>
                  <a:gd name="T75" fmla="*/ 91 h 146"/>
                  <a:gd name="T76" fmla="*/ 0 w 162"/>
                  <a:gd name="T77" fmla="*/ 95 h 146"/>
                  <a:gd name="T78" fmla="*/ 0 w 162"/>
                  <a:gd name="T79" fmla="*/ 97 h 1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9" name="Freeform 209"/>
              <p:cNvSpPr>
                <a:spLocks noEditPoints="1" noChangeArrowhead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1 w 160"/>
                  <a:gd name="T13" fmla="*/ 33 h 143"/>
                  <a:gd name="T14" fmla="*/ 137 w 160"/>
                  <a:gd name="T15" fmla="*/ 29 h 143"/>
                  <a:gd name="T16" fmla="*/ 145 w 160"/>
                  <a:gd name="T17" fmla="*/ 40 h 143"/>
                  <a:gd name="T18" fmla="*/ 150 w 160"/>
                  <a:gd name="T19" fmla="*/ 52 h 143"/>
                  <a:gd name="T20" fmla="*/ 154 w 160"/>
                  <a:gd name="T21" fmla="*/ 65 h 143"/>
                  <a:gd name="T22" fmla="*/ 156 w 160"/>
                  <a:gd name="T23" fmla="*/ 80 h 143"/>
                  <a:gd name="T24" fmla="*/ 156 w 160"/>
                  <a:gd name="T25" fmla="*/ 82 h 143"/>
                  <a:gd name="T26" fmla="*/ 156 w 160"/>
                  <a:gd name="T27" fmla="*/ 86 h 143"/>
                  <a:gd name="T28" fmla="*/ 158 w 160"/>
                  <a:gd name="T29" fmla="*/ 84 h 143"/>
                  <a:gd name="T30" fmla="*/ 160 w 160"/>
                  <a:gd name="T31" fmla="*/ 82 h 143"/>
                  <a:gd name="T32" fmla="*/ 160 w 160"/>
                  <a:gd name="T33" fmla="*/ 80 h 143"/>
                  <a:gd name="T34" fmla="*/ 101 w 160"/>
                  <a:gd name="T35" fmla="*/ 2 h 143"/>
                  <a:gd name="T36" fmla="*/ 92 w 160"/>
                  <a:gd name="T37" fmla="*/ 0 h 143"/>
                  <a:gd name="T38" fmla="*/ 80 w 160"/>
                  <a:gd name="T39" fmla="*/ 0 h 143"/>
                  <a:gd name="T40" fmla="*/ 80 w 160"/>
                  <a:gd name="T41" fmla="*/ 2 h 143"/>
                  <a:gd name="T42" fmla="*/ 78 w 160"/>
                  <a:gd name="T43" fmla="*/ 4 h 143"/>
                  <a:gd name="T44" fmla="*/ 80 w 160"/>
                  <a:gd name="T45" fmla="*/ 4 h 143"/>
                  <a:gd name="T46" fmla="*/ 95 w 160"/>
                  <a:gd name="T47" fmla="*/ 4 h 143"/>
                  <a:gd name="T48" fmla="*/ 110 w 160"/>
                  <a:gd name="T49" fmla="*/ 10 h 143"/>
                  <a:gd name="T50" fmla="*/ 107 w 160"/>
                  <a:gd name="T51" fmla="*/ 6 h 143"/>
                  <a:gd name="T52" fmla="*/ 101 w 160"/>
                  <a:gd name="T53" fmla="*/ 2 h 143"/>
                  <a:gd name="T54" fmla="*/ 0 w 160"/>
                  <a:gd name="T55" fmla="*/ 93 h 143"/>
                  <a:gd name="T56" fmla="*/ 6 w 160"/>
                  <a:gd name="T57" fmla="*/ 108 h 143"/>
                  <a:gd name="T58" fmla="*/ 12 w 160"/>
                  <a:gd name="T59" fmla="*/ 122 h 143"/>
                  <a:gd name="T60" fmla="*/ 21 w 160"/>
                  <a:gd name="T61" fmla="*/ 133 h 143"/>
                  <a:gd name="T62" fmla="*/ 33 w 160"/>
                  <a:gd name="T63" fmla="*/ 143 h 143"/>
                  <a:gd name="T64" fmla="*/ 35 w 160"/>
                  <a:gd name="T65" fmla="*/ 141 h 143"/>
                  <a:gd name="T66" fmla="*/ 23 w 160"/>
                  <a:gd name="T67" fmla="*/ 129 h 143"/>
                  <a:gd name="T68" fmla="*/ 14 w 160"/>
                  <a:gd name="T69" fmla="*/ 118 h 143"/>
                  <a:gd name="T70" fmla="*/ 8 w 160"/>
                  <a:gd name="T71" fmla="*/ 103 h 143"/>
                  <a:gd name="T72" fmla="*/ 4 w 160"/>
                  <a:gd name="T73" fmla="*/ 86 h 143"/>
                  <a:gd name="T74" fmla="*/ 4 w 160"/>
                  <a:gd name="T75" fmla="*/ 88 h 143"/>
                  <a:gd name="T76" fmla="*/ 2 w 160"/>
                  <a:gd name="T77" fmla="*/ 89 h 143"/>
                  <a:gd name="T78" fmla="*/ 0 w 160"/>
                  <a:gd name="T79" fmla="*/ 93 h 14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0" name="Freeform 210"/>
              <p:cNvSpPr>
                <a:spLocks noEditPoints="1" noChangeArrowhead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6 w 156"/>
                  <a:gd name="T19" fmla="*/ 0 h 141"/>
                  <a:gd name="T20" fmla="*/ 76 w 156"/>
                  <a:gd name="T21" fmla="*/ 2 h 141"/>
                  <a:gd name="T22" fmla="*/ 76 w 156"/>
                  <a:gd name="T23" fmla="*/ 4 h 141"/>
                  <a:gd name="T24" fmla="*/ 78 w 156"/>
                  <a:gd name="T25" fmla="*/ 4 h 141"/>
                  <a:gd name="T26" fmla="*/ 93 w 156"/>
                  <a:gd name="T27" fmla="*/ 4 h 141"/>
                  <a:gd name="T28" fmla="*/ 107 w 156"/>
                  <a:gd name="T29" fmla="*/ 10 h 141"/>
                  <a:gd name="T30" fmla="*/ 120 w 156"/>
                  <a:gd name="T31" fmla="*/ 15 h 141"/>
                  <a:gd name="T32" fmla="*/ 129 w 156"/>
                  <a:gd name="T33" fmla="*/ 25 h 141"/>
                  <a:gd name="T34" fmla="*/ 139 w 156"/>
                  <a:gd name="T35" fmla="*/ 36 h 141"/>
                  <a:gd name="T36" fmla="*/ 146 w 156"/>
                  <a:gd name="T37" fmla="*/ 48 h 141"/>
                  <a:gd name="T38" fmla="*/ 150 w 156"/>
                  <a:gd name="T39" fmla="*/ 63 h 141"/>
                  <a:gd name="T40" fmla="*/ 152 w 156"/>
                  <a:gd name="T41" fmla="*/ 78 h 141"/>
                  <a:gd name="T42" fmla="*/ 152 w 156"/>
                  <a:gd name="T43" fmla="*/ 82 h 141"/>
                  <a:gd name="T44" fmla="*/ 150 w 156"/>
                  <a:gd name="T45" fmla="*/ 86 h 141"/>
                  <a:gd name="T46" fmla="*/ 154 w 156"/>
                  <a:gd name="T47" fmla="*/ 84 h 141"/>
                  <a:gd name="T48" fmla="*/ 156 w 156"/>
                  <a:gd name="T49" fmla="*/ 82 h 141"/>
                  <a:gd name="T50" fmla="*/ 156 w 156"/>
                  <a:gd name="T51" fmla="*/ 80 h 141"/>
                  <a:gd name="T52" fmla="*/ 156 w 156"/>
                  <a:gd name="T53" fmla="*/ 78 h 141"/>
                  <a:gd name="T54" fmla="*/ 0 w 156"/>
                  <a:gd name="T55" fmla="*/ 87 h 141"/>
                  <a:gd name="T56" fmla="*/ 4 w 156"/>
                  <a:gd name="T57" fmla="*/ 103 h 141"/>
                  <a:gd name="T58" fmla="*/ 12 w 156"/>
                  <a:gd name="T59" fmla="*/ 118 h 141"/>
                  <a:gd name="T60" fmla="*/ 19 w 156"/>
                  <a:gd name="T61" fmla="*/ 129 h 141"/>
                  <a:gd name="T62" fmla="*/ 31 w 156"/>
                  <a:gd name="T63" fmla="*/ 141 h 141"/>
                  <a:gd name="T64" fmla="*/ 33 w 156"/>
                  <a:gd name="T65" fmla="*/ 139 h 141"/>
                  <a:gd name="T66" fmla="*/ 34 w 156"/>
                  <a:gd name="T67" fmla="*/ 137 h 141"/>
                  <a:gd name="T68" fmla="*/ 23 w 156"/>
                  <a:gd name="T69" fmla="*/ 127 h 141"/>
                  <a:gd name="T70" fmla="*/ 14 w 156"/>
                  <a:gd name="T71" fmla="*/ 112 h 141"/>
                  <a:gd name="T72" fmla="*/ 10 w 156"/>
                  <a:gd name="T73" fmla="*/ 104 h 141"/>
                  <a:gd name="T74" fmla="*/ 6 w 156"/>
                  <a:gd name="T75" fmla="*/ 97 h 141"/>
                  <a:gd name="T76" fmla="*/ 4 w 156"/>
                  <a:gd name="T77" fmla="*/ 89 h 141"/>
                  <a:gd name="T78" fmla="*/ 4 w 156"/>
                  <a:gd name="T79" fmla="*/ 80 h 141"/>
                  <a:gd name="T80" fmla="*/ 2 w 156"/>
                  <a:gd name="T81" fmla="*/ 82 h 141"/>
                  <a:gd name="T82" fmla="*/ 2 w 156"/>
                  <a:gd name="T83" fmla="*/ 86 h 141"/>
                  <a:gd name="T84" fmla="*/ 0 w 156"/>
                  <a:gd name="T85" fmla="*/ 86 h 141"/>
                  <a:gd name="T86" fmla="*/ 0 w 156"/>
                  <a:gd name="T87" fmla="*/ 87 h 141"/>
                  <a:gd name="T88" fmla="*/ 53 w 156"/>
                  <a:gd name="T89" fmla="*/ 8 h 141"/>
                  <a:gd name="T90" fmla="*/ 57 w 156"/>
                  <a:gd name="T91" fmla="*/ 6 h 141"/>
                  <a:gd name="T92" fmla="*/ 61 w 156"/>
                  <a:gd name="T93" fmla="*/ 4 h 141"/>
                  <a:gd name="T94" fmla="*/ 57 w 156"/>
                  <a:gd name="T95" fmla="*/ 6 h 141"/>
                  <a:gd name="T96" fmla="*/ 53 w 156"/>
                  <a:gd name="T97" fmla="*/ 8 h 1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1" name="Freeform 211"/>
              <p:cNvSpPr>
                <a:spLocks noEditPoints="1" noChangeArrowhead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2 w 152"/>
                  <a:gd name="T21" fmla="*/ 2 h 137"/>
                  <a:gd name="T22" fmla="*/ 72 w 152"/>
                  <a:gd name="T23" fmla="*/ 4 h 137"/>
                  <a:gd name="T24" fmla="*/ 74 w 152"/>
                  <a:gd name="T25" fmla="*/ 4 h 137"/>
                  <a:gd name="T26" fmla="*/ 76 w 152"/>
                  <a:gd name="T27" fmla="*/ 4 h 137"/>
                  <a:gd name="T28" fmla="*/ 89 w 152"/>
                  <a:gd name="T29" fmla="*/ 4 h 137"/>
                  <a:gd name="T30" fmla="*/ 105 w 152"/>
                  <a:gd name="T31" fmla="*/ 10 h 137"/>
                  <a:gd name="T32" fmla="*/ 116 w 152"/>
                  <a:gd name="T33" fmla="*/ 15 h 137"/>
                  <a:gd name="T34" fmla="*/ 127 w 152"/>
                  <a:gd name="T35" fmla="*/ 25 h 137"/>
                  <a:gd name="T36" fmla="*/ 135 w 152"/>
                  <a:gd name="T37" fmla="*/ 34 h 137"/>
                  <a:gd name="T38" fmla="*/ 143 w 152"/>
                  <a:gd name="T39" fmla="*/ 48 h 137"/>
                  <a:gd name="T40" fmla="*/ 146 w 152"/>
                  <a:gd name="T41" fmla="*/ 61 h 137"/>
                  <a:gd name="T42" fmla="*/ 148 w 152"/>
                  <a:gd name="T43" fmla="*/ 76 h 137"/>
                  <a:gd name="T44" fmla="*/ 148 w 152"/>
                  <a:gd name="T45" fmla="*/ 80 h 137"/>
                  <a:gd name="T46" fmla="*/ 146 w 152"/>
                  <a:gd name="T47" fmla="*/ 85 h 137"/>
                  <a:gd name="T48" fmla="*/ 148 w 152"/>
                  <a:gd name="T49" fmla="*/ 84 h 137"/>
                  <a:gd name="T50" fmla="*/ 152 w 152"/>
                  <a:gd name="T51" fmla="*/ 82 h 137"/>
                  <a:gd name="T52" fmla="*/ 152 w 152"/>
                  <a:gd name="T53" fmla="*/ 78 h 137"/>
                  <a:gd name="T54" fmla="*/ 152 w 152"/>
                  <a:gd name="T55" fmla="*/ 76 h 137"/>
                  <a:gd name="T56" fmla="*/ 0 w 152"/>
                  <a:gd name="T57" fmla="*/ 82 h 137"/>
                  <a:gd name="T58" fmla="*/ 4 w 152"/>
                  <a:gd name="T59" fmla="*/ 99 h 137"/>
                  <a:gd name="T60" fmla="*/ 10 w 152"/>
                  <a:gd name="T61" fmla="*/ 114 h 137"/>
                  <a:gd name="T62" fmla="*/ 19 w 152"/>
                  <a:gd name="T63" fmla="*/ 125 h 137"/>
                  <a:gd name="T64" fmla="*/ 31 w 152"/>
                  <a:gd name="T65" fmla="*/ 137 h 137"/>
                  <a:gd name="T66" fmla="*/ 32 w 152"/>
                  <a:gd name="T67" fmla="*/ 135 h 137"/>
                  <a:gd name="T68" fmla="*/ 34 w 152"/>
                  <a:gd name="T69" fmla="*/ 135 h 137"/>
                  <a:gd name="T70" fmla="*/ 29 w 152"/>
                  <a:gd name="T71" fmla="*/ 129 h 137"/>
                  <a:gd name="T72" fmla="*/ 21 w 152"/>
                  <a:gd name="T73" fmla="*/ 123 h 137"/>
                  <a:gd name="T74" fmla="*/ 17 w 152"/>
                  <a:gd name="T75" fmla="*/ 116 h 137"/>
                  <a:gd name="T76" fmla="*/ 12 w 152"/>
                  <a:gd name="T77" fmla="*/ 108 h 137"/>
                  <a:gd name="T78" fmla="*/ 8 w 152"/>
                  <a:gd name="T79" fmla="*/ 101 h 137"/>
                  <a:gd name="T80" fmla="*/ 6 w 152"/>
                  <a:gd name="T81" fmla="*/ 93 h 137"/>
                  <a:gd name="T82" fmla="*/ 4 w 152"/>
                  <a:gd name="T83" fmla="*/ 84 h 137"/>
                  <a:gd name="T84" fmla="*/ 4 w 152"/>
                  <a:gd name="T85" fmla="*/ 76 h 137"/>
                  <a:gd name="T86" fmla="*/ 4 w 152"/>
                  <a:gd name="T87" fmla="*/ 74 h 137"/>
                  <a:gd name="T88" fmla="*/ 2 w 152"/>
                  <a:gd name="T89" fmla="*/ 78 h 137"/>
                  <a:gd name="T90" fmla="*/ 0 w 152"/>
                  <a:gd name="T91" fmla="*/ 82 h 137"/>
                  <a:gd name="T92" fmla="*/ 46 w 152"/>
                  <a:gd name="T93" fmla="*/ 10 h 137"/>
                  <a:gd name="T94" fmla="*/ 48 w 152"/>
                  <a:gd name="T95" fmla="*/ 8 h 137"/>
                  <a:gd name="T96" fmla="*/ 50 w 152"/>
                  <a:gd name="T97" fmla="*/ 6 h 137"/>
                  <a:gd name="T98" fmla="*/ 53 w 152"/>
                  <a:gd name="T99" fmla="*/ 4 h 137"/>
                  <a:gd name="T100" fmla="*/ 59 w 152"/>
                  <a:gd name="T101" fmla="*/ 2 h 137"/>
                  <a:gd name="T102" fmla="*/ 59 w 152"/>
                  <a:gd name="T103" fmla="*/ 4 h 137"/>
                  <a:gd name="T104" fmla="*/ 59 w 152"/>
                  <a:gd name="T105" fmla="*/ 6 h 137"/>
                  <a:gd name="T106" fmla="*/ 53 w 152"/>
                  <a:gd name="T107" fmla="*/ 8 h 137"/>
                  <a:gd name="T108" fmla="*/ 46 w 152"/>
                  <a:gd name="T109" fmla="*/ 10 h 1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7" name="Group 212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29592" name="Freeform 213"/>
              <p:cNvSpPr>
                <a:spLocks noEditPoints="1" noChangeArrowhead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8 w 148"/>
                  <a:gd name="T1" fmla="*/ 74 h 133"/>
                  <a:gd name="T2" fmla="*/ 146 w 148"/>
                  <a:gd name="T3" fmla="*/ 59 h 133"/>
                  <a:gd name="T4" fmla="*/ 142 w 148"/>
                  <a:gd name="T5" fmla="*/ 44 h 133"/>
                  <a:gd name="T6" fmla="*/ 135 w 148"/>
                  <a:gd name="T7" fmla="*/ 32 h 133"/>
                  <a:gd name="T8" fmla="*/ 125 w 148"/>
                  <a:gd name="T9" fmla="*/ 21 h 133"/>
                  <a:gd name="T10" fmla="*/ 116 w 148"/>
                  <a:gd name="T11" fmla="*/ 11 h 133"/>
                  <a:gd name="T12" fmla="*/ 103 w 148"/>
                  <a:gd name="T13" fmla="*/ 6 h 133"/>
                  <a:gd name="T14" fmla="*/ 89 w 148"/>
                  <a:gd name="T15" fmla="*/ 0 h 133"/>
                  <a:gd name="T16" fmla="*/ 74 w 148"/>
                  <a:gd name="T17" fmla="*/ 0 h 133"/>
                  <a:gd name="T18" fmla="*/ 72 w 148"/>
                  <a:gd name="T19" fmla="*/ 0 h 133"/>
                  <a:gd name="T20" fmla="*/ 70 w 148"/>
                  <a:gd name="T21" fmla="*/ 2 h 133"/>
                  <a:gd name="T22" fmla="*/ 68 w 148"/>
                  <a:gd name="T23" fmla="*/ 4 h 133"/>
                  <a:gd name="T24" fmla="*/ 70 w 148"/>
                  <a:gd name="T25" fmla="*/ 4 h 133"/>
                  <a:gd name="T26" fmla="*/ 74 w 148"/>
                  <a:gd name="T27" fmla="*/ 4 h 133"/>
                  <a:gd name="T28" fmla="*/ 87 w 148"/>
                  <a:gd name="T29" fmla="*/ 4 h 133"/>
                  <a:gd name="T30" fmla="*/ 101 w 148"/>
                  <a:gd name="T31" fmla="*/ 8 h 133"/>
                  <a:gd name="T32" fmla="*/ 112 w 148"/>
                  <a:gd name="T33" fmla="*/ 15 h 133"/>
                  <a:gd name="T34" fmla="*/ 123 w 148"/>
                  <a:gd name="T35" fmla="*/ 23 h 133"/>
                  <a:gd name="T36" fmla="*/ 131 w 148"/>
                  <a:gd name="T37" fmla="*/ 34 h 133"/>
                  <a:gd name="T38" fmla="*/ 139 w 148"/>
                  <a:gd name="T39" fmla="*/ 46 h 133"/>
                  <a:gd name="T40" fmla="*/ 142 w 148"/>
                  <a:gd name="T41" fmla="*/ 59 h 133"/>
                  <a:gd name="T42" fmla="*/ 144 w 148"/>
                  <a:gd name="T43" fmla="*/ 74 h 133"/>
                  <a:gd name="T44" fmla="*/ 144 w 148"/>
                  <a:gd name="T45" fmla="*/ 80 h 133"/>
                  <a:gd name="T46" fmla="*/ 142 w 148"/>
                  <a:gd name="T47" fmla="*/ 85 h 133"/>
                  <a:gd name="T48" fmla="*/ 144 w 148"/>
                  <a:gd name="T49" fmla="*/ 83 h 133"/>
                  <a:gd name="T50" fmla="*/ 146 w 148"/>
                  <a:gd name="T51" fmla="*/ 82 h 133"/>
                  <a:gd name="T52" fmla="*/ 148 w 148"/>
                  <a:gd name="T53" fmla="*/ 78 h 133"/>
                  <a:gd name="T54" fmla="*/ 148 w 148"/>
                  <a:gd name="T55" fmla="*/ 74 h 133"/>
                  <a:gd name="T56" fmla="*/ 57 w 148"/>
                  <a:gd name="T57" fmla="*/ 0 h 133"/>
                  <a:gd name="T58" fmla="*/ 53 w 148"/>
                  <a:gd name="T59" fmla="*/ 2 h 133"/>
                  <a:gd name="T60" fmla="*/ 49 w 148"/>
                  <a:gd name="T61" fmla="*/ 4 h 133"/>
                  <a:gd name="T62" fmla="*/ 48 w 148"/>
                  <a:gd name="T63" fmla="*/ 4 h 133"/>
                  <a:gd name="T64" fmla="*/ 46 w 148"/>
                  <a:gd name="T65" fmla="*/ 6 h 133"/>
                  <a:gd name="T66" fmla="*/ 44 w 148"/>
                  <a:gd name="T67" fmla="*/ 8 h 133"/>
                  <a:gd name="T68" fmla="*/ 42 w 148"/>
                  <a:gd name="T69" fmla="*/ 9 h 133"/>
                  <a:gd name="T70" fmla="*/ 40 w 148"/>
                  <a:gd name="T71" fmla="*/ 11 h 133"/>
                  <a:gd name="T72" fmla="*/ 48 w 148"/>
                  <a:gd name="T73" fmla="*/ 8 h 133"/>
                  <a:gd name="T74" fmla="*/ 55 w 148"/>
                  <a:gd name="T75" fmla="*/ 6 h 133"/>
                  <a:gd name="T76" fmla="*/ 57 w 148"/>
                  <a:gd name="T77" fmla="*/ 4 h 133"/>
                  <a:gd name="T78" fmla="*/ 57 w 148"/>
                  <a:gd name="T79" fmla="*/ 0 h 133"/>
                  <a:gd name="T80" fmla="*/ 0 w 148"/>
                  <a:gd name="T81" fmla="*/ 76 h 133"/>
                  <a:gd name="T82" fmla="*/ 0 w 148"/>
                  <a:gd name="T83" fmla="*/ 85 h 133"/>
                  <a:gd name="T84" fmla="*/ 2 w 148"/>
                  <a:gd name="T85" fmla="*/ 93 h 133"/>
                  <a:gd name="T86" fmla="*/ 6 w 148"/>
                  <a:gd name="T87" fmla="*/ 100 h 133"/>
                  <a:gd name="T88" fmla="*/ 10 w 148"/>
                  <a:gd name="T89" fmla="*/ 108 h 133"/>
                  <a:gd name="T90" fmla="*/ 19 w 148"/>
                  <a:gd name="T91" fmla="*/ 123 h 133"/>
                  <a:gd name="T92" fmla="*/ 30 w 148"/>
                  <a:gd name="T93" fmla="*/ 133 h 133"/>
                  <a:gd name="T94" fmla="*/ 32 w 148"/>
                  <a:gd name="T95" fmla="*/ 133 h 133"/>
                  <a:gd name="T96" fmla="*/ 34 w 148"/>
                  <a:gd name="T97" fmla="*/ 131 h 133"/>
                  <a:gd name="T98" fmla="*/ 27 w 148"/>
                  <a:gd name="T99" fmla="*/ 125 h 133"/>
                  <a:gd name="T100" fmla="*/ 21 w 148"/>
                  <a:gd name="T101" fmla="*/ 119 h 133"/>
                  <a:gd name="T102" fmla="*/ 17 w 148"/>
                  <a:gd name="T103" fmla="*/ 114 h 133"/>
                  <a:gd name="T104" fmla="*/ 12 w 148"/>
                  <a:gd name="T105" fmla="*/ 106 h 133"/>
                  <a:gd name="T106" fmla="*/ 8 w 148"/>
                  <a:gd name="T107" fmla="*/ 99 h 133"/>
                  <a:gd name="T108" fmla="*/ 6 w 148"/>
                  <a:gd name="T109" fmla="*/ 91 h 133"/>
                  <a:gd name="T110" fmla="*/ 4 w 148"/>
                  <a:gd name="T111" fmla="*/ 82 h 133"/>
                  <a:gd name="T112" fmla="*/ 4 w 148"/>
                  <a:gd name="T113" fmla="*/ 74 h 133"/>
                  <a:gd name="T114" fmla="*/ 4 w 148"/>
                  <a:gd name="T115" fmla="*/ 70 h 133"/>
                  <a:gd name="T116" fmla="*/ 4 w 148"/>
                  <a:gd name="T117" fmla="*/ 66 h 133"/>
                  <a:gd name="T118" fmla="*/ 2 w 148"/>
                  <a:gd name="T119" fmla="*/ 70 h 133"/>
                  <a:gd name="T120" fmla="*/ 2 w 148"/>
                  <a:gd name="T121" fmla="*/ 72 h 133"/>
                  <a:gd name="T122" fmla="*/ 0 w 148"/>
                  <a:gd name="T123" fmla="*/ 74 h 133"/>
                  <a:gd name="T124" fmla="*/ 0 w 148"/>
                  <a:gd name="T125" fmla="*/ 76 h 1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3" name="Freeform 214"/>
              <p:cNvSpPr>
                <a:spLocks noEditPoints="1" noChangeArrowhead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4 w 144"/>
                  <a:gd name="T1" fmla="*/ 72 h 131"/>
                  <a:gd name="T2" fmla="*/ 142 w 144"/>
                  <a:gd name="T3" fmla="*/ 57 h 131"/>
                  <a:gd name="T4" fmla="*/ 139 w 144"/>
                  <a:gd name="T5" fmla="*/ 44 h 131"/>
                  <a:gd name="T6" fmla="*/ 131 w 144"/>
                  <a:gd name="T7" fmla="*/ 30 h 131"/>
                  <a:gd name="T8" fmla="*/ 123 w 144"/>
                  <a:gd name="T9" fmla="*/ 21 h 131"/>
                  <a:gd name="T10" fmla="*/ 112 w 144"/>
                  <a:gd name="T11" fmla="*/ 11 h 131"/>
                  <a:gd name="T12" fmla="*/ 101 w 144"/>
                  <a:gd name="T13" fmla="*/ 6 h 131"/>
                  <a:gd name="T14" fmla="*/ 85 w 144"/>
                  <a:gd name="T15" fmla="*/ 0 h 131"/>
                  <a:gd name="T16" fmla="*/ 72 w 144"/>
                  <a:gd name="T17" fmla="*/ 0 h 131"/>
                  <a:gd name="T18" fmla="*/ 70 w 144"/>
                  <a:gd name="T19" fmla="*/ 0 h 131"/>
                  <a:gd name="T20" fmla="*/ 68 w 144"/>
                  <a:gd name="T21" fmla="*/ 0 h 131"/>
                  <a:gd name="T22" fmla="*/ 66 w 144"/>
                  <a:gd name="T23" fmla="*/ 2 h 131"/>
                  <a:gd name="T24" fmla="*/ 65 w 144"/>
                  <a:gd name="T25" fmla="*/ 4 h 131"/>
                  <a:gd name="T26" fmla="*/ 68 w 144"/>
                  <a:gd name="T27" fmla="*/ 4 h 131"/>
                  <a:gd name="T28" fmla="*/ 72 w 144"/>
                  <a:gd name="T29" fmla="*/ 4 h 131"/>
                  <a:gd name="T30" fmla="*/ 85 w 144"/>
                  <a:gd name="T31" fmla="*/ 4 h 131"/>
                  <a:gd name="T32" fmla="*/ 99 w 144"/>
                  <a:gd name="T33" fmla="*/ 7 h 131"/>
                  <a:gd name="T34" fmla="*/ 110 w 144"/>
                  <a:gd name="T35" fmla="*/ 15 h 131"/>
                  <a:gd name="T36" fmla="*/ 120 w 144"/>
                  <a:gd name="T37" fmla="*/ 23 h 131"/>
                  <a:gd name="T38" fmla="*/ 129 w 144"/>
                  <a:gd name="T39" fmla="*/ 32 h 131"/>
                  <a:gd name="T40" fmla="*/ 135 w 144"/>
                  <a:gd name="T41" fmla="*/ 45 h 131"/>
                  <a:gd name="T42" fmla="*/ 139 w 144"/>
                  <a:gd name="T43" fmla="*/ 57 h 131"/>
                  <a:gd name="T44" fmla="*/ 140 w 144"/>
                  <a:gd name="T45" fmla="*/ 72 h 131"/>
                  <a:gd name="T46" fmla="*/ 140 w 144"/>
                  <a:gd name="T47" fmla="*/ 78 h 131"/>
                  <a:gd name="T48" fmla="*/ 139 w 144"/>
                  <a:gd name="T49" fmla="*/ 83 h 131"/>
                  <a:gd name="T50" fmla="*/ 140 w 144"/>
                  <a:gd name="T51" fmla="*/ 83 h 131"/>
                  <a:gd name="T52" fmla="*/ 142 w 144"/>
                  <a:gd name="T53" fmla="*/ 81 h 131"/>
                  <a:gd name="T54" fmla="*/ 144 w 144"/>
                  <a:gd name="T55" fmla="*/ 76 h 131"/>
                  <a:gd name="T56" fmla="*/ 144 w 144"/>
                  <a:gd name="T57" fmla="*/ 72 h 131"/>
                  <a:gd name="T58" fmla="*/ 55 w 144"/>
                  <a:gd name="T59" fmla="*/ 2 h 131"/>
                  <a:gd name="T60" fmla="*/ 49 w 144"/>
                  <a:gd name="T61" fmla="*/ 4 h 131"/>
                  <a:gd name="T62" fmla="*/ 42 w 144"/>
                  <a:gd name="T63" fmla="*/ 6 h 131"/>
                  <a:gd name="T64" fmla="*/ 38 w 144"/>
                  <a:gd name="T65" fmla="*/ 9 h 131"/>
                  <a:gd name="T66" fmla="*/ 34 w 144"/>
                  <a:gd name="T67" fmla="*/ 13 h 131"/>
                  <a:gd name="T68" fmla="*/ 42 w 144"/>
                  <a:gd name="T69" fmla="*/ 9 h 131"/>
                  <a:gd name="T70" fmla="*/ 51 w 144"/>
                  <a:gd name="T71" fmla="*/ 6 h 131"/>
                  <a:gd name="T72" fmla="*/ 53 w 144"/>
                  <a:gd name="T73" fmla="*/ 4 h 131"/>
                  <a:gd name="T74" fmla="*/ 55 w 144"/>
                  <a:gd name="T75" fmla="*/ 2 h 131"/>
                  <a:gd name="T76" fmla="*/ 0 w 144"/>
                  <a:gd name="T77" fmla="*/ 70 h 131"/>
                  <a:gd name="T78" fmla="*/ 0 w 144"/>
                  <a:gd name="T79" fmla="*/ 70 h 131"/>
                  <a:gd name="T80" fmla="*/ 0 w 144"/>
                  <a:gd name="T81" fmla="*/ 72 h 131"/>
                  <a:gd name="T82" fmla="*/ 0 w 144"/>
                  <a:gd name="T83" fmla="*/ 80 h 131"/>
                  <a:gd name="T84" fmla="*/ 2 w 144"/>
                  <a:gd name="T85" fmla="*/ 89 h 131"/>
                  <a:gd name="T86" fmla="*/ 4 w 144"/>
                  <a:gd name="T87" fmla="*/ 97 h 131"/>
                  <a:gd name="T88" fmla="*/ 8 w 144"/>
                  <a:gd name="T89" fmla="*/ 104 h 131"/>
                  <a:gd name="T90" fmla="*/ 13 w 144"/>
                  <a:gd name="T91" fmla="*/ 112 h 131"/>
                  <a:gd name="T92" fmla="*/ 17 w 144"/>
                  <a:gd name="T93" fmla="*/ 119 h 131"/>
                  <a:gd name="T94" fmla="*/ 25 w 144"/>
                  <a:gd name="T95" fmla="*/ 125 h 131"/>
                  <a:gd name="T96" fmla="*/ 30 w 144"/>
                  <a:gd name="T97" fmla="*/ 131 h 131"/>
                  <a:gd name="T98" fmla="*/ 32 w 144"/>
                  <a:gd name="T99" fmla="*/ 129 h 131"/>
                  <a:gd name="T100" fmla="*/ 34 w 144"/>
                  <a:gd name="T101" fmla="*/ 129 h 131"/>
                  <a:gd name="T102" fmla="*/ 27 w 144"/>
                  <a:gd name="T103" fmla="*/ 123 h 131"/>
                  <a:gd name="T104" fmla="*/ 21 w 144"/>
                  <a:gd name="T105" fmla="*/ 117 h 131"/>
                  <a:gd name="T106" fmla="*/ 17 w 144"/>
                  <a:gd name="T107" fmla="*/ 112 h 131"/>
                  <a:gd name="T108" fmla="*/ 11 w 144"/>
                  <a:gd name="T109" fmla="*/ 104 h 131"/>
                  <a:gd name="T110" fmla="*/ 8 w 144"/>
                  <a:gd name="T111" fmla="*/ 97 h 131"/>
                  <a:gd name="T112" fmla="*/ 6 w 144"/>
                  <a:gd name="T113" fmla="*/ 89 h 131"/>
                  <a:gd name="T114" fmla="*/ 4 w 144"/>
                  <a:gd name="T115" fmla="*/ 80 h 131"/>
                  <a:gd name="T116" fmla="*/ 4 w 144"/>
                  <a:gd name="T117" fmla="*/ 72 h 131"/>
                  <a:gd name="T118" fmla="*/ 4 w 144"/>
                  <a:gd name="T119" fmla="*/ 66 h 131"/>
                  <a:gd name="T120" fmla="*/ 4 w 144"/>
                  <a:gd name="T121" fmla="*/ 61 h 131"/>
                  <a:gd name="T122" fmla="*/ 2 w 144"/>
                  <a:gd name="T123" fmla="*/ 64 h 131"/>
                  <a:gd name="T124" fmla="*/ 0 w 144"/>
                  <a:gd name="T125" fmla="*/ 70 h 1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4" name="Freeform 215"/>
              <p:cNvSpPr>
                <a:spLocks noEditPoints="1" noChangeArrowhead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40 w 140"/>
                  <a:gd name="T27" fmla="*/ 76 h 127"/>
                  <a:gd name="T28" fmla="*/ 51 w 140"/>
                  <a:gd name="T29" fmla="*/ 2 h 127"/>
                  <a:gd name="T30" fmla="*/ 36 w 140"/>
                  <a:gd name="T31" fmla="*/ 7 h 127"/>
                  <a:gd name="T32" fmla="*/ 28 w 140"/>
                  <a:gd name="T33" fmla="*/ 17 h 127"/>
                  <a:gd name="T34" fmla="*/ 47 w 140"/>
                  <a:gd name="T35" fmla="*/ 5 h 127"/>
                  <a:gd name="T36" fmla="*/ 49 w 140"/>
                  <a:gd name="T37" fmla="*/ 4 h 127"/>
                  <a:gd name="T38" fmla="*/ 0 w 140"/>
                  <a:gd name="T39" fmla="*/ 62 h 127"/>
                  <a:gd name="T40" fmla="*/ 0 w 140"/>
                  <a:gd name="T41" fmla="*/ 70 h 127"/>
                  <a:gd name="T42" fmla="*/ 2 w 140"/>
                  <a:gd name="T43" fmla="*/ 87 h 127"/>
                  <a:gd name="T44" fmla="*/ 8 w 140"/>
                  <a:gd name="T45" fmla="*/ 102 h 127"/>
                  <a:gd name="T46" fmla="*/ 17 w 140"/>
                  <a:gd name="T47" fmla="*/ 115 h 127"/>
                  <a:gd name="T48" fmla="*/ 30 w 140"/>
                  <a:gd name="T49" fmla="*/ 127 h 127"/>
                  <a:gd name="T50" fmla="*/ 34 w 140"/>
                  <a:gd name="T51" fmla="*/ 125 h 127"/>
                  <a:gd name="T52" fmla="*/ 21 w 140"/>
                  <a:gd name="T53" fmla="*/ 114 h 127"/>
                  <a:gd name="T54" fmla="*/ 11 w 140"/>
                  <a:gd name="T55" fmla="*/ 102 h 127"/>
                  <a:gd name="T56" fmla="*/ 6 w 140"/>
                  <a:gd name="T57" fmla="*/ 85 h 127"/>
                  <a:gd name="T58" fmla="*/ 4 w 140"/>
                  <a:gd name="T59" fmla="*/ 70 h 127"/>
                  <a:gd name="T60" fmla="*/ 6 w 140"/>
                  <a:gd name="T61" fmla="*/ 53 h 127"/>
                  <a:gd name="T62" fmla="*/ 4 w 140"/>
                  <a:gd name="T63" fmla="*/ 55 h 127"/>
                  <a:gd name="T64" fmla="*/ 0 w 140"/>
                  <a:gd name="T65" fmla="*/ 62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5" name="Freeform 216"/>
              <p:cNvSpPr>
                <a:spLocks noEditPoints="1" noChangeArrowhead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23 w 136"/>
                  <a:gd name="T35" fmla="*/ 21 h 125"/>
                  <a:gd name="T36" fmla="*/ 36 w 136"/>
                  <a:gd name="T37" fmla="*/ 11 h 125"/>
                  <a:gd name="T38" fmla="*/ 45 w 136"/>
                  <a:gd name="T39" fmla="*/ 5 h 125"/>
                  <a:gd name="T40" fmla="*/ 0 w 136"/>
                  <a:gd name="T41" fmla="*/ 57 h 125"/>
                  <a:gd name="T42" fmla="*/ 0 w 136"/>
                  <a:gd name="T43" fmla="*/ 68 h 125"/>
                  <a:gd name="T44" fmla="*/ 2 w 136"/>
                  <a:gd name="T45" fmla="*/ 85 h 125"/>
                  <a:gd name="T46" fmla="*/ 7 w 136"/>
                  <a:gd name="T47" fmla="*/ 100 h 125"/>
                  <a:gd name="T48" fmla="*/ 17 w 136"/>
                  <a:gd name="T49" fmla="*/ 113 h 125"/>
                  <a:gd name="T50" fmla="*/ 30 w 136"/>
                  <a:gd name="T51" fmla="*/ 125 h 125"/>
                  <a:gd name="T52" fmla="*/ 34 w 136"/>
                  <a:gd name="T53" fmla="*/ 121 h 125"/>
                  <a:gd name="T54" fmla="*/ 21 w 136"/>
                  <a:gd name="T55" fmla="*/ 112 h 125"/>
                  <a:gd name="T56" fmla="*/ 11 w 136"/>
                  <a:gd name="T57" fmla="*/ 98 h 125"/>
                  <a:gd name="T58" fmla="*/ 6 w 136"/>
                  <a:gd name="T59" fmla="*/ 83 h 125"/>
                  <a:gd name="T60" fmla="*/ 4 w 136"/>
                  <a:gd name="T61" fmla="*/ 68 h 125"/>
                  <a:gd name="T62" fmla="*/ 9 w 136"/>
                  <a:gd name="T63" fmla="*/ 41 h 125"/>
                  <a:gd name="T64" fmla="*/ 2 w 136"/>
                  <a:gd name="T65" fmla="*/ 53 h 125"/>
                  <a:gd name="T66" fmla="*/ 0 w 136"/>
                  <a:gd name="T67" fmla="*/ 57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6" name="Freeform 217"/>
              <p:cNvSpPr>
                <a:spLocks noEditPoints="1" noChangeArrowhead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7" name="Freeform 218"/>
              <p:cNvSpPr>
                <a:spLocks noEditPoints="1" noChangeArrowhead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8" name="Freeform 219"/>
              <p:cNvSpPr>
                <a:spLocks noEditPoints="1" noChangeArrowhead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5 w 125"/>
                  <a:gd name="T1" fmla="*/ 63 h 116"/>
                  <a:gd name="T2" fmla="*/ 123 w 125"/>
                  <a:gd name="T3" fmla="*/ 50 h 116"/>
                  <a:gd name="T4" fmla="*/ 119 w 125"/>
                  <a:gd name="T5" fmla="*/ 38 h 116"/>
                  <a:gd name="T6" fmla="*/ 113 w 125"/>
                  <a:gd name="T7" fmla="*/ 27 h 116"/>
                  <a:gd name="T8" fmla="*/ 106 w 125"/>
                  <a:gd name="T9" fmla="*/ 17 h 116"/>
                  <a:gd name="T10" fmla="*/ 96 w 125"/>
                  <a:gd name="T11" fmla="*/ 10 h 116"/>
                  <a:gd name="T12" fmla="*/ 87 w 125"/>
                  <a:gd name="T13" fmla="*/ 4 h 116"/>
                  <a:gd name="T14" fmla="*/ 74 w 125"/>
                  <a:gd name="T15" fmla="*/ 0 h 116"/>
                  <a:gd name="T16" fmla="*/ 62 w 125"/>
                  <a:gd name="T17" fmla="*/ 0 h 116"/>
                  <a:gd name="T18" fmla="*/ 56 w 125"/>
                  <a:gd name="T19" fmla="*/ 0 h 116"/>
                  <a:gd name="T20" fmla="*/ 51 w 125"/>
                  <a:gd name="T21" fmla="*/ 0 h 116"/>
                  <a:gd name="T22" fmla="*/ 49 w 125"/>
                  <a:gd name="T23" fmla="*/ 2 h 116"/>
                  <a:gd name="T24" fmla="*/ 47 w 125"/>
                  <a:gd name="T25" fmla="*/ 4 h 116"/>
                  <a:gd name="T26" fmla="*/ 55 w 125"/>
                  <a:gd name="T27" fmla="*/ 4 h 116"/>
                  <a:gd name="T28" fmla="*/ 62 w 125"/>
                  <a:gd name="T29" fmla="*/ 4 h 116"/>
                  <a:gd name="T30" fmla="*/ 74 w 125"/>
                  <a:gd name="T31" fmla="*/ 4 h 116"/>
                  <a:gd name="T32" fmla="*/ 85 w 125"/>
                  <a:gd name="T33" fmla="*/ 8 h 116"/>
                  <a:gd name="T34" fmla="*/ 94 w 125"/>
                  <a:gd name="T35" fmla="*/ 14 h 116"/>
                  <a:gd name="T36" fmla="*/ 104 w 125"/>
                  <a:gd name="T37" fmla="*/ 21 h 116"/>
                  <a:gd name="T38" fmla="*/ 110 w 125"/>
                  <a:gd name="T39" fmla="*/ 29 h 116"/>
                  <a:gd name="T40" fmla="*/ 115 w 125"/>
                  <a:gd name="T41" fmla="*/ 38 h 116"/>
                  <a:gd name="T42" fmla="*/ 119 w 125"/>
                  <a:gd name="T43" fmla="*/ 50 h 116"/>
                  <a:gd name="T44" fmla="*/ 121 w 125"/>
                  <a:gd name="T45" fmla="*/ 63 h 116"/>
                  <a:gd name="T46" fmla="*/ 119 w 125"/>
                  <a:gd name="T47" fmla="*/ 71 h 116"/>
                  <a:gd name="T48" fmla="*/ 119 w 125"/>
                  <a:gd name="T49" fmla="*/ 78 h 116"/>
                  <a:gd name="T50" fmla="*/ 121 w 125"/>
                  <a:gd name="T51" fmla="*/ 76 h 116"/>
                  <a:gd name="T52" fmla="*/ 123 w 125"/>
                  <a:gd name="T53" fmla="*/ 76 h 116"/>
                  <a:gd name="T54" fmla="*/ 123 w 125"/>
                  <a:gd name="T55" fmla="*/ 69 h 116"/>
                  <a:gd name="T56" fmla="*/ 125 w 125"/>
                  <a:gd name="T57" fmla="*/ 63 h 116"/>
                  <a:gd name="T58" fmla="*/ 36 w 125"/>
                  <a:gd name="T59" fmla="*/ 6 h 116"/>
                  <a:gd name="T60" fmla="*/ 28 w 125"/>
                  <a:gd name="T61" fmla="*/ 10 h 116"/>
                  <a:gd name="T62" fmla="*/ 20 w 125"/>
                  <a:gd name="T63" fmla="*/ 16 h 116"/>
                  <a:gd name="T64" fmla="*/ 15 w 125"/>
                  <a:gd name="T65" fmla="*/ 21 h 116"/>
                  <a:gd name="T66" fmla="*/ 9 w 125"/>
                  <a:gd name="T67" fmla="*/ 27 h 116"/>
                  <a:gd name="T68" fmla="*/ 5 w 125"/>
                  <a:gd name="T69" fmla="*/ 36 h 116"/>
                  <a:gd name="T70" fmla="*/ 1 w 125"/>
                  <a:gd name="T71" fmla="*/ 44 h 116"/>
                  <a:gd name="T72" fmla="*/ 0 w 125"/>
                  <a:gd name="T73" fmla="*/ 53 h 116"/>
                  <a:gd name="T74" fmla="*/ 0 w 125"/>
                  <a:gd name="T75" fmla="*/ 63 h 116"/>
                  <a:gd name="T76" fmla="*/ 0 w 125"/>
                  <a:gd name="T77" fmla="*/ 71 h 116"/>
                  <a:gd name="T78" fmla="*/ 1 w 125"/>
                  <a:gd name="T79" fmla="*/ 78 h 116"/>
                  <a:gd name="T80" fmla="*/ 3 w 125"/>
                  <a:gd name="T81" fmla="*/ 86 h 116"/>
                  <a:gd name="T82" fmla="*/ 7 w 125"/>
                  <a:gd name="T83" fmla="*/ 93 h 116"/>
                  <a:gd name="T84" fmla="*/ 11 w 125"/>
                  <a:gd name="T85" fmla="*/ 99 h 116"/>
                  <a:gd name="T86" fmla="*/ 17 w 125"/>
                  <a:gd name="T87" fmla="*/ 107 h 116"/>
                  <a:gd name="T88" fmla="*/ 22 w 125"/>
                  <a:gd name="T89" fmla="*/ 110 h 116"/>
                  <a:gd name="T90" fmla="*/ 30 w 125"/>
                  <a:gd name="T91" fmla="*/ 116 h 116"/>
                  <a:gd name="T92" fmla="*/ 30 w 125"/>
                  <a:gd name="T93" fmla="*/ 114 h 116"/>
                  <a:gd name="T94" fmla="*/ 32 w 125"/>
                  <a:gd name="T95" fmla="*/ 112 h 116"/>
                  <a:gd name="T96" fmla="*/ 26 w 125"/>
                  <a:gd name="T97" fmla="*/ 108 h 116"/>
                  <a:gd name="T98" fmla="*/ 20 w 125"/>
                  <a:gd name="T99" fmla="*/ 105 h 116"/>
                  <a:gd name="T100" fmla="*/ 15 w 125"/>
                  <a:gd name="T101" fmla="*/ 99 h 116"/>
                  <a:gd name="T102" fmla="*/ 11 w 125"/>
                  <a:gd name="T103" fmla="*/ 91 h 116"/>
                  <a:gd name="T104" fmla="*/ 7 w 125"/>
                  <a:gd name="T105" fmla="*/ 86 h 116"/>
                  <a:gd name="T106" fmla="*/ 5 w 125"/>
                  <a:gd name="T107" fmla="*/ 78 h 116"/>
                  <a:gd name="T108" fmla="*/ 3 w 125"/>
                  <a:gd name="T109" fmla="*/ 71 h 116"/>
                  <a:gd name="T110" fmla="*/ 3 w 125"/>
                  <a:gd name="T111" fmla="*/ 63 h 116"/>
                  <a:gd name="T112" fmla="*/ 5 w 125"/>
                  <a:gd name="T113" fmla="*/ 48 h 116"/>
                  <a:gd name="T114" fmla="*/ 11 w 125"/>
                  <a:gd name="T115" fmla="*/ 35 h 116"/>
                  <a:gd name="T116" fmla="*/ 18 w 125"/>
                  <a:gd name="T117" fmla="*/ 23 h 116"/>
                  <a:gd name="T118" fmla="*/ 28 w 125"/>
                  <a:gd name="T119" fmla="*/ 14 h 116"/>
                  <a:gd name="T120" fmla="*/ 30 w 125"/>
                  <a:gd name="T121" fmla="*/ 14 h 116"/>
                  <a:gd name="T122" fmla="*/ 32 w 125"/>
                  <a:gd name="T123" fmla="*/ 10 h 116"/>
                  <a:gd name="T124" fmla="*/ 36 w 125"/>
                  <a:gd name="T125" fmla="*/ 6 h 1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9" name="Freeform 220"/>
              <p:cNvSpPr>
                <a:spLocks noEditPoints="1" noChangeArrowhead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8 w 122"/>
                  <a:gd name="T25" fmla="*/ 76 h 112"/>
                  <a:gd name="T26" fmla="*/ 120 w 122"/>
                  <a:gd name="T27" fmla="*/ 67 h 112"/>
                  <a:gd name="T28" fmla="*/ 31 w 122"/>
                  <a:gd name="T29" fmla="*/ 6 h 112"/>
                  <a:gd name="T30" fmla="*/ 19 w 122"/>
                  <a:gd name="T31" fmla="*/ 15 h 112"/>
                  <a:gd name="T32" fmla="*/ 8 w 122"/>
                  <a:gd name="T33" fmla="*/ 29 h 112"/>
                  <a:gd name="T34" fmla="*/ 2 w 122"/>
                  <a:gd name="T35" fmla="*/ 44 h 112"/>
                  <a:gd name="T36" fmla="*/ 0 w 122"/>
                  <a:gd name="T37" fmla="*/ 61 h 112"/>
                  <a:gd name="T38" fmla="*/ 2 w 122"/>
                  <a:gd name="T39" fmla="*/ 76 h 112"/>
                  <a:gd name="T40" fmla="*/ 8 w 122"/>
                  <a:gd name="T41" fmla="*/ 91 h 112"/>
                  <a:gd name="T42" fmla="*/ 17 w 122"/>
                  <a:gd name="T43" fmla="*/ 103 h 112"/>
                  <a:gd name="T44" fmla="*/ 29 w 122"/>
                  <a:gd name="T45" fmla="*/ 112 h 112"/>
                  <a:gd name="T46" fmla="*/ 33 w 122"/>
                  <a:gd name="T47" fmla="*/ 110 h 112"/>
                  <a:gd name="T48" fmla="*/ 21 w 122"/>
                  <a:gd name="T49" fmla="*/ 101 h 112"/>
                  <a:gd name="T50" fmla="*/ 12 w 122"/>
                  <a:gd name="T51" fmla="*/ 89 h 112"/>
                  <a:gd name="T52" fmla="*/ 6 w 122"/>
                  <a:gd name="T53" fmla="*/ 76 h 112"/>
                  <a:gd name="T54" fmla="*/ 4 w 122"/>
                  <a:gd name="T55" fmla="*/ 61 h 112"/>
                  <a:gd name="T56" fmla="*/ 10 w 122"/>
                  <a:gd name="T57" fmla="*/ 36 h 112"/>
                  <a:gd name="T58" fmla="*/ 23 w 122"/>
                  <a:gd name="T59" fmla="*/ 17 h 112"/>
                  <a:gd name="T60" fmla="*/ 29 w 122"/>
                  <a:gd name="T61" fmla="*/ 12 h 112"/>
                  <a:gd name="T62" fmla="*/ 31 w 122"/>
                  <a:gd name="T63" fmla="*/ 6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" name="Freeform 221"/>
              <p:cNvSpPr>
                <a:spLocks noEditPoints="1" noChangeArrowhead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8 w 118"/>
                  <a:gd name="T1" fmla="*/ 59 h 108"/>
                  <a:gd name="T2" fmla="*/ 116 w 118"/>
                  <a:gd name="T3" fmla="*/ 46 h 108"/>
                  <a:gd name="T4" fmla="*/ 112 w 118"/>
                  <a:gd name="T5" fmla="*/ 34 h 108"/>
                  <a:gd name="T6" fmla="*/ 107 w 118"/>
                  <a:gd name="T7" fmla="*/ 25 h 108"/>
                  <a:gd name="T8" fmla="*/ 101 w 118"/>
                  <a:gd name="T9" fmla="*/ 17 h 108"/>
                  <a:gd name="T10" fmla="*/ 91 w 118"/>
                  <a:gd name="T11" fmla="*/ 10 h 108"/>
                  <a:gd name="T12" fmla="*/ 82 w 118"/>
                  <a:gd name="T13" fmla="*/ 4 h 108"/>
                  <a:gd name="T14" fmla="*/ 71 w 118"/>
                  <a:gd name="T15" fmla="*/ 0 h 108"/>
                  <a:gd name="T16" fmla="*/ 59 w 118"/>
                  <a:gd name="T17" fmla="*/ 0 h 108"/>
                  <a:gd name="T18" fmla="*/ 52 w 118"/>
                  <a:gd name="T19" fmla="*/ 0 h 108"/>
                  <a:gd name="T20" fmla="*/ 44 w 118"/>
                  <a:gd name="T21" fmla="*/ 0 h 108"/>
                  <a:gd name="T22" fmla="*/ 42 w 118"/>
                  <a:gd name="T23" fmla="*/ 4 h 108"/>
                  <a:gd name="T24" fmla="*/ 40 w 118"/>
                  <a:gd name="T25" fmla="*/ 6 h 108"/>
                  <a:gd name="T26" fmla="*/ 50 w 118"/>
                  <a:gd name="T27" fmla="*/ 4 h 108"/>
                  <a:gd name="T28" fmla="*/ 59 w 118"/>
                  <a:gd name="T29" fmla="*/ 4 h 108"/>
                  <a:gd name="T30" fmla="*/ 71 w 118"/>
                  <a:gd name="T31" fmla="*/ 4 h 108"/>
                  <a:gd name="T32" fmla="*/ 80 w 118"/>
                  <a:gd name="T33" fmla="*/ 8 h 108"/>
                  <a:gd name="T34" fmla="*/ 89 w 118"/>
                  <a:gd name="T35" fmla="*/ 12 h 108"/>
                  <a:gd name="T36" fmla="*/ 97 w 118"/>
                  <a:gd name="T37" fmla="*/ 19 h 108"/>
                  <a:gd name="T38" fmla="*/ 105 w 118"/>
                  <a:gd name="T39" fmla="*/ 27 h 108"/>
                  <a:gd name="T40" fmla="*/ 108 w 118"/>
                  <a:gd name="T41" fmla="*/ 36 h 108"/>
                  <a:gd name="T42" fmla="*/ 112 w 118"/>
                  <a:gd name="T43" fmla="*/ 48 h 108"/>
                  <a:gd name="T44" fmla="*/ 114 w 118"/>
                  <a:gd name="T45" fmla="*/ 59 h 108"/>
                  <a:gd name="T46" fmla="*/ 112 w 118"/>
                  <a:gd name="T47" fmla="*/ 67 h 108"/>
                  <a:gd name="T48" fmla="*/ 110 w 118"/>
                  <a:gd name="T49" fmla="*/ 74 h 108"/>
                  <a:gd name="T50" fmla="*/ 112 w 118"/>
                  <a:gd name="T51" fmla="*/ 74 h 108"/>
                  <a:gd name="T52" fmla="*/ 114 w 118"/>
                  <a:gd name="T53" fmla="*/ 74 h 108"/>
                  <a:gd name="T54" fmla="*/ 116 w 118"/>
                  <a:gd name="T55" fmla="*/ 74 h 108"/>
                  <a:gd name="T56" fmla="*/ 116 w 118"/>
                  <a:gd name="T57" fmla="*/ 67 h 108"/>
                  <a:gd name="T58" fmla="*/ 118 w 118"/>
                  <a:gd name="T59" fmla="*/ 59 h 108"/>
                  <a:gd name="T60" fmla="*/ 25 w 118"/>
                  <a:gd name="T61" fmla="*/ 10 h 108"/>
                  <a:gd name="T62" fmla="*/ 15 w 118"/>
                  <a:gd name="T63" fmla="*/ 19 h 108"/>
                  <a:gd name="T64" fmla="*/ 8 w 118"/>
                  <a:gd name="T65" fmla="*/ 31 h 108"/>
                  <a:gd name="T66" fmla="*/ 2 w 118"/>
                  <a:gd name="T67" fmla="*/ 44 h 108"/>
                  <a:gd name="T68" fmla="*/ 0 w 118"/>
                  <a:gd name="T69" fmla="*/ 59 h 108"/>
                  <a:gd name="T70" fmla="*/ 0 w 118"/>
                  <a:gd name="T71" fmla="*/ 67 h 108"/>
                  <a:gd name="T72" fmla="*/ 2 w 118"/>
                  <a:gd name="T73" fmla="*/ 74 h 108"/>
                  <a:gd name="T74" fmla="*/ 4 w 118"/>
                  <a:gd name="T75" fmla="*/ 82 h 108"/>
                  <a:gd name="T76" fmla="*/ 8 w 118"/>
                  <a:gd name="T77" fmla="*/ 87 h 108"/>
                  <a:gd name="T78" fmla="*/ 12 w 118"/>
                  <a:gd name="T79" fmla="*/ 95 h 108"/>
                  <a:gd name="T80" fmla="*/ 17 w 118"/>
                  <a:gd name="T81" fmla="*/ 101 h 108"/>
                  <a:gd name="T82" fmla="*/ 23 w 118"/>
                  <a:gd name="T83" fmla="*/ 104 h 108"/>
                  <a:gd name="T84" fmla="*/ 29 w 118"/>
                  <a:gd name="T85" fmla="*/ 108 h 108"/>
                  <a:gd name="T86" fmla="*/ 31 w 118"/>
                  <a:gd name="T87" fmla="*/ 108 h 108"/>
                  <a:gd name="T88" fmla="*/ 31 w 118"/>
                  <a:gd name="T89" fmla="*/ 106 h 108"/>
                  <a:gd name="T90" fmla="*/ 33 w 118"/>
                  <a:gd name="T91" fmla="*/ 106 h 108"/>
                  <a:gd name="T92" fmla="*/ 27 w 118"/>
                  <a:gd name="T93" fmla="*/ 103 h 108"/>
                  <a:gd name="T94" fmla="*/ 21 w 118"/>
                  <a:gd name="T95" fmla="*/ 99 h 108"/>
                  <a:gd name="T96" fmla="*/ 15 w 118"/>
                  <a:gd name="T97" fmla="*/ 93 h 108"/>
                  <a:gd name="T98" fmla="*/ 12 w 118"/>
                  <a:gd name="T99" fmla="*/ 87 h 108"/>
                  <a:gd name="T100" fmla="*/ 8 w 118"/>
                  <a:gd name="T101" fmla="*/ 80 h 108"/>
                  <a:gd name="T102" fmla="*/ 6 w 118"/>
                  <a:gd name="T103" fmla="*/ 74 h 108"/>
                  <a:gd name="T104" fmla="*/ 4 w 118"/>
                  <a:gd name="T105" fmla="*/ 67 h 108"/>
                  <a:gd name="T106" fmla="*/ 4 w 118"/>
                  <a:gd name="T107" fmla="*/ 59 h 108"/>
                  <a:gd name="T108" fmla="*/ 4 w 118"/>
                  <a:gd name="T109" fmla="*/ 48 h 108"/>
                  <a:gd name="T110" fmla="*/ 8 w 118"/>
                  <a:gd name="T111" fmla="*/ 38 h 108"/>
                  <a:gd name="T112" fmla="*/ 12 w 118"/>
                  <a:gd name="T113" fmla="*/ 31 h 108"/>
                  <a:gd name="T114" fmla="*/ 17 w 118"/>
                  <a:gd name="T115" fmla="*/ 23 h 108"/>
                  <a:gd name="T116" fmla="*/ 17 w 118"/>
                  <a:gd name="T117" fmla="*/ 21 h 108"/>
                  <a:gd name="T118" fmla="*/ 21 w 118"/>
                  <a:gd name="T119" fmla="*/ 13 h 108"/>
                  <a:gd name="T120" fmla="*/ 25 w 118"/>
                  <a:gd name="T121" fmla="*/ 10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" name="Freeform 222"/>
              <p:cNvSpPr>
                <a:spLocks noEditPoints="1" noChangeArrowhead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4 w 114"/>
                  <a:gd name="T1" fmla="*/ 57 h 106"/>
                  <a:gd name="T2" fmla="*/ 112 w 114"/>
                  <a:gd name="T3" fmla="*/ 44 h 106"/>
                  <a:gd name="T4" fmla="*/ 108 w 114"/>
                  <a:gd name="T5" fmla="*/ 34 h 106"/>
                  <a:gd name="T6" fmla="*/ 105 w 114"/>
                  <a:gd name="T7" fmla="*/ 25 h 106"/>
                  <a:gd name="T8" fmla="*/ 97 w 114"/>
                  <a:gd name="T9" fmla="*/ 15 h 106"/>
                  <a:gd name="T10" fmla="*/ 87 w 114"/>
                  <a:gd name="T11" fmla="*/ 10 h 106"/>
                  <a:gd name="T12" fmla="*/ 78 w 114"/>
                  <a:gd name="T13" fmla="*/ 4 h 106"/>
                  <a:gd name="T14" fmla="*/ 69 w 114"/>
                  <a:gd name="T15" fmla="*/ 0 h 106"/>
                  <a:gd name="T16" fmla="*/ 57 w 114"/>
                  <a:gd name="T17" fmla="*/ 0 h 106"/>
                  <a:gd name="T18" fmla="*/ 48 w 114"/>
                  <a:gd name="T19" fmla="*/ 0 h 106"/>
                  <a:gd name="T20" fmla="*/ 40 w 114"/>
                  <a:gd name="T21" fmla="*/ 2 h 106"/>
                  <a:gd name="T22" fmla="*/ 38 w 114"/>
                  <a:gd name="T23" fmla="*/ 4 h 106"/>
                  <a:gd name="T24" fmla="*/ 36 w 114"/>
                  <a:gd name="T25" fmla="*/ 8 h 106"/>
                  <a:gd name="T26" fmla="*/ 46 w 114"/>
                  <a:gd name="T27" fmla="*/ 4 h 106"/>
                  <a:gd name="T28" fmla="*/ 57 w 114"/>
                  <a:gd name="T29" fmla="*/ 4 h 106"/>
                  <a:gd name="T30" fmla="*/ 67 w 114"/>
                  <a:gd name="T31" fmla="*/ 4 h 106"/>
                  <a:gd name="T32" fmla="*/ 78 w 114"/>
                  <a:gd name="T33" fmla="*/ 8 h 106"/>
                  <a:gd name="T34" fmla="*/ 86 w 114"/>
                  <a:gd name="T35" fmla="*/ 11 h 106"/>
                  <a:gd name="T36" fmla="*/ 95 w 114"/>
                  <a:gd name="T37" fmla="*/ 19 h 106"/>
                  <a:gd name="T38" fmla="*/ 101 w 114"/>
                  <a:gd name="T39" fmla="*/ 27 h 106"/>
                  <a:gd name="T40" fmla="*/ 106 w 114"/>
                  <a:gd name="T41" fmla="*/ 36 h 106"/>
                  <a:gd name="T42" fmla="*/ 108 w 114"/>
                  <a:gd name="T43" fmla="*/ 46 h 106"/>
                  <a:gd name="T44" fmla="*/ 110 w 114"/>
                  <a:gd name="T45" fmla="*/ 57 h 106"/>
                  <a:gd name="T46" fmla="*/ 108 w 114"/>
                  <a:gd name="T47" fmla="*/ 65 h 106"/>
                  <a:gd name="T48" fmla="*/ 106 w 114"/>
                  <a:gd name="T49" fmla="*/ 72 h 106"/>
                  <a:gd name="T50" fmla="*/ 108 w 114"/>
                  <a:gd name="T51" fmla="*/ 72 h 106"/>
                  <a:gd name="T52" fmla="*/ 112 w 114"/>
                  <a:gd name="T53" fmla="*/ 72 h 106"/>
                  <a:gd name="T54" fmla="*/ 112 w 114"/>
                  <a:gd name="T55" fmla="*/ 65 h 106"/>
                  <a:gd name="T56" fmla="*/ 114 w 114"/>
                  <a:gd name="T57" fmla="*/ 57 h 106"/>
                  <a:gd name="T58" fmla="*/ 19 w 114"/>
                  <a:gd name="T59" fmla="*/ 13 h 106"/>
                  <a:gd name="T60" fmla="*/ 12 w 114"/>
                  <a:gd name="T61" fmla="*/ 21 h 106"/>
                  <a:gd name="T62" fmla="*/ 6 w 114"/>
                  <a:gd name="T63" fmla="*/ 32 h 106"/>
                  <a:gd name="T64" fmla="*/ 2 w 114"/>
                  <a:gd name="T65" fmla="*/ 44 h 106"/>
                  <a:gd name="T66" fmla="*/ 0 w 114"/>
                  <a:gd name="T67" fmla="*/ 57 h 106"/>
                  <a:gd name="T68" fmla="*/ 0 w 114"/>
                  <a:gd name="T69" fmla="*/ 65 h 106"/>
                  <a:gd name="T70" fmla="*/ 2 w 114"/>
                  <a:gd name="T71" fmla="*/ 72 h 106"/>
                  <a:gd name="T72" fmla="*/ 4 w 114"/>
                  <a:gd name="T73" fmla="*/ 78 h 106"/>
                  <a:gd name="T74" fmla="*/ 8 w 114"/>
                  <a:gd name="T75" fmla="*/ 85 h 106"/>
                  <a:gd name="T76" fmla="*/ 12 w 114"/>
                  <a:gd name="T77" fmla="*/ 91 h 106"/>
                  <a:gd name="T78" fmla="*/ 17 w 114"/>
                  <a:gd name="T79" fmla="*/ 97 h 106"/>
                  <a:gd name="T80" fmla="*/ 23 w 114"/>
                  <a:gd name="T81" fmla="*/ 102 h 106"/>
                  <a:gd name="T82" fmla="*/ 29 w 114"/>
                  <a:gd name="T83" fmla="*/ 106 h 106"/>
                  <a:gd name="T84" fmla="*/ 31 w 114"/>
                  <a:gd name="T85" fmla="*/ 104 h 106"/>
                  <a:gd name="T86" fmla="*/ 32 w 114"/>
                  <a:gd name="T87" fmla="*/ 104 h 106"/>
                  <a:gd name="T88" fmla="*/ 27 w 114"/>
                  <a:gd name="T89" fmla="*/ 101 h 106"/>
                  <a:gd name="T90" fmla="*/ 21 w 114"/>
                  <a:gd name="T91" fmla="*/ 95 h 106"/>
                  <a:gd name="T92" fmla="*/ 15 w 114"/>
                  <a:gd name="T93" fmla="*/ 91 h 106"/>
                  <a:gd name="T94" fmla="*/ 12 w 114"/>
                  <a:gd name="T95" fmla="*/ 85 h 106"/>
                  <a:gd name="T96" fmla="*/ 8 w 114"/>
                  <a:gd name="T97" fmla="*/ 78 h 106"/>
                  <a:gd name="T98" fmla="*/ 6 w 114"/>
                  <a:gd name="T99" fmla="*/ 70 h 106"/>
                  <a:gd name="T100" fmla="*/ 4 w 114"/>
                  <a:gd name="T101" fmla="*/ 65 h 106"/>
                  <a:gd name="T102" fmla="*/ 4 w 114"/>
                  <a:gd name="T103" fmla="*/ 57 h 106"/>
                  <a:gd name="T104" fmla="*/ 4 w 114"/>
                  <a:gd name="T105" fmla="*/ 47 h 106"/>
                  <a:gd name="T106" fmla="*/ 6 w 114"/>
                  <a:gd name="T107" fmla="*/ 38 h 106"/>
                  <a:gd name="T108" fmla="*/ 10 w 114"/>
                  <a:gd name="T109" fmla="*/ 30 h 106"/>
                  <a:gd name="T110" fmla="*/ 15 w 114"/>
                  <a:gd name="T111" fmla="*/ 23 h 106"/>
                  <a:gd name="T112" fmla="*/ 13 w 114"/>
                  <a:gd name="T113" fmla="*/ 23 h 106"/>
                  <a:gd name="T114" fmla="*/ 15 w 114"/>
                  <a:gd name="T115" fmla="*/ 21 h 106"/>
                  <a:gd name="T116" fmla="*/ 15 w 114"/>
                  <a:gd name="T117" fmla="*/ 19 h 106"/>
                  <a:gd name="T118" fmla="*/ 17 w 114"/>
                  <a:gd name="T119" fmla="*/ 15 h 106"/>
                  <a:gd name="T120" fmla="*/ 19 w 114"/>
                  <a:gd name="T121" fmla="*/ 13 h 1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" name="Freeform 223"/>
              <p:cNvSpPr>
                <a:spLocks noEditPoints="1" noChangeArrowhead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10 w 110"/>
                  <a:gd name="T1" fmla="*/ 55 h 102"/>
                  <a:gd name="T2" fmla="*/ 108 w 110"/>
                  <a:gd name="T3" fmla="*/ 44 h 102"/>
                  <a:gd name="T4" fmla="*/ 104 w 110"/>
                  <a:gd name="T5" fmla="*/ 32 h 102"/>
                  <a:gd name="T6" fmla="*/ 101 w 110"/>
                  <a:gd name="T7" fmla="*/ 23 h 102"/>
                  <a:gd name="T8" fmla="*/ 93 w 110"/>
                  <a:gd name="T9" fmla="*/ 15 h 102"/>
                  <a:gd name="T10" fmla="*/ 85 w 110"/>
                  <a:gd name="T11" fmla="*/ 8 h 102"/>
                  <a:gd name="T12" fmla="*/ 76 w 110"/>
                  <a:gd name="T13" fmla="*/ 4 h 102"/>
                  <a:gd name="T14" fmla="*/ 67 w 110"/>
                  <a:gd name="T15" fmla="*/ 0 h 102"/>
                  <a:gd name="T16" fmla="*/ 55 w 110"/>
                  <a:gd name="T17" fmla="*/ 0 h 102"/>
                  <a:gd name="T18" fmla="*/ 46 w 110"/>
                  <a:gd name="T19" fmla="*/ 0 h 102"/>
                  <a:gd name="T20" fmla="*/ 36 w 110"/>
                  <a:gd name="T21" fmla="*/ 2 h 102"/>
                  <a:gd name="T22" fmla="*/ 34 w 110"/>
                  <a:gd name="T23" fmla="*/ 6 h 102"/>
                  <a:gd name="T24" fmla="*/ 32 w 110"/>
                  <a:gd name="T25" fmla="*/ 8 h 102"/>
                  <a:gd name="T26" fmla="*/ 30 w 110"/>
                  <a:gd name="T27" fmla="*/ 8 h 102"/>
                  <a:gd name="T28" fmla="*/ 30 w 110"/>
                  <a:gd name="T29" fmla="*/ 9 h 102"/>
                  <a:gd name="T30" fmla="*/ 42 w 110"/>
                  <a:gd name="T31" fmla="*/ 4 h 102"/>
                  <a:gd name="T32" fmla="*/ 55 w 110"/>
                  <a:gd name="T33" fmla="*/ 4 h 102"/>
                  <a:gd name="T34" fmla="*/ 65 w 110"/>
                  <a:gd name="T35" fmla="*/ 4 h 102"/>
                  <a:gd name="T36" fmla="*/ 74 w 110"/>
                  <a:gd name="T37" fmla="*/ 8 h 102"/>
                  <a:gd name="T38" fmla="*/ 84 w 110"/>
                  <a:gd name="T39" fmla="*/ 11 h 102"/>
                  <a:gd name="T40" fmla="*/ 91 w 110"/>
                  <a:gd name="T41" fmla="*/ 17 h 102"/>
                  <a:gd name="T42" fmla="*/ 97 w 110"/>
                  <a:gd name="T43" fmla="*/ 25 h 102"/>
                  <a:gd name="T44" fmla="*/ 103 w 110"/>
                  <a:gd name="T45" fmla="*/ 34 h 102"/>
                  <a:gd name="T46" fmla="*/ 104 w 110"/>
                  <a:gd name="T47" fmla="*/ 44 h 102"/>
                  <a:gd name="T48" fmla="*/ 106 w 110"/>
                  <a:gd name="T49" fmla="*/ 55 h 102"/>
                  <a:gd name="T50" fmla="*/ 104 w 110"/>
                  <a:gd name="T51" fmla="*/ 63 h 102"/>
                  <a:gd name="T52" fmla="*/ 103 w 110"/>
                  <a:gd name="T53" fmla="*/ 72 h 102"/>
                  <a:gd name="T54" fmla="*/ 104 w 110"/>
                  <a:gd name="T55" fmla="*/ 70 h 102"/>
                  <a:gd name="T56" fmla="*/ 106 w 110"/>
                  <a:gd name="T57" fmla="*/ 70 h 102"/>
                  <a:gd name="T58" fmla="*/ 108 w 110"/>
                  <a:gd name="T59" fmla="*/ 63 h 102"/>
                  <a:gd name="T60" fmla="*/ 110 w 110"/>
                  <a:gd name="T61" fmla="*/ 55 h 102"/>
                  <a:gd name="T62" fmla="*/ 13 w 110"/>
                  <a:gd name="T63" fmla="*/ 19 h 102"/>
                  <a:gd name="T64" fmla="*/ 8 w 110"/>
                  <a:gd name="T65" fmla="*/ 27 h 102"/>
                  <a:gd name="T66" fmla="*/ 4 w 110"/>
                  <a:gd name="T67" fmla="*/ 34 h 102"/>
                  <a:gd name="T68" fmla="*/ 0 w 110"/>
                  <a:gd name="T69" fmla="*/ 44 h 102"/>
                  <a:gd name="T70" fmla="*/ 0 w 110"/>
                  <a:gd name="T71" fmla="*/ 55 h 102"/>
                  <a:gd name="T72" fmla="*/ 0 w 110"/>
                  <a:gd name="T73" fmla="*/ 63 h 102"/>
                  <a:gd name="T74" fmla="*/ 2 w 110"/>
                  <a:gd name="T75" fmla="*/ 70 h 102"/>
                  <a:gd name="T76" fmla="*/ 4 w 110"/>
                  <a:gd name="T77" fmla="*/ 76 h 102"/>
                  <a:gd name="T78" fmla="*/ 8 w 110"/>
                  <a:gd name="T79" fmla="*/ 83 h 102"/>
                  <a:gd name="T80" fmla="*/ 11 w 110"/>
                  <a:gd name="T81" fmla="*/ 89 h 102"/>
                  <a:gd name="T82" fmla="*/ 17 w 110"/>
                  <a:gd name="T83" fmla="*/ 95 h 102"/>
                  <a:gd name="T84" fmla="*/ 23 w 110"/>
                  <a:gd name="T85" fmla="*/ 99 h 102"/>
                  <a:gd name="T86" fmla="*/ 29 w 110"/>
                  <a:gd name="T87" fmla="*/ 102 h 102"/>
                  <a:gd name="T88" fmla="*/ 30 w 110"/>
                  <a:gd name="T89" fmla="*/ 102 h 102"/>
                  <a:gd name="T90" fmla="*/ 32 w 110"/>
                  <a:gd name="T91" fmla="*/ 100 h 102"/>
                  <a:gd name="T92" fmla="*/ 27 w 110"/>
                  <a:gd name="T93" fmla="*/ 97 h 102"/>
                  <a:gd name="T94" fmla="*/ 21 w 110"/>
                  <a:gd name="T95" fmla="*/ 93 h 102"/>
                  <a:gd name="T96" fmla="*/ 15 w 110"/>
                  <a:gd name="T97" fmla="*/ 87 h 102"/>
                  <a:gd name="T98" fmla="*/ 11 w 110"/>
                  <a:gd name="T99" fmla="*/ 81 h 102"/>
                  <a:gd name="T100" fmla="*/ 8 w 110"/>
                  <a:gd name="T101" fmla="*/ 76 h 102"/>
                  <a:gd name="T102" fmla="*/ 6 w 110"/>
                  <a:gd name="T103" fmla="*/ 68 h 102"/>
                  <a:gd name="T104" fmla="*/ 4 w 110"/>
                  <a:gd name="T105" fmla="*/ 63 h 102"/>
                  <a:gd name="T106" fmla="*/ 4 w 110"/>
                  <a:gd name="T107" fmla="*/ 55 h 102"/>
                  <a:gd name="T108" fmla="*/ 4 w 110"/>
                  <a:gd name="T109" fmla="*/ 44 h 102"/>
                  <a:gd name="T110" fmla="*/ 8 w 110"/>
                  <a:gd name="T111" fmla="*/ 34 h 102"/>
                  <a:gd name="T112" fmla="*/ 11 w 110"/>
                  <a:gd name="T113" fmla="*/ 27 h 102"/>
                  <a:gd name="T114" fmla="*/ 17 w 110"/>
                  <a:gd name="T115" fmla="*/ 19 h 102"/>
                  <a:gd name="T116" fmla="*/ 15 w 110"/>
                  <a:gd name="T117" fmla="*/ 21 h 102"/>
                  <a:gd name="T118" fmla="*/ 11 w 110"/>
                  <a:gd name="T119" fmla="*/ 21 h 102"/>
                  <a:gd name="T120" fmla="*/ 11 w 110"/>
                  <a:gd name="T121" fmla="*/ 19 h 102"/>
                  <a:gd name="T122" fmla="*/ 13 w 110"/>
                  <a:gd name="T123" fmla="*/ 19 h 1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3" name="Freeform 224"/>
              <p:cNvSpPr>
                <a:spLocks noChangeArrowheads="1"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25 w 106"/>
                  <a:gd name="T25" fmla="*/ 11 h 100"/>
                  <a:gd name="T26" fmla="*/ 19 w 106"/>
                  <a:gd name="T27" fmla="*/ 15 h 100"/>
                  <a:gd name="T28" fmla="*/ 15 w 106"/>
                  <a:gd name="T29" fmla="*/ 17 h 100"/>
                  <a:gd name="T30" fmla="*/ 11 w 106"/>
                  <a:gd name="T31" fmla="*/ 19 h 100"/>
                  <a:gd name="T32" fmla="*/ 6 w 106"/>
                  <a:gd name="T33" fmla="*/ 26 h 100"/>
                  <a:gd name="T34" fmla="*/ 2 w 106"/>
                  <a:gd name="T35" fmla="*/ 34 h 100"/>
                  <a:gd name="T36" fmla="*/ 0 w 106"/>
                  <a:gd name="T37" fmla="*/ 43 h 100"/>
                  <a:gd name="T38" fmla="*/ 0 w 106"/>
                  <a:gd name="T39" fmla="*/ 53 h 100"/>
                  <a:gd name="T40" fmla="*/ 0 w 106"/>
                  <a:gd name="T41" fmla="*/ 61 h 100"/>
                  <a:gd name="T42" fmla="*/ 2 w 106"/>
                  <a:gd name="T43" fmla="*/ 66 h 100"/>
                  <a:gd name="T44" fmla="*/ 4 w 106"/>
                  <a:gd name="T45" fmla="*/ 74 h 100"/>
                  <a:gd name="T46" fmla="*/ 8 w 106"/>
                  <a:gd name="T47" fmla="*/ 81 h 100"/>
                  <a:gd name="T48" fmla="*/ 11 w 106"/>
                  <a:gd name="T49" fmla="*/ 87 h 100"/>
                  <a:gd name="T50" fmla="*/ 17 w 106"/>
                  <a:gd name="T51" fmla="*/ 91 h 100"/>
                  <a:gd name="T52" fmla="*/ 23 w 106"/>
                  <a:gd name="T53" fmla="*/ 97 h 100"/>
                  <a:gd name="T54" fmla="*/ 28 w 106"/>
                  <a:gd name="T55" fmla="*/ 100 h 100"/>
                  <a:gd name="T56" fmla="*/ 30 w 106"/>
                  <a:gd name="T57" fmla="*/ 98 h 100"/>
                  <a:gd name="T58" fmla="*/ 32 w 106"/>
                  <a:gd name="T59" fmla="*/ 97 h 100"/>
                  <a:gd name="T60" fmla="*/ 27 w 106"/>
                  <a:gd name="T61" fmla="*/ 95 h 100"/>
                  <a:gd name="T62" fmla="*/ 21 w 106"/>
                  <a:gd name="T63" fmla="*/ 89 h 100"/>
                  <a:gd name="T64" fmla="*/ 15 w 106"/>
                  <a:gd name="T65" fmla="*/ 85 h 100"/>
                  <a:gd name="T66" fmla="*/ 11 w 106"/>
                  <a:gd name="T67" fmla="*/ 79 h 100"/>
                  <a:gd name="T68" fmla="*/ 8 w 106"/>
                  <a:gd name="T69" fmla="*/ 74 h 100"/>
                  <a:gd name="T70" fmla="*/ 6 w 106"/>
                  <a:gd name="T71" fmla="*/ 66 h 100"/>
                  <a:gd name="T72" fmla="*/ 4 w 106"/>
                  <a:gd name="T73" fmla="*/ 59 h 100"/>
                  <a:gd name="T74" fmla="*/ 4 w 106"/>
                  <a:gd name="T75" fmla="*/ 53 h 100"/>
                  <a:gd name="T76" fmla="*/ 4 w 106"/>
                  <a:gd name="T77" fmla="*/ 42 h 100"/>
                  <a:gd name="T78" fmla="*/ 8 w 106"/>
                  <a:gd name="T79" fmla="*/ 32 h 100"/>
                  <a:gd name="T80" fmla="*/ 11 w 106"/>
                  <a:gd name="T81" fmla="*/ 25 h 100"/>
                  <a:gd name="T82" fmla="*/ 17 w 106"/>
                  <a:gd name="T83" fmla="*/ 17 h 100"/>
                  <a:gd name="T84" fmla="*/ 25 w 106"/>
                  <a:gd name="T85" fmla="*/ 11 h 100"/>
                  <a:gd name="T86" fmla="*/ 34 w 106"/>
                  <a:gd name="T87" fmla="*/ 7 h 100"/>
                  <a:gd name="T88" fmla="*/ 44 w 106"/>
                  <a:gd name="T89" fmla="*/ 4 h 100"/>
                  <a:gd name="T90" fmla="*/ 53 w 106"/>
                  <a:gd name="T91" fmla="*/ 4 h 100"/>
                  <a:gd name="T92" fmla="*/ 63 w 106"/>
                  <a:gd name="T93" fmla="*/ 4 h 100"/>
                  <a:gd name="T94" fmla="*/ 72 w 106"/>
                  <a:gd name="T95" fmla="*/ 7 h 100"/>
                  <a:gd name="T96" fmla="*/ 80 w 106"/>
                  <a:gd name="T97" fmla="*/ 11 h 100"/>
                  <a:gd name="T98" fmla="*/ 87 w 106"/>
                  <a:gd name="T99" fmla="*/ 17 h 100"/>
                  <a:gd name="T100" fmla="*/ 93 w 106"/>
                  <a:gd name="T101" fmla="*/ 25 h 100"/>
                  <a:gd name="T102" fmla="*/ 99 w 106"/>
                  <a:gd name="T103" fmla="*/ 32 h 100"/>
                  <a:gd name="T104" fmla="*/ 101 w 106"/>
                  <a:gd name="T105" fmla="*/ 42 h 100"/>
                  <a:gd name="T106" fmla="*/ 102 w 106"/>
                  <a:gd name="T107" fmla="*/ 53 h 100"/>
                  <a:gd name="T108" fmla="*/ 101 w 106"/>
                  <a:gd name="T109" fmla="*/ 62 h 100"/>
                  <a:gd name="T110" fmla="*/ 99 w 106"/>
                  <a:gd name="T111" fmla="*/ 70 h 100"/>
                  <a:gd name="T112" fmla="*/ 101 w 106"/>
                  <a:gd name="T113" fmla="*/ 70 h 100"/>
                  <a:gd name="T114" fmla="*/ 102 w 106"/>
                  <a:gd name="T115" fmla="*/ 68 h 100"/>
                  <a:gd name="T116" fmla="*/ 104 w 106"/>
                  <a:gd name="T117" fmla="*/ 61 h 100"/>
                  <a:gd name="T118" fmla="*/ 106 w 106"/>
                  <a:gd name="T119" fmla="*/ 53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4" name="Freeform 225"/>
              <p:cNvSpPr>
                <a:spLocks noChangeArrowheads="1"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5" name="Freeform 226"/>
              <p:cNvSpPr>
                <a:spLocks noChangeArrowheads="1"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6" name="Freeform 227"/>
              <p:cNvSpPr>
                <a:spLocks noChangeArrowheads="1"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28 w 95"/>
                  <a:gd name="T57" fmla="*/ 85 h 91"/>
                  <a:gd name="T58" fmla="*/ 21 w 95"/>
                  <a:gd name="T59" fmla="*/ 81 h 91"/>
                  <a:gd name="T60" fmla="*/ 17 w 95"/>
                  <a:gd name="T61" fmla="*/ 77 h 91"/>
                  <a:gd name="T62" fmla="*/ 11 w 95"/>
                  <a:gd name="T63" fmla="*/ 72 h 91"/>
                  <a:gd name="T64" fmla="*/ 7 w 95"/>
                  <a:gd name="T65" fmla="*/ 66 h 91"/>
                  <a:gd name="T66" fmla="*/ 5 w 95"/>
                  <a:gd name="T67" fmla="*/ 60 h 91"/>
                  <a:gd name="T68" fmla="*/ 3 w 95"/>
                  <a:gd name="T69" fmla="*/ 53 h 91"/>
                  <a:gd name="T70" fmla="*/ 3 w 95"/>
                  <a:gd name="T71" fmla="*/ 47 h 91"/>
                  <a:gd name="T72" fmla="*/ 3 w 95"/>
                  <a:gd name="T73" fmla="*/ 37 h 91"/>
                  <a:gd name="T74" fmla="*/ 7 w 95"/>
                  <a:gd name="T75" fmla="*/ 30 h 91"/>
                  <a:gd name="T76" fmla="*/ 11 w 95"/>
                  <a:gd name="T77" fmla="*/ 22 h 91"/>
                  <a:gd name="T78" fmla="*/ 15 w 95"/>
                  <a:gd name="T79" fmla="*/ 15 h 91"/>
                  <a:gd name="T80" fmla="*/ 22 w 95"/>
                  <a:gd name="T81" fmla="*/ 9 h 91"/>
                  <a:gd name="T82" fmla="*/ 30 w 95"/>
                  <a:gd name="T83" fmla="*/ 5 h 91"/>
                  <a:gd name="T84" fmla="*/ 38 w 95"/>
                  <a:gd name="T85" fmla="*/ 3 h 91"/>
                  <a:gd name="T86" fmla="*/ 47 w 95"/>
                  <a:gd name="T87" fmla="*/ 3 h 91"/>
                  <a:gd name="T88" fmla="*/ 55 w 95"/>
                  <a:gd name="T89" fmla="*/ 3 h 91"/>
                  <a:gd name="T90" fmla="*/ 64 w 95"/>
                  <a:gd name="T91" fmla="*/ 5 h 91"/>
                  <a:gd name="T92" fmla="*/ 72 w 95"/>
                  <a:gd name="T93" fmla="*/ 9 h 91"/>
                  <a:gd name="T94" fmla="*/ 77 w 95"/>
                  <a:gd name="T95" fmla="*/ 15 h 91"/>
                  <a:gd name="T96" fmla="*/ 83 w 95"/>
                  <a:gd name="T97" fmla="*/ 22 h 91"/>
                  <a:gd name="T98" fmla="*/ 87 w 95"/>
                  <a:gd name="T99" fmla="*/ 30 h 91"/>
                  <a:gd name="T100" fmla="*/ 89 w 95"/>
                  <a:gd name="T101" fmla="*/ 37 h 91"/>
                  <a:gd name="T102" fmla="*/ 91 w 95"/>
                  <a:gd name="T103" fmla="*/ 47 h 91"/>
                  <a:gd name="T104" fmla="*/ 89 w 95"/>
                  <a:gd name="T105" fmla="*/ 56 h 91"/>
                  <a:gd name="T106" fmla="*/ 85 w 95"/>
                  <a:gd name="T107" fmla="*/ 68 h 91"/>
                  <a:gd name="T108" fmla="*/ 87 w 95"/>
                  <a:gd name="T109" fmla="*/ 66 h 91"/>
                  <a:gd name="T110" fmla="*/ 91 w 95"/>
                  <a:gd name="T111" fmla="*/ 66 h 91"/>
                  <a:gd name="T112" fmla="*/ 93 w 95"/>
                  <a:gd name="T113" fmla="*/ 56 h 91"/>
                  <a:gd name="T114" fmla="*/ 95 w 95"/>
                  <a:gd name="T115" fmla="*/ 47 h 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7" name="Freeform 228"/>
              <p:cNvSpPr>
                <a:spLocks noChangeArrowheads="1"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2 w 91"/>
                  <a:gd name="T53" fmla="*/ 88 h 88"/>
                  <a:gd name="T54" fmla="*/ 34 w 91"/>
                  <a:gd name="T55" fmla="*/ 86 h 88"/>
                  <a:gd name="T56" fmla="*/ 28 w 91"/>
                  <a:gd name="T57" fmla="*/ 84 h 88"/>
                  <a:gd name="T58" fmla="*/ 22 w 91"/>
                  <a:gd name="T59" fmla="*/ 80 h 88"/>
                  <a:gd name="T60" fmla="*/ 17 w 91"/>
                  <a:gd name="T61" fmla="*/ 76 h 88"/>
                  <a:gd name="T62" fmla="*/ 11 w 91"/>
                  <a:gd name="T63" fmla="*/ 71 h 88"/>
                  <a:gd name="T64" fmla="*/ 7 w 91"/>
                  <a:gd name="T65" fmla="*/ 65 h 88"/>
                  <a:gd name="T66" fmla="*/ 5 w 91"/>
                  <a:gd name="T67" fmla="*/ 59 h 88"/>
                  <a:gd name="T68" fmla="*/ 3 w 91"/>
                  <a:gd name="T69" fmla="*/ 52 h 88"/>
                  <a:gd name="T70" fmla="*/ 3 w 91"/>
                  <a:gd name="T71" fmla="*/ 46 h 88"/>
                  <a:gd name="T72" fmla="*/ 3 w 91"/>
                  <a:gd name="T73" fmla="*/ 36 h 88"/>
                  <a:gd name="T74" fmla="*/ 5 w 91"/>
                  <a:gd name="T75" fmla="*/ 29 h 88"/>
                  <a:gd name="T76" fmla="*/ 11 w 91"/>
                  <a:gd name="T77" fmla="*/ 21 h 88"/>
                  <a:gd name="T78" fmla="*/ 15 w 91"/>
                  <a:gd name="T79" fmla="*/ 16 h 88"/>
                  <a:gd name="T80" fmla="*/ 20 w 91"/>
                  <a:gd name="T81" fmla="*/ 10 h 88"/>
                  <a:gd name="T82" fmla="*/ 28 w 91"/>
                  <a:gd name="T83" fmla="*/ 6 h 88"/>
                  <a:gd name="T84" fmla="*/ 36 w 91"/>
                  <a:gd name="T85" fmla="*/ 4 h 88"/>
                  <a:gd name="T86" fmla="*/ 45 w 91"/>
                  <a:gd name="T87" fmla="*/ 4 h 88"/>
                  <a:gd name="T88" fmla="*/ 53 w 91"/>
                  <a:gd name="T89" fmla="*/ 4 h 88"/>
                  <a:gd name="T90" fmla="*/ 60 w 91"/>
                  <a:gd name="T91" fmla="*/ 6 h 88"/>
                  <a:gd name="T92" fmla="*/ 68 w 91"/>
                  <a:gd name="T93" fmla="*/ 10 h 88"/>
                  <a:gd name="T94" fmla="*/ 74 w 91"/>
                  <a:gd name="T95" fmla="*/ 16 h 88"/>
                  <a:gd name="T96" fmla="*/ 79 w 91"/>
                  <a:gd name="T97" fmla="*/ 21 h 88"/>
                  <a:gd name="T98" fmla="*/ 83 w 91"/>
                  <a:gd name="T99" fmla="*/ 29 h 88"/>
                  <a:gd name="T100" fmla="*/ 85 w 91"/>
                  <a:gd name="T101" fmla="*/ 36 h 88"/>
                  <a:gd name="T102" fmla="*/ 87 w 91"/>
                  <a:gd name="T103" fmla="*/ 46 h 88"/>
                  <a:gd name="T104" fmla="*/ 85 w 91"/>
                  <a:gd name="T105" fmla="*/ 57 h 88"/>
                  <a:gd name="T106" fmla="*/ 79 w 91"/>
                  <a:gd name="T107" fmla="*/ 69 h 88"/>
                  <a:gd name="T108" fmla="*/ 83 w 91"/>
                  <a:gd name="T109" fmla="*/ 67 h 88"/>
                  <a:gd name="T110" fmla="*/ 85 w 91"/>
                  <a:gd name="T111" fmla="*/ 65 h 88"/>
                  <a:gd name="T112" fmla="*/ 89 w 91"/>
                  <a:gd name="T113" fmla="*/ 55 h 88"/>
                  <a:gd name="T114" fmla="*/ 91 w 91"/>
                  <a:gd name="T115" fmla="*/ 46 h 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8" name="Freeform 229"/>
              <p:cNvSpPr>
                <a:spLocks noChangeArrowheads="1"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8 w 88"/>
                  <a:gd name="T1" fmla="*/ 44 h 86"/>
                  <a:gd name="T2" fmla="*/ 86 w 88"/>
                  <a:gd name="T3" fmla="*/ 34 h 86"/>
                  <a:gd name="T4" fmla="*/ 84 w 88"/>
                  <a:gd name="T5" fmla="*/ 27 h 86"/>
                  <a:gd name="T6" fmla="*/ 80 w 88"/>
                  <a:gd name="T7" fmla="*/ 19 h 86"/>
                  <a:gd name="T8" fmla="*/ 74 w 88"/>
                  <a:gd name="T9" fmla="*/ 12 h 86"/>
                  <a:gd name="T10" fmla="*/ 69 w 88"/>
                  <a:gd name="T11" fmla="*/ 6 h 86"/>
                  <a:gd name="T12" fmla="*/ 61 w 88"/>
                  <a:gd name="T13" fmla="*/ 2 h 86"/>
                  <a:gd name="T14" fmla="*/ 52 w 88"/>
                  <a:gd name="T15" fmla="*/ 0 h 86"/>
                  <a:gd name="T16" fmla="*/ 44 w 88"/>
                  <a:gd name="T17" fmla="*/ 0 h 86"/>
                  <a:gd name="T18" fmla="*/ 35 w 88"/>
                  <a:gd name="T19" fmla="*/ 0 h 86"/>
                  <a:gd name="T20" fmla="*/ 27 w 88"/>
                  <a:gd name="T21" fmla="*/ 2 h 86"/>
                  <a:gd name="T22" fmla="*/ 19 w 88"/>
                  <a:gd name="T23" fmla="*/ 6 h 86"/>
                  <a:gd name="T24" fmla="*/ 12 w 88"/>
                  <a:gd name="T25" fmla="*/ 12 h 86"/>
                  <a:gd name="T26" fmla="*/ 8 w 88"/>
                  <a:gd name="T27" fmla="*/ 19 h 86"/>
                  <a:gd name="T28" fmla="*/ 4 w 88"/>
                  <a:gd name="T29" fmla="*/ 27 h 86"/>
                  <a:gd name="T30" fmla="*/ 0 w 88"/>
                  <a:gd name="T31" fmla="*/ 34 h 86"/>
                  <a:gd name="T32" fmla="*/ 0 w 88"/>
                  <a:gd name="T33" fmla="*/ 44 h 86"/>
                  <a:gd name="T34" fmla="*/ 0 w 88"/>
                  <a:gd name="T35" fmla="*/ 50 h 86"/>
                  <a:gd name="T36" fmla="*/ 2 w 88"/>
                  <a:gd name="T37" fmla="*/ 57 h 86"/>
                  <a:gd name="T38" fmla="*/ 4 w 88"/>
                  <a:gd name="T39" fmla="*/ 63 h 86"/>
                  <a:gd name="T40" fmla="*/ 8 w 88"/>
                  <a:gd name="T41" fmla="*/ 69 h 86"/>
                  <a:gd name="T42" fmla="*/ 14 w 88"/>
                  <a:gd name="T43" fmla="*/ 74 h 86"/>
                  <a:gd name="T44" fmla="*/ 18 w 88"/>
                  <a:gd name="T45" fmla="*/ 78 h 86"/>
                  <a:gd name="T46" fmla="*/ 25 w 88"/>
                  <a:gd name="T47" fmla="*/ 82 h 86"/>
                  <a:gd name="T48" fmla="*/ 31 w 88"/>
                  <a:gd name="T49" fmla="*/ 86 h 86"/>
                  <a:gd name="T50" fmla="*/ 31 w 88"/>
                  <a:gd name="T51" fmla="*/ 84 h 86"/>
                  <a:gd name="T52" fmla="*/ 33 w 88"/>
                  <a:gd name="T53" fmla="*/ 84 h 86"/>
                  <a:gd name="T54" fmla="*/ 35 w 88"/>
                  <a:gd name="T55" fmla="*/ 82 h 86"/>
                  <a:gd name="T56" fmla="*/ 29 w 88"/>
                  <a:gd name="T57" fmla="*/ 80 h 86"/>
                  <a:gd name="T58" fmla="*/ 23 w 88"/>
                  <a:gd name="T59" fmla="*/ 76 h 86"/>
                  <a:gd name="T60" fmla="*/ 18 w 88"/>
                  <a:gd name="T61" fmla="*/ 72 h 86"/>
                  <a:gd name="T62" fmla="*/ 14 w 88"/>
                  <a:gd name="T63" fmla="*/ 69 h 86"/>
                  <a:gd name="T64" fmla="*/ 10 w 88"/>
                  <a:gd name="T65" fmla="*/ 63 h 86"/>
                  <a:gd name="T66" fmla="*/ 6 w 88"/>
                  <a:gd name="T67" fmla="*/ 57 h 86"/>
                  <a:gd name="T68" fmla="*/ 4 w 88"/>
                  <a:gd name="T69" fmla="*/ 50 h 86"/>
                  <a:gd name="T70" fmla="*/ 4 w 88"/>
                  <a:gd name="T71" fmla="*/ 44 h 86"/>
                  <a:gd name="T72" fmla="*/ 4 w 88"/>
                  <a:gd name="T73" fmla="*/ 34 h 86"/>
                  <a:gd name="T74" fmla="*/ 6 w 88"/>
                  <a:gd name="T75" fmla="*/ 27 h 86"/>
                  <a:gd name="T76" fmla="*/ 10 w 88"/>
                  <a:gd name="T77" fmla="*/ 21 h 86"/>
                  <a:gd name="T78" fmla="*/ 16 w 88"/>
                  <a:gd name="T79" fmla="*/ 16 h 86"/>
                  <a:gd name="T80" fmla="*/ 21 w 88"/>
                  <a:gd name="T81" fmla="*/ 10 h 86"/>
                  <a:gd name="T82" fmla="*/ 29 w 88"/>
                  <a:gd name="T83" fmla="*/ 6 h 86"/>
                  <a:gd name="T84" fmla="*/ 37 w 88"/>
                  <a:gd name="T85" fmla="*/ 4 h 86"/>
                  <a:gd name="T86" fmla="*/ 44 w 88"/>
                  <a:gd name="T87" fmla="*/ 4 h 86"/>
                  <a:gd name="T88" fmla="*/ 52 w 88"/>
                  <a:gd name="T89" fmla="*/ 4 h 86"/>
                  <a:gd name="T90" fmla="*/ 59 w 88"/>
                  <a:gd name="T91" fmla="*/ 6 h 86"/>
                  <a:gd name="T92" fmla="*/ 65 w 88"/>
                  <a:gd name="T93" fmla="*/ 10 h 86"/>
                  <a:gd name="T94" fmla="*/ 73 w 88"/>
                  <a:gd name="T95" fmla="*/ 16 h 86"/>
                  <a:gd name="T96" fmla="*/ 76 w 88"/>
                  <a:gd name="T97" fmla="*/ 21 h 86"/>
                  <a:gd name="T98" fmla="*/ 80 w 88"/>
                  <a:gd name="T99" fmla="*/ 27 h 86"/>
                  <a:gd name="T100" fmla="*/ 82 w 88"/>
                  <a:gd name="T101" fmla="*/ 34 h 86"/>
                  <a:gd name="T102" fmla="*/ 84 w 88"/>
                  <a:gd name="T103" fmla="*/ 44 h 86"/>
                  <a:gd name="T104" fmla="*/ 82 w 88"/>
                  <a:gd name="T105" fmla="*/ 50 h 86"/>
                  <a:gd name="T106" fmla="*/ 82 w 88"/>
                  <a:gd name="T107" fmla="*/ 55 h 86"/>
                  <a:gd name="T108" fmla="*/ 78 w 88"/>
                  <a:gd name="T109" fmla="*/ 63 h 86"/>
                  <a:gd name="T110" fmla="*/ 74 w 88"/>
                  <a:gd name="T111" fmla="*/ 67 h 86"/>
                  <a:gd name="T112" fmla="*/ 78 w 88"/>
                  <a:gd name="T113" fmla="*/ 67 h 86"/>
                  <a:gd name="T114" fmla="*/ 82 w 88"/>
                  <a:gd name="T115" fmla="*/ 65 h 86"/>
                  <a:gd name="T116" fmla="*/ 86 w 88"/>
                  <a:gd name="T117" fmla="*/ 53 h 86"/>
                  <a:gd name="T118" fmla="*/ 88 w 88"/>
                  <a:gd name="T119" fmla="*/ 44 h 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9" name="Freeform 230"/>
              <p:cNvSpPr>
                <a:spLocks noChangeArrowheads="1"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4 w 84"/>
                  <a:gd name="T1" fmla="*/ 42 h 82"/>
                  <a:gd name="T2" fmla="*/ 82 w 84"/>
                  <a:gd name="T3" fmla="*/ 32 h 82"/>
                  <a:gd name="T4" fmla="*/ 80 w 84"/>
                  <a:gd name="T5" fmla="*/ 25 h 82"/>
                  <a:gd name="T6" fmla="*/ 76 w 84"/>
                  <a:gd name="T7" fmla="*/ 17 h 82"/>
                  <a:gd name="T8" fmla="*/ 71 w 84"/>
                  <a:gd name="T9" fmla="*/ 12 h 82"/>
                  <a:gd name="T10" fmla="*/ 65 w 84"/>
                  <a:gd name="T11" fmla="*/ 6 h 82"/>
                  <a:gd name="T12" fmla="*/ 57 w 84"/>
                  <a:gd name="T13" fmla="*/ 2 h 82"/>
                  <a:gd name="T14" fmla="*/ 50 w 84"/>
                  <a:gd name="T15" fmla="*/ 0 h 82"/>
                  <a:gd name="T16" fmla="*/ 42 w 84"/>
                  <a:gd name="T17" fmla="*/ 0 h 82"/>
                  <a:gd name="T18" fmla="*/ 33 w 84"/>
                  <a:gd name="T19" fmla="*/ 0 h 82"/>
                  <a:gd name="T20" fmla="*/ 25 w 84"/>
                  <a:gd name="T21" fmla="*/ 2 h 82"/>
                  <a:gd name="T22" fmla="*/ 17 w 84"/>
                  <a:gd name="T23" fmla="*/ 6 h 82"/>
                  <a:gd name="T24" fmla="*/ 12 w 84"/>
                  <a:gd name="T25" fmla="*/ 12 h 82"/>
                  <a:gd name="T26" fmla="*/ 8 w 84"/>
                  <a:gd name="T27" fmla="*/ 17 h 82"/>
                  <a:gd name="T28" fmla="*/ 2 w 84"/>
                  <a:gd name="T29" fmla="*/ 25 h 82"/>
                  <a:gd name="T30" fmla="*/ 0 w 84"/>
                  <a:gd name="T31" fmla="*/ 32 h 82"/>
                  <a:gd name="T32" fmla="*/ 0 w 84"/>
                  <a:gd name="T33" fmla="*/ 42 h 82"/>
                  <a:gd name="T34" fmla="*/ 0 w 84"/>
                  <a:gd name="T35" fmla="*/ 48 h 82"/>
                  <a:gd name="T36" fmla="*/ 2 w 84"/>
                  <a:gd name="T37" fmla="*/ 55 h 82"/>
                  <a:gd name="T38" fmla="*/ 4 w 84"/>
                  <a:gd name="T39" fmla="*/ 61 h 82"/>
                  <a:gd name="T40" fmla="*/ 8 w 84"/>
                  <a:gd name="T41" fmla="*/ 67 h 82"/>
                  <a:gd name="T42" fmla="*/ 14 w 84"/>
                  <a:gd name="T43" fmla="*/ 72 h 82"/>
                  <a:gd name="T44" fmla="*/ 19 w 84"/>
                  <a:gd name="T45" fmla="*/ 76 h 82"/>
                  <a:gd name="T46" fmla="*/ 25 w 84"/>
                  <a:gd name="T47" fmla="*/ 80 h 82"/>
                  <a:gd name="T48" fmla="*/ 31 w 84"/>
                  <a:gd name="T49" fmla="*/ 82 h 82"/>
                  <a:gd name="T50" fmla="*/ 33 w 84"/>
                  <a:gd name="T51" fmla="*/ 80 h 82"/>
                  <a:gd name="T52" fmla="*/ 35 w 84"/>
                  <a:gd name="T53" fmla="*/ 80 h 82"/>
                  <a:gd name="T54" fmla="*/ 36 w 84"/>
                  <a:gd name="T55" fmla="*/ 78 h 82"/>
                  <a:gd name="T56" fmla="*/ 29 w 84"/>
                  <a:gd name="T57" fmla="*/ 78 h 82"/>
                  <a:gd name="T58" fmla="*/ 23 w 84"/>
                  <a:gd name="T59" fmla="*/ 74 h 82"/>
                  <a:gd name="T60" fmla="*/ 17 w 84"/>
                  <a:gd name="T61" fmla="*/ 70 h 82"/>
                  <a:gd name="T62" fmla="*/ 14 w 84"/>
                  <a:gd name="T63" fmla="*/ 67 h 82"/>
                  <a:gd name="T64" fmla="*/ 10 w 84"/>
                  <a:gd name="T65" fmla="*/ 61 h 82"/>
                  <a:gd name="T66" fmla="*/ 6 w 84"/>
                  <a:gd name="T67" fmla="*/ 55 h 82"/>
                  <a:gd name="T68" fmla="*/ 4 w 84"/>
                  <a:gd name="T69" fmla="*/ 48 h 82"/>
                  <a:gd name="T70" fmla="*/ 4 w 84"/>
                  <a:gd name="T71" fmla="*/ 42 h 82"/>
                  <a:gd name="T72" fmla="*/ 4 w 84"/>
                  <a:gd name="T73" fmla="*/ 32 h 82"/>
                  <a:gd name="T74" fmla="*/ 6 w 84"/>
                  <a:gd name="T75" fmla="*/ 27 h 82"/>
                  <a:gd name="T76" fmla="*/ 10 w 84"/>
                  <a:gd name="T77" fmla="*/ 19 h 82"/>
                  <a:gd name="T78" fmla="*/ 16 w 84"/>
                  <a:gd name="T79" fmla="*/ 14 h 82"/>
                  <a:gd name="T80" fmla="*/ 21 w 84"/>
                  <a:gd name="T81" fmla="*/ 10 h 82"/>
                  <a:gd name="T82" fmla="*/ 27 w 84"/>
                  <a:gd name="T83" fmla="*/ 6 h 82"/>
                  <a:gd name="T84" fmla="*/ 35 w 84"/>
                  <a:gd name="T85" fmla="*/ 4 h 82"/>
                  <a:gd name="T86" fmla="*/ 42 w 84"/>
                  <a:gd name="T87" fmla="*/ 4 h 82"/>
                  <a:gd name="T88" fmla="*/ 50 w 84"/>
                  <a:gd name="T89" fmla="*/ 4 h 82"/>
                  <a:gd name="T90" fmla="*/ 57 w 84"/>
                  <a:gd name="T91" fmla="*/ 6 h 82"/>
                  <a:gd name="T92" fmla="*/ 63 w 84"/>
                  <a:gd name="T93" fmla="*/ 10 h 82"/>
                  <a:gd name="T94" fmla="*/ 69 w 84"/>
                  <a:gd name="T95" fmla="*/ 14 h 82"/>
                  <a:gd name="T96" fmla="*/ 72 w 84"/>
                  <a:gd name="T97" fmla="*/ 19 h 82"/>
                  <a:gd name="T98" fmla="*/ 76 w 84"/>
                  <a:gd name="T99" fmla="*/ 27 h 82"/>
                  <a:gd name="T100" fmla="*/ 78 w 84"/>
                  <a:gd name="T101" fmla="*/ 32 h 82"/>
                  <a:gd name="T102" fmla="*/ 80 w 84"/>
                  <a:gd name="T103" fmla="*/ 42 h 82"/>
                  <a:gd name="T104" fmla="*/ 78 w 84"/>
                  <a:gd name="T105" fmla="*/ 48 h 82"/>
                  <a:gd name="T106" fmla="*/ 76 w 84"/>
                  <a:gd name="T107" fmla="*/ 55 h 82"/>
                  <a:gd name="T108" fmla="*/ 74 w 84"/>
                  <a:gd name="T109" fmla="*/ 61 h 82"/>
                  <a:gd name="T110" fmla="*/ 71 w 84"/>
                  <a:gd name="T111" fmla="*/ 67 h 82"/>
                  <a:gd name="T112" fmla="*/ 72 w 84"/>
                  <a:gd name="T113" fmla="*/ 65 h 82"/>
                  <a:gd name="T114" fmla="*/ 74 w 84"/>
                  <a:gd name="T115" fmla="*/ 65 h 82"/>
                  <a:gd name="T116" fmla="*/ 76 w 84"/>
                  <a:gd name="T117" fmla="*/ 65 h 82"/>
                  <a:gd name="T118" fmla="*/ 82 w 84"/>
                  <a:gd name="T119" fmla="*/ 53 h 82"/>
                  <a:gd name="T120" fmla="*/ 84 w 84"/>
                  <a:gd name="T121" fmla="*/ 42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0" name="Freeform 231"/>
              <p:cNvSpPr>
                <a:spLocks noChangeArrowheads="1"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3 w 80"/>
                  <a:gd name="T55" fmla="*/ 74 h 78"/>
                  <a:gd name="T56" fmla="*/ 25 w 80"/>
                  <a:gd name="T57" fmla="*/ 72 h 78"/>
                  <a:gd name="T58" fmla="*/ 19 w 80"/>
                  <a:gd name="T59" fmla="*/ 68 h 78"/>
                  <a:gd name="T60" fmla="*/ 14 w 80"/>
                  <a:gd name="T61" fmla="*/ 65 h 78"/>
                  <a:gd name="T62" fmla="*/ 10 w 80"/>
                  <a:gd name="T63" fmla="*/ 59 h 78"/>
                  <a:gd name="T64" fmla="*/ 6 w 80"/>
                  <a:gd name="T65" fmla="*/ 53 h 78"/>
                  <a:gd name="T66" fmla="*/ 4 w 80"/>
                  <a:gd name="T67" fmla="*/ 46 h 78"/>
                  <a:gd name="T68" fmla="*/ 4 w 80"/>
                  <a:gd name="T69" fmla="*/ 40 h 78"/>
                  <a:gd name="T70" fmla="*/ 4 w 80"/>
                  <a:gd name="T71" fmla="*/ 32 h 78"/>
                  <a:gd name="T72" fmla="*/ 6 w 80"/>
                  <a:gd name="T73" fmla="*/ 25 h 78"/>
                  <a:gd name="T74" fmla="*/ 10 w 80"/>
                  <a:gd name="T75" fmla="*/ 19 h 78"/>
                  <a:gd name="T76" fmla="*/ 14 w 80"/>
                  <a:gd name="T77" fmla="*/ 13 h 78"/>
                  <a:gd name="T78" fmla="*/ 19 w 80"/>
                  <a:gd name="T79" fmla="*/ 10 h 78"/>
                  <a:gd name="T80" fmla="*/ 25 w 80"/>
                  <a:gd name="T81" fmla="*/ 6 h 78"/>
                  <a:gd name="T82" fmla="*/ 33 w 80"/>
                  <a:gd name="T83" fmla="*/ 4 h 78"/>
                  <a:gd name="T84" fmla="*/ 40 w 80"/>
                  <a:gd name="T85" fmla="*/ 4 h 78"/>
                  <a:gd name="T86" fmla="*/ 48 w 80"/>
                  <a:gd name="T87" fmla="*/ 4 h 78"/>
                  <a:gd name="T88" fmla="*/ 53 w 80"/>
                  <a:gd name="T89" fmla="*/ 6 h 78"/>
                  <a:gd name="T90" fmla="*/ 59 w 80"/>
                  <a:gd name="T91" fmla="*/ 10 h 78"/>
                  <a:gd name="T92" fmla="*/ 65 w 80"/>
                  <a:gd name="T93" fmla="*/ 13 h 78"/>
                  <a:gd name="T94" fmla="*/ 69 w 80"/>
                  <a:gd name="T95" fmla="*/ 19 h 78"/>
                  <a:gd name="T96" fmla="*/ 72 w 80"/>
                  <a:gd name="T97" fmla="*/ 25 h 78"/>
                  <a:gd name="T98" fmla="*/ 74 w 80"/>
                  <a:gd name="T99" fmla="*/ 32 h 78"/>
                  <a:gd name="T100" fmla="*/ 76 w 80"/>
                  <a:gd name="T101" fmla="*/ 40 h 78"/>
                  <a:gd name="T102" fmla="*/ 74 w 80"/>
                  <a:gd name="T103" fmla="*/ 48 h 78"/>
                  <a:gd name="T104" fmla="*/ 72 w 80"/>
                  <a:gd name="T105" fmla="*/ 53 h 78"/>
                  <a:gd name="T106" fmla="*/ 69 w 80"/>
                  <a:gd name="T107" fmla="*/ 61 h 78"/>
                  <a:gd name="T108" fmla="*/ 63 w 80"/>
                  <a:gd name="T109" fmla="*/ 66 h 78"/>
                  <a:gd name="T110" fmla="*/ 67 w 80"/>
                  <a:gd name="T111" fmla="*/ 65 h 78"/>
                  <a:gd name="T112" fmla="*/ 70 w 80"/>
                  <a:gd name="T113" fmla="*/ 63 h 78"/>
                  <a:gd name="T114" fmla="*/ 74 w 80"/>
                  <a:gd name="T115" fmla="*/ 59 h 78"/>
                  <a:gd name="T116" fmla="*/ 78 w 80"/>
                  <a:gd name="T117" fmla="*/ 51 h 78"/>
                  <a:gd name="T118" fmla="*/ 78 w 80"/>
                  <a:gd name="T119" fmla="*/ 46 h 78"/>
                  <a:gd name="T120" fmla="*/ 80 w 80"/>
                  <a:gd name="T121" fmla="*/ 40 h 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1" name="Freeform 232"/>
              <p:cNvSpPr>
                <a:spLocks noChangeArrowheads="1"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2 w 76"/>
                  <a:gd name="T29" fmla="*/ 70 h 74"/>
                  <a:gd name="T30" fmla="*/ 38 w 76"/>
                  <a:gd name="T31" fmla="*/ 72 h 74"/>
                  <a:gd name="T32" fmla="*/ 25 w 76"/>
                  <a:gd name="T33" fmla="*/ 68 h 74"/>
                  <a:gd name="T34" fmla="*/ 13 w 76"/>
                  <a:gd name="T35" fmla="*/ 61 h 74"/>
                  <a:gd name="T36" fmla="*/ 6 w 76"/>
                  <a:gd name="T37" fmla="*/ 51 h 74"/>
                  <a:gd name="T38" fmla="*/ 4 w 76"/>
                  <a:gd name="T39" fmla="*/ 38 h 74"/>
                  <a:gd name="T40" fmla="*/ 6 w 76"/>
                  <a:gd name="T41" fmla="*/ 25 h 74"/>
                  <a:gd name="T42" fmla="*/ 13 w 76"/>
                  <a:gd name="T43" fmla="*/ 13 h 74"/>
                  <a:gd name="T44" fmla="*/ 25 w 76"/>
                  <a:gd name="T45" fmla="*/ 6 h 74"/>
                  <a:gd name="T46" fmla="*/ 38 w 76"/>
                  <a:gd name="T47" fmla="*/ 4 h 74"/>
                  <a:gd name="T48" fmla="*/ 51 w 76"/>
                  <a:gd name="T49" fmla="*/ 6 h 74"/>
                  <a:gd name="T50" fmla="*/ 61 w 76"/>
                  <a:gd name="T51" fmla="*/ 13 h 74"/>
                  <a:gd name="T52" fmla="*/ 68 w 76"/>
                  <a:gd name="T53" fmla="*/ 25 h 74"/>
                  <a:gd name="T54" fmla="*/ 72 w 76"/>
                  <a:gd name="T55" fmla="*/ 38 h 74"/>
                  <a:gd name="T56" fmla="*/ 67 w 76"/>
                  <a:gd name="T57" fmla="*/ 53 h 74"/>
                  <a:gd name="T58" fmla="*/ 55 w 76"/>
                  <a:gd name="T59" fmla="*/ 66 h 74"/>
                  <a:gd name="T60" fmla="*/ 67 w 76"/>
                  <a:gd name="T61" fmla="*/ 63 h 74"/>
                  <a:gd name="T62" fmla="*/ 72 w 76"/>
                  <a:gd name="T63" fmla="*/ 51 h 74"/>
                  <a:gd name="T64" fmla="*/ 76 w 76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2" name="Freeform 233"/>
              <p:cNvSpPr>
                <a:spLocks noEditPoints="1" noChangeArrowhead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3" name="Freeform 234"/>
              <p:cNvSpPr>
                <a:spLocks noEditPoints="1" noChangeArrowhead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40 w 68"/>
                  <a:gd name="T27" fmla="*/ 66 h 68"/>
                  <a:gd name="T28" fmla="*/ 51 w 68"/>
                  <a:gd name="T29" fmla="*/ 62 h 68"/>
                  <a:gd name="T30" fmla="*/ 63 w 68"/>
                  <a:gd name="T31" fmla="*/ 49 h 68"/>
                  <a:gd name="T32" fmla="*/ 68 w 68"/>
                  <a:gd name="T33" fmla="*/ 34 h 68"/>
                  <a:gd name="T34" fmla="*/ 63 w 68"/>
                  <a:gd name="T35" fmla="*/ 40 h 68"/>
                  <a:gd name="T36" fmla="*/ 59 w 68"/>
                  <a:gd name="T37" fmla="*/ 49 h 68"/>
                  <a:gd name="T38" fmla="*/ 51 w 68"/>
                  <a:gd name="T39" fmla="*/ 59 h 68"/>
                  <a:gd name="T40" fmla="*/ 40 w 68"/>
                  <a:gd name="T41" fmla="*/ 62 h 68"/>
                  <a:gd name="T42" fmla="*/ 28 w 68"/>
                  <a:gd name="T43" fmla="*/ 62 h 68"/>
                  <a:gd name="T44" fmla="*/ 17 w 68"/>
                  <a:gd name="T45" fmla="*/ 59 h 68"/>
                  <a:gd name="T46" fmla="*/ 8 w 68"/>
                  <a:gd name="T47" fmla="*/ 49 h 68"/>
                  <a:gd name="T48" fmla="*/ 4 w 68"/>
                  <a:gd name="T49" fmla="*/ 40 h 68"/>
                  <a:gd name="T50" fmla="*/ 4 w 68"/>
                  <a:gd name="T51" fmla="*/ 26 h 68"/>
                  <a:gd name="T52" fmla="*/ 8 w 68"/>
                  <a:gd name="T53" fmla="*/ 17 h 68"/>
                  <a:gd name="T54" fmla="*/ 17 w 68"/>
                  <a:gd name="T55" fmla="*/ 7 h 68"/>
                  <a:gd name="T56" fmla="*/ 28 w 68"/>
                  <a:gd name="T57" fmla="*/ 4 h 68"/>
                  <a:gd name="T58" fmla="*/ 40 w 68"/>
                  <a:gd name="T59" fmla="*/ 4 h 68"/>
                  <a:gd name="T60" fmla="*/ 51 w 68"/>
                  <a:gd name="T61" fmla="*/ 7 h 68"/>
                  <a:gd name="T62" fmla="*/ 59 w 68"/>
                  <a:gd name="T63" fmla="*/ 17 h 68"/>
                  <a:gd name="T64" fmla="*/ 63 w 68"/>
                  <a:gd name="T65" fmla="*/ 26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4" name="Freeform 235"/>
              <p:cNvSpPr>
                <a:spLocks noEditPoints="1" noChangeArrowhead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5" name="Freeform 236"/>
              <p:cNvSpPr>
                <a:spLocks noEditPoints="1" noChangeArrowhead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6" name="Freeform 237"/>
              <p:cNvSpPr>
                <a:spLocks noEditPoints="1" noChangeArrowhead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7" name="Freeform 238"/>
              <p:cNvSpPr>
                <a:spLocks noEditPoints="1" noChangeArrowhead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8" name="Freeform 239"/>
              <p:cNvSpPr>
                <a:spLocks noEditPoints="1" noChangeArrowhead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9" name="Freeform 240"/>
              <p:cNvSpPr>
                <a:spLocks noEditPoints="1" noChangeArrowhead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0" name="Freeform 241"/>
              <p:cNvSpPr>
                <a:spLocks noEditPoints="1" noChangeArrowhead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1" name="Freeform 242"/>
              <p:cNvSpPr>
                <a:spLocks noEditPoints="1" noChangeArrowhead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2" name="Freeform 243"/>
              <p:cNvSpPr>
                <a:spLocks noEditPoints="1" noChangeArrowhead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3" name="Freeform 244"/>
              <p:cNvSpPr>
                <a:spLocks noEditPoints="1" noChangeArrowhead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4" name="Freeform 245"/>
              <p:cNvSpPr>
                <a:spLocks noEditPoints="1" noChangeArrowhead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5" name="Freeform 246"/>
              <p:cNvSpPr>
                <a:spLocks noEditPoints="1" noChangeArrowhead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6" name="Freeform 247"/>
              <p:cNvSpPr>
                <a:spLocks noEditPoints="1" noChangeArrowhead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7" name="Freeform 248"/>
              <p:cNvSpPr>
                <a:spLocks noEditPoints="1" noChangeArrowhead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8" name="Freeform 249"/>
              <p:cNvSpPr>
                <a:spLocks noChangeArrowheads="1"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9" name="Freeform 250"/>
              <p:cNvSpPr>
                <a:spLocks noChangeArrowheads="1"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0" name="Freeform 251"/>
              <p:cNvSpPr>
                <a:spLocks noChangeArrowheads="1"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  <a:gd name="T10" fmla="*/ 2 w 4"/>
                  <a:gd name="T11" fmla="*/ 2 h 4"/>
                  <a:gd name="T12" fmla="*/ 4 w 4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1" name="Freeform 252"/>
              <p:cNvSpPr>
                <a:spLocks noChangeArrowheads="1"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2" name="Freeform 253"/>
              <p:cNvSpPr>
                <a:spLocks noChangeArrowheads="1"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20 w 263"/>
                  <a:gd name="T5" fmla="*/ 74 h 125"/>
                  <a:gd name="T6" fmla="*/ 229 w 263"/>
                  <a:gd name="T7" fmla="*/ 58 h 125"/>
                  <a:gd name="T8" fmla="*/ 235 w 263"/>
                  <a:gd name="T9" fmla="*/ 38 h 125"/>
                  <a:gd name="T10" fmla="*/ 225 w 263"/>
                  <a:gd name="T11" fmla="*/ 20 h 125"/>
                  <a:gd name="T12" fmla="*/ 218 w 263"/>
                  <a:gd name="T13" fmla="*/ 15 h 125"/>
                  <a:gd name="T14" fmla="*/ 210 w 263"/>
                  <a:gd name="T15" fmla="*/ 13 h 125"/>
                  <a:gd name="T16" fmla="*/ 206 w 263"/>
                  <a:gd name="T17" fmla="*/ 26 h 125"/>
                  <a:gd name="T18" fmla="*/ 203 w 263"/>
                  <a:gd name="T19" fmla="*/ 32 h 125"/>
                  <a:gd name="T20" fmla="*/ 195 w 263"/>
                  <a:gd name="T21" fmla="*/ 36 h 125"/>
                  <a:gd name="T22" fmla="*/ 153 w 263"/>
                  <a:gd name="T23" fmla="*/ 49 h 125"/>
                  <a:gd name="T24" fmla="*/ 121 w 263"/>
                  <a:gd name="T25" fmla="*/ 60 h 125"/>
                  <a:gd name="T26" fmla="*/ 75 w 263"/>
                  <a:gd name="T27" fmla="*/ 75 h 125"/>
                  <a:gd name="T28" fmla="*/ 53 w 263"/>
                  <a:gd name="T29" fmla="*/ 89 h 125"/>
                  <a:gd name="T30" fmla="*/ 36 w 263"/>
                  <a:gd name="T31" fmla="*/ 102 h 125"/>
                  <a:gd name="T32" fmla="*/ 32 w 263"/>
                  <a:gd name="T33" fmla="*/ 106 h 125"/>
                  <a:gd name="T34" fmla="*/ 37 w 263"/>
                  <a:gd name="T35" fmla="*/ 108 h 125"/>
                  <a:gd name="T36" fmla="*/ 32 w 263"/>
                  <a:gd name="T37" fmla="*/ 113 h 125"/>
                  <a:gd name="T38" fmla="*/ 11 w 263"/>
                  <a:gd name="T39" fmla="*/ 123 h 125"/>
                  <a:gd name="T40" fmla="*/ 3 w 263"/>
                  <a:gd name="T41" fmla="*/ 125 h 125"/>
                  <a:gd name="T42" fmla="*/ 0 w 263"/>
                  <a:gd name="T43" fmla="*/ 123 h 125"/>
                  <a:gd name="T44" fmla="*/ 9 w 263"/>
                  <a:gd name="T45" fmla="*/ 113 h 125"/>
                  <a:gd name="T46" fmla="*/ 17 w 263"/>
                  <a:gd name="T47" fmla="*/ 106 h 125"/>
                  <a:gd name="T48" fmla="*/ 20 w 263"/>
                  <a:gd name="T49" fmla="*/ 102 h 125"/>
                  <a:gd name="T50" fmla="*/ 36 w 263"/>
                  <a:gd name="T51" fmla="*/ 91 h 125"/>
                  <a:gd name="T52" fmla="*/ 55 w 263"/>
                  <a:gd name="T53" fmla="*/ 79 h 125"/>
                  <a:gd name="T54" fmla="*/ 64 w 263"/>
                  <a:gd name="T55" fmla="*/ 72 h 125"/>
                  <a:gd name="T56" fmla="*/ 74 w 263"/>
                  <a:gd name="T57" fmla="*/ 68 h 125"/>
                  <a:gd name="T58" fmla="*/ 110 w 263"/>
                  <a:gd name="T59" fmla="*/ 55 h 125"/>
                  <a:gd name="T60" fmla="*/ 151 w 263"/>
                  <a:gd name="T61" fmla="*/ 39 h 125"/>
                  <a:gd name="T62" fmla="*/ 157 w 263"/>
                  <a:gd name="T63" fmla="*/ 36 h 125"/>
                  <a:gd name="T64" fmla="*/ 165 w 263"/>
                  <a:gd name="T65" fmla="*/ 28 h 125"/>
                  <a:gd name="T66" fmla="*/ 170 w 263"/>
                  <a:gd name="T67" fmla="*/ 17 h 125"/>
                  <a:gd name="T68" fmla="*/ 178 w 263"/>
                  <a:gd name="T69" fmla="*/ 7 h 125"/>
                  <a:gd name="T70" fmla="*/ 180 w 263"/>
                  <a:gd name="T71" fmla="*/ 2 h 125"/>
                  <a:gd name="T72" fmla="*/ 187 w 263"/>
                  <a:gd name="T73" fmla="*/ 0 h 125"/>
                  <a:gd name="T74" fmla="*/ 199 w 263"/>
                  <a:gd name="T75" fmla="*/ 5 h 125"/>
                  <a:gd name="T76" fmla="*/ 206 w 263"/>
                  <a:gd name="T77" fmla="*/ 7 h 125"/>
                  <a:gd name="T78" fmla="*/ 220 w 263"/>
                  <a:gd name="T79" fmla="*/ 7 h 125"/>
                  <a:gd name="T80" fmla="*/ 231 w 263"/>
                  <a:gd name="T81" fmla="*/ 7 h 125"/>
                  <a:gd name="T82" fmla="*/ 239 w 263"/>
                  <a:gd name="T83" fmla="*/ 5 h 125"/>
                  <a:gd name="T84" fmla="*/ 244 w 263"/>
                  <a:gd name="T85" fmla="*/ 11 h 125"/>
                  <a:gd name="T86" fmla="*/ 242 w 263"/>
                  <a:gd name="T87" fmla="*/ 19 h 125"/>
                  <a:gd name="T88" fmla="*/ 244 w 263"/>
                  <a:gd name="T89" fmla="*/ 26 h 125"/>
                  <a:gd name="T90" fmla="*/ 248 w 263"/>
                  <a:gd name="T91" fmla="*/ 32 h 125"/>
                  <a:gd name="T92" fmla="*/ 256 w 263"/>
                  <a:gd name="T93" fmla="*/ 41 h 1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3" name="Freeform 254"/>
              <p:cNvSpPr>
                <a:spLocks noEditPoints="1" noChangeArrowhead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2 w 429"/>
                  <a:gd name="T5" fmla="*/ 8 h 11"/>
                  <a:gd name="T6" fmla="*/ 4 w 429"/>
                  <a:gd name="T7" fmla="*/ 11 h 11"/>
                  <a:gd name="T8" fmla="*/ 2 w 429"/>
                  <a:gd name="T9" fmla="*/ 6 h 11"/>
                  <a:gd name="T10" fmla="*/ 0 w 429"/>
                  <a:gd name="T11" fmla="*/ 2 h 11"/>
                  <a:gd name="T12" fmla="*/ 427 w 429"/>
                  <a:gd name="T13" fmla="*/ 2 h 11"/>
                  <a:gd name="T14" fmla="*/ 429 w 429"/>
                  <a:gd name="T15" fmla="*/ 2 h 11"/>
                  <a:gd name="T16" fmla="*/ 427 w 429"/>
                  <a:gd name="T17" fmla="*/ 0 h 11"/>
                  <a:gd name="T18" fmla="*/ 427 w 429"/>
                  <a:gd name="T19" fmla="*/ 2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4" name="Freeform 255"/>
              <p:cNvSpPr>
                <a:spLocks noEditPoints="1" noChangeArrowhead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5" name="Freeform 256"/>
              <p:cNvSpPr>
                <a:spLocks noEditPoints="1" noChangeArrowhead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6" name="Freeform 257"/>
              <p:cNvSpPr>
                <a:spLocks noEditPoints="1" noChangeArrowhead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7" name="Freeform 258"/>
              <p:cNvSpPr>
                <a:spLocks noEditPoints="1" noChangeArrowhead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8" name="Freeform 259"/>
              <p:cNvSpPr>
                <a:spLocks noEditPoints="1" noChangeArrowhead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9" name="Freeform 260"/>
              <p:cNvSpPr>
                <a:spLocks noEditPoints="1" noChangeArrowhead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0" name="Freeform 261"/>
              <p:cNvSpPr>
                <a:spLocks noEditPoints="1" noChangeArrowhead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1" name="Freeform 262"/>
              <p:cNvSpPr>
                <a:spLocks noEditPoints="1" noChangeArrowhead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26 w 409"/>
                  <a:gd name="T15" fmla="*/ 62 h 80"/>
                  <a:gd name="T16" fmla="*/ 17 w 409"/>
                  <a:gd name="T17" fmla="*/ 45 h 80"/>
                  <a:gd name="T18" fmla="*/ 9 w 409"/>
                  <a:gd name="T19" fmla="*/ 25 h 80"/>
                  <a:gd name="T20" fmla="*/ 3 w 409"/>
                  <a:gd name="T21" fmla="*/ 6 h 80"/>
                  <a:gd name="T22" fmla="*/ 1 w 409"/>
                  <a:gd name="T23" fmla="*/ 6 h 80"/>
                  <a:gd name="T24" fmla="*/ 0 w 409"/>
                  <a:gd name="T25" fmla="*/ 7 h 80"/>
                  <a:gd name="T26" fmla="*/ 407 w 409"/>
                  <a:gd name="T27" fmla="*/ 15 h 80"/>
                  <a:gd name="T28" fmla="*/ 407 w 409"/>
                  <a:gd name="T29" fmla="*/ 9 h 80"/>
                  <a:gd name="T30" fmla="*/ 409 w 409"/>
                  <a:gd name="T31" fmla="*/ 6 h 80"/>
                  <a:gd name="T32" fmla="*/ 407 w 409"/>
                  <a:gd name="T33" fmla="*/ 2 h 80"/>
                  <a:gd name="T34" fmla="*/ 406 w 409"/>
                  <a:gd name="T35" fmla="*/ 0 h 80"/>
                  <a:gd name="T36" fmla="*/ 406 w 409"/>
                  <a:gd name="T37" fmla="*/ 7 h 80"/>
                  <a:gd name="T38" fmla="*/ 404 w 409"/>
                  <a:gd name="T39" fmla="*/ 15 h 80"/>
                  <a:gd name="T40" fmla="*/ 406 w 409"/>
                  <a:gd name="T41" fmla="*/ 15 h 80"/>
                  <a:gd name="T42" fmla="*/ 407 w 409"/>
                  <a:gd name="T43" fmla="*/ 15 h 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2" name="Freeform 263"/>
              <p:cNvSpPr>
                <a:spLocks noEditPoints="1" noChangeArrowhead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8 w 406"/>
                  <a:gd name="T15" fmla="*/ 82 h 82"/>
                  <a:gd name="T16" fmla="*/ 27 w 406"/>
                  <a:gd name="T17" fmla="*/ 64 h 82"/>
                  <a:gd name="T18" fmla="*/ 18 w 406"/>
                  <a:gd name="T19" fmla="*/ 46 h 82"/>
                  <a:gd name="T20" fmla="*/ 10 w 406"/>
                  <a:gd name="T21" fmla="*/ 27 h 82"/>
                  <a:gd name="T22" fmla="*/ 4 w 406"/>
                  <a:gd name="T23" fmla="*/ 6 h 82"/>
                  <a:gd name="T24" fmla="*/ 2 w 406"/>
                  <a:gd name="T25" fmla="*/ 8 h 82"/>
                  <a:gd name="T26" fmla="*/ 0 w 406"/>
                  <a:gd name="T27" fmla="*/ 8 h 82"/>
                  <a:gd name="T28" fmla="*/ 405 w 406"/>
                  <a:gd name="T29" fmla="*/ 17 h 82"/>
                  <a:gd name="T30" fmla="*/ 405 w 406"/>
                  <a:gd name="T31" fmla="*/ 11 h 82"/>
                  <a:gd name="T32" fmla="*/ 406 w 406"/>
                  <a:gd name="T33" fmla="*/ 4 h 82"/>
                  <a:gd name="T34" fmla="*/ 405 w 406"/>
                  <a:gd name="T35" fmla="*/ 2 h 82"/>
                  <a:gd name="T36" fmla="*/ 405 w 406"/>
                  <a:gd name="T37" fmla="*/ 0 h 82"/>
                  <a:gd name="T38" fmla="*/ 403 w 406"/>
                  <a:gd name="T39" fmla="*/ 8 h 82"/>
                  <a:gd name="T40" fmla="*/ 401 w 406"/>
                  <a:gd name="T41" fmla="*/ 15 h 82"/>
                  <a:gd name="T42" fmla="*/ 403 w 406"/>
                  <a:gd name="T43" fmla="*/ 17 h 82"/>
                  <a:gd name="T44" fmla="*/ 405 w 406"/>
                  <a:gd name="T45" fmla="*/ 17 h 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3" name="Freeform 264"/>
              <p:cNvSpPr>
                <a:spLocks noEditPoints="1" noChangeArrowhead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401 w 403"/>
                  <a:gd name="T27" fmla="*/ 19 h 84"/>
                  <a:gd name="T28" fmla="*/ 403 w 403"/>
                  <a:gd name="T29" fmla="*/ 11 h 84"/>
                  <a:gd name="T30" fmla="*/ 403 w 403"/>
                  <a:gd name="T31" fmla="*/ 4 h 84"/>
                  <a:gd name="T32" fmla="*/ 403 w 403"/>
                  <a:gd name="T33" fmla="*/ 2 h 84"/>
                  <a:gd name="T34" fmla="*/ 401 w 403"/>
                  <a:gd name="T35" fmla="*/ 0 h 84"/>
                  <a:gd name="T36" fmla="*/ 399 w 403"/>
                  <a:gd name="T37" fmla="*/ 10 h 84"/>
                  <a:gd name="T38" fmla="*/ 397 w 403"/>
                  <a:gd name="T39" fmla="*/ 17 h 84"/>
                  <a:gd name="T40" fmla="*/ 399 w 403"/>
                  <a:gd name="T41" fmla="*/ 17 h 84"/>
                  <a:gd name="T42" fmla="*/ 401 w 403"/>
                  <a:gd name="T43" fmla="*/ 19 h 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4" name="Freeform 265"/>
              <p:cNvSpPr>
                <a:spLocks noEditPoints="1" noChangeArrowhead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5" name="Freeform 266"/>
              <p:cNvSpPr>
                <a:spLocks noEditPoints="1" noChangeArrowhead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6" name="Freeform 267"/>
              <p:cNvSpPr>
                <a:spLocks noEditPoints="1" noChangeArrowhead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7" name="Freeform 268"/>
              <p:cNvSpPr>
                <a:spLocks noEditPoints="1" noChangeArrowhead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8" name="Freeform 269"/>
              <p:cNvSpPr>
                <a:spLocks noEditPoints="1" noChangeArrowhead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9" name="Freeform 270"/>
              <p:cNvSpPr>
                <a:spLocks noEditPoints="1" noChangeArrowhead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0" name="Freeform 271"/>
              <p:cNvSpPr>
                <a:spLocks noEditPoints="1" noChangeArrowhead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373 w 379"/>
                  <a:gd name="T25" fmla="*/ 28 h 95"/>
                  <a:gd name="T26" fmla="*/ 375 w 379"/>
                  <a:gd name="T27" fmla="*/ 17 h 95"/>
                  <a:gd name="T28" fmla="*/ 379 w 379"/>
                  <a:gd name="T29" fmla="*/ 4 h 95"/>
                  <a:gd name="T30" fmla="*/ 377 w 379"/>
                  <a:gd name="T31" fmla="*/ 2 h 95"/>
                  <a:gd name="T32" fmla="*/ 375 w 379"/>
                  <a:gd name="T33" fmla="*/ 0 h 95"/>
                  <a:gd name="T34" fmla="*/ 373 w 379"/>
                  <a:gd name="T35" fmla="*/ 13 h 95"/>
                  <a:gd name="T36" fmla="*/ 370 w 379"/>
                  <a:gd name="T37" fmla="*/ 26 h 95"/>
                  <a:gd name="T38" fmla="*/ 371 w 379"/>
                  <a:gd name="T39" fmla="*/ 28 h 95"/>
                  <a:gd name="T40" fmla="*/ 373 w 379"/>
                  <a:gd name="T41" fmla="*/ 28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1" name="Freeform 272"/>
              <p:cNvSpPr>
                <a:spLocks noEditPoints="1" noChangeArrowhead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369 w 375"/>
                  <a:gd name="T25" fmla="*/ 30 h 97"/>
                  <a:gd name="T26" fmla="*/ 373 w 375"/>
                  <a:gd name="T27" fmla="*/ 17 h 97"/>
                  <a:gd name="T28" fmla="*/ 375 w 375"/>
                  <a:gd name="T29" fmla="*/ 4 h 97"/>
                  <a:gd name="T30" fmla="*/ 373 w 375"/>
                  <a:gd name="T31" fmla="*/ 2 h 97"/>
                  <a:gd name="T32" fmla="*/ 371 w 375"/>
                  <a:gd name="T33" fmla="*/ 0 h 97"/>
                  <a:gd name="T34" fmla="*/ 369 w 375"/>
                  <a:gd name="T35" fmla="*/ 15 h 97"/>
                  <a:gd name="T36" fmla="*/ 366 w 375"/>
                  <a:gd name="T37" fmla="*/ 28 h 97"/>
                  <a:gd name="T38" fmla="*/ 368 w 375"/>
                  <a:gd name="T39" fmla="*/ 28 h 97"/>
                  <a:gd name="T40" fmla="*/ 369 w 375"/>
                  <a:gd name="T41" fmla="*/ 3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2" name="Freeform 273"/>
              <p:cNvSpPr>
                <a:spLocks noEditPoints="1" noChangeArrowhead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3" name="Freeform 274"/>
              <p:cNvSpPr>
                <a:spLocks noEditPoints="1" noChangeArrowhead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4" name="Freeform 275"/>
              <p:cNvSpPr>
                <a:spLocks noEditPoints="1" noChangeArrowhead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5" name="Freeform 276"/>
              <p:cNvSpPr>
                <a:spLocks noEditPoints="1" noChangeArrowhead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6" name="Freeform 277"/>
              <p:cNvSpPr>
                <a:spLocks noEditPoints="1" noChangeArrowhead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51 w 359"/>
                  <a:gd name="T41" fmla="*/ 38 h 105"/>
                  <a:gd name="T42" fmla="*/ 353 w 359"/>
                  <a:gd name="T43" fmla="*/ 38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7" name="Freeform 278"/>
              <p:cNvSpPr>
                <a:spLocks noEditPoints="1" noChangeArrowhead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8" name="Freeform 279"/>
              <p:cNvSpPr>
                <a:spLocks noEditPoints="1" noChangeArrowhead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9" name="Freeform 280"/>
              <p:cNvSpPr>
                <a:spLocks noEditPoints="1" noChangeArrowhead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0" name="Freeform 281"/>
              <p:cNvSpPr>
                <a:spLocks noEditPoints="1" noChangeArrowhead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1" name="Freeform 282"/>
              <p:cNvSpPr>
                <a:spLocks noEditPoints="1" noChangeArrowhead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2" name="Freeform 283"/>
              <p:cNvSpPr>
                <a:spLocks noEditPoints="1" noChangeArrowhead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3" name="Freeform 284"/>
              <p:cNvSpPr>
                <a:spLocks noEditPoints="1" noChangeArrowhead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4" name="Freeform 285"/>
              <p:cNvSpPr>
                <a:spLocks noEditPoints="1" noChangeArrowhead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5 w 330"/>
                  <a:gd name="T37" fmla="*/ 25 h 114"/>
                  <a:gd name="T38" fmla="*/ 319 w 330"/>
                  <a:gd name="T39" fmla="*/ 49 h 114"/>
                  <a:gd name="T40" fmla="*/ 321 w 330"/>
                  <a:gd name="T41" fmla="*/ 49 h 114"/>
                  <a:gd name="T42" fmla="*/ 323 w 330"/>
                  <a:gd name="T43" fmla="*/ 49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5" name="Freeform 286"/>
              <p:cNvSpPr>
                <a:spLocks noEditPoints="1" noChangeArrowhead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2 h 114"/>
                  <a:gd name="T38" fmla="*/ 321 w 326"/>
                  <a:gd name="T39" fmla="*/ 27 h 114"/>
                  <a:gd name="T40" fmla="*/ 315 w 326"/>
                  <a:gd name="T41" fmla="*/ 51 h 114"/>
                  <a:gd name="T42" fmla="*/ 317 w 326"/>
                  <a:gd name="T43" fmla="*/ 51 h 114"/>
                  <a:gd name="T44" fmla="*/ 319 w 326"/>
                  <a:gd name="T45" fmla="*/ 51 h 1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6" name="Freeform 287"/>
              <p:cNvSpPr>
                <a:spLocks noEditPoints="1" noChangeArrowhead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1 w 323"/>
                  <a:gd name="T5" fmla="*/ 2 h 116"/>
                  <a:gd name="T6" fmla="*/ 319 w 323"/>
                  <a:gd name="T7" fmla="*/ 0 h 116"/>
                  <a:gd name="T8" fmla="*/ 319 w 323"/>
                  <a:gd name="T9" fmla="*/ 2 h 116"/>
                  <a:gd name="T10" fmla="*/ 319 w 323"/>
                  <a:gd name="T11" fmla="*/ 4 h 116"/>
                  <a:gd name="T12" fmla="*/ 317 w 323"/>
                  <a:gd name="T13" fmla="*/ 17 h 116"/>
                  <a:gd name="T14" fmla="*/ 317 w 323"/>
                  <a:gd name="T15" fmla="*/ 29 h 116"/>
                  <a:gd name="T16" fmla="*/ 313 w 323"/>
                  <a:gd name="T17" fmla="*/ 42 h 116"/>
                  <a:gd name="T18" fmla="*/ 311 w 323"/>
                  <a:gd name="T19" fmla="*/ 53 h 116"/>
                  <a:gd name="T20" fmla="*/ 313 w 323"/>
                  <a:gd name="T21" fmla="*/ 53 h 116"/>
                  <a:gd name="T22" fmla="*/ 315 w 323"/>
                  <a:gd name="T23" fmla="*/ 53 h 116"/>
                  <a:gd name="T24" fmla="*/ 321 w 323"/>
                  <a:gd name="T25" fmla="*/ 29 h 116"/>
                  <a:gd name="T26" fmla="*/ 323 w 323"/>
                  <a:gd name="T27" fmla="*/ 4 h 116"/>
                  <a:gd name="T28" fmla="*/ 0 w 323"/>
                  <a:gd name="T29" fmla="*/ 42 h 116"/>
                  <a:gd name="T30" fmla="*/ 8 w 323"/>
                  <a:gd name="T31" fmla="*/ 63 h 116"/>
                  <a:gd name="T32" fmla="*/ 15 w 323"/>
                  <a:gd name="T33" fmla="*/ 82 h 116"/>
                  <a:gd name="T34" fmla="*/ 27 w 323"/>
                  <a:gd name="T35" fmla="*/ 101 h 116"/>
                  <a:gd name="T36" fmla="*/ 40 w 323"/>
                  <a:gd name="T37" fmla="*/ 116 h 116"/>
                  <a:gd name="T38" fmla="*/ 42 w 323"/>
                  <a:gd name="T39" fmla="*/ 116 h 116"/>
                  <a:gd name="T40" fmla="*/ 44 w 323"/>
                  <a:gd name="T41" fmla="*/ 114 h 116"/>
                  <a:gd name="T42" fmla="*/ 30 w 323"/>
                  <a:gd name="T43" fmla="*/ 99 h 116"/>
                  <a:gd name="T44" fmla="*/ 19 w 323"/>
                  <a:gd name="T45" fmla="*/ 82 h 116"/>
                  <a:gd name="T46" fmla="*/ 11 w 323"/>
                  <a:gd name="T47" fmla="*/ 63 h 116"/>
                  <a:gd name="T48" fmla="*/ 4 w 323"/>
                  <a:gd name="T49" fmla="*/ 42 h 116"/>
                  <a:gd name="T50" fmla="*/ 2 w 323"/>
                  <a:gd name="T51" fmla="*/ 42 h 116"/>
                  <a:gd name="T52" fmla="*/ 0 w 323"/>
                  <a:gd name="T53" fmla="*/ 42 h 1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7" name="Freeform 288"/>
              <p:cNvSpPr>
                <a:spLocks noEditPoints="1" noChangeArrowhead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8" name="Freeform 289"/>
              <p:cNvSpPr>
                <a:spLocks noEditPoints="1" noChangeArrowhead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9" name="Freeform 290"/>
              <p:cNvSpPr>
                <a:spLocks noEditPoints="1" noChangeArrowhead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2 w 311"/>
                  <a:gd name="T57" fmla="*/ 45 h 119"/>
                  <a:gd name="T58" fmla="*/ 0 w 311"/>
                  <a:gd name="T59" fmla="*/ 47 h 1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0" name="Freeform 291"/>
              <p:cNvSpPr>
                <a:spLocks noEditPoints="1" noChangeArrowhead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0 w 307"/>
                  <a:gd name="T59" fmla="*/ 47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1" name="Freeform 292"/>
              <p:cNvSpPr>
                <a:spLocks noEditPoints="1" noChangeArrowhead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5 h 121"/>
                  <a:gd name="T16" fmla="*/ 297 w 303"/>
                  <a:gd name="T17" fmla="*/ 26 h 121"/>
                  <a:gd name="T18" fmla="*/ 297 w 303"/>
                  <a:gd name="T19" fmla="*/ 40 h 121"/>
                  <a:gd name="T20" fmla="*/ 294 w 303"/>
                  <a:gd name="T21" fmla="*/ 51 h 121"/>
                  <a:gd name="T22" fmla="*/ 292 w 303"/>
                  <a:gd name="T23" fmla="*/ 62 h 121"/>
                  <a:gd name="T24" fmla="*/ 294 w 303"/>
                  <a:gd name="T25" fmla="*/ 62 h 121"/>
                  <a:gd name="T26" fmla="*/ 296 w 303"/>
                  <a:gd name="T27" fmla="*/ 62 h 121"/>
                  <a:gd name="T28" fmla="*/ 297 w 303"/>
                  <a:gd name="T29" fmla="*/ 51 h 121"/>
                  <a:gd name="T30" fmla="*/ 301 w 303"/>
                  <a:gd name="T31" fmla="*/ 38 h 121"/>
                  <a:gd name="T32" fmla="*/ 301 w 303"/>
                  <a:gd name="T33" fmla="*/ 26 h 121"/>
                  <a:gd name="T34" fmla="*/ 303 w 303"/>
                  <a:gd name="T35" fmla="*/ 13 h 121"/>
                  <a:gd name="T36" fmla="*/ 0 w 303"/>
                  <a:gd name="T37" fmla="*/ 49 h 121"/>
                  <a:gd name="T38" fmla="*/ 5 w 303"/>
                  <a:gd name="T39" fmla="*/ 70 h 121"/>
                  <a:gd name="T40" fmla="*/ 15 w 303"/>
                  <a:gd name="T41" fmla="*/ 89 h 121"/>
                  <a:gd name="T42" fmla="*/ 26 w 303"/>
                  <a:gd name="T43" fmla="*/ 106 h 121"/>
                  <a:gd name="T44" fmla="*/ 39 w 303"/>
                  <a:gd name="T45" fmla="*/ 121 h 121"/>
                  <a:gd name="T46" fmla="*/ 41 w 303"/>
                  <a:gd name="T47" fmla="*/ 121 h 121"/>
                  <a:gd name="T48" fmla="*/ 43 w 303"/>
                  <a:gd name="T49" fmla="*/ 121 h 121"/>
                  <a:gd name="T50" fmla="*/ 45 w 303"/>
                  <a:gd name="T51" fmla="*/ 121 h 121"/>
                  <a:gd name="T52" fmla="*/ 30 w 303"/>
                  <a:gd name="T53" fmla="*/ 104 h 121"/>
                  <a:gd name="T54" fmla="*/ 19 w 303"/>
                  <a:gd name="T55" fmla="*/ 87 h 121"/>
                  <a:gd name="T56" fmla="*/ 9 w 303"/>
                  <a:gd name="T57" fmla="*/ 68 h 121"/>
                  <a:gd name="T58" fmla="*/ 3 w 303"/>
                  <a:gd name="T59" fmla="*/ 47 h 121"/>
                  <a:gd name="T60" fmla="*/ 1 w 303"/>
                  <a:gd name="T61" fmla="*/ 49 h 121"/>
                  <a:gd name="T62" fmla="*/ 0 w 303"/>
                  <a:gd name="T63" fmla="*/ 49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2" name="Freeform 293"/>
              <p:cNvSpPr>
                <a:spLocks noEditPoints="1" noChangeArrowhead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8 w 300"/>
                  <a:gd name="T15" fmla="*/ 17 h 123"/>
                  <a:gd name="T16" fmla="*/ 296 w 300"/>
                  <a:gd name="T17" fmla="*/ 17 h 123"/>
                  <a:gd name="T18" fmla="*/ 295 w 300"/>
                  <a:gd name="T19" fmla="*/ 28 h 123"/>
                  <a:gd name="T20" fmla="*/ 295 w 300"/>
                  <a:gd name="T21" fmla="*/ 42 h 123"/>
                  <a:gd name="T22" fmla="*/ 291 w 300"/>
                  <a:gd name="T23" fmla="*/ 53 h 123"/>
                  <a:gd name="T24" fmla="*/ 287 w 300"/>
                  <a:gd name="T25" fmla="*/ 64 h 123"/>
                  <a:gd name="T26" fmla="*/ 289 w 300"/>
                  <a:gd name="T27" fmla="*/ 64 h 123"/>
                  <a:gd name="T28" fmla="*/ 293 w 300"/>
                  <a:gd name="T29" fmla="*/ 64 h 123"/>
                  <a:gd name="T30" fmla="*/ 295 w 300"/>
                  <a:gd name="T31" fmla="*/ 53 h 123"/>
                  <a:gd name="T32" fmla="*/ 298 w 300"/>
                  <a:gd name="T33" fmla="*/ 40 h 123"/>
                  <a:gd name="T34" fmla="*/ 298 w 300"/>
                  <a:gd name="T35" fmla="*/ 28 h 123"/>
                  <a:gd name="T36" fmla="*/ 300 w 300"/>
                  <a:gd name="T37" fmla="*/ 15 h 123"/>
                  <a:gd name="T38" fmla="*/ 0 w 300"/>
                  <a:gd name="T39" fmla="*/ 51 h 123"/>
                  <a:gd name="T40" fmla="*/ 6 w 300"/>
                  <a:gd name="T41" fmla="*/ 70 h 123"/>
                  <a:gd name="T42" fmla="*/ 16 w 300"/>
                  <a:gd name="T43" fmla="*/ 91 h 123"/>
                  <a:gd name="T44" fmla="*/ 27 w 300"/>
                  <a:gd name="T45" fmla="*/ 108 h 123"/>
                  <a:gd name="T46" fmla="*/ 42 w 300"/>
                  <a:gd name="T47" fmla="*/ 123 h 123"/>
                  <a:gd name="T48" fmla="*/ 44 w 300"/>
                  <a:gd name="T49" fmla="*/ 123 h 123"/>
                  <a:gd name="T50" fmla="*/ 46 w 300"/>
                  <a:gd name="T51" fmla="*/ 121 h 123"/>
                  <a:gd name="T52" fmla="*/ 31 w 300"/>
                  <a:gd name="T53" fmla="*/ 106 h 123"/>
                  <a:gd name="T54" fmla="*/ 19 w 300"/>
                  <a:gd name="T55" fmla="*/ 89 h 123"/>
                  <a:gd name="T56" fmla="*/ 10 w 300"/>
                  <a:gd name="T57" fmla="*/ 70 h 123"/>
                  <a:gd name="T58" fmla="*/ 4 w 300"/>
                  <a:gd name="T59" fmla="*/ 49 h 123"/>
                  <a:gd name="T60" fmla="*/ 2 w 300"/>
                  <a:gd name="T61" fmla="*/ 49 h 123"/>
                  <a:gd name="T62" fmla="*/ 0 w 300"/>
                  <a:gd name="T63" fmla="*/ 51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3" name="Freeform 294"/>
              <p:cNvSpPr>
                <a:spLocks noEditPoints="1" noChangeArrowhead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0 w 296"/>
                  <a:gd name="T21" fmla="*/ 51 h 125"/>
                  <a:gd name="T22" fmla="*/ 6 w 296"/>
                  <a:gd name="T23" fmla="*/ 72 h 125"/>
                  <a:gd name="T24" fmla="*/ 16 w 296"/>
                  <a:gd name="T25" fmla="*/ 91 h 125"/>
                  <a:gd name="T26" fmla="*/ 27 w 296"/>
                  <a:gd name="T27" fmla="*/ 108 h 125"/>
                  <a:gd name="T28" fmla="*/ 42 w 296"/>
                  <a:gd name="T29" fmla="*/ 125 h 125"/>
                  <a:gd name="T30" fmla="*/ 44 w 296"/>
                  <a:gd name="T31" fmla="*/ 123 h 125"/>
                  <a:gd name="T32" fmla="*/ 46 w 296"/>
                  <a:gd name="T33" fmla="*/ 123 h 125"/>
                  <a:gd name="T34" fmla="*/ 31 w 296"/>
                  <a:gd name="T35" fmla="*/ 108 h 125"/>
                  <a:gd name="T36" fmla="*/ 19 w 296"/>
                  <a:gd name="T37" fmla="*/ 91 h 125"/>
                  <a:gd name="T38" fmla="*/ 10 w 296"/>
                  <a:gd name="T39" fmla="*/ 72 h 125"/>
                  <a:gd name="T40" fmla="*/ 4 w 296"/>
                  <a:gd name="T41" fmla="*/ 51 h 125"/>
                  <a:gd name="T42" fmla="*/ 2 w 296"/>
                  <a:gd name="T43" fmla="*/ 51 h 125"/>
                  <a:gd name="T44" fmla="*/ 0 w 296"/>
                  <a:gd name="T45" fmla="*/ 51 h 125"/>
                  <a:gd name="T46" fmla="*/ 289 w 296"/>
                  <a:gd name="T47" fmla="*/ 66 h 125"/>
                  <a:gd name="T48" fmla="*/ 291 w 296"/>
                  <a:gd name="T49" fmla="*/ 55 h 125"/>
                  <a:gd name="T50" fmla="*/ 294 w 296"/>
                  <a:gd name="T51" fmla="*/ 44 h 125"/>
                  <a:gd name="T52" fmla="*/ 294 w 296"/>
                  <a:gd name="T53" fmla="*/ 30 h 125"/>
                  <a:gd name="T54" fmla="*/ 296 w 296"/>
                  <a:gd name="T55" fmla="*/ 19 h 125"/>
                  <a:gd name="T56" fmla="*/ 294 w 296"/>
                  <a:gd name="T57" fmla="*/ 19 h 125"/>
                  <a:gd name="T58" fmla="*/ 293 w 296"/>
                  <a:gd name="T59" fmla="*/ 19 h 125"/>
                  <a:gd name="T60" fmla="*/ 291 w 296"/>
                  <a:gd name="T61" fmla="*/ 30 h 125"/>
                  <a:gd name="T62" fmla="*/ 291 w 296"/>
                  <a:gd name="T63" fmla="*/ 44 h 125"/>
                  <a:gd name="T64" fmla="*/ 287 w 296"/>
                  <a:gd name="T65" fmla="*/ 55 h 125"/>
                  <a:gd name="T66" fmla="*/ 283 w 296"/>
                  <a:gd name="T67" fmla="*/ 66 h 125"/>
                  <a:gd name="T68" fmla="*/ 285 w 296"/>
                  <a:gd name="T69" fmla="*/ 66 h 125"/>
                  <a:gd name="T70" fmla="*/ 289 w 296"/>
                  <a:gd name="T71" fmla="*/ 66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4" name="Freeform 295"/>
              <p:cNvSpPr>
                <a:spLocks noEditPoints="1" noChangeArrowhead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5" name="Freeform 296"/>
              <p:cNvSpPr>
                <a:spLocks noEditPoints="1" noChangeArrowhead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6" name="Freeform 297"/>
              <p:cNvSpPr>
                <a:spLocks noEditPoints="1" noChangeArrowhead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7" name="Freeform 298"/>
              <p:cNvSpPr>
                <a:spLocks noEditPoints="1" noChangeArrowhead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8" name="Freeform 299"/>
              <p:cNvSpPr>
                <a:spLocks noEditPoints="1" noChangeArrowhead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9" name="Freeform 300"/>
              <p:cNvSpPr>
                <a:spLocks noEditPoints="1" noChangeArrowhead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71 w 273"/>
                  <a:gd name="T17" fmla="*/ 15 h 129"/>
                  <a:gd name="T18" fmla="*/ 271 w 273"/>
                  <a:gd name="T19" fmla="*/ 17 h 129"/>
                  <a:gd name="T20" fmla="*/ 0 w 273"/>
                  <a:gd name="T21" fmla="*/ 58 h 129"/>
                  <a:gd name="T22" fmla="*/ 5 w 273"/>
                  <a:gd name="T23" fmla="*/ 79 h 129"/>
                  <a:gd name="T24" fmla="*/ 15 w 273"/>
                  <a:gd name="T25" fmla="*/ 96 h 129"/>
                  <a:gd name="T26" fmla="*/ 26 w 273"/>
                  <a:gd name="T27" fmla="*/ 113 h 129"/>
                  <a:gd name="T28" fmla="*/ 41 w 273"/>
                  <a:gd name="T29" fmla="*/ 129 h 129"/>
                  <a:gd name="T30" fmla="*/ 43 w 273"/>
                  <a:gd name="T31" fmla="*/ 129 h 129"/>
                  <a:gd name="T32" fmla="*/ 45 w 273"/>
                  <a:gd name="T33" fmla="*/ 129 h 129"/>
                  <a:gd name="T34" fmla="*/ 30 w 273"/>
                  <a:gd name="T35" fmla="*/ 113 h 129"/>
                  <a:gd name="T36" fmla="*/ 19 w 273"/>
                  <a:gd name="T37" fmla="*/ 96 h 129"/>
                  <a:gd name="T38" fmla="*/ 9 w 273"/>
                  <a:gd name="T39" fmla="*/ 77 h 129"/>
                  <a:gd name="T40" fmla="*/ 4 w 273"/>
                  <a:gd name="T41" fmla="*/ 57 h 129"/>
                  <a:gd name="T42" fmla="*/ 2 w 273"/>
                  <a:gd name="T43" fmla="*/ 58 h 129"/>
                  <a:gd name="T44" fmla="*/ 0 w 273"/>
                  <a:gd name="T45" fmla="*/ 58 h 129"/>
                  <a:gd name="T46" fmla="*/ 263 w 273"/>
                  <a:gd name="T47" fmla="*/ 74 h 129"/>
                  <a:gd name="T48" fmla="*/ 267 w 273"/>
                  <a:gd name="T49" fmla="*/ 64 h 129"/>
                  <a:gd name="T50" fmla="*/ 269 w 273"/>
                  <a:gd name="T51" fmla="*/ 53 h 129"/>
                  <a:gd name="T52" fmla="*/ 271 w 273"/>
                  <a:gd name="T53" fmla="*/ 39 h 129"/>
                  <a:gd name="T54" fmla="*/ 273 w 273"/>
                  <a:gd name="T55" fmla="*/ 28 h 129"/>
                  <a:gd name="T56" fmla="*/ 271 w 273"/>
                  <a:gd name="T57" fmla="*/ 28 h 129"/>
                  <a:gd name="T58" fmla="*/ 269 w 273"/>
                  <a:gd name="T59" fmla="*/ 28 h 129"/>
                  <a:gd name="T60" fmla="*/ 267 w 273"/>
                  <a:gd name="T61" fmla="*/ 39 h 129"/>
                  <a:gd name="T62" fmla="*/ 265 w 273"/>
                  <a:gd name="T63" fmla="*/ 53 h 129"/>
                  <a:gd name="T64" fmla="*/ 263 w 273"/>
                  <a:gd name="T65" fmla="*/ 64 h 129"/>
                  <a:gd name="T66" fmla="*/ 260 w 273"/>
                  <a:gd name="T67" fmla="*/ 74 h 129"/>
                  <a:gd name="T68" fmla="*/ 262 w 273"/>
                  <a:gd name="T69" fmla="*/ 74 h 129"/>
                  <a:gd name="T70" fmla="*/ 263 w 273"/>
                  <a:gd name="T71" fmla="*/ 74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0" name="Freeform 301"/>
              <p:cNvSpPr>
                <a:spLocks noEditPoints="1" noChangeArrowhead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0 w 269"/>
                  <a:gd name="T19" fmla="*/ 60 h 131"/>
                  <a:gd name="T20" fmla="*/ 5 w 269"/>
                  <a:gd name="T21" fmla="*/ 79 h 131"/>
                  <a:gd name="T22" fmla="*/ 15 w 269"/>
                  <a:gd name="T23" fmla="*/ 98 h 131"/>
                  <a:gd name="T24" fmla="*/ 26 w 269"/>
                  <a:gd name="T25" fmla="*/ 115 h 131"/>
                  <a:gd name="T26" fmla="*/ 41 w 269"/>
                  <a:gd name="T27" fmla="*/ 131 h 131"/>
                  <a:gd name="T28" fmla="*/ 43 w 269"/>
                  <a:gd name="T29" fmla="*/ 131 h 131"/>
                  <a:gd name="T30" fmla="*/ 45 w 269"/>
                  <a:gd name="T31" fmla="*/ 129 h 131"/>
                  <a:gd name="T32" fmla="*/ 30 w 269"/>
                  <a:gd name="T33" fmla="*/ 114 h 131"/>
                  <a:gd name="T34" fmla="*/ 19 w 269"/>
                  <a:gd name="T35" fmla="*/ 98 h 131"/>
                  <a:gd name="T36" fmla="*/ 9 w 269"/>
                  <a:gd name="T37" fmla="*/ 79 h 131"/>
                  <a:gd name="T38" fmla="*/ 3 w 269"/>
                  <a:gd name="T39" fmla="*/ 59 h 131"/>
                  <a:gd name="T40" fmla="*/ 2 w 269"/>
                  <a:gd name="T41" fmla="*/ 59 h 131"/>
                  <a:gd name="T42" fmla="*/ 0 w 269"/>
                  <a:gd name="T43" fmla="*/ 60 h 131"/>
                  <a:gd name="T44" fmla="*/ 260 w 269"/>
                  <a:gd name="T45" fmla="*/ 76 h 131"/>
                  <a:gd name="T46" fmla="*/ 263 w 269"/>
                  <a:gd name="T47" fmla="*/ 66 h 131"/>
                  <a:gd name="T48" fmla="*/ 265 w 269"/>
                  <a:gd name="T49" fmla="*/ 55 h 131"/>
                  <a:gd name="T50" fmla="*/ 267 w 269"/>
                  <a:gd name="T51" fmla="*/ 41 h 131"/>
                  <a:gd name="T52" fmla="*/ 269 w 269"/>
                  <a:gd name="T53" fmla="*/ 30 h 131"/>
                  <a:gd name="T54" fmla="*/ 267 w 269"/>
                  <a:gd name="T55" fmla="*/ 30 h 131"/>
                  <a:gd name="T56" fmla="*/ 265 w 269"/>
                  <a:gd name="T57" fmla="*/ 30 h 131"/>
                  <a:gd name="T58" fmla="*/ 263 w 269"/>
                  <a:gd name="T59" fmla="*/ 41 h 131"/>
                  <a:gd name="T60" fmla="*/ 261 w 269"/>
                  <a:gd name="T61" fmla="*/ 53 h 131"/>
                  <a:gd name="T62" fmla="*/ 260 w 269"/>
                  <a:gd name="T63" fmla="*/ 66 h 131"/>
                  <a:gd name="T64" fmla="*/ 256 w 269"/>
                  <a:gd name="T65" fmla="*/ 76 h 131"/>
                  <a:gd name="T66" fmla="*/ 258 w 269"/>
                  <a:gd name="T67" fmla="*/ 76 h 131"/>
                  <a:gd name="T68" fmla="*/ 260 w 269"/>
                  <a:gd name="T69" fmla="*/ 76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1" name="Freeform 302"/>
              <p:cNvSpPr>
                <a:spLocks noEditPoints="1" noChangeArrowhead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1 w 265"/>
                  <a:gd name="T57" fmla="*/ 123 h 224"/>
                  <a:gd name="T58" fmla="*/ 259 w 265"/>
                  <a:gd name="T59" fmla="*/ 134 h 224"/>
                  <a:gd name="T60" fmla="*/ 258 w 265"/>
                  <a:gd name="T61" fmla="*/ 146 h 224"/>
                  <a:gd name="T62" fmla="*/ 256 w 265"/>
                  <a:gd name="T63" fmla="*/ 157 h 224"/>
                  <a:gd name="T64" fmla="*/ 252 w 265"/>
                  <a:gd name="T65" fmla="*/ 169 h 224"/>
                  <a:gd name="T66" fmla="*/ 254 w 265"/>
                  <a:gd name="T67" fmla="*/ 169 h 224"/>
                  <a:gd name="T68" fmla="*/ 256 w 265"/>
                  <a:gd name="T69" fmla="*/ 169 h 224"/>
                  <a:gd name="T70" fmla="*/ 81 w 265"/>
                  <a:gd name="T71" fmla="*/ 0 h 224"/>
                  <a:gd name="T72" fmla="*/ 79 w 265"/>
                  <a:gd name="T73" fmla="*/ 0 h 224"/>
                  <a:gd name="T74" fmla="*/ 81 w 265"/>
                  <a:gd name="T75" fmla="*/ 0 h 2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2" name="Freeform 303"/>
              <p:cNvSpPr>
                <a:spLocks noEditPoints="1" noChangeArrowhead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2 w 262"/>
                  <a:gd name="T79" fmla="*/ 2 h 222"/>
                  <a:gd name="T80" fmla="*/ 84 w 262"/>
                  <a:gd name="T81" fmla="*/ 2 h 2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3" name="Freeform 304"/>
              <p:cNvSpPr>
                <a:spLocks noEditPoints="1" noChangeArrowhead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3 w 258"/>
                  <a:gd name="T77" fmla="*/ 134 h 222"/>
                  <a:gd name="T78" fmla="*/ 251 w 258"/>
                  <a:gd name="T79" fmla="*/ 146 h 222"/>
                  <a:gd name="T80" fmla="*/ 249 w 258"/>
                  <a:gd name="T81" fmla="*/ 157 h 222"/>
                  <a:gd name="T82" fmla="*/ 245 w 258"/>
                  <a:gd name="T83" fmla="*/ 169 h 222"/>
                  <a:gd name="T84" fmla="*/ 247 w 258"/>
                  <a:gd name="T85" fmla="*/ 169 h 222"/>
                  <a:gd name="T86" fmla="*/ 249 w 258"/>
                  <a:gd name="T87" fmla="*/ 169 h 2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4" name="Freeform 305"/>
              <p:cNvSpPr>
                <a:spLocks noEditPoints="1" noChangeArrowhead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49 w 254"/>
                  <a:gd name="T77" fmla="*/ 132 h 218"/>
                  <a:gd name="T78" fmla="*/ 247 w 254"/>
                  <a:gd name="T79" fmla="*/ 144 h 218"/>
                  <a:gd name="T80" fmla="*/ 245 w 254"/>
                  <a:gd name="T81" fmla="*/ 155 h 218"/>
                  <a:gd name="T82" fmla="*/ 241 w 254"/>
                  <a:gd name="T83" fmla="*/ 167 h 218"/>
                  <a:gd name="T84" fmla="*/ 243 w 254"/>
                  <a:gd name="T85" fmla="*/ 167 h 218"/>
                  <a:gd name="T86" fmla="*/ 245 w 254"/>
                  <a:gd name="T87" fmla="*/ 167 h 2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5" name="Freeform 306"/>
              <p:cNvSpPr>
                <a:spLocks noEditPoints="1" noChangeArrowhead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49 w 251"/>
                  <a:gd name="T5" fmla="*/ 119 h 218"/>
                  <a:gd name="T6" fmla="*/ 247 w 251"/>
                  <a:gd name="T7" fmla="*/ 119 h 218"/>
                  <a:gd name="T8" fmla="*/ 245 w 251"/>
                  <a:gd name="T9" fmla="*/ 132 h 218"/>
                  <a:gd name="T10" fmla="*/ 243 w 251"/>
                  <a:gd name="T11" fmla="*/ 144 h 218"/>
                  <a:gd name="T12" fmla="*/ 241 w 251"/>
                  <a:gd name="T13" fmla="*/ 155 h 218"/>
                  <a:gd name="T14" fmla="*/ 237 w 251"/>
                  <a:gd name="T15" fmla="*/ 167 h 218"/>
                  <a:gd name="T16" fmla="*/ 239 w 251"/>
                  <a:gd name="T17" fmla="*/ 167 h 218"/>
                  <a:gd name="T18" fmla="*/ 241 w 251"/>
                  <a:gd name="T19" fmla="*/ 167 h 218"/>
                  <a:gd name="T20" fmla="*/ 245 w 251"/>
                  <a:gd name="T21" fmla="*/ 155 h 218"/>
                  <a:gd name="T22" fmla="*/ 247 w 251"/>
                  <a:gd name="T23" fmla="*/ 144 h 218"/>
                  <a:gd name="T24" fmla="*/ 249 w 251"/>
                  <a:gd name="T25" fmla="*/ 132 h 218"/>
                  <a:gd name="T26" fmla="*/ 251 w 251"/>
                  <a:gd name="T27" fmla="*/ 119 h 218"/>
                  <a:gd name="T28" fmla="*/ 249 w 251"/>
                  <a:gd name="T29" fmla="*/ 100 h 218"/>
                  <a:gd name="T30" fmla="*/ 247 w 251"/>
                  <a:gd name="T31" fmla="*/ 93 h 218"/>
                  <a:gd name="T32" fmla="*/ 245 w 251"/>
                  <a:gd name="T33" fmla="*/ 85 h 218"/>
                  <a:gd name="T34" fmla="*/ 243 w 251"/>
                  <a:gd name="T35" fmla="*/ 83 h 218"/>
                  <a:gd name="T36" fmla="*/ 239 w 251"/>
                  <a:gd name="T37" fmla="*/ 81 h 218"/>
                  <a:gd name="T38" fmla="*/ 243 w 251"/>
                  <a:gd name="T39" fmla="*/ 89 h 218"/>
                  <a:gd name="T40" fmla="*/ 245 w 251"/>
                  <a:gd name="T41" fmla="*/ 96 h 218"/>
                  <a:gd name="T42" fmla="*/ 247 w 251"/>
                  <a:gd name="T43" fmla="*/ 98 h 218"/>
                  <a:gd name="T44" fmla="*/ 249 w 251"/>
                  <a:gd name="T45" fmla="*/ 100 h 218"/>
                  <a:gd name="T46" fmla="*/ 82 w 251"/>
                  <a:gd name="T47" fmla="*/ 0 h 218"/>
                  <a:gd name="T48" fmla="*/ 78 w 251"/>
                  <a:gd name="T49" fmla="*/ 2 h 218"/>
                  <a:gd name="T50" fmla="*/ 76 w 251"/>
                  <a:gd name="T51" fmla="*/ 2 h 218"/>
                  <a:gd name="T52" fmla="*/ 78 w 251"/>
                  <a:gd name="T53" fmla="*/ 4 h 218"/>
                  <a:gd name="T54" fmla="*/ 80 w 251"/>
                  <a:gd name="T55" fmla="*/ 5 h 218"/>
                  <a:gd name="T56" fmla="*/ 84 w 251"/>
                  <a:gd name="T57" fmla="*/ 4 h 218"/>
                  <a:gd name="T58" fmla="*/ 87 w 251"/>
                  <a:gd name="T59" fmla="*/ 2 h 218"/>
                  <a:gd name="T60" fmla="*/ 84 w 251"/>
                  <a:gd name="T61" fmla="*/ 2 h 218"/>
                  <a:gd name="T62" fmla="*/ 82 w 251"/>
                  <a:gd name="T63" fmla="*/ 0 h 218"/>
                  <a:gd name="T64" fmla="*/ 0 w 251"/>
                  <a:gd name="T65" fmla="*/ 148 h 218"/>
                  <a:gd name="T66" fmla="*/ 6 w 251"/>
                  <a:gd name="T67" fmla="*/ 168 h 218"/>
                  <a:gd name="T68" fmla="*/ 15 w 251"/>
                  <a:gd name="T69" fmla="*/ 187 h 218"/>
                  <a:gd name="T70" fmla="*/ 27 w 251"/>
                  <a:gd name="T71" fmla="*/ 203 h 218"/>
                  <a:gd name="T72" fmla="*/ 42 w 251"/>
                  <a:gd name="T73" fmla="*/ 218 h 218"/>
                  <a:gd name="T74" fmla="*/ 44 w 251"/>
                  <a:gd name="T75" fmla="*/ 218 h 218"/>
                  <a:gd name="T76" fmla="*/ 46 w 251"/>
                  <a:gd name="T77" fmla="*/ 216 h 218"/>
                  <a:gd name="T78" fmla="*/ 32 w 251"/>
                  <a:gd name="T79" fmla="*/ 203 h 218"/>
                  <a:gd name="T80" fmla="*/ 19 w 251"/>
                  <a:gd name="T81" fmla="*/ 186 h 218"/>
                  <a:gd name="T82" fmla="*/ 10 w 251"/>
                  <a:gd name="T83" fmla="*/ 167 h 218"/>
                  <a:gd name="T84" fmla="*/ 4 w 251"/>
                  <a:gd name="T85" fmla="*/ 148 h 218"/>
                  <a:gd name="T86" fmla="*/ 2 w 251"/>
                  <a:gd name="T87" fmla="*/ 148 h 218"/>
                  <a:gd name="T88" fmla="*/ 0 w 251"/>
                  <a:gd name="T89" fmla="*/ 148 h 2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6" name="Freeform 307"/>
              <p:cNvSpPr>
                <a:spLocks noEditPoints="1" noChangeArrowhead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5 w 247"/>
                  <a:gd name="T5" fmla="*/ 117 h 216"/>
                  <a:gd name="T6" fmla="*/ 243 w 247"/>
                  <a:gd name="T7" fmla="*/ 117 h 216"/>
                  <a:gd name="T8" fmla="*/ 241 w 247"/>
                  <a:gd name="T9" fmla="*/ 130 h 216"/>
                  <a:gd name="T10" fmla="*/ 239 w 247"/>
                  <a:gd name="T11" fmla="*/ 142 h 216"/>
                  <a:gd name="T12" fmla="*/ 237 w 247"/>
                  <a:gd name="T13" fmla="*/ 155 h 216"/>
                  <a:gd name="T14" fmla="*/ 233 w 247"/>
                  <a:gd name="T15" fmla="*/ 165 h 216"/>
                  <a:gd name="T16" fmla="*/ 235 w 247"/>
                  <a:gd name="T17" fmla="*/ 165 h 216"/>
                  <a:gd name="T18" fmla="*/ 237 w 247"/>
                  <a:gd name="T19" fmla="*/ 165 h 216"/>
                  <a:gd name="T20" fmla="*/ 241 w 247"/>
                  <a:gd name="T21" fmla="*/ 153 h 216"/>
                  <a:gd name="T22" fmla="*/ 243 w 247"/>
                  <a:gd name="T23" fmla="*/ 142 h 216"/>
                  <a:gd name="T24" fmla="*/ 245 w 247"/>
                  <a:gd name="T25" fmla="*/ 130 h 216"/>
                  <a:gd name="T26" fmla="*/ 247 w 247"/>
                  <a:gd name="T27" fmla="*/ 117 h 216"/>
                  <a:gd name="T28" fmla="*/ 245 w 247"/>
                  <a:gd name="T29" fmla="*/ 96 h 216"/>
                  <a:gd name="T30" fmla="*/ 243 w 247"/>
                  <a:gd name="T31" fmla="*/ 89 h 216"/>
                  <a:gd name="T32" fmla="*/ 241 w 247"/>
                  <a:gd name="T33" fmla="*/ 81 h 216"/>
                  <a:gd name="T34" fmla="*/ 237 w 247"/>
                  <a:gd name="T35" fmla="*/ 79 h 216"/>
                  <a:gd name="T36" fmla="*/ 235 w 247"/>
                  <a:gd name="T37" fmla="*/ 77 h 216"/>
                  <a:gd name="T38" fmla="*/ 237 w 247"/>
                  <a:gd name="T39" fmla="*/ 85 h 216"/>
                  <a:gd name="T40" fmla="*/ 239 w 247"/>
                  <a:gd name="T41" fmla="*/ 94 h 216"/>
                  <a:gd name="T42" fmla="*/ 243 w 247"/>
                  <a:gd name="T43" fmla="*/ 94 h 216"/>
                  <a:gd name="T44" fmla="*/ 245 w 247"/>
                  <a:gd name="T45" fmla="*/ 96 h 216"/>
                  <a:gd name="T46" fmla="*/ 82 w 247"/>
                  <a:gd name="T47" fmla="*/ 0 h 216"/>
                  <a:gd name="T48" fmla="*/ 80 w 247"/>
                  <a:gd name="T49" fmla="*/ 0 h 216"/>
                  <a:gd name="T50" fmla="*/ 76 w 247"/>
                  <a:gd name="T51" fmla="*/ 2 h 216"/>
                  <a:gd name="T52" fmla="*/ 78 w 247"/>
                  <a:gd name="T53" fmla="*/ 3 h 216"/>
                  <a:gd name="T54" fmla="*/ 84 w 247"/>
                  <a:gd name="T55" fmla="*/ 2 h 216"/>
                  <a:gd name="T56" fmla="*/ 89 w 247"/>
                  <a:gd name="T57" fmla="*/ 2 h 216"/>
                  <a:gd name="T58" fmla="*/ 87 w 247"/>
                  <a:gd name="T59" fmla="*/ 0 h 216"/>
                  <a:gd name="T60" fmla="*/ 85 w 247"/>
                  <a:gd name="T61" fmla="*/ 0 h 216"/>
                  <a:gd name="T62" fmla="*/ 82 w 247"/>
                  <a:gd name="T63" fmla="*/ 0 h 216"/>
                  <a:gd name="T64" fmla="*/ 0 w 247"/>
                  <a:gd name="T65" fmla="*/ 146 h 216"/>
                  <a:gd name="T66" fmla="*/ 6 w 247"/>
                  <a:gd name="T67" fmla="*/ 166 h 216"/>
                  <a:gd name="T68" fmla="*/ 15 w 247"/>
                  <a:gd name="T69" fmla="*/ 184 h 216"/>
                  <a:gd name="T70" fmla="*/ 28 w 247"/>
                  <a:gd name="T71" fmla="*/ 201 h 216"/>
                  <a:gd name="T72" fmla="*/ 42 w 247"/>
                  <a:gd name="T73" fmla="*/ 216 h 216"/>
                  <a:gd name="T74" fmla="*/ 44 w 247"/>
                  <a:gd name="T75" fmla="*/ 214 h 216"/>
                  <a:gd name="T76" fmla="*/ 47 w 247"/>
                  <a:gd name="T77" fmla="*/ 214 h 216"/>
                  <a:gd name="T78" fmla="*/ 32 w 247"/>
                  <a:gd name="T79" fmla="*/ 199 h 216"/>
                  <a:gd name="T80" fmla="*/ 19 w 247"/>
                  <a:gd name="T81" fmla="*/ 184 h 216"/>
                  <a:gd name="T82" fmla="*/ 10 w 247"/>
                  <a:gd name="T83" fmla="*/ 165 h 216"/>
                  <a:gd name="T84" fmla="*/ 2 w 247"/>
                  <a:gd name="T85" fmla="*/ 146 h 216"/>
                  <a:gd name="T86" fmla="*/ 0 w 247"/>
                  <a:gd name="T87" fmla="*/ 146 h 2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7" name="Freeform 308"/>
              <p:cNvSpPr>
                <a:spLocks noEditPoints="1" noChangeArrowhead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1 w 243"/>
                  <a:gd name="T5" fmla="*/ 117 h 214"/>
                  <a:gd name="T6" fmla="*/ 239 w 243"/>
                  <a:gd name="T7" fmla="*/ 117 h 214"/>
                  <a:gd name="T8" fmla="*/ 237 w 243"/>
                  <a:gd name="T9" fmla="*/ 130 h 214"/>
                  <a:gd name="T10" fmla="*/ 235 w 243"/>
                  <a:gd name="T11" fmla="*/ 142 h 214"/>
                  <a:gd name="T12" fmla="*/ 233 w 243"/>
                  <a:gd name="T13" fmla="*/ 155 h 214"/>
                  <a:gd name="T14" fmla="*/ 228 w 243"/>
                  <a:gd name="T15" fmla="*/ 166 h 214"/>
                  <a:gd name="T16" fmla="*/ 231 w 243"/>
                  <a:gd name="T17" fmla="*/ 165 h 214"/>
                  <a:gd name="T18" fmla="*/ 233 w 243"/>
                  <a:gd name="T19" fmla="*/ 165 h 214"/>
                  <a:gd name="T20" fmla="*/ 237 w 243"/>
                  <a:gd name="T21" fmla="*/ 153 h 214"/>
                  <a:gd name="T22" fmla="*/ 239 w 243"/>
                  <a:gd name="T23" fmla="*/ 142 h 214"/>
                  <a:gd name="T24" fmla="*/ 241 w 243"/>
                  <a:gd name="T25" fmla="*/ 130 h 214"/>
                  <a:gd name="T26" fmla="*/ 243 w 243"/>
                  <a:gd name="T27" fmla="*/ 117 h 214"/>
                  <a:gd name="T28" fmla="*/ 241 w 243"/>
                  <a:gd name="T29" fmla="*/ 94 h 214"/>
                  <a:gd name="T30" fmla="*/ 239 w 243"/>
                  <a:gd name="T31" fmla="*/ 87 h 214"/>
                  <a:gd name="T32" fmla="*/ 235 w 243"/>
                  <a:gd name="T33" fmla="*/ 79 h 214"/>
                  <a:gd name="T34" fmla="*/ 233 w 243"/>
                  <a:gd name="T35" fmla="*/ 77 h 214"/>
                  <a:gd name="T36" fmla="*/ 231 w 243"/>
                  <a:gd name="T37" fmla="*/ 75 h 214"/>
                  <a:gd name="T38" fmla="*/ 233 w 243"/>
                  <a:gd name="T39" fmla="*/ 83 h 214"/>
                  <a:gd name="T40" fmla="*/ 235 w 243"/>
                  <a:gd name="T41" fmla="*/ 93 h 214"/>
                  <a:gd name="T42" fmla="*/ 237 w 243"/>
                  <a:gd name="T43" fmla="*/ 94 h 214"/>
                  <a:gd name="T44" fmla="*/ 241 w 243"/>
                  <a:gd name="T45" fmla="*/ 94 h 214"/>
                  <a:gd name="T46" fmla="*/ 83 w 243"/>
                  <a:gd name="T47" fmla="*/ 0 h 214"/>
                  <a:gd name="T48" fmla="*/ 80 w 243"/>
                  <a:gd name="T49" fmla="*/ 2 h 214"/>
                  <a:gd name="T50" fmla="*/ 76 w 243"/>
                  <a:gd name="T51" fmla="*/ 3 h 214"/>
                  <a:gd name="T52" fmla="*/ 78 w 243"/>
                  <a:gd name="T53" fmla="*/ 5 h 214"/>
                  <a:gd name="T54" fmla="*/ 83 w 243"/>
                  <a:gd name="T55" fmla="*/ 3 h 214"/>
                  <a:gd name="T56" fmla="*/ 91 w 243"/>
                  <a:gd name="T57" fmla="*/ 2 h 214"/>
                  <a:gd name="T58" fmla="*/ 87 w 243"/>
                  <a:gd name="T59" fmla="*/ 2 h 214"/>
                  <a:gd name="T60" fmla="*/ 85 w 243"/>
                  <a:gd name="T61" fmla="*/ 0 h 214"/>
                  <a:gd name="T62" fmla="*/ 83 w 243"/>
                  <a:gd name="T63" fmla="*/ 0 h 214"/>
                  <a:gd name="T64" fmla="*/ 0 w 243"/>
                  <a:gd name="T65" fmla="*/ 146 h 214"/>
                  <a:gd name="T66" fmla="*/ 6 w 243"/>
                  <a:gd name="T67" fmla="*/ 165 h 214"/>
                  <a:gd name="T68" fmla="*/ 15 w 243"/>
                  <a:gd name="T69" fmla="*/ 184 h 214"/>
                  <a:gd name="T70" fmla="*/ 28 w 243"/>
                  <a:gd name="T71" fmla="*/ 201 h 214"/>
                  <a:gd name="T72" fmla="*/ 42 w 243"/>
                  <a:gd name="T73" fmla="*/ 214 h 214"/>
                  <a:gd name="T74" fmla="*/ 45 w 243"/>
                  <a:gd name="T75" fmla="*/ 214 h 214"/>
                  <a:gd name="T76" fmla="*/ 47 w 243"/>
                  <a:gd name="T77" fmla="*/ 212 h 214"/>
                  <a:gd name="T78" fmla="*/ 32 w 243"/>
                  <a:gd name="T79" fmla="*/ 199 h 214"/>
                  <a:gd name="T80" fmla="*/ 19 w 243"/>
                  <a:gd name="T81" fmla="*/ 184 h 214"/>
                  <a:gd name="T82" fmla="*/ 9 w 243"/>
                  <a:gd name="T83" fmla="*/ 165 h 214"/>
                  <a:gd name="T84" fmla="*/ 2 w 243"/>
                  <a:gd name="T85" fmla="*/ 144 h 214"/>
                  <a:gd name="T86" fmla="*/ 0 w 243"/>
                  <a:gd name="T87" fmla="*/ 146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8" name="Freeform 309"/>
              <p:cNvSpPr>
                <a:spLocks noEditPoints="1" noChangeArrowhead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39 w 241"/>
                  <a:gd name="T5" fmla="*/ 115 h 212"/>
                  <a:gd name="T6" fmla="*/ 237 w 241"/>
                  <a:gd name="T7" fmla="*/ 113 h 212"/>
                  <a:gd name="T8" fmla="*/ 237 w 241"/>
                  <a:gd name="T9" fmla="*/ 115 h 212"/>
                  <a:gd name="T10" fmla="*/ 235 w 241"/>
                  <a:gd name="T11" fmla="*/ 128 h 212"/>
                  <a:gd name="T12" fmla="*/ 233 w 241"/>
                  <a:gd name="T13" fmla="*/ 140 h 212"/>
                  <a:gd name="T14" fmla="*/ 231 w 241"/>
                  <a:gd name="T15" fmla="*/ 153 h 212"/>
                  <a:gd name="T16" fmla="*/ 226 w 241"/>
                  <a:gd name="T17" fmla="*/ 164 h 212"/>
                  <a:gd name="T18" fmla="*/ 228 w 241"/>
                  <a:gd name="T19" fmla="*/ 164 h 212"/>
                  <a:gd name="T20" fmla="*/ 231 w 241"/>
                  <a:gd name="T21" fmla="*/ 163 h 212"/>
                  <a:gd name="T22" fmla="*/ 235 w 241"/>
                  <a:gd name="T23" fmla="*/ 153 h 212"/>
                  <a:gd name="T24" fmla="*/ 237 w 241"/>
                  <a:gd name="T25" fmla="*/ 140 h 212"/>
                  <a:gd name="T26" fmla="*/ 239 w 241"/>
                  <a:gd name="T27" fmla="*/ 128 h 212"/>
                  <a:gd name="T28" fmla="*/ 241 w 241"/>
                  <a:gd name="T29" fmla="*/ 115 h 212"/>
                  <a:gd name="T30" fmla="*/ 237 w 241"/>
                  <a:gd name="T31" fmla="*/ 92 h 212"/>
                  <a:gd name="T32" fmla="*/ 235 w 241"/>
                  <a:gd name="T33" fmla="*/ 83 h 212"/>
                  <a:gd name="T34" fmla="*/ 233 w 241"/>
                  <a:gd name="T35" fmla="*/ 75 h 212"/>
                  <a:gd name="T36" fmla="*/ 231 w 241"/>
                  <a:gd name="T37" fmla="*/ 73 h 212"/>
                  <a:gd name="T38" fmla="*/ 228 w 241"/>
                  <a:gd name="T39" fmla="*/ 72 h 212"/>
                  <a:gd name="T40" fmla="*/ 231 w 241"/>
                  <a:gd name="T41" fmla="*/ 79 h 212"/>
                  <a:gd name="T42" fmla="*/ 233 w 241"/>
                  <a:gd name="T43" fmla="*/ 89 h 212"/>
                  <a:gd name="T44" fmla="*/ 235 w 241"/>
                  <a:gd name="T45" fmla="*/ 91 h 212"/>
                  <a:gd name="T46" fmla="*/ 237 w 241"/>
                  <a:gd name="T47" fmla="*/ 92 h 212"/>
                  <a:gd name="T48" fmla="*/ 87 w 241"/>
                  <a:gd name="T49" fmla="*/ 0 h 212"/>
                  <a:gd name="T50" fmla="*/ 82 w 241"/>
                  <a:gd name="T51" fmla="*/ 0 h 212"/>
                  <a:gd name="T52" fmla="*/ 76 w 241"/>
                  <a:gd name="T53" fmla="*/ 1 h 212"/>
                  <a:gd name="T54" fmla="*/ 78 w 241"/>
                  <a:gd name="T55" fmla="*/ 3 h 212"/>
                  <a:gd name="T56" fmla="*/ 80 w 241"/>
                  <a:gd name="T57" fmla="*/ 5 h 212"/>
                  <a:gd name="T58" fmla="*/ 87 w 241"/>
                  <a:gd name="T59" fmla="*/ 3 h 212"/>
                  <a:gd name="T60" fmla="*/ 93 w 241"/>
                  <a:gd name="T61" fmla="*/ 1 h 212"/>
                  <a:gd name="T62" fmla="*/ 91 w 241"/>
                  <a:gd name="T63" fmla="*/ 0 h 212"/>
                  <a:gd name="T64" fmla="*/ 87 w 241"/>
                  <a:gd name="T65" fmla="*/ 0 h 212"/>
                  <a:gd name="T66" fmla="*/ 0 w 241"/>
                  <a:gd name="T67" fmla="*/ 144 h 212"/>
                  <a:gd name="T68" fmla="*/ 8 w 241"/>
                  <a:gd name="T69" fmla="*/ 163 h 212"/>
                  <a:gd name="T70" fmla="*/ 17 w 241"/>
                  <a:gd name="T71" fmla="*/ 182 h 212"/>
                  <a:gd name="T72" fmla="*/ 30 w 241"/>
                  <a:gd name="T73" fmla="*/ 197 h 212"/>
                  <a:gd name="T74" fmla="*/ 45 w 241"/>
                  <a:gd name="T75" fmla="*/ 212 h 212"/>
                  <a:gd name="T76" fmla="*/ 47 w 241"/>
                  <a:gd name="T77" fmla="*/ 210 h 212"/>
                  <a:gd name="T78" fmla="*/ 49 w 241"/>
                  <a:gd name="T79" fmla="*/ 210 h 212"/>
                  <a:gd name="T80" fmla="*/ 34 w 241"/>
                  <a:gd name="T81" fmla="*/ 197 h 212"/>
                  <a:gd name="T82" fmla="*/ 21 w 241"/>
                  <a:gd name="T83" fmla="*/ 180 h 212"/>
                  <a:gd name="T84" fmla="*/ 11 w 241"/>
                  <a:gd name="T85" fmla="*/ 163 h 212"/>
                  <a:gd name="T86" fmla="*/ 4 w 241"/>
                  <a:gd name="T87" fmla="*/ 142 h 212"/>
                  <a:gd name="T88" fmla="*/ 2 w 241"/>
                  <a:gd name="T89" fmla="*/ 142 h 212"/>
                  <a:gd name="T90" fmla="*/ 0 w 241"/>
                  <a:gd name="T91" fmla="*/ 144 h 21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9" name="Freeform 310"/>
              <p:cNvSpPr>
                <a:spLocks noEditPoints="1" noChangeArrowhead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5 w 237"/>
                  <a:gd name="T5" fmla="*/ 113 h 210"/>
                  <a:gd name="T6" fmla="*/ 233 w 237"/>
                  <a:gd name="T7" fmla="*/ 113 h 210"/>
                  <a:gd name="T8" fmla="*/ 233 w 237"/>
                  <a:gd name="T9" fmla="*/ 115 h 210"/>
                  <a:gd name="T10" fmla="*/ 231 w 237"/>
                  <a:gd name="T11" fmla="*/ 128 h 210"/>
                  <a:gd name="T12" fmla="*/ 229 w 237"/>
                  <a:gd name="T13" fmla="*/ 140 h 210"/>
                  <a:gd name="T14" fmla="*/ 227 w 237"/>
                  <a:gd name="T15" fmla="*/ 153 h 210"/>
                  <a:gd name="T16" fmla="*/ 222 w 237"/>
                  <a:gd name="T17" fmla="*/ 164 h 210"/>
                  <a:gd name="T18" fmla="*/ 224 w 237"/>
                  <a:gd name="T19" fmla="*/ 164 h 210"/>
                  <a:gd name="T20" fmla="*/ 226 w 237"/>
                  <a:gd name="T21" fmla="*/ 164 h 210"/>
                  <a:gd name="T22" fmla="*/ 231 w 237"/>
                  <a:gd name="T23" fmla="*/ 153 h 210"/>
                  <a:gd name="T24" fmla="*/ 233 w 237"/>
                  <a:gd name="T25" fmla="*/ 140 h 210"/>
                  <a:gd name="T26" fmla="*/ 235 w 237"/>
                  <a:gd name="T27" fmla="*/ 128 h 210"/>
                  <a:gd name="T28" fmla="*/ 237 w 237"/>
                  <a:gd name="T29" fmla="*/ 115 h 210"/>
                  <a:gd name="T30" fmla="*/ 233 w 237"/>
                  <a:gd name="T31" fmla="*/ 91 h 210"/>
                  <a:gd name="T32" fmla="*/ 231 w 237"/>
                  <a:gd name="T33" fmla="*/ 81 h 210"/>
                  <a:gd name="T34" fmla="*/ 229 w 237"/>
                  <a:gd name="T35" fmla="*/ 73 h 210"/>
                  <a:gd name="T36" fmla="*/ 226 w 237"/>
                  <a:gd name="T37" fmla="*/ 72 h 210"/>
                  <a:gd name="T38" fmla="*/ 224 w 237"/>
                  <a:gd name="T39" fmla="*/ 70 h 210"/>
                  <a:gd name="T40" fmla="*/ 226 w 237"/>
                  <a:gd name="T41" fmla="*/ 77 h 210"/>
                  <a:gd name="T42" fmla="*/ 229 w 237"/>
                  <a:gd name="T43" fmla="*/ 87 h 210"/>
                  <a:gd name="T44" fmla="*/ 231 w 237"/>
                  <a:gd name="T45" fmla="*/ 89 h 210"/>
                  <a:gd name="T46" fmla="*/ 233 w 237"/>
                  <a:gd name="T47" fmla="*/ 91 h 210"/>
                  <a:gd name="T48" fmla="*/ 89 w 237"/>
                  <a:gd name="T49" fmla="*/ 0 h 210"/>
                  <a:gd name="T50" fmla="*/ 81 w 237"/>
                  <a:gd name="T51" fmla="*/ 1 h 210"/>
                  <a:gd name="T52" fmla="*/ 76 w 237"/>
                  <a:gd name="T53" fmla="*/ 3 h 210"/>
                  <a:gd name="T54" fmla="*/ 78 w 237"/>
                  <a:gd name="T55" fmla="*/ 5 h 210"/>
                  <a:gd name="T56" fmla="*/ 80 w 237"/>
                  <a:gd name="T57" fmla="*/ 7 h 210"/>
                  <a:gd name="T58" fmla="*/ 87 w 237"/>
                  <a:gd name="T59" fmla="*/ 3 h 210"/>
                  <a:gd name="T60" fmla="*/ 95 w 237"/>
                  <a:gd name="T61" fmla="*/ 1 h 210"/>
                  <a:gd name="T62" fmla="*/ 91 w 237"/>
                  <a:gd name="T63" fmla="*/ 1 h 210"/>
                  <a:gd name="T64" fmla="*/ 89 w 237"/>
                  <a:gd name="T65" fmla="*/ 0 h 210"/>
                  <a:gd name="T66" fmla="*/ 0 w 237"/>
                  <a:gd name="T67" fmla="*/ 142 h 210"/>
                  <a:gd name="T68" fmla="*/ 7 w 237"/>
                  <a:gd name="T69" fmla="*/ 163 h 210"/>
                  <a:gd name="T70" fmla="*/ 17 w 237"/>
                  <a:gd name="T71" fmla="*/ 182 h 210"/>
                  <a:gd name="T72" fmla="*/ 30 w 237"/>
                  <a:gd name="T73" fmla="*/ 197 h 210"/>
                  <a:gd name="T74" fmla="*/ 45 w 237"/>
                  <a:gd name="T75" fmla="*/ 210 h 210"/>
                  <a:gd name="T76" fmla="*/ 47 w 237"/>
                  <a:gd name="T77" fmla="*/ 210 h 210"/>
                  <a:gd name="T78" fmla="*/ 49 w 237"/>
                  <a:gd name="T79" fmla="*/ 208 h 210"/>
                  <a:gd name="T80" fmla="*/ 34 w 237"/>
                  <a:gd name="T81" fmla="*/ 195 h 210"/>
                  <a:gd name="T82" fmla="*/ 21 w 237"/>
                  <a:gd name="T83" fmla="*/ 180 h 210"/>
                  <a:gd name="T84" fmla="*/ 11 w 237"/>
                  <a:gd name="T85" fmla="*/ 161 h 210"/>
                  <a:gd name="T86" fmla="*/ 4 w 237"/>
                  <a:gd name="T87" fmla="*/ 142 h 210"/>
                  <a:gd name="T88" fmla="*/ 2 w 237"/>
                  <a:gd name="T89" fmla="*/ 142 h 210"/>
                  <a:gd name="T90" fmla="*/ 0 w 237"/>
                  <a:gd name="T91" fmla="*/ 142 h 2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0" name="Freeform 311"/>
              <p:cNvSpPr>
                <a:spLocks noEditPoints="1" noChangeArrowhead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7 w 233"/>
                  <a:gd name="T13" fmla="*/ 127 h 209"/>
                  <a:gd name="T14" fmla="*/ 225 w 233"/>
                  <a:gd name="T15" fmla="*/ 139 h 209"/>
                  <a:gd name="T16" fmla="*/ 222 w 233"/>
                  <a:gd name="T17" fmla="*/ 152 h 209"/>
                  <a:gd name="T18" fmla="*/ 218 w 233"/>
                  <a:gd name="T19" fmla="*/ 163 h 209"/>
                  <a:gd name="T20" fmla="*/ 220 w 233"/>
                  <a:gd name="T21" fmla="*/ 163 h 209"/>
                  <a:gd name="T22" fmla="*/ 222 w 233"/>
                  <a:gd name="T23" fmla="*/ 163 h 209"/>
                  <a:gd name="T24" fmla="*/ 227 w 233"/>
                  <a:gd name="T25" fmla="*/ 152 h 209"/>
                  <a:gd name="T26" fmla="*/ 229 w 233"/>
                  <a:gd name="T27" fmla="*/ 139 h 209"/>
                  <a:gd name="T28" fmla="*/ 231 w 233"/>
                  <a:gd name="T29" fmla="*/ 127 h 209"/>
                  <a:gd name="T30" fmla="*/ 233 w 233"/>
                  <a:gd name="T31" fmla="*/ 114 h 209"/>
                  <a:gd name="T32" fmla="*/ 229 w 233"/>
                  <a:gd name="T33" fmla="*/ 88 h 209"/>
                  <a:gd name="T34" fmla="*/ 227 w 233"/>
                  <a:gd name="T35" fmla="*/ 78 h 209"/>
                  <a:gd name="T36" fmla="*/ 224 w 233"/>
                  <a:gd name="T37" fmla="*/ 71 h 209"/>
                  <a:gd name="T38" fmla="*/ 220 w 233"/>
                  <a:gd name="T39" fmla="*/ 69 h 209"/>
                  <a:gd name="T40" fmla="*/ 218 w 233"/>
                  <a:gd name="T41" fmla="*/ 67 h 209"/>
                  <a:gd name="T42" fmla="*/ 222 w 233"/>
                  <a:gd name="T43" fmla="*/ 74 h 209"/>
                  <a:gd name="T44" fmla="*/ 225 w 233"/>
                  <a:gd name="T45" fmla="*/ 84 h 209"/>
                  <a:gd name="T46" fmla="*/ 227 w 233"/>
                  <a:gd name="T47" fmla="*/ 86 h 209"/>
                  <a:gd name="T48" fmla="*/ 229 w 233"/>
                  <a:gd name="T49" fmla="*/ 88 h 209"/>
                  <a:gd name="T50" fmla="*/ 89 w 233"/>
                  <a:gd name="T51" fmla="*/ 0 h 209"/>
                  <a:gd name="T52" fmla="*/ 83 w 233"/>
                  <a:gd name="T53" fmla="*/ 2 h 209"/>
                  <a:gd name="T54" fmla="*/ 76 w 233"/>
                  <a:gd name="T55" fmla="*/ 4 h 209"/>
                  <a:gd name="T56" fmla="*/ 78 w 233"/>
                  <a:gd name="T57" fmla="*/ 6 h 209"/>
                  <a:gd name="T58" fmla="*/ 79 w 233"/>
                  <a:gd name="T59" fmla="*/ 6 h 209"/>
                  <a:gd name="T60" fmla="*/ 89 w 233"/>
                  <a:gd name="T61" fmla="*/ 4 h 209"/>
                  <a:gd name="T62" fmla="*/ 96 w 233"/>
                  <a:gd name="T63" fmla="*/ 2 h 209"/>
                  <a:gd name="T64" fmla="*/ 93 w 233"/>
                  <a:gd name="T65" fmla="*/ 0 h 209"/>
                  <a:gd name="T66" fmla="*/ 89 w 233"/>
                  <a:gd name="T67" fmla="*/ 0 h 209"/>
                  <a:gd name="T68" fmla="*/ 0 w 233"/>
                  <a:gd name="T69" fmla="*/ 141 h 209"/>
                  <a:gd name="T70" fmla="*/ 7 w 233"/>
                  <a:gd name="T71" fmla="*/ 162 h 209"/>
                  <a:gd name="T72" fmla="*/ 17 w 233"/>
                  <a:gd name="T73" fmla="*/ 179 h 209"/>
                  <a:gd name="T74" fmla="*/ 30 w 233"/>
                  <a:gd name="T75" fmla="*/ 196 h 209"/>
                  <a:gd name="T76" fmla="*/ 45 w 233"/>
                  <a:gd name="T77" fmla="*/ 209 h 209"/>
                  <a:gd name="T78" fmla="*/ 47 w 233"/>
                  <a:gd name="T79" fmla="*/ 207 h 209"/>
                  <a:gd name="T80" fmla="*/ 49 w 233"/>
                  <a:gd name="T81" fmla="*/ 207 h 209"/>
                  <a:gd name="T82" fmla="*/ 34 w 233"/>
                  <a:gd name="T83" fmla="*/ 194 h 209"/>
                  <a:gd name="T84" fmla="*/ 21 w 233"/>
                  <a:gd name="T85" fmla="*/ 179 h 209"/>
                  <a:gd name="T86" fmla="*/ 11 w 233"/>
                  <a:gd name="T87" fmla="*/ 160 h 209"/>
                  <a:gd name="T88" fmla="*/ 4 w 233"/>
                  <a:gd name="T89" fmla="*/ 141 h 209"/>
                  <a:gd name="T90" fmla="*/ 2 w 233"/>
                  <a:gd name="T91" fmla="*/ 141 h 209"/>
                  <a:gd name="T92" fmla="*/ 0 w 233"/>
                  <a:gd name="T93" fmla="*/ 141 h 2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1" name="Freeform 312"/>
              <p:cNvSpPr>
                <a:spLocks noEditPoints="1" noChangeArrowhead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3 w 229"/>
                  <a:gd name="T13" fmla="*/ 127 h 207"/>
                  <a:gd name="T14" fmla="*/ 222 w 229"/>
                  <a:gd name="T15" fmla="*/ 141 h 207"/>
                  <a:gd name="T16" fmla="*/ 218 w 229"/>
                  <a:gd name="T17" fmla="*/ 152 h 207"/>
                  <a:gd name="T18" fmla="*/ 214 w 229"/>
                  <a:gd name="T19" fmla="*/ 163 h 207"/>
                  <a:gd name="T20" fmla="*/ 216 w 229"/>
                  <a:gd name="T21" fmla="*/ 163 h 207"/>
                  <a:gd name="T22" fmla="*/ 218 w 229"/>
                  <a:gd name="T23" fmla="*/ 163 h 207"/>
                  <a:gd name="T24" fmla="*/ 223 w 229"/>
                  <a:gd name="T25" fmla="*/ 152 h 207"/>
                  <a:gd name="T26" fmla="*/ 225 w 229"/>
                  <a:gd name="T27" fmla="*/ 139 h 207"/>
                  <a:gd name="T28" fmla="*/ 227 w 229"/>
                  <a:gd name="T29" fmla="*/ 127 h 207"/>
                  <a:gd name="T30" fmla="*/ 229 w 229"/>
                  <a:gd name="T31" fmla="*/ 114 h 207"/>
                  <a:gd name="T32" fmla="*/ 225 w 229"/>
                  <a:gd name="T33" fmla="*/ 86 h 207"/>
                  <a:gd name="T34" fmla="*/ 222 w 229"/>
                  <a:gd name="T35" fmla="*/ 76 h 207"/>
                  <a:gd name="T36" fmla="*/ 220 w 229"/>
                  <a:gd name="T37" fmla="*/ 69 h 207"/>
                  <a:gd name="T38" fmla="*/ 216 w 229"/>
                  <a:gd name="T39" fmla="*/ 65 h 207"/>
                  <a:gd name="T40" fmla="*/ 212 w 229"/>
                  <a:gd name="T41" fmla="*/ 63 h 207"/>
                  <a:gd name="T42" fmla="*/ 216 w 229"/>
                  <a:gd name="T43" fmla="*/ 72 h 207"/>
                  <a:gd name="T44" fmla="*/ 220 w 229"/>
                  <a:gd name="T45" fmla="*/ 84 h 207"/>
                  <a:gd name="T46" fmla="*/ 223 w 229"/>
                  <a:gd name="T47" fmla="*/ 84 h 207"/>
                  <a:gd name="T48" fmla="*/ 225 w 229"/>
                  <a:gd name="T49" fmla="*/ 86 h 207"/>
                  <a:gd name="T50" fmla="*/ 91 w 229"/>
                  <a:gd name="T51" fmla="*/ 0 h 207"/>
                  <a:gd name="T52" fmla="*/ 83 w 229"/>
                  <a:gd name="T53" fmla="*/ 2 h 207"/>
                  <a:gd name="T54" fmla="*/ 76 w 229"/>
                  <a:gd name="T55" fmla="*/ 6 h 207"/>
                  <a:gd name="T56" fmla="*/ 77 w 229"/>
                  <a:gd name="T57" fmla="*/ 6 h 207"/>
                  <a:gd name="T58" fmla="*/ 79 w 229"/>
                  <a:gd name="T59" fmla="*/ 8 h 207"/>
                  <a:gd name="T60" fmla="*/ 89 w 229"/>
                  <a:gd name="T61" fmla="*/ 6 h 207"/>
                  <a:gd name="T62" fmla="*/ 98 w 229"/>
                  <a:gd name="T63" fmla="*/ 4 h 207"/>
                  <a:gd name="T64" fmla="*/ 94 w 229"/>
                  <a:gd name="T65" fmla="*/ 2 h 207"/>
                  <a:gd name="T66" fmla="*/ 91 w 229"/>
                  <a:gd name="T67" fmla="*/ 0 h 207"/>
                  <a:gd name="T68" fmla="*/ 0 w 229"/>
                  <a:gd name="T69" fmla="*/ 141 h 207"/>
                  <a:gd name="T70" fmla="*/ 7 w 229"/>
                  <a:gd name="T71" fmla="*/ 160 h 207"/>
                  <a:gd name="T72" fmla="*/ 17 w 229"/>
                  <a:gd name="T73" fmla="*/ 179 h 207"/>
                  <a:gd name="T74" fmla="*/ 30 w 229"/>
                  <a:gd name="T75" fmla="*/ 194 h 207"/>
                  <a:gd name="T76" fmla="*/ 45 w 229"/>
                  <a:gd name="T77" fmla="*/ 207 h 207"/>
                  <a:gd name="T78" fmla="*/ 47 w 229"/>
                  <a:gd name="T79" fmla="*/ 207 h 207"/>
                  <a:gd name="T80" fmla="*/ 49 w 229"/>
                  <a:gd name="T81" fmla="*/ 207 h 207"/>
                  <a:gd name="T82" fmla="*/ 34 w 229"/>
                  <a:gd name="T83" fmla="*/ 194 h 207"/>
                  <a:gd name="T84" fmla="*/ 20 w 229"/>
                  <a:gd name="T85" fmla="*/ 177 h 207"/>
                  <a:gd name="T86" fmla="*/ 15 w 229"/>
                  <a:gd name="T87" fmla="*/ 169 h 207"/>
                  <a:gd name="T88" fmla="*/ 11 w 229"/>
                  <a:gd name="T89" fmla="*/ 160 h 207"/>
                  <a:gd name="T90" fmla="*/ 7 w 229"/>
                  <a:gd name="T91" fmla="*/ 150 h 207"/>
                  <a:gd name="T92" fmla="*/ 3 w 229"/>
                  <a:gd name="T93" fmla="*/ 139 h 207"/>
                  <a:gd name="T94" fmla="*/ 2 w 229"/>
                  <a:gd name="T95" fmla="*/ 141 h 207"/>
                  <a:gd name="T96" fmla="*/ 0 w 229"/>
                  <a:gd name="T97" fmla="*/ 141 h 2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2" name="Freeform 313"/>
              <p:cNvSpPr>
                <a:spLocks noEditPoints="1" noChangeArrowhead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0 w 225"/>
                  <a:gd name="T13" fmla="*/ 125 h 205"/>
                  <a:gd name="T14" fmla="*/ 218 w 225"/>
                  <a:gd name="T15" fmla="*/ 139 h 205"/>
                  <a:gd name="T16" fmla="*/ 214 w 225"/>
                  <a:gd name="T17" fmla="*/ 150 h 205"/>
                  <a:gd name="T18" fmla="*/ 210 w 225"/>
                  <a:gd name="T19" fmla="*/ 161 h 205"/>
                  <a:gd name="T20" fmla="*/ 212 w 225"/>
                  <a:gd name="T21" fmla="*/ 161 h 205"/>
                  <a:gd name="T22" fmla="*/ 214 w 225"/>
                  <a:gd name="T23" fmla="*/ 161 h 205"/>
                  <a:gd name="T24" fmla="*/ 218 w 225"/>
                  <a:gd name="T25" fmla="*/ 150 h 205"/>
                  <a:gd name="T26" fmla="*/ 221 w 225"/>
                  <a:gd name="T27" fmla="*/ 137 h 205"/>
                  <a:gd name="T28" fmla="*/ 223 w 225"/>
                  <a:gd name="T29" fmla="*/ 125 h 205"/>
                  <a:gd name="T30" fmla="*/ 225 w 225"/>
                  <a:gd name="T31" fmla="*/ 112 h 205"/>
                  <a:gd name="T32" fmla="*/ 221 w 225"/>
                  <a:gd name="T33" fmla="*/ 82 h 205"/>
                  <a:gd name="T34" fmla="*/ 218 w 225"/>
                  <a:gd name="T35" fmla="*/ 72 h 205"/>
                  <a:gd name="T36" fmla="*/ 214 w 225"/>
                  <a:gd name="T37" fmla="*/ 65 h 205"/>
                  <a:gd name="T38" fmla="*/ 210 w 225"/>
                  <a:gd name="T39" fmla="*/ 61 h 205"/>
                  <a:gd name="T40" fmla="*/ 206 w 225"/>
                  <a:gd name="T41" fmla="*/ 59 h 205"/>
                  <a:gd name="T42" fmla="*/ 212 w 225"/>
                  <a:gd name="T43" fmla="*/ 69 h 205"/>
                  <a:gd name="T44" fmla="*/ 216 w 225"/>
                  <a:gd name="T45" fmla="*/ 80 h 205"/>
                  <a:gd name="T46" fmla="*/ 218 w 225"/>
                  <a:gd name="T47" fmla="*/ 82 h 205"/>
                  <a:gd name="T48" fmla="*/ 221 w 225"/>
                  <a:gd name="T49" fmla="*/ 82 h 205"/>
                  <a:gd name="T50" fmla="*/ 92 w 225"/>
                  <a:gd name="T51" fmla="*/ 0 h 205"/>
                  <a:gd name="T52" fmla="*/ 85 w 225"/>
                  <a:gd name="T53" fmla="*/ 2 h 205"/>
                  <a:gd name="T54" fmla="*/ 75 w 225"/>
                  <a:gd name="T55" fmla="*/ 4 h 205"/>
                  <a:gd name="T56" fmla="*/ 77 w 225"/>
                  <a:gd name="T57" fmla="*/ 6 h 205"/>
                  <a:gd name="T58" fmla="*/ 79 w 225"/>
                  <a:gd name="T59" fmla="*/ 8 h 205"/>
                  <a:gd name="T60" fmla="*/ 89 w 225"/>
                  <a:gd name="T61" fmla="*/ 4 h 205"/>
                  <a:gd name="T62" fmla="*/ 100 w 225"/>
                  <a:gd name="T63" fmla="*/ 4 h 205"/>
                  <a:gd name="T64" fmla="*/ 96 w 225"/>
                  <a:gd name="T65" fmla="*/ 2 h 205"/>
                  <a:gd name="T66" fmla="*/ 92 w 225"/>
                  <a:gd name="T67" fmla="*/ 0 h 205"/>
                  <a:gd name="T68" fmla="*/ 0 w 225"/>
                  <a:gd name="T69" fmla="*/ 139 h 205"/>
                  <a:gd name="T70" fmla="*/ 7 w 225"/>
                  <a:gd name="T71" fmla="*/ 158 h 205"/>
                  <a:gd name="T72" fmla="*/ 17 w 225"/>
                  <a:gd name="T73" fmla="*/ 177 h 205"/>
                  <a:gd name="T74" fmla="*/ 30 w 225"/>
                  <a:gd name="T75" fmla="*/ 192 h 205"/>
                  <a:gd name="T76" fmla="*/ 45 w 225"/>
                  <a:gd name="T77" fmla="*/ 205 h 205"/>
                  <a:gd name="T78" fmla="*/ 47 w 225"/>
                  <a:gd name="T79" fmla="*/ 205 h 205"/>
                  <a:gd name="T80" fmla="*/ 49 w 225"/>
                  <a:gd name="T81" fmla="*/ 203 h 205"/>
                  <a:gd name="T82" fmla="*/ 34 w 225"/>
                  <a:gd name="T83" fmla="*/ 190 h 205"/>
                  <a:gd name="T84" fmla="*/ 20 w 225"/>
                  <a:gd name="T85" fmla="*/ 175 h 205"/>
                  <a:gd name="T86" fmla="*/ 15 w 225"/>
                  <a:gd name="T87" fmla="*/ 165 h 205"/>
                  <a:gd name="T88" fmla="*/ 11 w 225"/>
                  <a:gd name="T89" fmla="*/ 158 h 205"/>
                  <a:gd name="T90" fmla="*/ 7 w 225"/>
                  <a:gd name="T91" fmla="*/ 148 h 205"/>
                  <a:gd name="T92" fmla="*/ 3 w 225"/>
                  <a:gd name="T93" fmla="*/ 137 h 205"/>
                  <a:gd name="T94" fmla="*/ 1 w 225"/>
                  <a:gd name="T95" fmla="*/ 137 h 205"/>
                  <a:gd name="T96" fmla="*/ 0 w 225"/>
                  <a:gd name="T97" fmla="*/ 139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3" name="Freeform 314"/>
              <p:cNvSpPr>
                <a:spLocks noEditPoints="1" noChangeArrowhead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7 w 222"/>
                  <a:gd name="T13" fmla="*/ 123 h 203"/>
                  <a:gd name="T14" fmla="*/ 215 w 222"/>
                  <a:gd name="T15" fmla="*/ 137 h 203"/>
                  <a:gd name="T16" fmla="*/ 211 w 222"/>
                  <a:gd name="T17" fmla="*/ 148 h 203"/>
                  <a:gd name="T18" fmla="*/ 207 w 222"/>
                  <a:gd name="T19" fmla="*/ 159 h 203"/>
                  <a:gd name="T20" fmla="*/ 209 w 222"/>
                  <a:gd name="T21" fmla="*/ 159 h 203"/>
                  <a:gd name="T22" fmla="*/ 211 w 222"/>
                  <a:gd name="T23" fmla="*/ 159 h 203"/>
                  <a:gd name="T24" fmla="*/ 215 w 222"/>
                  <a:gd name="T25" fmla="*/ 148 h 203"/>
                  <a:gd name="T26" fmla="*/ 219 w 222"/>
                  <a:gd name="T27" fmla="*/ 137 h 203"/>
                  <a:gd name="T28" fmla="*/ 220 w 222"/>
                  <a:gd name="T29" fmla="*/ 123 h 203"/>
                  <a:gd name="T30" fmla="*/ 222 w 222"/>
                  <a:gd name="T31" fmla="*/ 110 h 203"/>
                  <a:gd name="T32" fmla="*/ 217 w 222"/>
                  <a:gd name="T33" fmla="*/ 80 h 203"/>
                  <a:gd name="T34" fmla="*/ 213 w 222"/>
                  <a:gd name="T35" fmla="*/ 68 h 203"/>
                  <a:gd name="T36" fmla="*/ 209 w 222"/>
                  <a:gd name="T37" fmla="*/ 59 h 203"/>
                  <a:gd name="T38" fmla="*/ 205 w 222"/>
                  <a:gd name="T39" fmla="*/ 57 h 203"/>
                  <a:gd name="T40" fmla="*/ 203 w 222"/>
                  <a:gd name="T41" fmla="*/ 55 h 203"/>
                  <a:gd name="T42" fmla="*/ 207 w 222"/>
                  <a:gd name="T43" fmla="*/ 65 h 203"/>
                  <a:gd name="T44" fmla="*/ 213 w 222"/>
                  <a:gd name="T45" fmla="*/ 76 h 203"/>
                  <a:gd name="T46" fmla="*/ 215 w 222"/>
                  <a:gd name="T47" fmla="*/ 78 h 203"/>
                  <a:gd name="T48" fmla="*/ 217 w 222"/>
                  <a:gd name="T49" fmla="*/ 80 h 203"/>
                  <a:gd name="T50" fmla="*/ 95 w 222"/>
                  <a:gd name="T51" fmla="*/ 0 h 203"/>
                  <a:gd name="T52" fmla="*/ 86 w 222"/>
                  <a:gd name="T53" fmla="*/ 2 h 203"/>
                  <a:gd name="T54" fmla="*/ 76 w 222"/>
                  <a:gd name="T55" fmla="*/ 4 h 203"/>
                  <a:gd name="T56" fmla="*/ 78 w 222"/>
                  <a:gd name="T57" fmla="*/ 6 h 203"/>
                  <a:gd name="T58" fmla="*/ 80 w 222"/>
                  <a:gd name="T59" fmla="*/ 8 h 203"/>
                  <a:gd name="T60" fmla="*/ 91 w 222"/>
                  <a:gd name="T61" fmla="*/ 4 h 203"/>
                  <a:gd name="T62" fmla="*/ 103 w 222"/>
                  <a:gd name="T63" fmla="*/ 2 h 203"/>
                  <a:gd name="T64" fmla="*/ 99 w 222"/>
                  <a:gd name="T65" fmla="*/ 2 h 203"/>
                  <a:gd name="T66" fmla="*/ 95 w 222"/>
                  <a:gd name="T67" fmla="*/ 0 h 203"/>
                  <a:gd name="T68" fmla="*/ 0 w 222"/>
                  <a:gd name="T69" fmla="*/ 135 h 203"/>
                  <a:gd name="T70" fmla="*/ 4 w 222"/>
                  <a:gd name="T71" fmla="*/ 146 h 203"/>
                  <a:gd name="T72" fmla="*/ 8 w 222"/>
                  <a:gd name="T73" fmla="*/ 156 h 203"/>
                  <a:gd name="T74" fmla="*/ 12 w 222"/>
                  <a:gd name="T75" fmla="*/ 165 h 203"/>
                  <a:gd name="T76" fmla="*/ 17 w 222"/>
                  <a:gd name="T77" fmla="*/ 173 h 203"/>
                  <a:gd name="T78" fmla="*/ 31 w 222"/>
                  <a:gd name="T79" fmla="*/ 190 h 203"/>
                  <a:gd name="T80" fmla="*/ 46 w 222"/>
                  <a:gd name="T81" fmla="*/ 203 h 203"/>
                  <a:gd name="T82" fmla="*/ 48 w 222"/>
                  <a:gd name="T83" fmla="*/ 201 h 203"/>
                  <a:gd name="T84" fmla="*/ 50 w 222"/>
                  <a:gd name="T85" fmla="*/ 201 h 203"/>
                  <a:gd name="T86" fmla="*/ 42 w 222"/>
                  <a:gd name="T87" fmla="*/ 196 h 203"/>
                  <a:gd name="T88" fmla="*/ 35 w 222"/>
                  <a:gd name="T89" fmla="*/ 188 h 203"/>
                  <a:gd name="T90" fmla="*/ 27 w 222"/>
                  <a:gd name="T91" fmla="*/ 180 h 203"/>
                  <a:gd name="T92" fmla="*/ 21 w 222"/>
                  <a:gd name="T93" fmla="*/ 173 h 203"/>
                  <a:gd name="T94" fmla="*/ 16 w 222"/>
                  <a:gd name="T95" fmla="*/ 163 h 203"/>
                  <a:gd name="T96" fmla="*/ 12 w 222"/>
                  <a:gd name="T97" fmla="*/ 154 h 203"/>
                  <a:gd name="T98" fmla="*/ 8 w 222"/>
                  <a:gd name="T99" fmla="*/ 144 h 203"/>
                  <a:gd name="T100" fmla="*/ 4 w 222"/>
                  <a:gd name="T101" fmla="*/ 135 h 203"/>
                  <a:gd name="T102" fmla="*/ 2 w 222"/>
                  <a:gd name="T103" fmla="*/ 135 h 203"/>
                  <a:gd name="T104" fmla="*/ 0 w 222"/>
                  <a:gd name="T105" fmla="*/ 135 h 20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4" name="Freeform 315"/>
              <p:cNvSpPr>
                <a:spLocks noEditPoints="1" noChangeArrowhead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8 h 199"/>
                  <a:gd name="T12" fmla="*/ 213 w 218"/>
                  <a:gd name="T13" fmla="*/ 121 h 199"/>
                  <a:gd name="T14" fmla="*/ 211 w 218"/>
                  <a:gd name="T15" fmla="*/ 135 h 199"/>
                  <a:gd name="T16" fmla="*/ 207 w 218"/>
                  <a:gd name="T17" fmla="*/ 146 h 199"/>
                  <a:gd name="T18" fmla="*/ 201 w 218"/>
                  <a:gd name="T19" fmla="*/ 157 h 199"/>
                  <a:gd name="T20" fmla="*/ 205 w 218"/>
                  <a:gd name="T21" fmla="*/ 157 h 199"/>
                  <a:gd name="T22" fmla="*/ 207 w 218"/>
                  <a:gd name="T23" fmla="*/ 157 h 199"/>
                  <a:gd name="T24" fmla="*/ 211 w 218"/>
                  <a:gd name="T25" fmla="*/ 146 h 199"/>
                  <a:gd name="T26" fmla="*/ 215 w 218"/>
                  <a:gd name="T27" fmla="*/ 135 h 199"/>
                  <a:gd name="T28" fmla="*/ 217 w 218"/>
                  <a:gd name="T29" fmla="*/ 121 h 199"/>
                  <a:gd name="T30" fmla="*/ 218 w 218"/>
                  <a:gd name="T31" fmla="*/ 108 h 199"/>
                  <a:gd name="T32" fmla="*/ 213 w 218"/>
                  <a:gd name="T33" fmla="*/ 76 h 199"/>
                  <a:gd name="T34" fmla="*/ 209 w 218"/>
                  <a:gd name="T35" fmla="*/ 65 h 199"/>
                  <a:gd name="T36" fmla="*/ 203 w 218"/>
                  <a:gd name="T37" fmla="*/ 55 h 199"/>
                  <a:gd name="T38" fmla="*/ 201 w 218"/>
                  <a:gd name="T39" fmla="*/ 53 h 199"/>
                  <a:gd name="T40" fmla="*/ 198 w 218"/>
                  <a:gd name="T41" fmla="*/ 51 h 199"/>
                  <a:gd name="T42" fmla="*/ 203 w 218"/>
                  <a:gd name="T43" fmla="*/ 61 h 199"/>
                  <a:gd name="T44" fmla="*/ 207 w 218"/>
                  <a:gd name="T45" fmla="*/ 72 h 199"/>
                  <a:gd name="T46" fmla="*/ 211 w 218"/>
                  <a:gd name="T47" fmla="*/ 74 h 199"/>
                  <a:gd name="T48" fmla="*/ 213 w 218"/>
                  <a:gd name="T49" fmla="*/ 76 h 199"/>
                  <a:gd name="T50" fmla="*/ 97 w 218"/>
                  <a:gd name="T51" fmla="*/ 0 h 199"/>
                  <a:gd name="T52" fmla="*/ 86 w 218"/>
                  <a:gd name="T53" fmla="*/ 0 h 199"/>
                  <a:gd name="T54" fmla="*/ 76 w 218"/>
                  <a:gd name="T55" fmla="*/ 4 h 199"/>
                  <a:gd name="T56" fmla="*/ 78 w 218"/>
                  <a:gd name="T57" fmla="*/ 6 h 199"/>
                  <a:gd name="T58" fmla="*/ 80 w 218"/>
                  <a:gd name="T59" fmla="*/ 6 h 199"/>
                  <a:gd name="T60" fmla="*/ 93 w 218"/>
                  <a:gd name="T61" fmla="*/ 4 h 199"/>
                  <a:gd name="T62" fmla="*/ 107 w 218"/>
                  <a:gd name="T63" fmla="*/ 2 h 199"/>
                  <a:gd name="T64" fmla="*/ 101 w 218"/>
                  <a:gd name="T65" fmla="*/ 0 h 199"/>
                  <a:gd name="T66" fmla="*/ 97 w 218"/>
                  <a:gd name="T67" fmla="*/ 0 h 199"/>
                  <a:gd name="T68" fmla="*/ 0 w 218"/>
                  <a:gd name="T69" fmla="*/ 133 h 199"/>
                  <a:gd name="T70" fmla="*/ 4 w 218"/>
                  <a:gd name="T71" fmla="*/ 144 h 199"/>
                  <a:gd name="T72" fmla="*/ 8 w 218"/>
                  <a:gd name="T73" fmla="*/ 154 h 199"/>
                  <a:gd name="T74" fmla="*/ 12 w 218"/>
                  <a:gd name="T75" fmla="*/ 161 h 199"/>
                  <a:gd name="T76" fmla="*/ 17 w 218"/>
                  <a:gd name="T77" fmla="*/ 171 h 199"/>
                  <a:gd name="T78" fmla="*/ 31 w 218"/>
                  <a:gd name="T79" fmla="*/ 186 h 199"/>
                  <a:gd name="T80" fmla="*/ 46 w 218"/>
                  <a:gd name="T81" fmla="*/ 199 h 199"/>
                  <a:gd name="T82" fmla="*/ 48 w 218"/>
                  <a:gd name="T83" fmla="*/ 199 h 199"/>
                  <a:gd name="T84" fmla="*/ 50 w 218"/>
                  <a:gd name="T85" fmla="*/ 197 h 199"/>
                  <a:gd name="T86" fmla="*/ 42 w 218"/>
                  <a:gd name="T87" fmla="*/ 192 h 199"/>
                  <a:gd name="T88" fmla="*/ 34 w 218"/>
                  <a:gd name="T89" fmla="*/ 186 h 199"/>
                  <a:gd name="T90" fmla="*/ 27 w 218"/>
                  <a:gd name="T91" fmla="*/ 178 h 199"/>
                  <a:gd name="T92" fmla="*/ 21 w 218"/>
                  <a:gd name="T93" fmla="*/ 169 h 199"/>
                  <a:gd name="T94" fmla="*/ 15 w 218"/>
                  <a:gd name="T95" fmla="*/ 161 h 199"/>
                  <a:gd name="T96" fmla="*/ 12 w 218"/>
                  <a:gd name="T97" fmla="*/ 152 h 199"/>
                  <a:gd name="T98" fmla="*/ 8 w 218"/>
                  <a:gd name="T99" fmla="*/ 142 h 199"/>
                  <a:gd name="T100" fmla="*/ 4 w 218"/>
                  <a:gd name="T101" fmla="*/ 133 h 199"/>
                  <a:gd name="T102" fmla="*/ 2 w 218"/>
                  <a:gd name="T103" fmla="*/ 133 h 199"/>
                  <a:gd name="T104" fmla="*/ 0 w 218"/>
                  <a:gd name="T105" fmla="*/ 133 h 1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5" name="Freeform 316"/>
              <p:cNvSpPr>
                <a:spLocks noEditPoints="1" noChangeArrowhead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1 w 215"/>
                  <a:gd name="T9" fmla="*/ 106 h 199"/>
                  <a:gd name="T10" fmla="*/ 211 w 215"/>
                  <a:gd name="T11" fmla="*/ 108 h 199"/>
                  <a:gd name="T12" fmla="*/ 209 w 215"/>
                  <a:gd name="T13" fmla="*/ 121 h 199"/>
                  <a:gd name="T14" fmla="*/ 207 w 215"/>
                  <a:gd name="T15" fmla="*/ 135 h 199"/>
                  <a:gd name="T16" fmla="*/ 203 w 215"/>
                  <a:gd name="T17" fmla="*/ 146 h 199"/>
                  <a:gd name="T18" fmla="*/ 198 w 215"/>
                  <a:gd name="T19" fmla="*/ 157 h 199"/>
                  <a:gd name="T20" fmla="*/ 199 w 215"/>
                  <a:gd name="T21" fmla="*/ 157 h 199"/>
                  <a:gd name="T22" fmla="*/ 203 w 215"/>
                  <a:gd name="T23" fmla="*/ 157 h 199"/>
                  <a:gd name="T24" fmla="*/ 207 w 215"/>
                  <a:gd name="T25" fmla="*/ 146 h 199"/>
                  <a:gd name="T26" fmla="*/ 211 w 215"/>
                  <a:gd name="T27" fmla="*/ 135 h 199"/>
                  <a:gd name="T28" fmla="*/ 213 w 215"/>
                  <a:gd name="T29" fmla="*/ 121 h 199"/>
                  <a:gd name="T30" fmla="*/ 215 w 215"/>
                  <a:gd name="T31" fmla="*/ 108 h 199"/>
                  <a:gd name="T32" fmla="*/ 209 w 215"/>
                  <a:gd name="T33" fmla="*/ 74 h 199"/>
                  <a:gd name="T34" fmla="*/ 203 w 215"/>
                  <a:gd name="T35" fmla="*/ 63 h 199"/>
                  <a:gd name="T36" fmla="*/ 199 w 215"/>
                  <a:gd name="T37" fmla="*/ 53 h 199"/>
                  <a:gd name="T38" fmla="*/ 196 w 215"/>
                  <a:gd name="T39" fmla="*/ 51 h 199"/>
                  <a:gd name="T40" fmla="*/ 190 w 215"/>
                  <a:gd name="T41" fmla="*/ 48 h 199"/>
                  <a:gd name="T42" fmla="*/ 198 w 215"/>
                  <a:gd name="T43" fmla="*/ 59 h 199"/>
                  <a:gd name="T44" fmla="*/ 203 w 215"/>
                  <a:gd name="T45" fmla="*/ 70 h 199"/>
                  <a:gd name="T46" fmla="*/ 205 w 215"/>
                  <a:gd name="T47" fmla="*/ 72 h 199"/>
                  <a:gd name="T48" fmla="*/ 209 w 215"/>
                  <a:gd name="T49" fmla="*/ 74 h 199"/>
                  <a:gd name="T50" fmla="*/ 99 w 215"/>
                  <a:gd name="T51" fmla="*/ 0 h 199"/>
                  <a:gd name="T52" fmla="*/ 87 w 215"/>
                  <a:gd name="T53" fmla="*/ 2 h 199"/>
                  <a:gd name="T54" fmla="*/ 76 w 215"/>
                  <a:gd name="T55" fmla="*/ 6 h 199"/>
                  <a:gd name="T56" fmla="*/ 78 w 215"/>
                  <a:gd name="T57" fmla="*/ 6 h 199"/>
                  <a:gd name="T58" fmla="*/ 80 w 215"/>
                  <a:gd name="T59" fmla="*/ 8 h 199"/>
                  <a:gd name="T60" fmla="*/ 93 w 215"/>
                  <a:gd name="T61" fmla="*/ 6 h 199"/>
                  <a:gd name="T62" fmla="*/ 106 w 215"/>
                  <a:gd name="T63" fmla="*/ 4 h 199"/>
                  <a:gd name="T64" fmla="*/ 108 w 215"/>
                  <a:gd name="T65" fmla="*/ 4 h 199"/>
                  <a:gd name="T66" fmla="*/ 105 w 215"/>
                  <a:gd name="T67" fmla="*/ 2 h 199"/>
                  <a:gd name="T68" fmla="*/ 99 w 215"/>
                  <a:gd name="T69" fmla="*/ 0 h 199"/>
                  <a:gd name="T70" fmla="*/ 0 w 215"/>
                  <a:gd name="T71" fmla="*/ 133 h 199"/>
                  <a:gd name="T72" fmla="*/ 4 w 215"/>
                  <a:gd name="T73" fmla="*/ 142 h 199"/>
                  <a:gd name="T74" fmla="*/ 8 w 215"/>
                  <a:gd name="T75" fmla="*/ 152 h 199"/>
                  <a:gd name="T76" fmla="*/ 12 w 215"/>
                  <a:gd name="T77" fmla="*/ 161 h 199"/>
                  <a:gd name="T78" fmla="*/ 17 w 215"/>
                  <a:gd name="T79" fmla="*/ 171 h 199"/>
                  <a:gd name="T80" fmla="*/ 23 w 215"/>
                  <a:gd name="T81" fmla="*/ 178 h 199"/>
                  <a:gd name="T82" fmla="*/ 31 w 215"/>
                  <a:gd name="T83" fmla="*/ 186 h 199"/>
                  <a:gd name="T84" fmla="*/ 38 w 215"/>
                  <a:gd name="T85" fmla="*/ 194 h 199"/>
                  <a:gd name="T86" fmla="*/ 46 w 215"/>
                  <a:gd name="T87" fmla="*/ 199 h 199"/>
                  <a:gd name="T88" fmla="*/ 48 w 215"/>
                  <a:gd name="T89" fmla="*/ 197 h 199"/>
                  <a:gd name="T90" fmla="*/ 51 w 215"/>
                  <a:gd name="T91" fmla="*/ 197 h 199"/>
                  <a:gd name="T92" fmla="*/ 42 w 215"/>
                  <a:gd name="T93" fmla="*/ 192 h 199"/>
                  <a:gd name="T94" fmla="*/ 34 w 215"/>
                  <a:gd name="T95" fmla="*/ 184 h 199"/>
                  <a:gd name="T96" fmla="*/ 27 w 215"/>
                  <a:gd name="T97" fmla="*/ 176 h 199"/>
                  <a:gd name="T98" fmla="*/ 21 w 215"/>
                  <a:gd name="T99" fmla="*/ 169 h 199"/>
                  <a:gd name="T100" fmla="*/ 15 w 215"/>
                  <a:gd name="T101" fmla="*/ 161 h 199"/>
                  <a:gd name="T102" fmla="*/ 12 w 215"/>
                  <a:gd name="T103" fmla="*/ 152 h 199"/>
                  <a:gd name="T104" fmla="*/ 8 w 215"/>
                  <a:gd name="T105" fmla="*/ 142 h 199"/>
                  <a:gd name="T106" fmla="*/ 4 w 215"/>
                  <a:gd name="T107" fmla="*/ 133 h 199"/>
                  <a:gd name="T108" fmla="*/ 2 w 215"/>
                  <a:gd name="T109" fmla="*/ 133 h 199"/>
                  <a:gd name="T110" fmla="*/ 0 w 215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6" name="Freeform 317"/>
              <p:cNvSpPr>
                <a:spLocks noEditPoints="1" noChangeArrowhead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09 w 211"/>
                  <a:gd name="T5" fmla="*/ 104 h 195"/>
                  <a:gd name="T6" fmla="*/ 207 w 211"/>
                  <a:gd name="T7" fmla="*/ 104 h 195"/>
                  <a:gd name="T8" fmla="*/ 207 w 211"/>
                  <a:gd name="T9" fmla="*/ 106 h 195"/>
                  <a:gd name="T10" fmla="*/ 205 w 211"/>
                  <a:gd name="T11" fmla="*/ 119 h 195"/>
                  <a:gd name="T12" fmla="*/ 203 w 211"/>
                  <a:gd name="T13" fmla="*/ 133 h 195"/>
                  <a:gd name="T14" fmla="*/ 199 w 211"/>
                  <a:gd name="T15" fmla="*/ 144 h 195"/>
                  <a:gd name="T16" fmla="*/ 194 w 211"/>
                  <a:gd name="T17" fmla="*/ 155 h 195"/>
                  <a:gd name="T18" fmla="*/ 196 w 211"/>
                  <a:gd name="T19" fmla="*/ 155 h 195"/>
                  <a:gd name="T20" fmla="*/ 197 w 211"/>
                  <a:gd name="T21" fmla="*/ 155 h 195"/>
                  <a:gd name="T22" fmla="*/ 203 w 211"/>
                  <a:gd name="T23" fmla="*/ 144 h 195"/>
                  <a:gd name="T24" fmla="*/ 207 w 211"/>
                  <a:gd name="T25" fmla="*/ 133 h 195"/>
                  <a:gd name="T26" fmla="*/ 209 w 211"/>
                  <a:gd name="T27" fmla="*/ 119 h 195"/>
                  <a:gd name="T28" fmla="*/ 211 w 211"/>
                  <a:gd name="T29" fmla="*/ 106 h 195"/>
                  <a:gd name="T30" fmla="*/ 203 w 211"/>
                  <a:gd name="T31" fmla="*/ 70 h 195"/>
                  <a:gd name="T32" fmla="*/ 199 w 211"/>
                  <a:gd name="T33" fmla="*/ 59 h 195"/>
                  <a:gd name="T34" fmla="*/ 194 w 211"/>
                  <a:gd name="T35" fmla="*/ 49 h 195"/>
                  <a:gd name="T36" fmla="*/ 188 w 211"/>
                  <a:gd name="T37" fmla="*/ 46 h 195"/>
                  <a:gd name="T38" fmla="*/ 184 w 211"/>
                  <a:gd name="T39" fmla="*/ 44 h 195"/>
                  <a:gd name="T40" fmla="*/ 192 w 211"/>
                  <a:gd name="T41" fmla="*/ 55 h 195"/>
                  <a:gd name="T42" fmla="*/ 199 w 211"/>
                  <a:gd name="T43" fmla="*/ 68 h 195"/>
                  <a:gd name="T44" fmla="*/ 201 w 211"/>
                  <a:gd name="T45" fmla="*/ 68 h 195"/>
                  <a:gd name="T46" fmla="*/ 203 w 211"/>
                  <a:gd name="T47" fmla="*/ 70 h 195"/>
                  <a:gd name="T48" fmla="*/ 103 w 211"/>
                  <a:gd name="T49" fmla="*/ 0 h 195"/>
                  <a:gd name="T50" fmla="*/ 89 w 211"/>
                  <a:gd name="T51" fmla="*/ 2 h 195"/>
                  <a:gd name="T52" fmla="*/ 76 w 211"/>
                  <a:gd name="T53" fmla="*/ 4 h 195"/>
                  <a:gd name="T54" fmla="*/ 78 w 211"/>
                  <a:gd name="T55" fmla="*/ 6 h 195"/>
                  <a:gd name="T56" fmla="*/ 80 w 211"/>
                  <a:gd name="T57" fmla="*/ 8 h 195"/>
                  <a:gd name="T58" fmla="*/ 91 w 211"/>
                  <a:gd name="T59" fmla="*/ 6 h 195"/>
                  <a:gd name="T60" fmla="*/ 104 w 211"/>
                  <a:gd name="T61" fmla="*/ 4 h 195"/>
                  <a:gd name="T62" fmla="*/ 108 w 211"/>
                  <a:gd name="T63" fmla="*/ 4 h 195"/>
                  <a:gd name="T64" fmla="*/ 112 w 211"/>
                  <a:gd name="T65" fmla="*/ 4 h 195"/>
                  <a:gd name="T66" fmla="*/ 106 w 211"/>
                  <a:gd name="T67" fmla="*/ 2 h 195"/>
                  <a:gd name="T68" fmla="*/ 103 w 211"/>
                  <a:gd name="T69" fmla="*/ 0 h 195"/>
                  <a:gd name="T70" fmla="*/ 0 w 211"/>
                  <a:gd name="T71" fmla="*/ 131 h 195"/>
                  <a:gd name="T72" fmla="*/ 4 w 211"/>
                  <a:gd name="T73" fmla="*/ 140 h 195"/>
                  <a:gd name="T74" fmla="*/ 8 w 211"/>
                  <a:gd name="T75" fmla="*/ 150 h 195"/>
                  <a:gd name="T76" fmla="*/ 11 w 211"/>
                  <a:gd name="T77" fmla="*/ 159 h 195"/>
                  <a:gd name="T78" fmla="*/ 17 w 211"/>
                  <a:gd name="T79" fmla="*/ 167 h 195"/>
                  <a:gd name="T80" fmla="*/ 23 w 211"/>
                  <a:gd name="T81" fmla="*/ 176 h 195"/>
                  <a:gd name="T82" fmla="*/ 30 w 211"/>
                  <a:gd name="T83" fmla="*/ 184 h 195"/>
                  <a:gd name="T84" fmla="*/ 38 w 211"/>
                  <a:gd name="T85" fmla="*/ 190 h 195"/>
                  <a:gd name="T86" fmla="*/ 46 w 211"/>
                  <a:gd name="T87" fmla="*/ 195 h 195"/>
                  <a:gd name="T88" fmla="*/ 49 w 211"/>
                  <a:gd name="T89" fmla="*/ 195 h 195"/>
                  <a:gd name="T90" fmla="*/ 51 w 211"/>
                  <a:gd name="T91" fmla="*/ 193 h 195"/>
                  <a:gd name="T92" fmla="*/ 42 w 211"/>
                  <a:gd name="T93" fmla="*/ 188 h 195"/>
                  <a:gd name="T94" fmla="*/ 34 w 211"/>
                  <a:gd name="T95" fmla="*/ 182 h 195"/>
                  <a:gd name="T96" fmla="*/ 27 w 211"/>
                  <a:gd name="T97" fmla="*/ 174 h 195"/>
                  <a:gd name="T98" fmla="*/ 21 w 211"/>
                  <a:gd name="T99" fmla="*/ 167 h 195"/>
                  <a:gd name="T100" fmla="*/ 15 w 211"/>
                  <a:gd name="T101" fmla="*/ 157 h 195"/>
                  <a:gd name="T102" fmla="*/ 11 w 211"/>
                  <a:gd name="T103" fmla="*/ 150 h 195"/>
                  <a:gd name="T104" fmla="*/ 8 w 211"/>
                  <a:gd name="T105" fmla="*/ 140 h 195"/>
                  <a:gd name="T106" fmla="*/ 4 w 211"/>
                  <a:gd name="T107" fmla="*/ 129 h 195"/>
                  <a:gd name="T108" fmla="*/ 2 w 211"/>
                  <a:gd name="T109" fmla="*/ 131 h 195"/>
                  <a:gd name="T110" fmla="*/ 0 w 211"/>
                  <a:gd name="T111" fmla="*/ 131 h 19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7" name="Freeform 318"/>
              <p:cNvSpPr>
                <a:spLocks noEditPoints="1" noChangeArrowhead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5 w 207"/>
                  <a:gd name="T5" fmla="*/ 102 h 193"/>
                  <a:gd name="T6" fmla="*/ 203 w 207"/>
                  <a:gd name="T7" fmla="*/ 102 h 193"/>
                  <a:gd name="T8" fmla="*/ 203 w 207"/>
                  <a:gd name="T9" fmla="*/ 104 h 193"/>
                  <a:gd name="T10" fmla="*/ 201 w 207"/>
                  <a:gd name="T11" fmla="*/ 117 h 193"/>
                  <a:gd name="T12" fmla="*/ 199 w 207"/>
                  <a:gd name="T13" fmla="*/ 131 h 193"/>
                  <a:gd name="T14" fmla="*/ 195 w 207"/>
                  <a:gd name="T15" fmla="*/ 144 h 193"/>
                  <a:gd name="T16" fmla="*/ 190 w 207"/>
                  <a:gd name="T17" fmla="*/ 155 h 193"/>
                  <a:gd name="T18" fmla="*/ 192 w 207"/>
                  <a:gd name="T19" fmla="*/ 153 h 193"/>
                  <a:gd name="T20" fmla="*/ 194 w 207"/>
                  <a:gd name="T21" fmla="*/ 153 h 193"/>
                  <a:gd name="T22" fmla="*/ 199 w 207"/>
                  <a:gd name="T23" fmla="*/ 142 h 193"/>
                  <a:gd name="T24" fmla="*/ 203 w 207"/>
                  <a:gd name="T25" fmla="*/ 131 h 193"/>
                  <a:gd name="T26" fmla="*/ 205 w 207"/>
                  <a:gd name="T27" fmla="*/ 117 h 193"/>
                  <a:gd name="T28" fmla="*/ 207 w 207"/>
                  <a:gd name="T29" fmla="*/ 104 h 193"/>
                  <a:gd name="T30" fmla="*/ 199 w 207"/>
                  <a:gd name="T31" fmla="*/ 66 h 193"/>
                  <a:gd name="T32" fmla="*/ 194 w 207"/>
                  <a:gd name="T33" fmla="*/ 55 h 193"/>
                  <a:gd name="T34" fmla="*/ 186 w 207"/>
                  <a:gd name="T35" fmla="*/ 44 h 193"/>
                  <a:gd name="T36" fmla="*/ 182 w 207"/>
                  <a:gd name="T37" fmla="*/ 42 h 193"/>
                  <a:gd name="T38" fmla="*/ 176 w 207"/>
                  <a:gd name="T39" fmla="*/ 38 h 193"/>
                  <a:gd name="T40" fmla="*/ 186 w 207"/>
                  <a:gd name="T41" fmla="*/ 51 h 193"/>
                  <a:gd name="T42" fmla="*/ 194 w 207"/>
                  <a:gd name="T43" fmla="*/ 64 h 193"/>
                  <a:gd name="T44" fmla="*/ 195 w 207"/>
                  <a:gd name="T45" fmla="*/ 64 h 193"/>
                  <a:gd name="T46" fmla="*/ 197 w 207"/>
                  <a:gd name="T47" fmla="*/ 66 h 193"/>
                  <a:gd name="T48" fmla="*/ 199 w 207"/>
                  <a:gd name="T49" fmla="*/ 66 h 193"/>
                  <a:gd name="T50" fmla="*/ 104 w 207"/>
                  <a:gd name="T51" fmla="*/ 0 h 193"/>
                  <a:gd name="T52" fmla="*/ 102 w 207"/>
                  <a:gd name="T53" fmla="*/ 0 h 193"/>
                  <a:gd name="T54" fmla="*/ 89 w 207"/>
                  <a:gd name="T55" fmla="*/ 2 h 193"/>
                  <a:gd name="T56" fmla="*/ 76 w 207"/>
                  <a:gd name="T57" fmla="*/ 4 h 193"/>
                  <a:gd name="T58" fmla="*/ 78 w 207"/>
                  <a:gd name="T59" fmla="*/ 6 h 193"/>
                  <a:gd name="T60" fmla="*/ 80 w 207"/>
                  <a:gd name="T61" fmla="*/ 7 h 193"/>
                  <a:gd name="T62" fmla="*/ 91 w 207"/>
                  <a:gd name="T63" fmla="*/ 6 h 193"/>
                  <a:gd name="T64" fmla="*/ 102 w 207"/>
                  <a:gd name="T65" fmla="*/ 4 h 193"/>
                  <a:gd name="T66" fmla="*/ 108 w 207"/>
                  <a:gd name="T67" fmla="*/ 4 h 193"/>
                  <a:gd name="T68" fmla="*/ 116 w 207"/>
                  <a:gd name="T69" fmla="*/ 6 h 193"/>
                  <a:gd name="T70" fmla="*/ 110 w 207"/>
                  <a:gd name="T71" fmla="*/ 2 h 193"/>
                  <a:gd name="T72" fmla="*/ 104 w 207"/>
                  <a:gd name="T73" fmla="*/ 0 h 193"/>
                  <a:gd name="T74" fmla="*/ 0 w 207"/>
                  <a:gd name="T75" fmla="*/ 129 h 193"/>
                  <a:gd name="T76" fmla="*/ 4 w 207"/>
                  <a:gd name="T77" fmla="*/ 138 h 193"/>
                  <a:gd name="T78" fmla="*/ 8 w 207"/>
                  <a:gd name="T79" fmla="*/ 148 h 193"/>
                  <a:gd name="T80" fmla="*/ 11 w 207"/>
                  <a:gd name="T81" fmla="*/ 157 h 193"/>
                  <a:gd name="T82" fmla="*/ 17 w 207"/>
                  <a:gd name="T83" fmla="*/ 165 h 193"/>
                  <a:gd name="T84" fmla="*/ 23 w 207"/>
                  <a:gd name="T85" fmla="*/ 172 h 193"/>
                  <a:gd name="T86" fmla="*/ 30 w 207"/>
                  <a:gd name="T87" fmla="*/ 180 h 193"/>
                  <a:gd name="T88" fmla="*/ 38 w 207"/>
                  <a:gd name="T89" fmla="*/ 188 h 193"/>
                  <a:gd name="T90" fmla="*/ 47 w 207"/>
                  <a:gd name="T91" fmla="*/ 193 h 193"/>
                  <a:gd name="T92" fmla="*/ 49 w 207"/>
                  <a:gd name="T93" fmla="*/ 191 h 193"/>
                  <a:gd name="T94" fmla="*/ 51 w 207"/>
                  <a:gd name="T95" fmla="*/ 191 h 193"/>
                  <a:gd name="T96" fmla="*/ 42 w 207"/>
                  <a:gd name="T97" fmla="*/ 186 h 193"/>
                  <a:gd name="T98" fmla="*/ 34 w 207"/>
                  <a:gd name="T99" fmla="*/ 180 h 193"/>
                  <a:gd name="T100" fmla="*/ 28 w 207"/>
                  <a:gd name="T101" fmla="*/ 172 h 193"/>
                  <a:gd name="T102" fmla="*/ 21 w 207"/>
                  <a:gd name="T103" fmla="*/ 165 h 193"/>
                  <a:gd name="T104" fmla="*/ 15 w 207"/>
                  <a:gd name="T105" fmla="*/ 155 h 193"/>
                  <a:gd name="T106" fmla="*/ 11 w 207"/>
                  <a:gd name="T107" fmla="*/ 146 h 193"/>
                  <a:gd name="T108" fmla="*/ 8 w 207"/>
                  <a:gd name="T109" fmla="*/ 136 h 193"/>
                  <a:gd name="T110" fmla="*/ 4 w 207"/>
                  <a:gd name="T111" fmla="*/ 127 h 193"/>
                  <a:gd name="T112" fmla="*/ 2 w 207"/>
                  <a:gd name="T113" fmla="*/ 127 h 193"/>
                  <a:gd name="T114" fmla="*/ 0 w 207"/>
                  <a:gd name="T115" fmla="*/ 129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8" name="Freeform 319"/>
              <p:cNvSpPr>
                <a:spLocks noEditPoints="1" noChangeArrowhead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1 w 203"/>
                  <a:gd name="T5" fmla="*/ 100 h 189"/>
                  <a:gd name="T6" fmla="*/ 199 w 203"/>
                  <a:gd name="T7" fmla="*/ 98 h 189"/>
                  <a:gd name="T8" fmla="*/ 199 w 203"/>
                  <a:gd name="T9" fmla="*/ 100 h 189"/>
                  <a:gd name="T10" fmla="*/ 199 w 203"/>
                  <a:gd name="T11" fmla="*/ 102 h 189"/>
                  <a:gd name="T12" fmla="*/ 197 w 203"/>
                  <a:gd name="T13" fmla="*/ 115 h 189"/>
                  <a:gd name="T14" fmla="*/ 195 w 203"/>
                  <a:gd name="T15" fmla="*/ 129 h 189"/>
                  <a:gd name="T16" fmla="*/ 192 w 203"/>
                  <a:gd name="T17" fmla="*/ 142 h 189"/>
                  <a:gd name="T18" fmla="*/ 184 w 203"/>
                  <a:gd name="T19" fmla="*/ 153 h 189"/>
                  <a:gd name="T20" fmla="*/ 188 w 203"/>
                  <a:gd name="T21" fmla="*/ 153 h 189"/>
                  <a:gd name="T22" fmla="*/ 190 w 203"/>
                  <a:gd name="T23" fmla="*/ 151 h 189"/>
                  <a:gd name="T24" fmla="*/ 195 w 203"/>
                  <a:gd name="T25" fmla="*/ 140 h 189"/>
                  <a:gd name="T26" fmla="*/ 199 w 203"/>
                  <a:gd name="T27" fmla="*/ 129 h 189"/>
                  <a:gd name="T28" fmla="*/ 201 w 203"/>
                  <a:gd name="T29" fmla="*/ 115 h 189"/>
                  <a:gd name="T30" fmla="*/ 203 w 203"/>
                  <a:gd name="T31" fmla="*/ 102 h 189"/>
                  <a:gd name="T32" fmla="*/ 195 w 203"/>
                  <a:gd name="T33" fmla="*/ 64 h 189"/>
                  <a:gd name="T34" fmla="*/ 188 w 203"/>
                  <a:gd name="T35" fmla="*/ 51 h 189"/>
                  <a:gd name="T36" fmla="*/ 180 w 203"/>
                  <a:gd name="T37" fmla="*/ 40 h 189"/>
                  <a:gd name="T38" fmla="*/ 174 w 203"/>
                  <a:gd name="T39" fmla="*/ 36 h 189"/>
                  <a:gd name="T40" fmla="*/ 169 w 203"/>
                  <a:gd name="T41" fmla="*/ 32 h 189"/>
                  <a:gd name="T42" fmla="*/ 180 w 203"/>
                  <a:gd name="T43" fmla="*/ 45 h 189"/>
                  <a:gd name="T44" fmla="*/ 190 w 203"/>
                  <a:gd name="T45" fmla="*/ 60 h 189"/>
                  <a:gd name="T46" fmla="*/ 192 w 203"/>
                  <a:gd name="T47" fmla="*/ 62 h 189"/>
                  <a:gd name="T48" fmla="*/ 193 w 203"/>
                  <a:gd name="T49" fmla="*/ 62 h 189"/>
                  <a:gd name="T50" fmla="*/ 195 w 203"/>
                  <a:gd name="T51" fmla="*/ 64 h 189"/>
                  <a:gd name="T52" fmla="*/ 108 w 203"/>
                  <a:gd name="T53" fmla="*/ 0 h 189"/>
                  <a:gd name="T54" fmla="*/ 104 w 203"/>
                  <a:gd name="T55" fmla="*/ 0 h 189"/>
                  <a:gd name="T56" fmla="*/ 100 w 203"/>
                  <a:gd name="T57" fmla="*/ 0 h 189"/>
                  <a:gd name="T58" fmla="*/ 87 w 203"/>
                  <a:gd name="T59" fmla="*/ 2 h 189"/>
                  <a:gd name="T60" fmla="*/ 76 w 203"/>
                  <a:gd name="T61" fmla="*/ 4 h 189"/>
                  <a:gd name="T62" fmla="*/ 78 w 203"/>
                  <a:gd name="T63" fmla="*/ 5 h 189"/>
                  <a:gd name="T64" fmla="*/ 80 w 203"/>
                  <a:gd name="T65" fmla="*/ 5 h 189"/>
                  <a:gd name="T66" fmla="*/ 89 w 203"/>
                  <a:gd name="T67" fmla="*/ 5 h 189"/>
                  <a:gd name="T68" fmla="*/ 100 w 203"/>
                  <a:gd name="T69" fmla="*/ 4 h 189"/>
                  <a:gd name="T70" fmla="*/ 110 w 203"/>
                  <a:gd name="T71" fmla="*/ 5 h 189"/>
                  <a:gd name="T72" fmla="*/ 119 w 203"/>
                  <a:gd name="T73" fmla="*/ 5 h 189"/>
                  <a:gd name="T74" fmla="*/ 114 w 203"/>
                  <a:gd name="T75" fmla="*/ 4 h 189"/>
                  <a:gd name="T76" fmla="*/ 108 w 203"/>
                  <a:gd name="T77" fmla="*/ 0 h 189"/>
                  <a:gd name="T78" fmla="*/ 0 w 203"/>
                  <a:gd name="T79" fmla="*/ 125 h 189"/>
                  <a:gd name="T80" fmla="*/ 4 w 203"/>
                  <a:gd name="T81" fmla="*/ 136 h 189"/>
                  <a:gd name="T82" fmla="*/ 7 w 203"/>
                  <a:gd name="T83" fmla="*/ 146 h 189"/>
                  <a:gd name="T84" fmla="*/ 11 w 203"/>
                  <a:gd name="T85" fmla="*/ 153 h 189"/>
                  <a:gd name="T86" fmla="*/ 17 w 203"/>
                  <a:gd name="T87" fmla="*/ 163 h 189"/>
                  <a:gd name="T88" fmla="*/ 23 w 203"/>
                  <a:gd name="T89" fmla="*/ 170 h 189"/>
                  <a:gd name="T90" fmla="*/ 30 w 203"/>
                  <a:gd name="T91" fmla="*/ 178 h 189"/>
                  <a:gd name="T92" fmla="*/ 38 w 203"/>
                  <a:gd name="T93" fmla="*/ 184 h 189"/>
                  <a:gd name="T94" fmla="*/ 47 w 203"/>
                  <a:gd name="T95" fmla="*/ 189 h 189"/>
                  <a:gd name="T96" fmla="*/ 49 w 203"/>
                  <a:gd name="T97" fmla="*/ 189 h 189"/>
                  <a:gd name="T98" fmla="*/ 51 w 203"/>
                  <a:gd name="T99" fmla="*/ 188 h 189"/>
                  <a:gd name="T100" fmla="*/ 44 w 203"/>
                  <a:gd name="T101" fmla="*/ 184 h 189"/>
                  <a:gd name="T102" fmla="*/ 34 w 203"/>
                  <a:gd name="T103" fmla="*/ 176 h 189"/>
                  <a:gd name="T104" fmla="*/ 28 w 203"/>
                  <a:gd name="T105" fmla="*/ 169 h 189"/>
                  <a:gd name="T106" fmla="*/ 21 w 203"/>
                  <a:gd name="T107" fmla="*/ 161 h 189"/>
                  <a:gd name="T108" fmla="*/ 15 w 203"/>
                  <a:gd name="T109" fmla="*/ 153 h 189"/>
                  <a:gd name="T110" fmla="*/ 11 w 203"/>
                  <a:gd name="T111" fmla="*/ 144 h 189"/>
                  <a:gd name="T112" fmla="*/ 7 w 203"/>
                  <a:gd name="T113" fmla="*/ 134 h 189"/>
                  <a:gd name="T114" fmla="*/ 4 w 203"/>
                  <a:gd name="T115" fmla="*/ 125 h 189"/>
                  <a:gd name="T116" fmla="*/ 2 w 203"/>
                  <a:gd name="T117" fmla="*/ 125 h 189"/>
                  <a:gd name="T118" fmla="*/ 0 w 203"/>
                  <a:gd name="T119" fmla="*/ 125 h 1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9" name="Freeform 320"/>
              <p:cNvSpPr>
                <a:spLocks noEditPoints="1" noChangeArrowhead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7 w 199"/>
                  <a:gd name="T5" fmla="*/ 96 h 187"/>
                  <a:gd name="T6" fmla="*/ 195 w 199"/>
                  <a:gd name="T7" fmla="*/ 96 h 187"/>
                  <a:gd name="T8" fmla="*/ 195 w 199"/>
                  <a:gd name="T9" fmla="*/ 98 h 187"/>
                  <a:gd name="T10" fmla="*/ 195 w 199"/>
                  <a:gd name="T11" fmla="*/ 100 h 187"/>
                  <a:gd name="T12" fmla="*/ 193 w 199"/>
                  <a:gd name="T13" fmla="*/ 113 h 187"/>
                  <a:gd name="T14" fmla="*/ 191 w 199"/>
                  <a:gd name="T15" fmla="*/ 127 h 187"/>
                  <a:gd name="T16" fmla="*/ 186 w 199"/>
                  <a:gd name="T17" fmla="*/ 140 h 187"/>
                  <a:gd name="T18" fmla="*/ 180 w 199"/>
                  <a:gd name="T19" fmla="*/ 151 h 187"/>
                  <a:gd name="T20" fmla="*/ 182 w 199"/>
                  <a:gd name="T21" fmla="*/ 151 h 187"/>
                  <a:gd name="T22" fmla="*/ 186 w 199"/>
                  <a:gd name="T23" fmla="*/ 151 h 187"/>
                  <a:gd name="T24" fmla="*/ 191 w 199"/>
                  <a:gd name="T25" fmla="*/ 140 h 187"/>
                  <a:gd name="T26" fmla="*/ 195 w 199"/>
                  <a:gd name="T27" fmla="*/ 127 h 187"/>
                  <a:gd name="T28" fmla="*/ 197 w 199"/>
                  <a:gd name="T29" fmla="*/ 113 h 187"/>
                  <a:gd name="T30" fmla="*/ 199 w 199"/>
                  <a:gd name="T31" fmla="*/ 100 h 187"/>
                  <a:gd name="T32" fmla="*/ 190 w 199"/>
                  <a:gd name="T33" fmla="*/ 60 h 187"/>
                  <a:gd name="T34" fmla="*/ 182 w 199"/>
                  <a:gd name="T35" fmla="*/ 47 h 187"/>
                  <a:gd name="T36" fmla="*/ 172 w 199"/>
                  <a:gd name="T37" fmla="*/ 34 h 187"/>
                  <a:gd name="T38" fmla="*/ 167 w 199"/>
                  <a:gd name="T39" fmla="*/ 30 h 187"/>
                  <a:gd name="T40" fmla="*/ 159 w 199"/>
                  <a:gd name="T41" fmla="*/ 26 h 187"/>
                  <a:gd name="T42" fmla="*/ 167 w 199"/>
                  <a:gd name="T43" fmla="*/ 32 h 187"/>
                  <a:gd name="T44" fmla="*/ 172 w 199"/>
                  <a:gd name="T45" fmla="*/ 40 h 187"/>
                  <a:gd name="T46" fmla="*/ 180 w 199"/>
                  <a:gd name="T47" fmla="*/ 49 h 187"/>
                  <a:gd name="T48" fmla="*/ 184 w 199"/>
                  <a:gd name="T49" fmla="*/ 58 h 187"/>
                  <a:gd name="T50" fmla="*/ 188 w 199"/>
                  <a:gd name="T51" fmla="*/ 58 h 187"/>
                  <a:gd name="T52" fmla="*/ 190 w 199"/>
                  <a:gd name="T53" fmla="*/ 60 h 187"/>
                  <a:gd name="T54" fmla="*/ 112 w 199"/>
                  <a:gd name="T55" fmla="*/ 2 h 187"/>
                  <a:gd name="T56" fmla="*/ 104 w 199"/>
                  <a:gd name="T57" fmla="*/ 0 h 187"/>
                  <a:gd name="T58" fmla="*/ 98 w 199"/>
                  <a:gd name="T59" fmla="*/ 0 h 187"/>
                  <a:gd name="T60" fmla="*/ 87 w 199"/>
                  <a:gd name="T61" fmla="*/ 2 h 187"/>
                  <a:gd name="T62" fmla="*/ 76 w 199"/>
                  <a:gd name="T63" fmla="*/ 3 h 187"/>
                  <a:gd name="T64" fmla="*/ 78 w 199"/>
                  <a:gd name="T65" fmla="*/ 3 h 187"/>
                  <a:gd name="T66" fmla="*/ 81 w 199"/>
                  <a:gd name="T67" fmla="*/ 5 h 187"/>
                  <a:gd name="T68" fmla="*/ 89 w 199"/>
                  <a:gd name="T69" fmla="*/ 3 h 187"/>
                  <a:gd name="T70" fmla="*/ 98 w 199"/>
                  <a:gd name="T71" fmla="*/ 3 h 187"/>
                  <a:gd name="T72" fmla="*/ 112 w 199"/>
                  <a:gd name="T73" fmla="*/ 5 h 187"/>
                  <a:gd name="T74" fmla="*/ 125 w 199"/>
                  <a:gd name="T75" fmla="*/ 7 h 187"/>
                  <a:gd name="T76" fmla="*/ 117 w 199"/>
                  <a:gd name="T77" fmla="*/ 5 h 187"/>
                  <a:gd name="T78" fmla="*/ 112 w 199"/>
                  <a:gd name="T79" fmla="*/ 2 h 187"/>
                  <a:gd name="T80" fmla="*/ 0 w 199"/>
                  <a:gd name="T81" fmla="*/ 123 h 187"/>
                  <a:gd name="T82" fmla="*/ 4 w 199"/>
                  <a:gd name="T83" fmla="*/ 132 h 187"/>
                  <a:gd name="T84" fmla="*/ 7 w 199"/>
                  <a:gd name="T85" fmla="*/ 142 h 187"/>
                  <a:gd name="T86" fmla="*/ 11 w 199"/>
                  <a:gd name="T87" fmla="*/ 151 h 187"/>
                  <a:gd name="T88" fmla="*/ 17 w 199"/>
                  <a:gd name="T89" fmla="*/ 161 h 187"/>
                  <a:gd name="T90" fmla="*/ 24 w 199"/>
                  <a:gd name="T91" fmla="*/ 168 h 187"/>
                  <a:gd name="T92" fmla="*/ 30 w 199"/>
                  <a:gd name="T93" fmla="*/ 176 h 187"/>
                  <a:gd name="T94" fmla="*/ 38 w 199"/>
                  <a:gd name="T95" fmla="*/ 182 h 187"/>
                  <a:gd name="T96" fmla="*/ 47 w 199"/>
                  <a:gd name="T97" fmla="*/ 187 h 187"/>
                  <a:gd name="T98" fmla="*/ 49 w 199"/>
                  <a:gd name="T99" fmla="*/ 186 h 187"/>
                  <a:gd name="T100" fmla="*/ 51 w 199"/>
                  <a:gd name="T101" fmla="*/ 186 h 187"/>
                  <a:gd name="T102" fmla="*/ 43 w 199"/>
                  <a:gd name="T103" fmla="*/ 180 h 187"/>
                  <a:gd name="T104" fmla="*/ 36 w 199"/>
                  <a:gd name="T105" fmla="*/ 174 h 187"/>
                  <a:gd name="T106" fmla="*/ 28 w 199"/>
                  <a:gd name="T107" fmla="*/ 167 h 187"/>
                  <a:gd name="T108" fmla="*/ 21 w 199"/>
                  <a:gd name="T109" fmla="*/ 159 h 187"/>
                  <a:gd name="T110" fmla="*/ 15 w 199"/>
                  <a:gd name="T111" fmla="*/ 151 h 187"/>
                  <a:gd name="T112" fmla="*/ 11 w 199"/>
                  <a:gd name="T113" fmla="*/ 142 h 187"/>
                  <a:gd name="T114" fmla="*/ 7 w 199"/>
                  <a:gd name="T115" fmla="*/ 132 h 187"/>
                  <a:gd name="T116" fmla="*/ 4 w 199"/>
                  <a:gd name="T117" fmla="*/ 123 h 187"/>
                  <a:gd name="T118" fmla="*/ 2 w 199"/>
                  <a:gd name="T119" fmla="*/ 123 h 187"/>
                  <a:gd name="T120" fmla="*/ 0 w 199"/>
                  <a:gd name="T121" fmla="*/ 123 h 1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0" name="Freeform 321"/>
              <p:cNvSpPr>
                <a:spLocks noEditPoints="1" noChangeArrowhead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1" name="Freeform 322"/>
              <p:cNvSpPr>
                <a:spLocks noEditPoints="1" noChangeArrowhead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7 h 183"/>
                  <a:gd name="T2" fmla="*/ 191 w 191"/>
                  <a:gd name="T3" fmla="*/ 95 h 183"/>
                  <a:gd name="T4" fmla="*/ 191 w 191"/>
                  <a:gd name="T5" fmla="*/ 93 h 183"/>
                  <a:gd name="T6" fmla="*/ 189 w 191"/>
                  <a:gd name="T7" fmla="*/ 93 h 183"/>
                  <a:gd name="T8" fmla="*/ 187 w 191"/>
                  <a:gd name="T9" fmla="*/ 93 h 183"/>
                  <a:gd name="T10" fmla="*/ 187 w 191"/>
                  <a:gd name="T11" fmla="*/ 95 h 183"/>
                  <a:gd name="T12" fmla="*/ 187 w 191"/>
                  <a:gd name="T13" fmla="*/ 97 h 183"/>
                  <a:gd name="T14" fmla="*/ 186 w 191"/>
                  <a:gd name="T15" fmla="*/ 112 h 183"/>
                  <a:gd name="T16" fmla="*/ 184 w 191"/>
                  <a:gd name="T17" fmla="*/ 126 h 183"/>
                  <a:gd name="T18" fmla="*/ 178 w 191"/>
                  <a:gd name="T19" fmla="*/ 137 h 183"/>
                  <a:gd name="T20" fmla="*/ 170 w 191"/>
                  <a:gd name="T21" fmla="*/ 148 h 183"/>
                  <a:gd name="T22" fmla="*/ 174 w 191"/>
                  <a:gd name="T23" fmla="*/ 148 h 183"/>
                  <a:gd name="T24" fmla="*/ 176 w 191"/>
                  <a:gd name="T25" fmla="*/ 148 h 183"/>
                  <a:gd name="T26" fmla="*/ 182 w 191"/>
                  <a:gd name="T27" fmla="*/ 137 h 183"/>
                  <a:gd name="T28" fmla="*/ 187 w 191"/>
                  <a:gd name="T29" fmla="*/ 124 h 183"/>
                  <a:gd name="T30" fmla="*/ 189 w 191"/>
                  <a:gd name="T31" fmla="*/ 110 h 183"/>
                  <a:gd name="T32" fmla="*/ 191 w 191"/>
                  <a:gd name="T33" fmla="*/ 97 h 183"/>
                  <a:gd name="T34" fmla="*/ 180 w 191"/>
                  <a:gd name="T35" fmla="*/ 55 h 183"/>
                  <a:gd name="T36" fmla="*/ 176 w 191"/>
                  <a:gd name="T37" fmla="*/ 46 h 183"/>
                  <a:gd name="T38" fmla="*/ 170 w 191"/>
                  <a:gd name="T39" fmla="*/ 37 h 183"/>
                  <a:gd name="T40" fmla="*/ 163 w 191"/>
                  <a:gd name="T41" fmla="*/ 29 h 183"/>
                  <a:gd name="T42" fmla="*/ 155 w 191"/>
                  <a:gd name="T43" fmla="*/ 23 h 183"/>
                  <a:gd name="T44" fmla="*/ 138 w 191"/>
                  <a:gd name="T45" fmla="*/ 14 h 183"/>
                  <a:gd name="T46" fmla="*/ 121 w 191"/>
                  <a:gd name="T47" fmla="*/ 4 h 183"/>
                  <a:gd name="T48" fmla="*/ 108 w 191"/>
                  <a:gd name="T49" fmla="*/ 2 h 183"/>
                  <a:gd name="T50" fmla="*/ 94 w 191"/>
                  <a:gd name="T51" fmla="*/ 0 h 183"/>
                  <a:gd name="T52" fmla="*/ 85 w 191"/>
                  <a:gd name="T53" fmla="*/ 0 h 183"/>
                  <a:gd name="T54" fmla="*/ 77 w 191"/>
                  <a:gd name="T55" fmla="*/ 2 h 183"/>
                  <a:gd name="T56" fmla="*/ 79 w 191"/>
                  <a:gd name="T57" fmla="*/ 4 h 183"/>
                  <a:gd name="T58" fmla="*/ 81 w 191"/>
                  <a:gd name="T59" fmla="*/ 6 h 183"/>
                  <a:gd name="T60" fmla="*/ 87 w 191"/>
                  <a:gd name="T61" fmla="*/ 4 h 183"/>
                  <a:gd name="T62" fmla="*/ 94 w 191"/>
                  <a:gd name="T63" fmla="*/ 4 h 183"/>
                  <a:gd name="T64" fmla="*/ 106 w 191"/>
                  <a:gd name="T65" fmla="*/ 6 h 183"/>
                  <a:gd name="T66" fmla="*/ 119 w 191"/>
                  <a:gd name="T67" fmla="*/ 8 h 183"/>
                  <a:gd name="T68" fmla="*/ 130 w 191"/>
                  <a:gd name="T69" fmla="*/ 12 h 183"/>
                  <a:gd name="T70" fmla="*/ 142 w 191"/>
                  <a:gd name="T71" fmla="*/ 18 h 183"/>
                  <a:gd name="T72" fmla="*/ 151 w 191"/>
                  <a:gd name="T73" fmla="*/ 25 h 183"/>
                  <a:gd name="T74" fmla="*/ 161 w 191"/>
                  <a:gd name="T75" fmla="*/ 33 h 183"/>
                  <a:gd name="T76" fmla="*/ 168 w 191"/>
                  <a:gd name="T77" fmla="*/ 42 h 183"/>
                  <a:gd name="T78" fmla="*/ 174 w 191"/>
                  <a:gd name="T79" fmla="*/ 52 h 183"/>
                  <a:gd name="T80" fmla="*/ 178 w 191"/>
                  <a:gd name="T81" fmla="*/ 54 h 183"/>
                  <a:gd name="T82" fmla="*/ 180 w 191"/>
                  <a:gd name="T83" fmla="*/ 55 h 183"/>
                  <a:gd name="T84" fmla="*/ 0 w 191"/>
                  <a:gd name="T85" fmla="*/ 120 h 183"/>
                  <a:gd name="T86" fmla="*/ 3 w 191"/>
                  <a:gd name="T87" fmla="*/ 129 h 183"/>
                  <a:gd name="T88" fmla="*/ 7 w 191"/>
                  <a:gd name="T89" fmla="*/ 139 h 183"/>
                  <a:gd name="T90" fmla="*/ 11 w 191"/>
                  <a:gd name="T91" fmla="*/ 148 h 183"/>
                  <a:gd name="T92" fmla="*/ 17 w 191"/>
                  <a:gd name="T93" fmla="*/ 156 h 183"/>
                  <a:gd name="T94" fmla="*/ 24 w 191"/>
                  <a:gd name="T95" fmla="*/ 164 h 183"/>
                  <a:gd name="T96" fmla="*/ 32 w 191"/>
                  <a:gd name="T97" fmla="*/ 171 h 183"/>
                  <a:gd name="T98" fmla="*/ 39 w 191"/>
                  <a:gd name="T99" fmla="*/ 177 h 183"/>
                  <a:gd name="T100" fmla="*/ 47 w 191"/>
                  <a:gd name="T101" fmla="*/ 183 h 183"/>
                  <a:gd name="T102" fmla="*/ 51 w 191"/>
                  <a:gd name="T103" fmla="*/ 183 h 183"/>
                  <a:gd name="T104" fmla="*/ 53 w 191"/>
                  <a:gd name="T105" fmla="*/ 181 h 183"/>
                  <a:gd name="T106" fmla="*/ 43 w 191"/>
                  <a:gd name="T107" fmla="*/ 175 h 183"/>
                  <a:gd name="T108" fmla="*/ 36 w 191"/>
                  <a:gd name="T109" fmla="*/ 169 h 183"/>
                  <a:gd name="T110" fmla="*/ 28 w 191"/>
                  <a:gd name="T111" fmla="*/ 164 h 183"/>
                  <a:gd name="T112" fmla="*/ 20 w 191"/>
                  <a:gd name="T113" fmla="*/ 156 h 183"/>
                  <a:gd name="T114" fmla="*/ 15 w 191"/>
                  <a:gd name="T115" fmla="*/ 146 h 183"/>
                  <a:gd name="T116" fmla="*/ 11 w 191"/>
                  <a:gd name="T117" fmla="*/ 137 h 183"/>
                  <a:gd name="T118" fmla="*/ 7 w 191"/>
                  <a:gd name="T119" fmla="*/ 128 h 183"/>
                  <a:gd name="T120" fmla="*/ 3 w 191"/>
                  <a:gd name="T121" fmla="*/ 118 h 183"/>
                  <a:gd name="T122" fmla="*/ 1 w 191"/>
                  <a:gd name="T123" fmla="*/ 118 h 183"/>
                  <a:gd name="T124" fmla="*/ 0 w 191"/>
                  <a:gd name="T125" fmla="*/ 120 h 1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2" name="Freeform 323"/>
              <p:cNvSpPr>
                <a:spLocks noEditPoints="1" noChangeArrowhead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2 w 188"/>
                  <a:gd name="T29" fmla="*/ 4 h 181"/>
                  <a:gd name="T30" fmla="*/ 88 w 188"/>
                  <a:gd name="T31" fmla="*/ 4 h 181"/>
                  <a:gd name="T32" fmla="*/ 105 w 188"/>
                  <a:gd name="T33" fmla="*/ 6 h 181"/>
                  <a:gd name="T34" fmla="*/ 128 w 188"/>
                  <a:gd name="T35" fmla="*/ 12 h 181"/>
                  <a:gd name="T36" fmla="*/ 147 w 188"/>
                  <a:gd name="T37" fmla="*/ 23 h 181"/>
                  <a:gd name="T38" fmla="*/ 164 w 188"/>
                  <a:gd name="T39" fmla="*/ 38 h 181"/>
                  <a:gd name="T40" fmla="*/ 173 w 188"/>
                  <a:gd name="T41" fmla="*/ 50 h 181"/>
                  <a:gd name="T42" fmla="*/ 0 w 188"/>
                  <a:gd name="T43" fmla="*/ 116 h 181"/>
                  <a:gd name="T44" fmla="*/ 8 w 188"/>
                  <a:gd name="T45" fmla="*/ 137 h 181"/>
                  <a:gd name="T46" fmla="*/ 18 w 188"/>
                  <a:gd name="T47" fmla="*/ 154 h 181"/>
                  <a:gd name="T48" fmla="*/ 33 w 188"/>
                  <a:gd name="T49" fmla="*/ 169 h 181"/>
                  <a:gd name="T50" fmla="*/ 50 w 188"/>
                  <a:gd name="T51" fmla="*/ 181 h 181"/>
                  <a:gd name="T52" fmla="*/ 54 w 188"/>
                  <a:gd name="T53" fmla="*/ 179 h 181"/>
                  <a:gd name="T54" fmla="*/ 37 w 188"/>
                  <a:gd name="T55" fmla="*/ 167 h 181"/>
                  <a:gd name="T56" fmla="*/ 21 w 188"/>
                  <a:gd name="T57" fmla="*/ 152 h 181"/>
                  <a:gd name="T58" fmla="*/ 12 w 188"/>
                  <a:gd name="T59" fmla="*/ 135 h 181"/>
                  <a:gd name="T60" fmla="*/ 4 w 188"/>
                  <a:gd name="T61" fmla="*/ 116 h 181"/>
                  <a:gd name="T62" fmla="*/ 0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3" name="Freeform 324"/>
              <p:cNvSpPr>
                <a:spLocks noEditPoints="1" noChangeArrowhead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Freeform 325"/>
              <p:cNvSpPr>
                <a:spLocks noEditPoints="1" noChangeArrowhead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5" name="Freeform 326"/>
              <p:cNvSpPr>
                <a:spLocks noEditPoints="1" noChangeArrowhead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7 w 177"/>
                  <a:gd name="T61" fmla="*/ 4 h 171"/>
                  <a:gd name="T62" fmla="*/ 97 w 177"/>
                  <a:gd name="T63" fmla="*/ 6 h 171"/>
                  <a:gd name="T64" fmla="*/ 106 w 177"/>
                  <a:gd name="T65" fmla="*/ 6 h 171"/>
                  <a:gd name="T66" fmla="*/ 116 w 177"/>
                  <a:gd name="T67" fmla="*/ 10 h 171"/>
                  <a:gd name="T68" fmla="*/ 123 w 177"/>
                  <a:gd name="T69" fmla="*/ 13 h 171"/>
                  <a:gd name="T70" fmla="*/ 131 w 177"/>
                  <a:gd name="T71" fmla="*/ 17 h 171"/>
                  <a:gd name="T72" fmla="*/ 139 w 177"/>
                  <a:gd name="T73" fmla="*/ 23 h 171"/>
                  <a:gd name="T74" fmla="*/ 146 w 177"/>
                  <a:gd name="T75" fmla="*/ 29 h 171"/>
                  <a:gd name="T76" fmla="*/ 152 w 177"/>
                  <a:gd name="T77" fmla="*/ 34 h 171"/>
                  <a:gd name="T78" fmla="*/ 156 w 177"/>
                  <a:gd name="T79" fmla="*/ 38 h 171"/>
                  <a:gd name="T80" fmla="*/ 161 w 177"/>
                  <a:gd name="T81" fmla="*/ 40 h 171"/>
                  <a:gd name="T82" fmla="*/ 0 w 177"/>
                  <a:gd name="T83" fmla="*/ 110 h 171"/>
                  <a:gd name="T84" fmla="*/ 4 w 177"/>
                  <a:gd name="T85" fmla="*/ 120 h 171"/>
                  <a:gd name="T86" fmla="*/ 8 w 177"/>
                  <a:gd name="T87" fmla="*/ 129 h 171"/>
                  <a:gd name="T88" fmla="*/ 12 w 177"/>
                  <a:gd name="T89" fmla="*/ 138 h 171"/>
                  <a:gd name="T90" fmla="*/ 19 w 177"/>
                  <a:gd name="T91" fmla="*/ 146 h 171"/>
                  <a:gd name="T92" fmla="*/ 25 w 177"/>
                  <a:gd name="T93" fmla="*/ 154 h 171"/>
                  <a:gd name="T94" fmla="*/ 32 w 177"/>
                  <a:gd name="T95" fmla="*/ 161 h 171"/>
                  <a:gd name="T96" fmla="*/ 42 w 177"/>
                  <a:gd name="T97" fmla="*/ 167 h 171"/>
                  <a:gd name="T98" fmla="*/ 50 w 177"/>
                  <a:gd name="T99" fmla="*/ 171 h 171"/>
                  <a:gd name="T100" fmla="*/ 53 w 177"/>
                  <a:gd name="T101" fmla="*/ 171 h 171"/>
                  <a:gd name="T102" fmla="*/ 55 w 177"/>
                  <a:gd name="T103" fmla="*/ 169 h 171"/>
                  <a:gd name="T104" fmla="*/ 46 w 177"/>
                  <a:gd name="T105" fmla="*/ 165 h 171"/>
                  <a:gd name="T106" fmla="*/ 38 w 177"/>
                  <a:gd name="T107" fmla="*/ 159 h 171"/>
                  <a:gd name="T108" fmla="*/ 29 w 177"/>
                  <a:gd name="T109" fmla="*/ 152 h 171"/>
                  <a:gd name="T110" fmla="*/ 23 w 177"/>
                  <a:gd name="T111" fmla="*/ 146 h 171"/>
                  <a:gd name="T112" fmla="*/ 15 w 177"/>
                  <a:gd name="T113" fmla="*/ 137 h 171"/>
                  <a:gd name="T114" fmla="*/ 12 w 177"/>
                  <a:gd name="T115" fmla="*/ 129 h 171"/>
                  <a:gd name="T116" fmla="*/ 8 w 177"/>
                  <a:gd name="T117" fmla="*/ 120 h 171"/>
                  <a:gd name="T118" fmla="*/ 4 w 177"/>
                  <a:gd name="T119" fmla="*/ 108 h 171"/>
                  <a:gd name="T120" fmla="*/ 2 w 177"/>
                  <a:gd name="T121" fmla="*/ 110 h 171"/>
                  <a:gd name="T122" fmla="*/ 0 w 177"/>
                  <a:gd name="T123" fmla="*/ 110 h 1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327"/>
              <p:cNvSpPr>
                <a:spLocks noEditPoints="1" noChangeArrowhead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328"/>
              <p:cNvSpPr>
                <a:spLocks noEditPoints="1" noChangeArrowhead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8 w 169"/>
                  <a:gd name="T25" fmla="*/ 138 h 165"/>
                  <a:gd name="T26" fmla="*/ 150 w 169"/>
                  <a:gd name="T27" fmla="*/ 138 h 165"/>
                  <a:gd name="T28" fmla="*/ 157 w 169"/>
                  <a:gd name="T29" fmla="*/ 127 h 165"/>
                  <a:gd name="T30" fmla="*/ 163 w 169"/>
                  <a:gd name="T31" fmla="*/ 114 h 165"/>
                  <a:gd name="T32" fmla="*/ 167 w 169"/>
                  <a:gd name="T33" fmla="*/ 100 h 165"/>
                  <a:gd name="T34" fmla="*/ 169 w 169"/>
                  <a:gd name="T35" fmla="*/ 85 h 165"/>
                  <a:gd name="T36" fmla="*/ 148 w 169"/>
                  <a:gd name="T37" fmla="*/ 30 h 165"/>
                  <a:gd name="T38" fmla="*/ 142 w 169"/>
                  <a:gd name="T39" fmla="*/ 25 h 165"/>
                  <a:gd name="T40" fmla="*/ 135 w 169"/>
                  <a:gd name="T41" fmla="*/ 19 h 165"/>
                  <a:gd name="T42" fmla="*/ 127 w 169"/>
                  <a:gd name="T43" fmla="*/ 13 h 165"/>
                  <a:gd name="T44" fmla="*/ 119 w 169"/>
                  <a:gd name="T45" fmla="*/ 9 h 165"/>
                  <a:gd name="T46" fmla="*/ 112 w 169"/>
                  <a:gd name="T47" fmla="*/ 6 h 165"/>
                  <a:gd name="T48" fmla="*/ 102 w 169"/>
                  <a:gd name="T49" fmla="*/ 2 h 165"/>
                  <a:gd name="T50" fmla="*/ 93 w 169"/>
                  <a:gd name="T51" fmla="*/ 2 h 165"/>
                  <a:gd name="T52" fmla="*/ 83 w 169"/>
                  <a:gd name="T53" fmla="*/ 0 h 165"/>
                  <a:gd name="T54" fmla="*/ 82 w 169"/>
                  <a:gd name="T55" fmla="*/ 0 h 165"/>
                  <a:gd name="T56" fmla="*/ 85 w 169"/>
                  <a:gd name="T57" fmla="*/ 2 h 165"/>
                  <a:gd name="T58" fmla="*/ 89 w 169"/>
                  <a:gd name="T59" fmla="*/ 4 h 165"/>
                  <a:gd name="T60" fmla="*/ 102 w 169"/>
                  <a:gd name="T61" fmla="*/ 7 h 165"/>
                  <a:gd name="T62" fmla="*/ 116 w 169"/>
                  <a:gd name="T63" fmla="*/ 11 h 165"/>
                  <a:gd name="T64" fmla="*/ 127 w 169"/>
                  <a:gd name="T65" fmla="*/ 17 h 165"/>
                  <a:gd name="T66" fmla="*/ 137 w 169"/>
                  <a:gd name="T67" fmla="*/ 25 h 165"/>
                  <a:gd name="T68" fmla="*/ 142 w 169"/>
                  <a:gd name="T69" fmla="*/ 28 h 165"/>
                  <a:gd name="T70" fmla="*/ 148 w 169"/>
                  <a:gd name="T71" fmla="*/ 30 h 165"/>
                  <a:gd name="T72" fmla="*/ 0 w 169"/>
                  <a:gd name="T73" fmla="*/ 104 h 165"/>
                  <a:gd name="T74" fmla="*/ 4 w 169"/>
                  <a:gd name="T75" fmla="*/ 116 h 165"/>
                  <a:gd name="T76" fmla="*/ 8 w 169"/>
                  <a:gd name="T77" fmla="*/ 125 h 165"/>
                  <a:gd name="T78" fmla="*/ 11 w 169"/>
                  <a:gd name="T79" fmla="*/ 133 h 165"/>
                  <a:gd name="T80" fmla="*/ 19 w 169"/>
                  <a:gd name="T81" fmla="*/ 142 h 165"/>
                  <a:gd name="T82" fmla="*/ 25 w 169"/>
                  <a:gd name="T83" fmla="*/ 148 h 165"/>
                  <a:gd name="T84" fmla="*/ 34 w 169"/>
                  <a:gd name="T85" fmla="*/ 155 h 165"/>
                  <a:gd name="T86" fmla="*/ 42 w 169"/>
                  <a:gd name="T87" fmla="*/ 161 h 165"/>
                  <a:gd name="T88" fmla="*/ 51 w 169"/>
                  <a:gd name="T89" fmla="*/ 165 h 165"/>
                  <a:gd name="T90" fmla="*/ 55 w 169"/>
                  <a:gd name="T91" fmla="*/ 165 h 165"/>
                  <a:gd name="T92" fmla="*/ 57 w 169"/>
                  <a:gd name="T93" fmla="*/ 163 h 165"/>
                  <a:gd name="T94" fmla="*/ 47 w 169"/>
                  <a:gd name="T95" fmla="*/ 159 h 165"/>
                  <a:gd name="T96" fmla="*/ 38 w 169"/>
                  <a:gd name="T97" fmla="*/ 153 h 165"/>
                  <a:gd name="T98" fmla="*/ 30 w 169"/>
                  <a:gd name="T99" fmla="*/ 148 h 165"/>
                  <a:gd name="T100" fmla="*/ 23 w 169"/>
                  <a:gd name="T101" fmla="*/ 140 h 165"/>
                  <a:gd name="T102" fmla="*/ 17 w 169"/>
                  <a:gd name="T103" fmla="*/ 133 h 165"/>
                  <a:gd name="T104" fmla="*/ 11 w 169"/>
                  <a:gd name="T105" fmla="*/ 123 h 165"/>
                  <a:gd name="T106" fmla="*/ 8 w 169"/>
                  <a:gd name="T107" fmla="*/ 114 h 165"/>
                  <a:gd name="T108" fmla="*/ 4 w 169"/>
                  <a:gd name="T109" fmla="*/ 104 h 165"/>
                  <a:gd name="T110" fmla="*/ 2 w 169"/>
                  <a:gd name="T111" fmla="*/ 104 h 165"/>
                  <a:gd name="T112" fmla="*/ 0 w 169"/>
                  <a:gd name="T113" fmla="*/ 104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329"/>
              <p:cNvSpPr>
                <a:spLocks noEditPoints="1" noChangeArrowhead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6 w 165"/>
                  <a:gd name="T27" fmla="*/ 136 h 163"/>
                  <a:gd name="T28" fmla="*/ 154 w 165"/>
                  <a:gd name="T29" fmla="*/ 125 h 163"/>
                  <a:gd name="T30" fmla="*/ 159 w 165"/>
                  <a:gd name="T31" fmla="*/ 112 h 163"/>
                  <a:gd name="T32" fmla="*/ 163 w 165"/>
                  <a:gd name="T33" fmla="*/ 98 h 163"/>
                  <a:gd name="T34" fmla="*/ 165 w 165"/>
                  <a:gd name="T35" fmla="*/ 83 h 163"/>
                  <a:gd name="T36" fmla="*/ 142 w 165"/>
                  <a:gd name="T37" fmla="*/ 26 h 163"/>
                  <a:gd name="T38" fmla="*/ 129 w 165"/>
                  <a:gd name="T39" fmla="*/ 15 h 163"/>
                  <a:gd name="T40" fmla="*/ 116 w 165"/>
                  <a:gd name="T41" fmla="*/ 7 h 163"/>
                  <a:gd name="T42" fmla="*/ 100 w 165"/>
                  <a:gd name="T43" fmla="*/ 2 h 163"/>
                  <a:gd name="T44" fmla="*/ 83 w 165"/>
                  <a:gd name="T45" fmla="*/ 0 h 163"/>
                  <a:gd name="T46" fmla="*/ 87 w 165"/>
                  <a:gd name="T47" fmla="*/ 4 h 163"/>
                  <a:gd name="T48" fmla="*/ 93 w 165"/>
                  <a:gd name="T49" fmla="*/ 5 h 163"/>
                  <a:gd name="T50" fmla="*/ 100 w 165"/>
                  <a:gd name="T51" fmla="*/ 7 h 163"/>
                  <a:gd name="T52" fmla="*/ 110 w 165"/>
                  <a:gd name="T53" fmla="*/ 9 h 163"/>
                  <a:gd name="T54" fmla="*/ 117 w 165"/>
                  <a:gd name="T55" fmla="*/ 13 h 163"/>
                  <a:gd name="T56" fmla="*/ 125 w 165"/>
                  <a:gd name="T57" fmla="*/ 19 h 163"/>
                  <a:gd name="T58" fmla="*/ 129 w 165"/>
                  <a:gd name="T59" fmla="*/ 19 h 163"/>
                  <a:gd name="T60" fmla="*/ 131 w 165"/>
                  <a:gd name="T61" fmla="*/ 21 h 163"/>
                  <a:gd name="T62" fmla="*/ 136 w 165"/>
                  <a:gd name="T63" fmla="*/ 23 h 163"/>
                  <a:gd name="T64" fmla="*/ 142 w 165"/>
                  <a:gd name="T65" fmla="*/ 26 h 163"/>
                  <a:gd name="T66" fmla="*/ 0 w 165"/>
                  <a:gd name="T67" fmla="*/ 102 h 163"/>
                  <a:gd name="T68" fmla="*/ 4 w 165"/>
                  <a:gd name="T69" fmla="*/ 112 h 163"/>
                  <a:gd name="T70" fmla="*/ 7 w 165"/>
                  <a:gd name="T71" fmla="*/ 121 h 163"/>
                  <a:gd name="T72" fmla="*/ 13 w 165"/>
                  <a:gd name="T73" fmla="*/ 131 h 163"/>
                  <a:gd name="T74" fmla="*/ 19 w 165"/>
                  <a:gd name="T75" fmla="*/ 138 h 163"/>
                  <a:gd name="T76" fmla="*/ 26 w 165"/>
                  <a:gd name="T77" fmla="*/ 146 h 163"/>
                  <a:gd name="T78" fmla="*/ 34 w 165"/>
                  <a:gd name="T79" fmla="*/ 153 h 163"/>
                  <a:gd name="T80" fmla="*/ 44 w 165"/>
                  <a:gd name="T81" fmla="*/ 157 h 163"/>
                  <a:gd name="T82" fmla="*/ 53 w 165"/>
                  <a:gd name="T83" fmla="*/ 163 h 163"/>
                  <a:gd name="T84" fmla="*/ 55 w 165"/>
                  <a:gd name="T85" fmla="*/ 161 h 163"/>
                  <a:gd name="T86" fmla="*/ 59 w 165"/>
                  <a:gd name="T87" fmla="*/ 159 h 163"/>
                  <a:gd name="T88" fmla="*/ 47 w 165"/>
                  <a:gd name="T89" fmla="*/ 155 h 163"/>
                  <a:gd name="T90" fmla="*/ 40 w 165"/>
                  <a:gd name="T91" fmla="*/ 151 h 163"/>
                  <a:gd name="T92" fmla="*/ 30 w 165"/>
                  <a:gd name="T93" fmla="*/ 146 h 163"/>
                  <a:gd name="T94" fmla="*/ 23 w 165"/>
                  <a:gd name="T95" fmla="*/ 138 h 163"/>
                  <a:gd name="T96" fmla="*/ 17 w 165"/>
                  <a:gd name="T97" fmla="*/ 131 h 163"/>
                  <a:gd name="T98" fmla="*/ 11 w 165"/>
                  <a:gd name="T99" fmla="*/ 121 h 163"/>
                  <a:gd name="T100" fmla="*/ 7 w 165"/>
                  <a:gd name="T101" fmla="*/ 112 h 163"/>
                  <a:gd name="T102" fmla="*/ 4 w 165"/>
                  <a:gd name="T103" fmla="*/ 102 h 163"/>
                  <a:gd name="T104" fmla="*/ 2 w 165"/>
                  <a:gd name="T105" fmla="*/ 102 h 163"/>
                  <a:gd name="T106" fmla="*/ 0 w 165"/>
                  <a:gd name="T107" fmla="*/ 102 h 1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330"/>
              <p:cNvSpPr>
                <a:spLocks noEditPoints="1" noChangeArrowhead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Freeform 331"/>
              <p:cNvSpPr>
                <a:spLocks noEditPoints="1" noChangeArrowhead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2 w 157"/>
                  <a:gd name="T91" fmla="*/ 97 h 154"/>
                  <a:gd name="T92" fmla="*/ 0 w 157"/>
                  <a:gd name="T93" fmla="*/ 97 h 1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332"/>
              <p:cNvSpPr>
                <a:spLocks noEditPoints="1" noChangeArrowhead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0 w 153"/>
                  <a:gd name="T75" fmla="*/ 21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333"/>
              <p:cNvSpPr>
                <a:spLocks noEditPoints="1" noChangeArrowhead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334"/>
              <p:cNvSpPr>
                <a:spLocks noEditPoints="1" noChangeArrowhead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335"/>
              <p:cNvSpPr>
                <a:spLocks noEditPoints="1" noChangeArrowhead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59 w 143"/>
                  <a:gd name="T65" fmla="*/ 72 h 76"/>
                  <a:gd name="T66" fmla="*/ 48 w 143"/>
                  <a:gd name="T67" fmla="*/ 69 h 76"/>
                  <a:gd name="T68" fmla="*/ 36 w 143"/>
                  <a:gd name="T69" fmla="*/ 65 h 76"/>
                  <a:gd name="T70" fmla="*/ 27 w 143"/>
                  <a:gd name="T71" fmla="*/ 57 h 76"/>
                  <a:gd name="T72" fmla="*/ 19 w 143"/>
                  <a:gd name="T73" fmla="*/ 50 h 76"/>
                  <a:gd name="T74" fmla="*/ 12 w 143"/>
                  <a:gd name="T75" fmla="*/ 42 h 76"/>
                  <a:gd name="T76" fmla="*/ 8 w 143"/>
                  <a:gd name="T77" fmla="*/ 31 h 76"/>
                  <a:gd name="T78" fmla="*/ 4 w 143"/>
                  <a:gd name="T79" fmla="*/ 19 h 76"/>
                  <a:gd name="T80" fmla="*/ 2 w 143"/>
                  <a:gd name="T81" fmla="*/ 21 h 76"/>
                  <a:gd name="T82" fmla="*/ 0 w 143"/>
                  <a:gd name="T83" fmla="*/ 21 h 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336"/>
              <p:cNvSpPr>
                <a:spLocks noEditPoints="1" noChangeArrowhead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4 h 74"/>
                  <a:gd name="T12" fmla="*/ 133 w 139"/>
                  <a:gd name="T13" fmla="*/ 14 h 74"/>
                  <a:gd name="T14" fmla="*/ 131 w 139"/>
                  <a:gd name="T15" fmla="*/ 23 h 74"/>
                  <a:gd name="T16" fmla="*/ 127 w 139"/>
                  <a:gd name="T17" fmla="*/ 33 h 74"/>
                  <a:gd name="T18" fmla="*/ 123 w 139"/>
                  <a:gd name="T19" fmla="*/ 40 h 74"/>
                  <a:gd name="T20" fmla="*/ 118 w 139"/>
                  <a:gd name="T21" fmla="*/ 48 h 74"/>
                  <a:gd name="T22" fmla="*/ 112 w 139"/>
                  <a:gd name="T23" fmla="*/ 55 h 74"/>
                  <a:gd name="T24" fmla="*/ 104 w 139"/>
                  <a:gd name="T25" fmla="*/ 61 h 74"/>
                  <a:gd name="T26" fmla="*/ 95 w 139"/>
                  <a:gd name="T27" fmla="*/ 65 h 74"/>
                  <a:gd name="T28" fmla="*/ 103 w 139"/>
                  <a:gd name="T29" fmla="*/ 63 h 74"/>
                  <a:gd name="T30" fmla="*/ 108 w 139"/>
                  <a:gd name="T31" fmla="*/ 61 h 74"/>
                  <a:gd name="T32" fmla="*/ 114 w 139"/>
                  <a:gd name="T33" fmla="*/ 57 h 74"/>
                  <a:gd name="T34" fmla="*/ 122 w 139"/>
                  <a:gd name="T35" fmla="*/ 52 h 74"/>
                  <a:gd name="T36" fmla="*/ 125 w 139"/>
                  <a:gd name="T37" fmla="*/ 44 h 74"/>
                  <a:gd name="T38" fmla="*/ 129 w 139"/>
                  <a:gd name="T39" fmla="*/ 38 h 74"/>
                  <a:gd name="T40" fmla="*/ 133 w 139"/>
                  <a:gd name="T41" fmla="*/ 31 h 74"/>
                  <a:gd name="T42" fmla="*/ 137 w 139"/>
                  <a:gd name="T43" fmla="*/ 21 h 74"/>
                  <a:gd name="T44" fmla="*/ 137 w 139"/>
                  <a:gd name="T45" fmla="*/ 14 h 74"/>
                  <a:gd name="T46" fmla="*/ 139 w 139"/>
                  <a:gd name="T47" fmla="*/ 4 h 74"/>
                  <a:gd name="T48" fmla="*/ 0 w 139"/>
                  <a:gd name="T49" fmla="*/ 21 h 74"/>
                  <a:gd name="T50" fmla="*/ 4 w 139"/>
                  <a:gd name="T51" fmla="*/ 31 h 74"/>
                  <a:gd name="T52" fmla="*/ 8 w 139"/>
                  <a:gd name="T53" fmla="*/ 42 h 74"/>
                  <a:gd name="T54" fmla="*/ 15 w 139"/>
                  <a:gd name="T55" fmla="*/ 50 h 74"/>
                  <a:gd name="T56" fmla="*/ 23 w 139"/>
                  <a:gd name="T57" fmla="*/ 57 h 74"/>
                  <a:gd name="T58" fmla="*/ 31 w 139"/>
                  <a:gd name="T59" fmla="*/ 65 h 74"/>
                  <a:gd name="T60" fmla="*/ 42 w 139"/>
                  <a:gd name="T61" fmla="*/ 69 h 74"/>
                  <a:gd name="T62" fmla="*/ 51 w 139"/>
                  <a:gd name="T63" fmla="*/ 72 h 74"/>
                  <a:gd name="T64" fmla="*/ 63 w 139"/>
                  <a:gd name="T65" fmla="*/ 74 h 74"/>
                  <a:gd name="T66" fmla="*/ 70 w 139"/>
                  <a:gd name="T67" fmla="*/ 72 h 74"/>
                  <a:gd name="T68" fmla="*/ 76 w 139"/>
                  <a:gd name="T69" fmla="*/ 71 h 74"/>
                  <a:gd name="T70" fmla="*/ 72 w 139"/>
                  <a:gd name="T71" fmla="*/ 71 h 74"/>
                  <a:gd name="T72" fmla="*/ 68 w 139"/>
                  <a:gd name="T73" fmla="*/ 71 h 74"/>
                  <a:gd name="T74" fmla="*/ 57 w 139"/>
                  <a:gd name="T75" fmla="*/ 71 h 74"/>
                  <a:gd name="T76" fmla="*/ 46 w 139"/>
                  <a:gd name="T77" fmla="*/ 67 h 74"/>
                  <a:gd name="T78" fmla="*/ 36 w 139"/>
                  <a:gd name="T79" fmla="*/ 63 h 74"/>
                  <a:gd name="T80" fmla="*/ 27 w 139"/>
                  <a:gd name="T81" fmla="*/ 57 h 74"/>
                  <a:gd name="T82" fmla="*/ 19 w 139"/>
                  <a:gd name="T83" fmla="*/ 50 h 74"/>
                  <a:gd name="T84" fmla="*/ 12 w 139"/>
                  <a:gd name="T85" fmla="*/ 40 h 74"/>
                  <a:gd name="T86" fmla="*/ 8 w 139"/>
                  <a:gd name="T87" fmla="*/ 31 h 74"/>
                  <a:gd name="T88" fmla="*/ 4 w 139"/>
                  <a:gd name="T89" fmla="*/ 19 h 74"/>
                  <a:gd name="T90" fmla="*/ 2 w 139"/>
                  <a:gd name="T91" fmla="*/ 19 h 74"/>
                  <a:gd name="T92" fmla="*/ 0 w 139"/>
                  <a:gd name="T93" fmla="*/ 21 h 7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337"/>
              <p:cNvSpPr>
                <a:spLocks noChangeArrowheads="1"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4 h 72"/>
                  <a:gd name="T12" fmla="*/ 129 w 135"/>
                  <a:gd name="T13" fmla="*/ 17 h 72"/>
                  <a:gd name="T14" fmla="*/ 125 w 135"/>
                  <a:gd name="T15" fmla="*/ 29 h 72"/>
                  <a:gd name="T16" fmla="*/ 120 w 135"/>
                  <a:gd name="T17" fmla="*/ 40 h 72"/>
                  <a:gd name="T18" fmla="*/ 112 w 135"/>
                  <a:gd name="T19" fmla="*/ 50 h 72"/>
                  <a:gd name="T20" fmla="*/ 102 w 135"/>
                  <a:gd name="T21" fmla="*/ 57 h 72"/>
                  <a:gd name="T22" fmla="*/ 91 w 135"/>
                  <a:gd name="T23" fmla="*/ 65 h 72"/>
                  <a:gd name="T24" fmla="*/ 80 w 135"/>
                  <a:gd name="T25" fmla="*/ 69 h 72"/>
                  <a:gd name="T26" fmla="*/ 66 w 135"/>
                  <a:gd name="T27" fmla="*/ 69 h 72"/>
                  <a:gd name="T28" fmla="*/ 55 w 135"/>
                  <a:gd name="T29" fmla="*/ 69 h 72"/>
                  <a:gd name="T30" fmla="*/ 44 w 135"/>
                  <a:gd name="T31" fmla="*/ 65 h 72"/>
                  <a:gd name="T32" fmla="*/ 34 w 135"/>
                  <a:gd name="T33" fmla="*/ 61 h 72"/>
                  <a:gd name="T34" fmla="*/ 27 w 135"/>
                  <a:gd name="T35" fmla="*/ 55 h 72"/>
                  <a:gd name="T36" fmla="*/ 19 w 135"/>
                  <a:gd name="T37" fmla="*/ 48 h 72"/>
                  <a:gd name="T38" fmla="*/ 11 w 135"/>
                  <a:gd name="T39" fmla="*/ 40 h 72"/>
                  <a:gd name="T40" fmla="*/ 8 w 135"/>
                  <a:gd name="T41" fmla="*/ 31 h 72"/>
                  <a:gd name="T42" fmla="*/ 4 w 135"/>
                  <a:gd name="T43" fmla="*/ 19 h 72"/>
                  <a:gd name="T44" fmla="*/ 2 w 135"/>
                  <a:gd name="T45" fmla="*/ 19 h 72"/>
                  <a:gd name="T46" fmla="*/ 0 w 135"/>
                  <a:gd name="T47" fmla="*/ 19 h 72"/>
                  <a:gd name="T48" fmla="*/ 4 w 135"/>
                  <a:gd name="T49" fmla="*/ 31 h 72"/>
                  <a:gd name="T50" fmla="*/ 8 w 135"/>
                  <a:gd name="T51" fmla="*/ 42 h 72"/>
                  <a:gd name="T52" fmla="*/ 15 w 135"/>
                  <a:gd name="T53" fmla="*/ 50 h 72"/>
                  <a:gd name="T54" fmla="*/ 23 w 135"/>
                  <a:gd name="T55" fmla="*/ 57 h 72"/>
                  <a:gd name="T56" fmla="*/ 32 w 135"/>
                  <a:gd name="T57" fmla="*/ 65 h 72"/>
                  <a:gd name="T58" fmla="*/ 44 w 135"/>
                  <a:gd name="T59" fmla="*/ 69 h 72"/>
                  <a:gd name="T60" fmla="*/ 55 w 135"/>
                  <a:gd name="T61" fmla="*/ 72 h 72"/>
                  <a:gd name="T62" fmla="*/ 66 w 135"/>
                  <a:gd name="T63" fmla="*/ 72 h 72"/>
                  <a:gd name="T64" fmla="*/ 84 w 135"/>
                  <a:gd name="T65" fmla="*/ 67 h 72"/>
                  <a:gd name="T66" fmla="*/ 101 w 135"/>
                  <a:gd name="T67" fmla="*/ 63 h 72"/>
                  <a:gd name="T68" fmla="*/ 108 w 135"/>
                  <a:gd name="T69" fmla="*/ 57 h 72"/>
                  <a:gd name="T70" fmla="*/ 114 w 135"/>
                  <a:gd name="T71" fmla="*/ 52 h 72"/>
                  <a:gd name="T72" fmla="*/ 120 w 135"/>
                  <a:gd name="T73" fmla="*/ 46 h 72"/>
                  <a:gd name="T74" fmla="*/ 125 w 135"/>
                  <a:gd name="T75" fmla="*/ 38 h 72"/>
                  <a:gd name="T76" fmla="*/ 129 w 135"/>
                  <a:gd name="T77" fmla="*/ 31 h 72"/>
                  <a:gd name="T78" fmla="*/ 131 w 135"/>
                  <a:gd name="T79" fmla="*/ 23 h 72"/>
                  <a:gd name="T80" fmla="*/ 133 w 135"/>
                  <a:gd name="T81" fmla="*/ 14 h 72"/>
                  <a:gd name="T82" fmla="*/ 135 w 135"/>
                  <a:gd name="T83" fmla="*/ 4 h 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Freeform 338"/>
              <p:cNvSpPr>
                <a:spLocks noChangeArrowheads="1"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29 w 131"/>
                  <a:gd name="T5" fmla="*/ 0 h 69"/>
                  <a:gd name="T6" fmla="*/ 127 w 131"/>
                  <a:gd name="T7" fmla="*/ 0 h 69"/>
                  <a:gd name="T8" fmla="*/ 127 w 131"/>
                  <a:gd name="T9" fmla="*/ 2 h 69"/>
                  <a:gd name="T10" fmla="*/ 125 w 131"/>
                  <a:gd name="T11" fmla="*/ 15 h 69"/>
                  <a:gd name="T12" fmla="*/ 121 w 131"/>
                  <a:gd name="T13" fmla="*/ 27 h 69"/>
                  <a:gd name="T14" fmla="*/ 116 w 131"/>
                  <a:gd name="T15" fmla="*/ 38 h 69"/>
                  <a:gd name="T16" fmla="*/ 108 w 131"/>
                  <a:gd name="T17" fmla="*/ 48 h 69"/>
                  <a:gd name="T18" fmla="*/ 99 w 131"/>
                  <a:gd name="T19" fmla="*/ 55 h 69"/>
                  <a:gd name="T20" fmla="*/ 89 w 131"/>
                  <a:gd name="T21" fmla="*/ 61 h 69"/>
                  <a:gd name="T22" fmla="*/ 76 w 131"/>
                  <a:gd name="T23" fmla="*/ 65 h 69"/>
                  <a:gd name="T24" fmla="*/ 64 w 131"/>
                  <a:gd name="T25" fmla="*/ 65 h 69"/>
                  <a:gd name="T26" fmla="*/ 53 w 131"/>
                  <a:gd name="T27" fmla="*/ 65 h 69"/>
                  <a:gd name="T28" fmla="*/ 44 w 131"/>
                  <a:gd name="T29" fmla="*/ 61 h 69"/>
                  <a:gd name="T30" fmla="*/ 34 w 131"/>
                  <a:gd name="T31" fmla="*/ 57 h 69"/>
                  <a:gd name="T32" fmla="*/ 25 w 131"/>
                  <a:gd name="T33" fmla="*/ 51 h 69"/>
                  <a:gd name="T34" fmla="*/ 17 w 131"/>
                  <a:gd name="T35" fmla="*/ 44 h 69"/>
                  <a:gd name="T36" fmla="*/ 11 w 131"/>
                  <a:gd name="T37" fmla="*/ 36 h 69"/>
                  <a:gd name="T38" fmla="*/ 6 w 131"/>
                  <a:gd name="T39" fmla="*/ 27 h 69"/>
                  <a:gd name="T40" fmla="*/ 4 w 131"/>
                  <a:gd name="T41" fmla="*/ 17 h 69"/>
                  <a:gd name="T42" fmla="*/ 2 w 131"/>
                  <a:gd name="T43" fmla="*/ 17 h 69"/>
                  <a:gd name="T44" fmla="*/ 0 w 131"/>
                  <a:gd name="T45" fmla="*/ 17 h 69"/>
                  <a:gd name="T46" fmla="*/ 4 w 131"/>
                  <a:gd name="T47" fmla="*/ 29 h 69"/>
                  <a:gd name="T48" fmla="*/ 8 w 131"/>
                  <a:gd name="T49" fmla="*/ 38 h 69"/>
                  <a:gd name="T50" fmla="*/ 15 w 131"/>
                  <a:gd name="T51" fmla="*/ 48 h 69"/>
                  <a:gd name="T52" fmla="*/ 23 w 131"/>
                  <a:gd name="T53" fmla="*/ 55 h 69"/>
                  <a:gd name="T54" fmla="*/ 32 w 131"/>
                  <a:gd name="T55" fmla="*/ 61 h 69"/>
                  <a:gd name="T56" fmla="*/ 42 w 131"/>
                  <a:gd name="T57" fmla="*/ 65 h 69"/>
                  <a:gd name="T58" fmla="*/ 53 w 131"/>
                  <a:gd name="T59" fmla="*/ 69 h 69"/>
                  <a:gd name="T60" fmla="*/ 64 w 131"/>
                  <a:gd name="T61" fmla="*/ 69 h 69"/>
                  <a:gd name="T62" fmla="*/ 68 w 131"/>
                  <a:gd name="T63" fmla="*/ 69 h 69"/>
                  <a:gd name="T64" fmla="*/ 72 w 131"/>
                  <a:gd name="T65" fmla="*/ 69 h 69"/>
                  <a:gd name="T66" fmla="*/ 82 w 131"/>
                  <a:gd name="T67" fmla="*/ 65 h 69"/>
                  <a:gd name="T68" fmla="*/ 91 w 131"/>
                  <a:gd name="T69" fmla="*/ 63 h 69"/>
                  <a:gd name="T70" fmla="*/ 100 w 131"/>
                  <a:gd name="T71" fmla="*/ 59 h 69"/>
                  <a:gd name="T72" fmla="*/ 108 w 131"/>
                  <a:gd name="T73" fmla="*/ 53 h 69"/>
                  <a:gd name="T74" fmla="*/ 114 w 131"/>
                  <a:gd name="T75" fmla="*/ 46 h 69"/>
                  <a:gd name="T76" fmla="*/ 119 w 131"/>
                  <a:gd name="T77" fmla="*/ 38 h 69"/>
                  <a:gd name="T78" fmla="*/ 123 w 131"/>
                  <a:gd name="T79" fmla="*/ 31 h 69"/>
                  <a:gd name="T80" fmla="*/ 127 w 131"/>
                  <a:gd name="T81" fmla="*/ 21 h 69"/>
                  <a:gd name="T82" fmla="*/ 129 w 131"/>
                  <a:gd name="T83" fmla="*/ 12 h 69"/>
                  <a:gd name="T84" fmla="*/ 131 w 131"/>
                  <a:gd name="T85" fmla="*/ 2 h 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8" name="Freeform 339"/>
              <p:cNvSpPr>
                <a:spLocks noChangeArrowheads="1"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5 w 127"/>
                  <a:gd name="T5" fmla="*/ 0 h 67"/>
                  <a:gd name="T6" fmla="*/ 123 w 127"/>
                  <a:gd name="T7" fmla="*/ 0 h 67"/>
                  <a:gd name="T8" fmla="*/ 123 w 127"/>
                  <a:gd name="T9" fmla="*/ 2 h 67"/>
                  <a:gd name="T10" fmla="*/ 121 w 127"/>
                  <a:gd name="T11" fmla="*/ 15 h 67"/>
                  <a:gd name="T12" fmla="*/ 117 w 127"/>
                  <a:gd name="T13" fmla="*/ 27 h 67"/>
                  <a:gd name="T14" fmla="*/ 112 w 127"/>
                  <a:gd name="T15" fmla="*/ 36 h 67"/>
                  <a:gd name="T16" fmla="*/ 104 w 127"/>
                  <a:gd name="T17" fmla="*/ 46 h 67"/>
                  <a:gd name="T18" fmla="*/ 97 w 127"/>
                  <a:gd name="T19" fmla="*/ 53 h 67"/>
                  <a:gd name="T20" fmla="*/ 85 w 127"/>
                  <a:gd name="T21" fmla="*/ 59 h 67"/>
                  <a:gd name="T22" fmla="*/ 74 w 127"/>
                  <a:gd name="T23" fmla="*/ 63 h 67"/>
                  <a:gd name="T24" fmla="*/ 62 w 127"/>
                  <a:gd name="T25" fmla="*/ 63 h 67"/>
                  <a:gd name="T26" fmla="*/ 51 w 127"/>
                  <a:gd name="T27" fmla="*/ 63 h 67"/>
                  <a:gd name="T28" fmla="*/ 42 w 127"/>
                  <a:gd name="T29" fmla="*/ 59 h 67"/>
                  <a:gd name="T30" fmla="*/ 32 w 127"/>
                  <a:gd name="T31" fmla="*/ 55 h 67"/>
                  <a:gd name="T32" fmla="*/ 25 w 127"/>
                  <a:gd name="T33" fmla="*/ 50 h 67"/>
                  <a:gd name="T34" fmla="*/ 17 w 127"/>
                  <a:gd name="T35" fmla="*/ 44 h 67"/>
                  <a:gd name="T36" fmla="*/ 11 w 127"/>
                  <a:gd name="T37" fmla="*/ 36 h 67"/>
                  <a:gd name="T38" fmla="*/ 6 w 127"/>
                  <a:gd name="T39" fmla="*/ 27 h 67"/>
                  <a:gd name="T40" fmla="*/ 4 w 127"/>
                  <a:gd name="T41" fmla="*/ 17 h 67"/>
                  <a:gd name="T42" fmla="*/ 2 w 127"/>
                  <a:gd name="T43" fmla="*/ 17 h 67"/>
                  <a:gd name="T44" fmla="*/ 0 w 127"/>
                  <a:gd name="T45" fmla="*/ 17 h 67"/>
                  <a:gd name="T46" fmla="*/ 4 w 127"/>
                  <a:gd name="T47" fmla="*/ 29 h 67"/>
                  <a:gd name="T48" fmla="*/ 7 w 127"/>
                  <a:gd name="T49" fmla="*/ 38 h 67"/>
                  <a:gd name="T50" fmla="*/ 15 w 127"/>
                  <a:gd name="T51" fmla="*/ 46 h 67"/>
                  <a:gd name="T52" fmla="*/ 23 w 127"/>
                  <a:gd name="T53" fmla="*/ 53 h 67"/>
                  <a:gd name="T54" fmla="*/ 30 w 127"/>
                  <a:gd name="T55" fmla="*/ 59 h 67"/>
                  <a:gd name="T56" fmla="*/ 40 w 127"/>
                  <a:gd name="T57" fmla="*/ 63 h 67"/>
                  <a:gd name="T58" fmla="*/ 51 w 127"/>
                  <a:gd name="T59" fmla="*/ 67 h 67"/>
                  <a:gd name="T60" fmla="*/ 62 w 127"/>
                  <a:gd name="T61" fmla="*/ 67 h 67"/>
                  <a:gd name="T62" fmla="*/ 76 w 127"/>
                  <a:gd name="T63" fmla="*/ 67 h 67"/>
                  <a:gd name="T64" fmla="*/ 87 w 127"/>
                  <a:gd name="T65" fmla="*/ 63 h 67"/>
                  <a:gd name="T66" fmla="*/ 98 w 127"/>
                  <a:gd name="T67" fmla="*/ 55 h 67"/>
                  <a:gd name="T68" fmla="*/ 108 w 127"/>
                  <a:gd name="T69" fmla="*/ 48 h 67"/>
                  <a:gd name="T70" fmla="*/ 116 w 127"/>
                  <a:gd name="T71" fmla="*/ 38 h 67"/>
                  <a:gd name="T72" fmla="*/ 121 w 127"/>
                  <a:gd name="T73" fmla="*/ 27 h 67"/>
                  <a:gd name="T74" fmla="*/ 125 w 127"/>
                  <a:gd name="T75" fmla="*/ 15 h 67"/>
                  <a:gd name="T76" fmla="*/ 127 w 127"/>
                  <a:gd name="T77" fmla="*/ 2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Freeform 340"/>
              <p:cNvSpPr>
                <a:spLocks noChangeArrowheads="1"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1 w 123"/>
                  <a:gd name="T5" fmla="*/ 0 h 65"/>
                  <a:gd name="T6" fmla="*/ 119 w 123"/>
                  <a:gd name="T7" fmla="*/ 0 h 65"/>
                  <a:gd name="T8" fmla="*/ 119 w 123"/>
                  <a:gd name="T9" fmla="*/ 2 h 65"/>
                  <a:gd name="T10" fmla="*/ 117 w 123"/>
                  <a:gd name="T11" fmla="*/ 14 h 65"/>
                  <a:gd name="T12" fmla="*/ 114 w 123"/>
                  <a:gd name="T13" fmla="*/ 25 h 65"/>
                  <a:gd name="T14" fmla="*/ 108 w 123"/>
                  <a:gd name="T15" fmla="*/ 36 h 65"/>
                  <a:gd name="T16" fmla="*/ 102 w 123"/>
                  <a:gd name="T17" fmla="*/ 44 h 65"/>
                  <a:gd name="T18" fmla="*/ 93 w 123"/>
                  <a:gd name="T19" fmla="*/ 51 h 65"/>
                  <a:gd name="T20" fmla="*/ 83 w 123"/>
                  <a:gd name="T21" fmla="*/ 57 h 65"/>
                  <a:gd name="T22" fmla="*/ 72 w 123"/>
                  <a:gd name="T23" fmla="*/ 61 h 65"/>
                  <a:gd name="T24" fmla="*/ 60 w 123"/>
                  <a:gd name="T25" fmla="*/ 61 h 65"/>
                  <a:gd name="T26" fmla="*/ 49 w 123"/>
                  <a:gd name="T27" fmla="*/ 61 h 65"/>
                  <a:gd name="T28" fmla="*/ 40 w 123"/>
                  <a:gd name="T29" fmla="*/ 57 h 65"/>
                  <a:gd name="T30" fmla="*/ 32 w 123"/>
                  <a:gd name="T31" fmla="*/ 53 h 65"/>
                  <a:gd name="T32" fmla="*/ 24 w 123"/>
                  <a:gd name="T33" fmla="*/ 48 h 65"/>
                  <a:gd name="T34" fmla="*/ 17 w 123"/>
                  <a:gd name="T35" fmla="*/ 42 h 65"/>
                  <a:gd name="T36" fmla="*/ 11 w 123"/>
                  <a:gd name="T37" fmla="*/ 34 h 65"/>
                  <a:gd name="T38" fmla="*/ 5 w 123"/>
                  <a:gd name="T39" fmla="*/ 27 h 65"/>
                  <a:gd name="T40" fmla="*/ 4 w 123"/>
                  <a:gd name="T41" fmla="*/ 17 h 65"/>
                  <a:gd name="T42" fmla="*/ 2 w 123"/>
                  <a:gd name="T43" fmla="*/ 17 h 65"/>
                  <a:gd name="T44" fmla="*/ 0 w 123"/>
                  <a:gd name="T45" fmla="*/ 17 h 65"/>
                  <a:gd name="T46" fmla="*/ 2 w 123"/>
                  <a:gd name="T47" fmla="*/ 27 h 65"/>
                  <a:gd name="T48" fmla="*/ 7 w 123"/>
                  <a:gd name="T49" fmla="*/ 36 h 65"/>
                  <a:gd name="T50" fmla="*/ 13 w 123"/>
                  <a:gd name="T51" fmla="*/ 44 h 65"/>
                  <a:gd name="T52" fmla="*/ 21 w 123"/>
                  <a:gd name="T53" fmla="*/ 51 h 65"/>
                  <a:gd name="T54" fmla="*/ 30 w 123"/>
                  <a:gd name="T55" fmla="*/ 57 h 65"/>
                  <a:gd name="T56" fmla="*/ 40 w 123"/>
                  <a:gd name="T57" fmla="*/ 61 h 65"/>
                  <a:gd name="T58" fmla="*/ 49 w 123"/>
                  <a:gd name="T59" fmla="*/ 65 h 65"/>
                  <a:gd name="T60" fmla="*/ 60 w 123"/>
                  <a:gd name="T61" fmla="*/ 65 h 65"/>
                  <a:gd name="T62" fmla="*/ 72 w 123"/>
                  <a:gd name="T63" fmla="*/ 65 h 65"/>
                  <a:gd name="T64" fmla="*/ 85 w 123"/>
                  <a:gd name="T65" fmla="*/ 61 h 65"/>
                  <a:gd name="T66" fmla="*/ 95 w 123"/>
                  <a:gd name="T67" fmla="*/ 55 h 65"/>
                  <a:gd name="T68" fmla="*/ 104 w 123"/>
                  <a:gd name="T69" fmla="*/ 48 h 65"/>
                  <a:gd name="T70" fmla="*/ 112 w 123"/>
                  <a:gd name="T71" fmla="*/ 38 h 65"/>
                  <a:gd name="T72" fmla="*/ 117 w 123"/>
                  <a:gd name="T73" fmla="*/ 27 h 65"/>
                  <a:gd name="T74" fmla="*/ 121 w 123"/>
                  <a:gd name="T75" fmla="*/ 15 h 65"/>
                  <a:gd name="T76" fmla="*/ 123 w 123"/>
                  <a:gd name="T77" fmla="*/ 2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0" name="Freeform 341"/>
              <p:cNvSpPr>
                <a:spLocks noChangeArrowheads="1"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7 w 119"/>
                  <a:gd name="T5" fmla="*/ 0 h 63"/>
                  <a:gd name="T6" fmla="*/ 115 w 119"/>
                  <a:gd name="T7" fmla="*/ 0 h 63"/>
                  <a:gd name="T8" fmla="*/ 115 w 119"/>
                  <a:gd name="T9" fmla="*/ 2 h 63"/>
                  <a:gd name="T10" fmla="*/ 113 w 119"/>
                  <a:gd name="T11" fmla="*/ 14 h 63"/>
                  <a:gd name="T12" fmla="*/ 110 w 119"/>
                  <a:gd name="T13" fmla="*/ 25 h 63"/>
                  <a:gd name="T14" fmla="*/ 106 w 119"/>
                  <a:gd name="T15" fmla="*/ 34 h 63"/>
                  <a:gd name="T16" fmla="*/ 98 w 119"/>
                  <a:gd name="T17" fmla="*/ 42 h 63"/>
                  <a:gd name="T18" fmla="*/ 91 w 119"/>
                  <a:gd name="T19" fmla="*/ 50 h 63"/>
                  <a:gd name="T20" fmla="*/ 79 w 119"/>
                  <a:gd name="T21" fmla="*/ 55 h 63"/>
                  <a:gd name="T22" fmla="*/ 70 w 119"/>
                  <a:gd name="T23" fmla="*/ 59 h 63"/>
                  <a:gd name="T24" fmla="*/ 58 w 119"/>
                  <a:gd name="T25" fmla="*/ 59 h 63"/>
                  <a:gd name="T26" fmla="*/ 49 w 119"/>
                  <a:gd name="T27" fmla="*/ 59 h 63"/>
                  <a:gd name="T28" fmla="*/ 39 w 119"/>
                  <a:gd name="T29" fmla="*/ 55 h 63"/>
                  <a:gd name="T30" fmla="*/ 30 w 119"/>
                  <a:gd name="T31" fmla="*/ 51 h 63"/>
                  <a:gd name="T32" fmla="*/ 22 w 119"/>
                  <a:gd name="T33" fmla="*/ 48 h 63"/>
                  <a:gd name="T34" fmla="*/ 17 w 119"/>
                  <a:gd name="T35" fmla="*/ 40 h 63"/>
                  <a:gd name="T36" fmla="*/ 11 w 119"/>
                  <a:gd name="T37" fmla="*/ 34 h 63"/>
                  <a:gd name="T38" fmla="*/ 5 w 119"/>
                  <a:gd name="T39" fmla="*/ 25 h 63"/>
                  <a:gd name="T40" fmla="*/ 3 w 119"/>
                  <a:gd name="T41" fmla="*/ 15 h 63"/>
                  <a:gd name="T42" fmla="*/ 2 w 119"/>
                  <a:gd name="T43" fmla="*/ 17 h 63"/>
                  <a:gd name="T44" fmla="*/ 0 w 119"/>
                  <a:gd name="T45" fmla="*/ 17 h 63"/>
                  <a:gd name="T46" fmla="*/ 2 w 119"/>
                  <a:gd name="T47" fmla="*/ 27 h 63"/>
                  <a:gd name="T48" fmla="*/ 7 w 119"/>
                  <a:gd name="T49" fmla="*/ 36 h 63"/>
                  <a:gd name="T50" fmla="*/ 13 w 119"/>
                  <a:gd name="T51" fmla="*/ 44 h 63"/>
                  <a:gd name="T52" fmla="*/ 21 w 119"/>
                  <a:gd name="T53" fmla="*/ 50 h 63"/>
                  <a:gd name="T54" fmla="*/ 28 w 119"/>
                  <a:gd name="T55" fmla="*/ 55 h 63"/>
                  <a:gd name="T56" fmla="*/ 38 w 119"/>
                  <a:gd name="T57" fmla="*/ 59 h 63"/>
                  <a:gd name="T58" fmla="*/ 47 w 119"/>
                  <a:gd name="T59" fmla="*/ 63 h 63"/>
                  <a:gd name="T60" fmla="*/ 58 w 119"/>
                  <a:gd name="T61" fmla="*/ 63 h 63"/>
                  <a:gd name="T62" fmla="*/ 70 w 119"/>
                  <a:gd name="T63" fmla="*/ 63 h 63"/>
                  <a:gd name="T64" fmla="*/ 81 w 119"/>
                  <a:gd name="T65" fmla="*/ 59 h 63"/>
                  <a:gd name="T66" fmla="*/ 93 w 119"/>
                  <a:gd name="T67" fmla="*/ 53 h 63"/>
                  <a:gd name="T68" fmla="*/ 100 w 119"/>
                  <a:gd name="T69" fmla="*/ 46 h 63"/>
                  <a:gd name="T70" fmla="*/ 108 w 119"/>
                  <a:gd name="T71" fmla="*/ 36 h 63"/>
                  <a:gd name="T72" fmla="*/ 113 w 119"/>
                  <a:gd name="T73" fmla="*/ 27 h 63"/>
                  <a:gd name="T74" fmla="*/ 117 w 119"/>
                  <a:gd name="T75" fmla="*/ 15 h 63"/>
                  <a:gd name="T76" fmla="*/ 119 w 119"/>
                  <a:gd name="T77" fmla="*/ 2 h 6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Freeform 342"/>
              <p:cNvSpPr>
                <a:spLocks noChangeArrowheads="1"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2 h 61"/>
                  <a:gd name="T12" fmla="*/ 110 w 115"/>
                  <a:gd name="T13" fmla="*/ 14 h 61"/>
                  <a:gd name="T14" fmla="*/ 106 w 115"/>
                  <a:gd name="T15" fmla="*/ 25 h 61"/>
                  <a:gd name="T16" fmla="*/ 102 w 115"/>
                  <a:gd name="T17" fmla="*/ 33 h 61"/>
                  <a:gd name="T18" fmla="*/ 94 w 115"/>
                  <a:gd name="T19" fmla="*/ 42 h 61"/>
                  <a:gd name="T20" fmla="*/ 87 w 115"/>
                  <a:gd name="T21" fmla="*/ 48 h 61"/>
                  <a:gd name="T22" fmla="*/ 77 w 115"/>
                  <a:gd name="T23" fmla="*/ 53 h 61"/>
                  <a:gd name="T24" fmla="*/ 68 w 115"/>
                  <a:gd name="T25" fmla="*/ 57 h 61"/>
                  <a:gd name="T26" fmla="*/ 56 w 115"/>
                  <a:gd name="T27" fmla="*/ 57 h 61"/>
                  <a:gd name="T28" fmla="*/ 47 w 115"/>
                  <a:gd name="T29" fmla="*/ 57 h 61"/>
                  <a:gd name="T30" fmla="*/ 37 w 115"/>
                  <a:gd name="T31" fmla="*/ 55 h 61"/>
                  <a:gd name="T32" fmla="*/ 30 w 115"/>
                  <a:gd name="T33" fmla="*/ 51 h 61"/>
                  <a:gd name="T34" fmla="*/ 22 w 115"/>
                  <a:gd name="T35" fmla="*/ 46 h 61"/>
                  <a:gd name="T36" fmla="*/ 15 w 115"/>
                  <a:gd name="T37" fmla="*/ 40 h 61"/>
                  <a:gd name="T38" fmla="*/ 9 w 115"/>
                  <a:gd name="T39" fmla="*/ 33 h 61"/>
                  <a:gd name="T40" fmla="*/ 5 w 115"/>
                  <a:gd name="T41" fmla="*/ 25 h 61"/>
                  <a:gd name="T42" fmla="*/ 3 w 115"/>
                  <a:gd name="T43" fmla="*/ 15 h 61"/>
                  <a:gd name="T44" fmla="*/ 1 w 115"/>
                  <a:gd name="T45" fmla="*/ 15 h 61"/>
                  <a:gd name="T46" fmla="*/ 0 w 115"/>
                  <a:gd name="T47" fmla="*/ 17 h 61"/>
                  <a:gd name="T48" fmla="*/ 1 w 115"/>
                  <a:gd name="T49" fmla="*/ 27 h 61"/>
                  <a:gd name="T50" fmla="*/ 7 w 115"/>
                  <a:gd name="T51" fmla="*/ 34 h 61"/>
                  <a:gd name="T52" fmla="*/ 13 w 115"/>
                  <a:gd name="T53" fmla="*/ 42 h 61"/>
                  <a:gd name="T54" fmla="*/ 20 w 115"/>
                  <a:gd name="T55" fmla="*/ 48 h 61"/>
                  <a:gd name="T56" fmla="*/ 28 w 115"/>
                  <a:gd name="T57" fmla="*/ 53 h 61"/>
                  <a:gd name="T58" fmla="*/ 36 w 115"/>
                  <a:gd name="T59" fmla="*/ 57 h 61"/>
                  <a:gd name="T60" fmla="*/ 45 w 115"/>
                  <a:gd name="T61" fmla="*/ 61 h 61"/>
                  <a:gd name="T62" fmla="*/ 56 w 115"/>
                  <a:gd name="T63" fmla="*/ 61 h 61"/>
                  <a:gd name="T64" fmla="*/ 68 w 115"/>
                  <a:gd name="T65" fmla="*/ 61 h 61"/>
                  <a:gd name="T66" fmla="*/ 79 w 115"/>
                  <a:gd name="T67" fmla="*/ 57 h 61"/>
                  <a:gd name="T68" fmla="*/ 89 w 115"/>
                  <a:gd name="T69" fmla="*/ 51 h 61"/>
                  <a:gd name="T70" fmla="*/ 98 w 115"/>
                  <a:gd name="T71" fmla="*/ 44 h 61"/>
                  <a:gd name="T72" fmla="*/ 104 w 115"/>
                  <a:gd name="T73" fmla="*/ 36 h 61"/>
                  <a:gd name="T74" fmla="*/ 110 w 115"/>
                  <a:gd name="T75" fmla="*/ 25 h 61"/>
                  <a:gd name="T76" fmla="*/ 113 w 115"/>
                  <a:gd name="T77" fmla="*/ 14 h 61"/>
                  <a:gd name="T78" fmla="*/ 115 w 115"/>
                  <a:gd name="T79" fmla="*/ 2 h 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2" name="Freeform 343"/>
              <p:cNvSpPr>
                <a:spLocks noChangeArrowheads="1"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09 w 112"/>
                  <a:gd name="T9" fmla="*/ 0 h 59"/>
                  <a:gd name="T10" fmla="*/ 109 w 112"/>
                  <a:gd name="T11" fmla="*/ 2 h 59"/>
                  <a:gd name="T12" fmla="*/ 107 w 112"/>
                  <a:gd name="T13" fmla="*/ 14 h 59"/>
                  <a:gd name="T14" fmla="*/ 105 w 112"/>
                  <a:gd name="T15" fmla="*/ 23 h 59"/>
                  <a:gd name="T16" fmla="*/ 99 w 112"/>
                  <a:gd name="T17" fmla="*/ 33 h 59"/>
                  <a:gd name="T18" fmla="*/ 93 w 112"/>
                  <a:gd name="T19" fmla="*/ 40 h 59"/>
                  <a:gd name="T20" fmla="*/ 84 w 112"/>
                  <a:gd name="T21" fmla="*/ 46 h 59"/>
                  <a:gd name="T22" fmla="*/ 76 w 112"/>
                  <a:gd name="T23" fmla="*/ 51 h 59"/>
                  <a:gd name="T24" fmla="*/ 65 w 112"/>
                  <a:gd name="T25" fmla="*/ 55 h 59"/>
                  <a:gd name="T26" fmla="*/ 55 w 112"/>
                  <a:gd name="T27" fmla="*/ 55 h 59"/>
                  <a:gd name="T28" fmla="*/ 46 w 112"/>
                  <a:gd name="T29" fmla="*/ 55 h 59"/>
                  <a:gd name="T30" fmla="*/ 36 w 112"/>
                  <a:gd name="T31" fmla="*/ 53 h 59"/>
                  <a:gd name="T32" fmla="*/ 29 w 112"/>
                  <a:gd name="T33" fmla="*/ 50 h 59"/>
                  <a:gd name="T34" fmla="*/ 21 w 112"/>
                  <a:gd name="T35" fmla="*/ 44 h 59"/>
                  <a:gd name="T36" fmla="*/ 16 w 112"/>
                  <a:gd name="T37" fmla="*/ 38 h 59"/>
                  <a:gd name="T38" fmla="*/ 10 w 112"/>
                  <a:gd name="T39" fmla="*/ 33 h 59"/>
                  <a:gd name="T40" fmla="*/ 6 w 112"/>
                  <a:gd name="T41" fmla="*/ 23 h 59"/>
                  <a:gd name="T42" fmla="*/ 4 w 112"/>
                  <a:gd name="T43" fmla="*/ 15 h 59"/>
                  <a:gd name="T44" fmla="*/ 2 w 112"/>
                  <a:gd name="T45" fmla="*/ 15 h 59"/>
                  <a:gd name="T46" fmla="*/ 0 w 112"/>
                  <a:gd name="T47" fmla="*/ 15 h 59"/>
                  <a:gd name="T48" fmla="*/ 2 w 112"/>
                  <a:gd name="T49" fmla="*/ 25 h 59"/>
                  <a:gd name="T50" fmla="*/ 8 w 112"/>
                  <a:gd name="T51" fmla="*/ 34 h 59"/>
                  <a:gd name="T52" fmla="*/ 14 w 112"/>
                  <a:gd name="T53" fmla="*/ 40 h 59"/>
                  <a:gd name="T54" fmla="*/ 19 w 112"/>
                  <a:gd name="T55" fmla="*/ 48 h 59"/>
                  <a:gd name="T56" fmla="*/ 27 w 112"/>
                  <a:gd name="T57" fmla="*/ 51 h 59"/>
                  <a:gd name="T58" fmla="*/ 36 w 112"/>
                  <a:gd name="T59" fmla="*/ 55 h 59"/>
                  <a:gd name="T60" fmla="*/ 46 w 112"/>
                  <a:gd name="T61" fmla="*/ 59 h 59"/>
                  <a:gd name="T62" fmla="*/ 55 w 112"/>
                  <a:gd name="T63" fmla="*/ 59 h 59"/>
                  <a:gd name="T64" fmla="*/ 67 w 112"/>
                  <a:gd name="T65" fmla="*/ 59 h 59"/>
                  <a:gd name="T66" fmla="*/ 76 w 112"/>
                  <a:gd name="T67" fmla="*/ 55 h 59"/>
                  <a:gd name="T68" fmla="*/ 88 w 112"/>
                  <a:gd name="T69" fmla="*/ 50 h 59"/>
                  <a:gd name="T70" fmla="*/ 95 w 112"/>
                  <a:gd name="T71" fmla="*/ 42 h 59"/>
                  <a:gd name="T72" fmla="*/ 103 w 112"/>
                  <a:gd name="T73" fmla="*/ 34 h 59"/>
                  <a:gd name="T74" fmla="*/ 107 w 112"/>
                  <a:gd name="T75" fmla="*/ 25 h 59"/>
                  <a:gd name="T76" fmla="*/ 110 w 112"/>
                  <a:gd name="T77" fmla="*/ 14 h 59"/>
                  <a:gd name="T78" fmla="*/ 112 w 112"/>
                  <a:gd name="T79" fmla="*/ 2 h 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Freeform 344"/>
              <p:cNvSpPr>
                <a:spLocks noChangeArrowheads="1"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3 w 108"/>
                  <a:gd name="T13" fmla="*/ 14 h 57"/>
                  <a:gd name="T14" fmla="*/ 101 w 108"/>
                  <a:gd name="T15" fmla="*/ 23 h 57"/>
                  <a:gd name="T16" fmla="*/ 95 w 108"/>
                  <a:gd name="T17" fmla="*/ 31 h 57"/>
                  <a:gd name="T18" fmla="*/ 89 w 108"/>
                  <a:gd name="T19" fmla="*/ 38 h 57"/>
                  <a:gd name="T20" fmla="*/ 82 w 108"/>
                  <a:gd name="T21" fmla="*/ 46 h 57"/>
                  <a:gd name="T22" fmla="*/ 72 w 108"/>
                  <a:gd name="T23" fmla="*/ 50 h 57"/>
                  <a:gd name="T24" fmla="*/ 63 w 108"/>
                  <a:gd name="T25" fmla="*/ 53 h 57"/>
                  <a:gd name="T26" fmla="*/ 53 w 108"/>
                  <a:gd name="T27" fmla="*/ 53 h 57"/>
                  <a:gd name="T28" fmla="*/ 44 w 108"/>
                  <a:gd name="T29" fmla="*/ 53 h 57"/>
                  <a:gd name="T30" fmla="*/ 36 w 108"/>
                  <a:gd name="T31" fmla="*/ 51 h 57"/>
                  <a:gd name="T32" fmla="*/ 29 w 108"/>
                  <a:gd name="T33" fmla="*/ 48 h 57"/>
                  <a:gd name="T34" fmla="*/ 21 w 108"/>
                  <a:gd name="T35" fmla="*/ 42 h 57"/>
                  <a:gd name="T36" fmla="*/ 16 w 108"/>
                  <a:gd name="T37" fmla="*/ 36 h 57"/>
                  <a:gd name="T38" fmla="*/ 10 w 108"/>
                  <a:gd name="T39" fmla="*/ 31 h 57"/>
                  <a:gd name="T40" fmla="*/ 6 w 108"/>
                  <a:gd name="T41" fmla="*/ 23 h 57"/>
                  <a:gd name="T42" fmla="*/ 4 w 108"/>
                  <a:gd name="T43" fmla="*/ 15 h 57"/>
                  <a:gd name="T44" fmla="*/ 2 w 108"/>
                  <a:gd name="T45" fmla="*/ 15 h 57"/>
                  <a:gd name="T46" fmla="*/ 0 w 108"/>
                  <a:gd name="T47" fmla="*/ 15 h 57"/>
                  <a:gd name="T48" fmla="*/ 2 w 108"/>
                  <a:gd name="T49" fmla="*/ 25 h 57"/>
                  <a:gd name="T50" fmla="*/ 6 w 108"/>
                  <a:gd name="T51" fmla="*/ 33 h 57"/>
                  <a:gd name="T52" fmla="*/ 12 w 108"/>
                  <a:gd name="T53" fmla="*/ 40 h 57"/>
                  <a:gd name="T54" fmla="*/ 19 w 108"/>
                  <a:gd name="T55" fmla="*/ 46 h 57"/>
                  <a:gd name="T56" fmla="*/ 27 w 108"/>
                  <a:gd name="T57" fmla="*/ 51 h 57"/>
                  <a:gd name="T58" fmla="*/ 34 w 108"/>
                  <a:gd name="T59" fmla="*/ 55 h 57"/>
                  <a:gd name="T60" fmla="*/ 44 w 108"/>
                  <a:gd name="T61" fmla="*/ 57 h 57"/>
                  <a:gd name="T62" fmla="*/ 53 w 108"/>
                  <a:gd name="T63" fmla="*/ 57 h 57"/>
                  <a:gd name="T64" fmla="*/ 65 w 108"/>
                  <a:gd name="T65" fmla="*/ 57 h 57"/>
                  <a:gd name="T66" fmla="*/ 74 w 108"/>
                  <a:gd name="T67" fmla="*/ 53 h 57"/>
                  <a:gd name="T68" fmla="*/ 84 w 108"/>
                  <a:gd name="T69" fmla="*/ 48 h 57"/>
                  <a:gd name="T70" fmla="*/ 91 w 108"/>
                  <a:gd name="T71" fmla="*/ 42 h 57"/>
                  <a:gd name="T72" fmla="*/ 99 w 108"/>
                  <a:gd name="T73" fmla="*/ 33 h 57"/>
                  <a:gd name="T74" fmla="*/ 103 w 108"/>
                  <a:gd name="T75" fmla="*/ 25 h 57"/>
                  <a:gd name="T76" fmla="*/ 107 w 108"/>
                  <a:gd name="T77" fmla="*/ 14 h 57"/>
                  <a:gd name="T78" fmla="*/ 108 w 108"/>
                  <a:gd name="T79" fmla="*/ 2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Freeform 345"/>
              <p:cNvSpPr>
                <a:spLocks noChangeArrowheads="1"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99 w 105"/>
                  <a:gd name="T13" fmla="*/ 12 h 55"/>
                  <a:gd name="T14" fmla="*/ 97 w 105"/>
                  <a:gd name="T15" fmla="*/ 21 h 55"/>
                  <a:gd name="T16" fmla="*/ 91 w 105"/>
                  <a:gd name="T17" fmla="*/ 31 h 55"/>
                  <a:gd name="T18" fmla="*/ 86 w 105"/>
                  <a:gd name="T19" fmla="*/ 38 h 55"/>
                  <a:gd name="T20" fmla="*/ 78 w 105"/>
                  <a:gd name="T21" fmla="*/ 44 h 55"/>
                  <a:gd name="T22" fmla="*/ 70 w 105"/>
                  <a:gd name="T23" fmla="*/ 48 h 55"/>
                  <a:gd name="T24" fmla="*/ 61 w 105"/>
                  <a:gd name="T25" fmla="*/ 51 h 55"/>
                  <a:gd name="T26" fmla="*/ 51 w 105"/>
                  <a:gd name="T27" fmla="*/ 51 h 55"/>
                  <a:gd name="T28" fmla="*/ 42 w 105"/>
                  <a:gd name="T29" fmla="*/ 51 h 55"/>
                  <a:gd name="T30" fmla="*/ 34 w 105"/>
                  <a:gd name="T31" fmla="*/ 50 h 55"/>
                  <a:gd name="T32" fmla="*/ 27 w 105"/>
                  <a:gd name="T33" fmla="*/ 46 h 55"/>
                  <a:gd name="T34" fmla="*/ 21 w 105"/>
                  <a:gd name="T35" fmla="*/ 42 h 55"/>
                  <a:gd name="T36" fmla="*/ 15 w 105"/>
                  <a:gd name="T37" fmla="*/ 36 h 55"/>
                  <a:gd name="T38" fmla="*/ 10 w 105"/>
                  <a:gd name="T39" fmla="*/ 31 h 55"/>
                  <a:gd name="T40" fmla="*/ 6 w 105"/>
                  <a:gd name="T41" fmla="*/ 23 h 55"/>
                  <a:gd name="T42" fmla="*/ 4 w 105"/>
                  <a:gd name="T43" fmla="*/ 15 h 55"/>
                  <a:gd name="T44" fmla="*/ 2 w 105"/>
                  <a:gd name="T45" fmla="*/ 15 h 55"/>
                  <a:gd name="T46" fmla="*/ 0 w 105"/>
                  <a:gd name="T47" fmla="*/ 15 h 55"/>
                  <a:gd name="T48" fmla="*/ 2 w 105"/>
                  <a:gd name="T49" fmla="*/ 23 h 55"/>
                  <a:gd name="T50" fmla="*/ 6 w 105"/>
                  <a:gd name="T51" fmla="*/ 33 h 55"/>
                  <a:gd name="T52" fmla="*/ 12 w 105"/>
                  <a:gd name="T53" fmla="*/ 38 h 55"/>
                  <a:gd name="T54" fmla="*/ 17 w 105"/>
                  <a:gd name="T55" fmla="*/ 44 h 55"/>
                  <a:gd name="T56" fmla="*/ 25 w 105"/>
                  <a:gd name="T57" fmla="*/ 50 h 55"/>
                  <a:gd name="T58" fmla="*/ 32 w 105"/>
                  <a:gd name="T59" fmla="*/ 53 h 55"/>
                  <a:gd name="T60" fmla="*/ 42 w 105"/>
                  <a:gd name="T61" fmla="*/ 55 h 55"/>
                  <a:gd name="T62" fmla="*/ 51 w 105"/>
                  <a:gd name="T63" fmla="*/ 55 h 55"/>
                  <a:gd name="T64" fmla="*/ 61 w 105"/>
                  <a:gd name="T65" fmla="*/ 55 h 55"/>
                  <a:gd name="T66" fmla="*/ 72 w 105"/>
                  <a:gd name="T67" fmla="*/ 51 h 55"/>
                  <a:gd name="T68" fmla="*/ 80 w 105"/>
                  <a:gd name="T69" fmla="*/ 46 h 55"/>
                  <a:gd name="T70" fmla="*/ 89 w 105"/>
                  <a:gd name="T71" fmla="*/ 40 h 55"/>
                  <a:gd name="T72" fmla="*/ 95 w 105"/>
                  <a:gd name="T73" fmla="*/ 33 h 55"/>
                  <a:gd name="T74" fmla="*/ 101 w 105"/>
                  <a:gd name="T75" fmla="*/ 23 h 55"/>
                  <a:gd name="T76" fmla="*/ 103 w 105"/>
                  <a:gd name="T77" fmla="*/ 14 h 55"/>
                  <a:gd name="T78" fmla="*/ 105 w 105"/>
                  <a:gd name="T79" fmla="*/ 2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Freeform 346"/>
              <p:cNvSpPr>
                <a:spLocks noChangeArrowheads="1"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5 w 101"/>
                  <a:gd name="T13" fmla="*/ 12 h 53"/>
                  <a:gd name="T14" fmla="*/ 93 w 101"/>
                  <a:gd name="T15" fmla="*/ 21 h 53"/>
                  <a:gd name="T16" fmla="*/ 87 w 101"/>
                  <a:gd name="T17" fmla="*/ 29 h 53"/>
                  <a:gd name="T18" fmla="*/ 82 w 101"/>
                  <a:gd name="T19" fmla="*/ 36 h 53"/>
                  <a:gd name="T20" fmla="*/ 76 w 101"/>
                  <a:gd name="T21" fmla="*/ 42 h 53"/>
                  <a:gd name="T22" fmla="*/ 67 w 101"/>
                  <a:gd name="T23" fmla="*/ 46 h 53"/>
                  <a:gd name="T24" fmla="*/ 59 w 101"/>
                  <a:gd name="T25" fmla="*/ 50 h 53"/>
                  <a:gd name="T26" fmla="*/ 49 w 101"/>
                  <a:gd name="T27" fmla="*/ 50 h 53"/>
                  <a:gd name="T28" fmla="*/ 42 w 101"/>
                  <a:gd name="T29" fmla="*/ 50 h 53"/>
                  <a:gd name="T30" fmla="*/ 34 w 101"/>
                  <a:gd name="T31" fmla="*/ 48 h 53"/>
                  <a:gd name="T32" fmla="*/ 27 w 101"/>
                  <a:gd name="T33" fmla="*/ 44 h 53"/>
                  <a:gd name="T34" fmla="*/ 19 w 101"/>
                  <a:gd name="T35" fmla="*/ 40 h 53"/>
                  <a:gd name="T36" fmla="*/ 13 w 101"/>
                  <a:gd name="T37" fmla="*/ 34 h 53"/>
                  <a:gd name="T38" fmla="*/ 10 w 101"/>
                  <a:gd name="T39" fmla="*/ 29 h 53"/>
                  <a:gd name="T40" fmla="*/ 6 w 101"/>
                  <a:gd name="T41" fmla="*/ 21 h 53"/>
                  <a:gd name="T42" fmla="*/ 4 w 101"/>
                  <a:gd name="T43" fmla="*/ 15 h 53"/>
                  <a:gd name="T44" fmla="*/ 2 w 101"/>
                  <a:gd name="T45" fmla="*/ 15 h 53"/>
                  <a:gd name="T46" fmla="*/ 0 w 101"/>
                  <a:gd name="T47" fmla="*/ 15 h 53"/>
                  <a:gd name="T48" fmla="*/ 2 w 101"/>
                  <a:gd name="T49" fmla="*/ 23 h 53"/>
                  <a:gd name="T50" fmla="*/ 6 w 101"/>
                  <a:gd name="T51" fmla="*/ 31 h 53"/>
                  <a:gd name="T52" fmla="*/ 12 w 101"/>
                  <a:gd name="T53" fmla="*/ 36 h 53"/>
                  <a:gd name="T54" fmla="*/ 17 w 101"/>
                  <a:gd name="T55" fmla="*/ 42 h 53"/>
                  <a:gd name="T56" fmla="*/ 25 w 101"/>
                  <a:gd name="T57" fmla="*/ 48 h 53"/>
                  <a:gd name="T58" fmla="*/ 32 w 101"/>
                  <a:gd name="T59" fmla="*/ 51 h 53"/>
                  <a:gd name="T60" fmla="*/ 40 w 101"/>
                  <a:gd name="T61" fmla="*/ 53 h 53"/>
                  <a:gd name="T62" fmla="*/ 49 w 101"/>
                  <a:gd name="T63" fmla="*/ 53 h 53"/>
                  <a:gd name="T64" fmla="*/ 59 w 101"/>
                  <a:gd name="T65" fmla="*/ 53 h 53"/>
                  <a:gd name="T66" fmla="*/ 68 w 101"/>
                  <a:gd name="T67" fmla="*/ 50 h 53"/>
                  <a:gd name="T68" fmla="*/ 78 w 101"/>
                  <a:gd name="T69" fmla="*/ 46 h 53"/>
                  <a:gd name="T70" fmla="*/ 85 w 101"/>
                  <a:gd name="T71" fmla="*/ 38 h 53"/>
                  <a:gd name="T72" fmla="*/ 91 w 101"/>
                  <a:gd name="T73" fmla="*/ 31 h 53"/>
                  <a:gd name="T74" fmla="*/ 97 w 101"/>
                  <a:gd name="T75" fmla="*/ 23 h 53"/>
                  <a:gd name="T76" fmla="*/ 99 w 101"/>
                  <a:gd name="T77" fmla="*/ 14 h 53"/>
                  <a:gd name="T78" fmla="*/ 101 w 101"/>
                  <a:gd name="T79" fmla="*/ 2 h 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Freeform 347"/>
              <p:cNvSpPr>
                <a:spLocks noChangeArrowheads="1"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1 w 97"/>
                  <a:gd name="T13" fmla="*/ 12 h 51"/>
                  <a:gd name="T14" fmla="*/ 89 w 97"/>
                  <a:gd name="T15" fmla="*/ 21 h 51"/>
                  <a:gd name="T16" fmla="*/ 85 w 97"/>
                  <a:gd name="T17" fmla="*/ 29 h 51"/>
                  <a:gd name="T18" fmla="*/ 80 w 97"/>
                  <a:gd name="T19" fmla="*/ 34 h 51"/>
                  <a:gd name="T20" fmla="*/ 72 w 97"/>
                  <a:gd name="T21" fmla="*/ 40 h 51"/>
                  <a:gd name="T22" fmla="*/ 65 w 97"/>
                  <a:gd name="T23" fmla="*/ 44 h 51"/>
                  <a:gd name="T24" fmla="*/ 57 w 97"/>
                  <a:gd name="T25" fmla="*/ 48 h 51"/>
                  <a:gd name="T26" fmla="*/ 47 w 97"/>
                  <a:gd name="T27" fmla="*/ 48 h 51"/>
                  <a:gd name="T28" fmla="*/ 40 w 97"/>
                  <a:gd name="T29" fmla="*/ 48 h 51"/>
                  <a:gd name="T30" fmla="*/ 32 w 97"/>
                  <a:gd name="T31" fmla="*/ 46 h 51"/>
                  <a:gd name="T32" fmla="*/ 25 w 97"/>
                  <a:gd name="T33" fmla="*/ 42 h 51"/>
                  <a:gd name="T34" fmla="*/ 19 w 97"/>
                  <a:gd name="T35" fmla="*/ 38 h 51"/>
                  <a:gd name="T36" fmla="*/ 13 w 97"/>
                  <a:gd name="T37" fmla="*/ 34 h 51"/>
                  <a:gd name="T38" fmla="*/ 10 w 97"/>
                  <a:gd name="T39" fmla="*/ 29 h 51"/>
                  <a:gd name="T40" fmla="*/ 6 w 97"/>
                  <a:gd name="T41" fmla="*/ 21 h 51"/>
                  <a:gd name="T42" fmla="*/ 4 w 97"/>
                  <a:gd name="T43" fmla="*/ 14 h 51"/>
                  <a:gd name="T44" fmla="*/ 2 w 97"/>
                  <a:gd name="T45" fmla="*/ 15 h 51"/>
                  <a:gd name="T46" fmla="*/ 0 w 97"/>
                  <a:gd name="T47" fmla="*/ 15 h 51"/>
                  <a:gd name="T48" fmla="*/ 2 w 97"/>
                  <a:gd name="T49" fmla="*/ 23 h 51"/>
                  <a:gd name="T50" fmla="*/ 6 w 97"/>
                  <a:gd name="T51" fmla="*/ 31 h 51"/>
                  <a:gd name="T52" fmla="*/ 11 w 97"/>
                  <a:gd name="T53" fmla="*/ 36 h 51"/>
                  <a:gd name="T54" fmla="*/ 17 w 97"/>
                  <a:gd name="T55" fmla="*/ 42 h 51"/>
                  <a:gd name="T56" fmla="*/ 23 w 97"/>
                  <a:gd name="T57" fmla="*/ 46 h 51"/>
                  <a:gd name="T58" fmla="*/ 30 w 97"/>
                  <a:gd name="T59" fmla="*/ 50 h 51"/>
                  <a:gd name="T60" fmla="*/ 38 w 97"/>
                  <a:gd name="T61" fmla="*/ 51 h 51"/>
                  <a:gd name="T62" fmla="*/ 47 w 97"/>
                  <a:gd name="T63" fmla="*/ 51 h 51"/>
                  <a:gd name="T64" fmla="*/ 57 w 97"/>
                  <a:gd name="T65" fmla="*/ 51 h 51"/>
                  <a:gd name="T66" fmla="*/ 66 w 97"/>
                  <a:gd name="T67" fmla="*/ 48 h 51"/>
                  <a:gd name="T68" fmla="*/ 74 w 97"/>
                  <a:gd name="T69" fmla="*/ 44 h 51"/>
                  <a:gd name="T70" fmla="*/ 82 w 97"/>
                  <a:gd name="T71" fmla="*/ 38 h 51"/>
                  <a:gd name="T72" fmla="*/ 87 w 97"/>
                  <a:gd name="T73" fmla="*/ 31 h 51"/>
                  <a:gd name="T74" fmla="*/ 93 w 97"/>
                  <a:gd name="T75" fmla="*/ 21 h 51"/>
                  <a:gd name="T76" fmla="*/ 95 w 97"/>
                  <a:gd name="T77" fmla="*/ 12 h 51"/>
                  <a:gd name="T78" fmla="*/ 97 w 97"/>
                  <a:gd name="T79" fmla="*/ 2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Freeform 348"/>
              <p:cNvSpPr>
                <a:spLocks noChangeArrowheads="1"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7 w 93"/>
                  <a:gd name="T13" fmla="*/ 12 h 50"/>
                  <a:gd name="T14" fmla="*/ 85 w 93"/>
                  <a:gd name="T15" fmla="*/ 19 h 50"/>
                  <a:gd name="T16" fmla="*/ 81 w 93"/>
                  <a:gd name="T17" fmla="*/ 27 h 50"/>
                  <a:gd name="T18" fmla="*/ 76 w 93"/>
                  <a:gd name="T19" fmla="*/ 33 h 50"/>
                  <a:gd name="T20" fmla="*/ 70 w 93"/>
                  <a:gd name="T21" fmla="*/ 38 h 50"/>
                  <a:gd name="T22" fmla="*/ 63 w 93"/>
                  <a:gd name="T23" fmla="*/ 42 h 50"/>
                  <a:gd name="T24" fmla="*/ 53 w 93"/>
                  <a:gd name="T25" fmla="*/ 46 h 50"/>
                  <a:gd name="T26" fmla="*/ 45 w 93"/>
                  <a:gd name="T27" fmla="*/ 46 h 50"/>
                  <a:gd name="T28" fmla="*/ 38 w 93"/>
                  <a:gd name="T29" fmla="*/ 46 h 50"/>
                  <a:gd name="T30" fmla="*/ 30 w 93"/>
                  <a:gd name="T31" fmla="*/ 44 h 50"/>
                  <a:gd name="T32" fmla="*/ 25 w 93"/>
                  <a:gd name="T33" fmla="*/ 40 h 50"/>
                  <a:gd name="T34" fmla="*/ 19 w 93"/>
                  <a:gd name="T35" fmla="*/ 36 h 50"/>
                  <a:gd name="T36" fmla="*/ 13 w 93"/>
                  <a:gd name="T37" fmla="*/ 33 h 50"/>
                  <a:gd name="T38" fmla="*/ 9 w 93"/>
                  <a:gd name="T39" fmla="*/ 27 h 50"/>
                  <a:gd name="T40" fmla="*/ 6 w 93"/>
                  <a:gd name="T41" fmla="*/ 21 h 50"/>
                  <a:gd name="T42" fmla="*/ 4 w 93"/>
                  <a:gd name="T43" fmla="*/ 14 h 50"/>
                  <a:gd name="T44" fmla="*/ 2 w 93"/>
                  <a:gd name="T45" fmla="*/ 14 h 50"/>
                  <a:gd name="T46" fmla="*/ 0 w 93"/>
                  <a:gd name="T47" fmla="*/ 15 h 50"/>
                  <a:gd name="T48" fmla="*/ 2 w 93"/>
                  <a:gd name="T49" fmla="*/ 21 h 50"/>
                  <a:gd name="T50" fmla="*/ 6 w 93"/>
                  <a:gd name="T51" fmla="*/ 29 h 50"/>
                  <a:gd name="T52" fmla="*/ 9 w 93"/>
                  <a:gd name="T53" fmla="*/ 34 h 50"/>
                  <a:gd name="T54" fmla="*/ 15 w 93"/>
                  <a:gd name="T55" fmla="*/ 40 h 50"/>
                  <a:gd name="T56" fmla="*/ 23 w 93"/>
                  <a:gd name="T57" fmla="*/ 44 h 50"/>
                  <a:gd name="T58" fmla="*/ 30 w 93"/>
                  <a:gd name="T59" fmla="*/ 48 h 50"/>
                  <a:gd name="T60" fmla="*/ 38 w 93"/>
                  <a:gd name="T61" fmla="*/ 50 h 50"/>
                  <a:gd name="T62" fmla="*/ 45 w 93"/>
                  <a:gd name="T63" fmla="*/ 50 h 50"/>
                  <a:gd name="T64" fmla="*/ 55 w 93"/>
                  <a:gd name="T65" fmla="*/ 50 h 50"/>
                  <a:gd name="T66" fmla="*/ 63 w 93"/>
                  <a:gd name="T67" fmla="*/ 46 h 50"/>
                  <a:gd name="T68" fmla="*/ 72 w 93"/>
                  <a:gd name="T69" fmla="*/ 42 h 50"/>
                  <a:gd name="T70" fmla="*/ 78 w 93"/>
                  <a:gd name="T71" fmla="*/ 36 h 50"/>
                  <a:gd name="T72" fmla="*/ 83 w 93"/>
                  <a:gd name="T73" fmla="*/ 29 h 50"/>
                  <a:gd name="T74" fmla="*/ 89 w 93"/>
                  <a:gd name="T75" fmla="*/ 21 h 50"/>
                  <a:gd name="T76" fmla="*/ 91 w 93"/>
                  <a:gd name="T77" fmla="*/ 12 h 50"/>
                  <a:gd name="T78" fmla="*/ 93 w 93"/>
                  <a:gd name="T79" fmla="*/ 2 h 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8" name="Freeform 349"/>
              <p:cNvSpPr>
                <a:spLocks noChangeArrowheads="1"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3 w 89"/>
                  <a:gd name="T11" fmla="*/ 12 h 48"/>
                  <a:gd name="T12" fmla="*/ 81 w 89"/>
                  <a:gd name="T13" fmla="*/ 19 h 48"/>
                  <a:gd name="T14" fmla="*/ 78 w 89"/>
                  <a:gd name="T15" fmla="*/ 27 h 48"/>
                  <a:gd name="T16" fmla="*/ 72 w 89"/>
                  <a:gd name="T17" fmla="*/ 33 h 48"/>
                  <a:gd name="T18" fmla="*/ 66 w 89"/>
                  <a:gd name="T19" fmla="*/ 36 h 48"/>
                  <a:gd name="T20" fmla="*/ 59 w 89"/>
                  <a:gd name="T21" fmla="*/ 40 h 48"/>
                  <a:gd name="T22" fmla="*/ 51 w 89"/>
                  <a:gd name="T23" fmla="*/ 44 h 48"/>
                  <a:gd name="T24" fmla="*/ 43 w 89"/>
                  <a:gd name="T25" fmla="*/ 44 h 48"/>
                  <a:gd name="T26" fmla="*/ 36 w 89"/>
                  <a:gd name="T27" fmla="*/ 44 h 48"/>
                  <a:gd name="T28" fmla="*/ 30 w 89"/>
                  <a:gd name="T29" fmla="*/ 42 h 48"/>
                  <a:gd name="T30" fmla="*/ 23 w 89"/>
                  <a:gd name="T31" fmla="*/ 40 h 48"/>
                  <a:gd name="T32" fmla="*/ 17 w 89"/>
                  <a:gd name="T33" fmla="*/ 36 h 48"/>
                  <a:gd name="T34" fmla="*/ 13 w 89"/>
                  <a:gd name="T35" fmla="*/ 31 h 48"/>
                  <a:gd name="T36" fmla="*/ 9 w 89"/>
                  <a:gd name="T37" fmla="*/ 27 h 48"/>
                  <a:gd name="T38" fmla="*/ 6 w 89"/>
                  <a:gd name="T39" fmla="*/ 19 h 48"/>
                  <a:gd name="T40" fmla="*/ 4 w 89"/>
                  <a:gd name="T41" fmla="*/ 14 h 48"/>
                  <a:gd name="T42" fmla="*/ 2 w 89"/>
                  <a:gd name="T43" fmla="*/ 14 h 48"/>
                  <a:gd name="T44" fmla="*/ 0 w 89"/>
                  <a:gd name="T45" fmla="*/ 14 h 48"/>
                  <a:gd name="T46" fmla="*/ 2 w 89"/>
                  <a:gd name="T47" fmla="*/ 21 h 48"/>
                  <a:gd name="T48" fmla="*/ 6 w 89"/>
                  <a:gd name="T49" fmla="*/ 29 h 48"/>
                  <a:gd name="T50" fmla="*/ 9 w 89"/>
                  <a:gd name="T51" fmla="*/ 34 h 48"/>
                  <a:gd name="T52" fmla="*/ 15 w 89"/>
                  <a:gd name="T53" fmla="*/ 38 h 48"/>
                  <a:gd name="T54" fmla="*/ 21 w 89"/>
                  <a:gd name="T55" fmla="*/ 42 h 48"/>
                  <a:gd name="T56" fmla="*/ 28 w 89"/>
                  <a:gd name="T57" fmla="*/ 46 h 48"/>
                  <a:gd name="T58" fmla="*/ 36 w 89"/>
                  <a:gd name="T59" fmla="*/ 48 h 48"/>
                  <a:gd name="T60" fmla="*/ 43 w 89"/>
                  <a:gd name="T61" fmla="*/ 48 h 48"/>
                  <a:gd name="T62" fmla="*/ 53 w 89"/>
                  <a:gd name="T63" fmla="*/ 48 h 48"/>
                  <a:gd name="T64" fmla="*/ 61 w 89"/>
                  <a:gd name="T65" fmla="*/ 44 h 48"/>
                  <a:gd name="T66" fmla="*/ 68 w 89"/>
                  <a:gd name="T67" fmla="*/ 40 h 48"/>
                  <a:gd name="T68" fmla="*/ 76 w 89"/>
                  <a:gd name="T69" fmla="*/ 34 h 48"/>
                  <a:gd name="T70" fmla="*/ 81 w 89"/>
                  <a:gd name="T71" fmla="*/ 29 h 48"/>
                  <a:gd name="T72" fmla="*/ 85 w 89"/>
                  <a:gd name="T73" fmla="*/ 21 h 48"/>
                  <a:gd name="T74" fmla="*/ 87 w 89"/>
                  <a:gd name="T75" fmla="*/ 12 h 48"/>
                  <a:gd name="T76" fmla="*/ 89 w 89"/>
                  <a:gd name="T77" fmla="*/ 2 h 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Freeform 350"/>
              <p:cNvSpPr>
                <a:spLocks noChangeArrowheads="1"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79 w 85"/>
                  <a:gd name="T11" fmla="*/ 10 h 46"/>
                  <a:gd name="T12" fmla="*/ 77 w 85"/>
                  <a:gd name="T13" fmla="*/ 17 h 46"/>
                  <a:gd name="T14" fmla="*/ 74 w 85"/>
                  <a:gd name="T15" fmla="*/ 25 h 46"/>
                  <a:gd name="T16" fmla="*/ 70 w 85"/>
                  <a:gd name="T17" fmla="*/ 31 h 46"/>
                  <a:gd name="T18" fmla="*/ 64 w 85"/>
                  <a:gd name="T19" fmla="*/ 36 h 46"/>
                  <a:gd name="T20" fmla="*/ 57 w 85"/>
                  <a:gd name="T21" fmla="*/ 40 h 46"/>
                  <a:gd name="T22" fmla="*/ 49 w 85"/>
                  <a:gd name="T23" fmla="*/ 42 h 46"/>
                  <a:gd name="T24" fmla="*/ 41 w 85"/>
                  <a:gd name="T25" fmla="*/ 42 h 46"/>
                  <a:gd name="T26" fmla="*/ 34 w 85"/>
                  <a:gd name="T27" fmla="*/ 42 h 46"/>
                  <a:gd name="T28" fmla="*/ 28 w 85"/>
                  <a:gd name="T29" fmla="*/ 40 h 46"/>
                  <a:gd name="T30" fmla="*/ 22 w 85"/>
                  <a:gd name="T31" fmla="*/ 38 h 46"/>
                  <a:gd name="T32" fmla="*/ 17 w 85"/>
                  <a:gd name="T33" fmla="*/ 34 h 46"/>
                  <a:gd name="T34" fmla="*/ 13 w 85"/>
                  <a:gd name="T35" fmla="*/ 31 h 46"/>
                  <a:gd name="T36" fmla="*/ 7 w 85"/>
                  <a:gd name="T37" fmla="*/ 25 h 46"/>
                  <a:gd name="T38" fmla="*/ 5 w 85"/>
                  <a:gd name="T39" fmla="*/ 19 h 46"/>
                  <a:gd name="T40" fmla="*/ 4 w 85"/>
                  <a:gd name="T41" fmla="*/ 14 h 46"/>
                  <a:gd name="T42" fmla="*/ 2 w 85"/>
                  <a:gd name="T43" fmla="*/ 14 h 46"/>
                  <a:gd name="T44" fmla="*/ 0 w 85"/>
                  <a:gd name="T45" fmla="*/ 14 h 46"/>
                  <a:gd name="T46" fmla="*/ 2 w 85"/>
                  <a:gd name="T47" fmla="*/ 21 h 46"/>
                  <a:gd name="T48" fmla="*/ 5 w 85"/>
                  <a:gd name="T49" fmla="*/ 27 h 46"/>
                  <a:gd name="T50" fmla="*/ 9 w 85"/>
                  <a:gd name="T51" fmla="*/ 33 h 46"/>
                  <a:gd name="T52" fmla="*/ 15 w 85"/>
                  <a:gd name="T53" fmla="*/ 36 h 46"/>
                  <a:gd name="T54" fmla="*/ 21 w 85"/>
                  <a:gd name="T55" fmla="*/ 40 h 46"/>
                  <a:gd name="T56" fmla="*/ 26 w 85"/>
                  <a:gd name="T57" fmla="*/ 44 h 46"/>
                  <a:gd name="T58" fmla="*/ 34 w 85"/>
                  <a:gd name="T59" fmla="*/ 46 h 46"/>
                  <a:gd name="T60" fmla="*/ 41 w 85"/>
                  <a:gd name="T61" fmla="*/ 46 h 46"/>
                  <a:gd name="T62" fmla="*/ 49 w 85"/>
                  <a:gd name="T63" fmla="*/ 46 h 46"/>
                  <a:gd name="T64" fmla="*/ 59 w 85"/>
                  <a:gd name="T65" fmla="*/ 42 h 46"/>
                  <a:gd name="T66" fmla="*/ 66 w 85"/>
                  <a:gd name="T67" fmla="*/ 38 h 46"/>
                  <a:gd name="T68" fmla="*/ 72 w 85"/>
                  <a:gd name="T69" fmla="*/ 33 h 46"/>
                  <a:gd name="T70" fmla="*/ 77 w 85"/>
                  <a:gd name="T71" fmla="*/ 27 h 46"/>
                  <a:gd name="T72" fmla="*/ 81 w 85"/>
                  <a:gd name="T73" fmla="*/ 19 h 46"/>
                  <a:gd name="T74" fmla="*/ 83 w 85"/>
                  <a:gd name="T75" fmla="*/ 12 h 46"/>
                  <a:gd name="T76" fmla="*/ 85 w 85"/>
                  <a:gd name="T77" fmla="*/ 2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Freeform 351"/>
              <p:cNvSpPr>
                <a:spLocks noChangeArrowheads="1"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79 w 81"/>
                  <a:gd name="T5" fmla="*/ 0 h 42"/>
                  <a:gd name="T6" fmla="*/ 77 w 81"/>
                  <a:gd name="T7" fmla="*/ 0 h 42"/>
                  <a:gd name="T8" fmla="*/ 75 w 81"/>
                  <a:gd name="T9" fmla="*/ 8 h 42"/>
                  <a:gd name="T10" fmla="*/ 74 w 81"/>
                  <a:gd name="T11" fmla="*/ 15 h 42"/>
                  <a:gd name="T12" fmla="*/ 70 w 81"/>
                  <a:gd name="T13" fmla="*/ 21 h 42"/>
                  <a:gd name="T14" fmla="*/ 66 w 81"/>
                  <a:gd name="T15" fmla="*/ 27 h 42"/>
                  <a:gd name="T16" fmla="*/ 60 w 81"/>
                  <a:gd name="T17" fmla="*/ 32 h 42"/>
                  <a:gd name="T18" fmla="*/ 55 w 81"/>
                  <a:gd name="T19" fmla="*/ 36 h 42"/>
                  <a:gd name="T20" fmla="*/ 47 w 81"/>
                  <a:gd name="T21" fmla="*/ 38 h 42"/>
                  <a:gd name="T22" fmla="*/ 39 w 81"/>
                  <a:gd name="T23" fmla="*/ 38 h 42"/>
                  <a:gd name="T24" fmla="*/ 32 w 81"/>
                  <a:gd name="T25" fmla="*/ 38 h 42"/>
                  <a:gd name="T26" fmla="*/ 26 w 81"/>
                  <a:gd name="T27" fmla="*/ 36 h 42"/>
                  <a:gd name="T28" fmla="*/ 20 w 81"/>
                  <a:gd name="T29" fmla="*/ 34 h 42"/>
                  <a:gd name="T30" fmla="*/ 17 w 81"/>
                  <a:gd name="T31" fmla="*/ 31 h 42"/>
                  <a:gd name="T32" fmla="*/ 11 w 81"/>
                  <a:gd name="T33" fmla="*/ 27 h 42"/>
                  <a:gd name="T34" fmla="*/ 7 w 81"/>
                  <a:gd name="T35" fmla="*/ 23 h 42"/>
                  <a:gd name="T36" fmla="*/ 5 w 81"/>
                  <a:gd name="T37" fmla="*/ 17 h 42"/>
                  <a:gd name="T38" fmla="*/ 3 w 81"/>
                  <a:gd name="T39" fmla="*/ 12 h 42"/>
                  <a:gd name="T40" fmla="*/ 2 w 81"/>
                  <a:gd name="T41" fmla="*/ 12 h 42"/>
                  <a:gd name="T42" fmla="*/ 0 w 81"/>
                  <a:gd name="T43" fmla="*/ 12 h 42"/>
                  <a:gd name="T44" fmla="*/ 2 w 81"/>
                  <a:gd name="T45" fmla="*/ 17 h 42"/>
                  <a:gd name="T46" fmla="*/ 5 w 81"/>
                  <a:gd name="T47" fmla="*/ 25 h 42"/>
                  <a:gd name="T48" fmla="*/ 9 w 81"/>
                  <a:gd name="T49" fmla="*/ 29 h 42"/>
                  <a:gd name="T50" fmla="*/ 13 w 81"/>
                  <a:gd name="T51" fmla="*/ 34 h 42"/>
                  <a:gd name="T52" fmla="*/ 19 w 81"/>
                  <a:gd name="T53" fmla="*/ 38 h 42"/>
                  <a:gd name="T54" fmla="*/ 26 w 81"/>
                  <a:gd name="T55" fmla="*/ 40 h 42"/>
                  <a:gd name="T56" fmla="*/ 32 w 81"/>
                  <a:gd name="T57" fmla="*/ 42 h 42"/>
                  <a:gd name="T58" fmla="*/ 39 w 81"/>
                  <a:gd name="T59" fmla="*/ 42 h 42"/>
                  <a:gd name="T60" fmla="*/ 47 w 81"/>
                  <a:gd name="T61" fmla="*/ 42 h 42"/>
                  <a:gd name="T62" fmla="*/ 55 w 81"/>
                  <a:gd name="T63" fmla="*/ 38 h 42"/>
                  <a:gd name="T64" fmla="*/ 62 w 81"/>
                  <a:gd name="T65" fmla="*/ 34 h 42"/>
                  <a:gd name="T66" fmla="*/ 68 w 81"/>
                  <a:gd name="T67" fmla="*/ 31 h 42"/>
                  <a:gd name="T68" fmla="*/ 74 w 81"/>
                  <a:gd name="T69" fmla="*/ 25 h 42"/>
                  <a:gd name="T70" fmla="*/ 77 w 81"/>
                  <a:gd name="T71" fmla="*/ 17 h 42"/>
                  <a:gd name="T72" fmla="*/ 79 w 81"/>
                  <a:gd name="T73" fmla="*/ 10 h 42"/>
                  <a:gd name="T74" fmla="*/ 81 w 81"/>
                  <a:gd name="T75" fmla="*/ 0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Freeform 352"/>
              <p:cNvSpPr>
                <a:spLocks noChangeArrowheads="1"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5 w 77"/>
                  <a:gd name="T5" fmla="*/ 0 h 40"/>
                  <a:gd name="T6" fmla="*/ 73 w 77"/>
                  <a:gd name="T7" fmla="*/ 0 h 40"/>
                  <a:gd name="T8" fmla="*/ 72 w 77"/>
                  <a:gd name="T9" fmla="*/ 8 h 40"/>
                  <a:gd name="T10" fmla="*/ 70 w 77"/>
                  <a:gd name="T11" fmla="*/ 15 h 40"/>
                  <a:gd name="T12" fmla="*/ 68 w 77"/>
                  <a:gd name="T13" fmla="*/ 21 h 40"/>
                  <a:gd name="T14" fmla="*/ 62 w 77"/>
                  <a:gd name="T15" fmla="*/ 27 h 40"/>
                  <a:gd name="T16" fmla="*/ 56 w 77"/>
                  <a:gd name="T17" fmla="*/ 31 h 40"/>
                  <a:gd name="T18" fmla="*/ 51 w 77"/>
                  <a:gd name="T19" fmla="*/ 34 h 40"/>
                  <a:gd name="T20" fmla="*/ 45 w 77"/>
                  <a:gd name="T21" fmla="*/ 36 h 40"/>
                  <a:gd name="T22" fmla="*/ 37 w 77"/>
                  <a:gd name="T23" fmla="*/ 36 h 40"/>
                  <a:gd name="T24" fmla="*/ 32 w 77"/>
                  <a:gd name="T25" fmla="*/ 36 h 40"/>
                  <a:gd name="T26" fmla="*/ 26 w 77"/>
                  <a:gd name="T27" fmla="*/ 34 h 40"/>
                  <a:gd name="T28" fmla="*/ 20 w 77"/>
                  <a:gd name="T29" fmla="*/ 32 h 40"/>
                  <a:gd name="T30" fmla="*/ 15 w 77"/>
                  <a:gd name="T31" fmla="*/ 29 h 40"/>
                  <a:gd name="T32" fmla="*/ 7 w 77"/>
                  <a:gd name="T33" fmla="*/ 21 h 40"/>
                  <a:gd name="T34" fmla="*/ 3 w 77"/>
                  <a:gd name="T35" fmla="*/ 12 h 40"/>
                  <a:gd name="T36" fmla="*/ 1 w 77"/>
                  <a:gd name="T37" fmla="*/ 12 h 40"/>
                  <a:gd name="T38" fmla="*/ 0 w 77"/>
                  <a:gd name="T39" fmla="*/ 12 h 40"/>
                  <a:gd name="T40" fmla="*/ 1 w 77"/>
                  <a:gd name="T41" fmla="*/ 17 h 40"/>
                  <a:gd name="T42" fmla="*/ 3 w 77"/>
                  <a:gd name="T43" fmla="*/ 23 h 40"/>
                  <a:gd name="T44" fmla="*/ 9 w 77"/>
                  <a:gd name="T45" fmla="*/ 29 h 40"/>
                  <a:gd name="T46" fmla="*/ 13 w 77"/>
                  <a:gd name="T47" fmla="*/ 32 h 40"/>
                  <a:gd name="T48" fmla="*/ 18 w 77"/>
                  <a:gd name="T49" fmla="*/ 36 h 40"/>
                  <a:gd name="T50" fmla="*/ 24 w 77"/>
                  <a:gd name="T51" fmla="*/ 38 h 40"/>
                  <a:gd name="T52" fmla="*/ 30 w 77"/>
                  <a:gd name="T53" fmla="*/ 40 h 40"/>
                  <a:gd name="T54" fmla="*/ 37 w 77"/>
                  <a:gd name="T55" fmla="*/ 40 h 40"/>
                  <a:gd name="T56" fmla="*/ 45 w 77"/>
                  <a:gd name="T57" fmla="*/ 40 h 40"/>
                  <a:gd name="T58" fmla="*/ 53 w 77"/>
                  <a:gd name="T59" fmla="*/ 38 h 40"/>
                  <a:gd name="T60" fmla="*/ 60 w 77"/>
                  <a:gd name="T61" fmla="*/ 34 h 40"/>
                  <a:gd name="T62" fmla="*/ 66 w 77"/>
                  <a:gd name="T63" fmla="*/ 29 h 40"/>
                  <a:gd name="T64" fmla="*/ 70 w 77"/>
                  <a:gd name="T65" fmla="*/ 23 h 40"/>
                  <a:gd name="T66" fmla="*/ 73 w 77"/>
                  <a:gd name="T67" fmla="*/ 15 h 40"/>
                  <a:gd name="T68" fmla="*/ 75 w 77"/>
                  <a:gd name="T69" fmla="*/ 8 h 40"/>
                  <a:gd name="T70" fmla="*/ 77 w 77"/>
                  <a:gd name="T71" fmla="*/ 0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Freeform 353"/>
              <p:cNvSpPr>
                <a:spLocks noChangeArrowheads="1"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2 w 74"/>
                  <a:gd name="T5" fmla="*/ 0 h 38"/>
                  <a:gd name="T6" fmla="*/ 71 w 74"/>
                  <a:gd name="T7" fmla="*/ 0 h 38"/>
                  <a:gd name="T8" fmla="*/ 69 w 74"/>
                  <a:gd name="T9" fmla="*/ 8 h 38"/>
                  <a:gd name="T10" fmla="*/ 67 w 74"/>
                  <a:gd name="T11" fmla="*/ 13 h 38"/>
                  <a:gd name="T12" fmla="*/ 65 w 74"/>
                  <a:gd name="T13" fmla="*/ 19 h 38"/>
                  <a:gd name="T14" fmla="*/ 59 w 74"/>
                  <a:gd name="T15" fmla="*/ 25 h 38"/>
                  <a:gd name="T16" fmla="*/ 55 w 74"/>
                  <a:gd name="T17" fmla="*/ 29 h 38"/>
                  <a:gd name="T18" fmla="*/ 50 w 74"/>
                  <a:gd name="T19" fmla="*/ 32 h 38"/>
                  <a:gd name="T20" fmla="*/ 42 w 74"/>
                  <a:gd name="T21" fmla="*/ 34 h 38"/>
                  <a:gd name="T22" fmla="*/ 36 w 74"/>
                  <a:gd name="T23" fmla="*/ 34 h 38"/>
                  <a:gd name="T24" fmla="*/ 25 w 74"/>
                  <a:gd name="T25" fmla="*/ 32 h 38"/>
                  <a:gd name="T26" fmla="*/ 16 w 74"/>
                  <a:gd name="T27" fmla="*/ 29 h 38"/>
                  <a:gd name="T28" fmla="*/ 8 w 74"/>
                  <a:gd name="T29" fmla="*/ 19 h 38"/>
                  <a:gd name="T30" fmla="*/ 4 w 74"/>
                  <a:gd name="T31" fmla="*/ 10 h 38"/>
                  <a:gd name="T32" fmla="*/ 2 w 74"/>
                  <a:gd name="T33" fmla="*/ 12 h 38"/>
                  <a:gd name="T34" fmla="*/ 0 w 74"/>
                  <a:gd name="T35" fmla="*/ 12 h 38"/>
                  <a:gd name="T36" fmla="*/ 2 w 74"/>
                  <a:gd name="T37" fmla="*/ 17 h 38"/>
                  <a:gd name="T38" fmla="*/ 4 w 74"/>
                  <a:gd name="T39" fmla="*/ 23 h 38"/>
                  <a:gd name="T40" fmla="*/ 8 w 74"/>
                  <a:gd name="T41" fmla="*/ 27 h 38"/>
                  <a:gd name="T42" fmla="*/ 14 w 74"/>
                  <a:gd name="T43" fmla="*/ 31 h 38"/>
                  <a:gd name="T44" fmla="*/ 17 w 74"/>
                  <a:gd name="T45" fmla="*/ 34 h 38"/>
                  <a:gd name="T46" fmla="*/ 23 w 74"/>
                  <a:gd name="T47" fmla="*/ 36 h 38"/>
                  <a:gd name="T48" fmla="*/ 29 w 74"/>
                  <a:gd name="T49" fmla="*/ 38 h 38"/>
                  <a:gd name="T50" fmla="*/ 36 w 74"/>
                  <a:gd name="T51" fmla="*/ 38 h 38"/>
                  <a:gd name="T52" fmla="*/ 44 w 74"/>
                  <a:gd name="T53" fmla="*/ 38 h 38"/>
                  <a:gd name="T54" fmla="*/ 52 w 74"/>
                  <a:gd name="T55" fmla="*/ 36 h 38"/>
                  <a:gd name="T56" fmla="*/ 57 w 74"/>
                  <a:gd name="T57" fmla="*/ 32 h 38"/>
                  <a:gd name="T58" fmla="*/ 63 w 74"/>
                  <a:gd name="T59" fmla="*/ 27 h 38"/>
                  <a:gd name="T60" fmla="*/ 67 w 74"/>
                  <a:gd name="T61" fmla="*/ 21 h 38"/>
                  <a:gd name="T62" fmla="*/ 71 w 74"/>
                  <a:gd name="T63" fmla="*/ 15 h 38"/>
                  <a:gd name="T64" fmla="*/ 72 w 74"/>
                  <a:gd name="T65" fmla="*/ 8 h 38"/>
                  <a:gd name="T66" fmla="*/ 74 w 74"/>
                  <a:gd name="T67" fmla="*/ 0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Freeform 354"/>
              <p:cNvSpPr>
                <a:spLocks noChangeArrowheads="1"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69 w 70"/>
                  <a:gd name="T5" fmla="*/ 0 h 36"/>
                  <a:gd name="T6" fmla="*/ 67 w 70"/>
                  <a:gd name="T7" fmla="*/ 0 h 36"/>
                  <a:gd name="T8" fmla="*/ 65 w 70"/>
                  <a:gd name="T9" fmla="*/ 8 h 36"/>
                  <a:gd name="T10" fmla="*/ 63 w 70"/>
                  <a:gd name="T11" fmla="*/ 13 h 36"/>
                  <a:gd name="T12" fmla="*/ 61 w 70"/>
                  <a:gd name="T13" fmla="*/ 19 h 36"/>
                  <a:gd name="T14" fmla="*/ 57 w 70"/>
                  <a:gd name="T15" fmla="*/ 23 h 36"/>
                  <a:gd name="T16" fmla="*/ 52 w 70"/>
                  <a:gd name="T17" fmla="*/ 27 h 36"/>
                  <a:gd name="T18" fmla="*/ 46 w 70"/>
                  <a:gd name="T19" fmla="*/ 31 h 36"/>
                  <a:gd name="T20" fmla="*/ 40 w 70"/>
                  <a:gd name="T21" fmla="*/ 32 h 36"/>
                  <a:gd name="T22" fmla="*/ 34 w 70"/>
                  <a:gd name="T23" fmla="*/ 32 h 36"/>
                  <a:gd name="T24" fmla="*/ 23 w 70"/>
                  <a:gd name="T25" fmla="*/ 31 h 36"/>
                  <a:gd name="T26" fmla="*/ 15 w 70"/>
                  <a:gd name="T27" fmla="*/ 27 h 36"/>
                  <a:gd name="T28" fmla="*/ 8 w 70"/>
                  <a:gd name="T29" fmla="*/ 19 h 36"/>
                  <a:gd name="T30" fmla="*/ 2 w 70"/>
                  <a:gd name="T31" fmla="*/ 10 h 36"/>
                  <a:gd name="T32" fmla="*/ 0 w 70"/>
                  <a:gd name="T33" fmla="*/ 10 h 36"/>
                  <a:gd name="T34" fmla="*/ 0 w 70"/>
                  <a:gd name="T35" fmla="*/ 12 h 36"/>
                  <a:gd name="T36" fmla="*/ 4 w 70"/>
                  <a:gd name="T37" fmla="*/ 21 h 36"/>
                  <a:gd name="T38" fmla="*/ 12 w 70"/>
                  <a:gd name="T39" fmla="*/ 29 h 36"/>
                  <a:gd name="T40" fmla="*/ 17 w 70"/>
                  <a:gd name="T41" fmla="*/ 32 h 36"/>
                  <a:gd name="T42" fmla="*/ 23 w 70"/>
                  <a:gd name="T43" fmla="*/ 34 h 36"/>
                  <a:gd name="T44" fmla="*/ 29 w 70"/>
                  <a:gd name="T45" fmla="*/ 36 h 36"/>
                  <a:gd name="T46" fmla="*/ 34 w 70"/>
                  <a:gd name="T47" fmla="*/ 36 h 36"/>
                  <a:gd name="T48" fmla="*/ 42 w 70"/>
                  <a:gd name="T49" fmla="*/ 36 h 36"/>
                  <a:gd name="T50" fmla="*/ 48 w 70"/>
                  <a:gd name="T51" fmla="*/ 34 h 36"/>
                  <a:gd name="T52" fmla="*/ 53 w 70"/>
                  <a:gd name="T53" fmla="*/ 31 h 36"/>
                  <a:gd name="T54" fmla="*/ 59 w 70"/>
                  <a:gd name="T55" fmla="*/ 27 h 36"/>
                  <a:gd name="T56" fmla="*/ 65 w 70"/>
                  <a:gd name="T57" fmla="*/ 21 h 36"/>
                  <a:gd name="T58" fmla="*/ 67 w 70"/>
                  <a:gd name="T59" fmla="*/ 15 h 36"/>
                  <a:gd name="T60" fmla="*/ 69 w 70"/>
                  <a:gd name="T61" fmla="*/ 8 h 36"/>
                  <a:gd name="T62" fmla="*/ 70 w 70"/>
                  <a:gd name="T63" fmla="*/ 0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4" name="Freeform 355"/>
              <p:cNvSpPr>
                <a:spLocks noChangeArrowheads="1"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5 w 67"/>
                  <a:gd name="T5" fmla="*/ 0 h 34"/>
                  <a:gd name="T6" fmla="*/ 63 w 67"/>
                  <a:gd name="T7" fmla="*/ 0 h 34"/>
                  <a:gd name="T8" fmla="*/ 61 w 67"/>
                  <a:gd name="T9" fmla="*/ 6 h 34"/>
                  <a:gd name="T10" fmla="*/ 61 w 67"/>
                  <a:gd name="T11" fmla="*/ 12 h 34"/>
                  <a:gd name="T12" fmla="*/ 57 w 67"/>
                  <a:gd name="T13" fmla="*/ 17 h 34"/>
                  <a:gd name="T14" fmla="*/ 53 w 67"/>
                  <a:gd name="T15" fmla="*/ 23 h 34"/>
                  <a:gd name="T16" fmla="*/ 50 w 67"/>
                  <a:gd name="T17" fmla="*/ 25 h 34"/>
                  <a:gd name="T18" fmla="*/ 44 w 67"/>
                  <a:gd name="T19" fmla="*/ 29 h 34"/>
                  <a:gd name="T20" fmla="*/ 38 w 67"/>
                  <a:gd name="T21" fmla="*/ 31 h 34"/>
                  <a:gd name="T22" fmla="*/ 32 w 67"/>
                  <a:gd name="T23" fmla="*/ 31 h 34"/>
                  <a:gd name="T24" fmla="*/ 23 w 67"/>
                  <a:gd name="T25" fmla="*/ 29 h 34"/>
                  <a:gd name="T26" fmla="*/ 13 w 67"/>
                  <a:gd name="T27" fmla="*/ 25 h 34"/>
                  <a:gd name="T28" fmla="*/ 8 w 67"/>
                  <a:gd name="T29" fmla="*/ 17 h 34"/>
                  <a:gd name="T30" fmla="*/ 2 w 67"/>
                  <a:gd name="T31" fmla="*/ 10 h 34"/>
                  <a:gd name="T32" fmla="*/ 0 w 67"/>
                  <a:gd name="T33" fmla="*/ 10 h 34"/>
                  <a:gd name="T34" fmla="*/ 4 w 67"/>
                  <a:gd name="T35" fmla="*/ 19 h 34"/>
                  <a:gd name="T36" fmla="*/ 12 w 67"/>
                  <a:gd name="T37" fmla="*/ 29 h 34"/>
                  <a:gd name="T38" fmla="*/ 21 w 67"/>
                  <a:gd name="T39" fmla="*/ 32 h 34"/>
                  <a:gd name="T40" fmla="*/ 32 w 67"/>
                  <a:gd name="T41" fmla="*/ 34 h 34"/>
                  <a:gd name="T42" fmla="*/ 38 w 67"/>
                  <a:gd name="T43" fmla="*/ 34 h 34"/>
                  <a:gd name="T44" fmla="*/ 46 w 67"/>
                  <a:gd name="T45" fmla="*/ 32 h 34"/>
                  <a:gd name="T46" fmla="*/ 51 w 67"/>
                  <a:gd name="T47" fmla="*/ 29 h 34"/>
                  <a:gd name="T48" fmla="*/ 55 w 67"/>
                  <a:gd name="T49" fmla="*/ 25 h 34"/>
                  <a:gd name="T50" fmla="*/ 61 w 67"/>
                  <a:gd name="T51" fmla="*/ 19 h 34"/>
                  <a:gd name="T52" fmla="*/ 63 w 67"/>
                  <a:gd name="T53" fmla="*/ 13 h 34"/>
                  <a:gd name="T54" fmla="*/ 65 w 67"/>
                  <a:gd name="T55" fmla="*/ 8 h 34"/>
                  <a:gd name="T56" fmla="*/ 67 w 67"/>
                  <a:gd name="T57" fmla="*/ 0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Freeform 356"/>
              <p:cNvSpPr>
                <a:spLocks noChangeArrowheads="1"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3 w 65"/>
                  <a:gd name="T5" fmla="*/ 0 h 32"/>
                  <a:gd name="T6" fmla="*/ 61 w 65"/>
                  <a:gd name="T7" fmla="*/ 0 h 32"/>
                  <a:gd name="T8" fmla="*/ 59 w 65"/>
                  <a:gd name="T9" fmla="*/ 6 h 32"/>
                  <a:gd name="T10" fmla="*/ 59 w 65"/>
                  <a:gd name="T11" fmla="*/ 12 h 32"/>
                  <a:gd name="T12" fmla="*/ 55 w 65"/>
                  <a:gd name="T13" fmla="*/ 17 h 32"/>
                  <a:gd name="T14" fmla="*/ 51 w 65"/>
                  <a:gd name="T15" fmla="*/ 21 h 32"/>
                  <a:gd name="T16" fmla="*/ 48 w 65"/>
                  <a:gd name="T17" fmla="*/ 25 h 32"/>
                  <a:gd name="T18" fmla="*/ 44 w 65"/>
                  <a:gd name="T19" fmla="*/ 27 h 32"/>
                  <a:gd name="T20" fmla="*/ 38 w 65"/>
                  <a:gd name="T21" fmla="*/ 29 h 32"/>
                  <a:gd name="T22" fmla="*/ 32 w 65"/>
                  <a:gd name="T23" fmla="*/ 29 h 32"/>
                  <a:gd name="T24" fmla="*/ 23 w 65"/>
                  <a:gd name="T25" fmla="*/ 27 h 32"/>
                  <a:gd name="T26" fmla="*/ 15 w 65"/>
                  <a:gd name="T27" fmla="*/ 23 h 32"/>
                  <a:gd name="T28" fmla="*/ 10 w 65"/>
                  <a:gd name="T29" fmla="*/ 17 h 32"/>
                  <a:gd name="T30" fmla="*/ 4 w 65"/>
                  <a:gd name="T31" fmla="*/ 10 h 32"/>
                  <a:gd name="T32" fmla="*/ 2 w 65"/>
                  <a:gd name="T33" fmla="*/ 10 h 32"/>
                  <a:gd name="T34" fmla="*/ 0 w 65"/>
                  <a:gd name="T35" fmla="*/ 10 h 32"/>
                  <a:gd name="T36" fmla="*/ 6 w 65"/>
                  <a:gd name="T37" fmla="*/ 19 h 32"/>
                  <a:gd name="T38" fmla="*/ 13 w 65"/>
                  <a:gd name="T39" fmla="*/ 27 h 32"/>
                  <a:gd name="T40" fmla="*/ 21 w 65"/>
                  <a:gd name="T41" fmla="*/ 31 h 32"/>
                  <a:gd name="T42" fmla="*/ 32 w 65"/>
                  <a:gd name="T43" fmla="*/ 32 h 32"/>
                  <a:gd name="T44" fmla="*/ 38 w 65"/>
                  <a:gd name="T45" fmla="*/ 32 h 32"/>
                  <a:gd name="T46" fmla="*/ 44 w 65"/>
                  <a:gd name="T47" fmla="*/ 31 h 32"/>
                  <a:gd name="T48" fmla="*/ 50 w 65"/>
                  <a:gd name="T49" fmla="*/ 27 h 32"/>
                  <a:gd name="T50" fmla="*/ 55 w 65"/>
                  <a:gd name="T51" fmla="*/ 23 h 32"/>
                  <a:gd name="T52" fmla="*/ 59 w 65"/>
                  <a:gd name="T53" fmla="*/ 19 h 32"/>
                  <a:gd name="T54" fmla="*/ 61 w 65"/>
                  <a:gd name="T55" fmla="*/ 13 h 32"/>
                  <a:gd name="T56" fmla="*/ 63 w 65"/>
                  <a:gd name="T57" fmla="*/ 8 h 32"/>
                  <a:gd name="T58" fmla="*/ 65 w 65"/>
                  <a:gd name="T59" fmla="*/ 0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Freeform 357"/>
              <p:cNvSpPr>
                <a:spLocks noChangeArrowheads="1"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59 w 61"/>
                  <a:gd name="T5" fmla="*/ 0 h 31"/>
                  <a:gd name="T6" fmla="*/ 57 w 61"/>
                  <a:gd name="T7" fmla="*/ 0 h 31"/>
                  <a:gd name="T8" fmla="*/ 55 w 61"/>
                  <a:gd name="T9" fmla="*/ 6 h 31"/>
                  <a:gd name="T10" fmla="*/ 55 w 61"/>
                  <a:gd name="T11" fmla="*/ 12 h 31"/>
                  <a:gd name="T12" fmla="*/ 51 w 61"/>
                  <a:gd name="T13" fmla="*/ 15 h 31"/>
                  <a:gd name="T14" fmla="*/ 49 w 61"/>
                  <a:gd name="T15" fmla="*/ 19 h 31"/>
                  <a:gd name="T16" fmla="*/ 46 w 61"/>
                  <a:gd name="T17" fmla="*/ 23 h 31"/>
                  <a:gd name="T18" fmla="*/ 40 w 61"/>
                  <a:gd name="T19" fmla="*/ 25 h 31"/>
                  <a:gd name="T20" fmla="*/ 36 w 61"/>
                  <a:gd name="T21" fmla="*/ 27 h 31"/>
                  <a:gd name="T22" fmla="*/ 30 w 61"/>
                  <a:gd name="T23" fmla="*/ 27 h 31"/>
                  <a:gd name="T24" fmla="*/ 21 w 61"/>
                  <a:gd name="T25" fmla="*/ 25 h 31"/>
                  <a:gd name="T26" fmla="*/ 13 w 61"/>
                  <a:gd name="T27" fmla="*/ 21 h 31"/>
                  <a:gd name="T28" fmla="*/ 8 w 61"/>
                  <a:gd name="T29" fmla="*/ 15 h 31"/>
                  <a:gd name="T30" fmla="*/ 4 w 61"/>
                  <a:gd name="T31" fmla="*/ 8 h 31"/>
                  <a:gd name="T32" fmla="*/ 2 w 61"/>
                  <a:gd name="T33" fmla="*/ 10 h 31"/>
                  <a:gd name="T34" fmla="*/ 0 w 61"/>
                  <a:gd name="T35" fmla="*/ 10 h 31"/>
                  <a:gd name="T36" fmla="*/ 6 w 61"/>
                  <a:gd name="T37" fmla="*/ 17 h 31"/>
                  <a:gd name="T38" fmla="*/ 11 w 61"/>
                  <a:gd name="T39" fmla="*/ 25 h 31"/>
                  <a:gd name="T40" fmla="*/ 21 w 61"/>
                  <a:gd name="T41" fmla="*/ 29 h 31"/>
                  <a:gd name="T42" fmla="*/ 30 w 61"/>
                  <a:gd name="T43" fmla="*/ 31 h 31"/>
                  <a:gd name="T44" fmla="*/ 36 w 61"/>
                  <a:gd name="T45" fmla="*/ 31 h 31"/>
                  <a:gd name="T46" fmla="*/ 42 w 61"/>
                  <a:gd name="T47" fmla="*/ 29 h 31"/>
                  <a:gd name="T48" fmla="*/ 48 w 61"/>
                  <a:gd name="T49" fmla="*/ 25 h 31"/>
                  <a:gd name="T50" fmla="*/ 51 w 61"/>
                  <a:gd name="T51" fmla="*/ 23 h 31"/>
                  <a:gd name="T52" fmla="*/ 55 w 61"/>
                  <a:gd name="T53" fmla="*/ 17 h 31"/>
                  <a:gd name="T54" fmla="*/ 57 w 61"/>
                  <a:gd name="T55" fmla="*/ 12 h 31"/>
                  <a:gd name="T56" fmla="*/ 59 w 61"/>
                  <a:gd name="T57" fmla="*/ 6 h 31"/>
                  <a:gd name="T58" fmla="*/ 61 w 61"/>
                  <a:gd name="T59" fmla="*/ 0 h 3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Freeform 358"/>
              <p:cNvSpPr>
                <a:spLocks noChangeArrowheads="1"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Freeform 359"/>
              <p:cNvSpPr>
                <a:spLocks noChangeArrowheads="1"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Freeform 360"/>
              <p:cNvSpPr>
                <a:spLocks noChangeArrowheads="1"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Freeform 361"/>
              <p:cNvSpPr>
                <a:spLocks noChangeArrowheads="1"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1" name="Freeform 362"/>
              <p:cNvSpPr>
                <a:spLocks noChangeArrowheads="1"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2" name="Freeform 363"/>
              <p:cNvSpPr>
                <a:spLocks noChangeArrowheads="1"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3" name="Freeform 364"/>
              <p:cNvSpPr>
                <a:spLocks noChangeArrowheads="1"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Freeform 365"/>
              <p:cNvSpPr>
                <a:spLocks noChangeArrowheads="1"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Freeform 366"/>
              <p:cNvSpPr>
                <a:spLocks noChangeArrowheads="1"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Freeform 367"/>
              <p:cNvSpPr>
                <a:spLocks noChangeArrowheads="1"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Freeform 368"/>
              <p:cNvSpPr>
                <a:spLocks noChangeArrowheads="1"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Freeform 369"/>
              <p:cNvSpPr>
                <a:spLocks noChangeArrowheads="1"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4 w 13"/>
                  <a:gd name="T17" fmla="*/ 0 h 4"/>
                  <a:gd name="T18" fmla="*/ 2 w 13"/>
                  <a:gd name="T19" fmla="*/ 0 h 4"/>
                  <a:gd name="T20" fmla="*/ 0 w 13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9" name="Freeform 370"/>
              <p:cNvSpPr>
                <a:spLocks noChangeArrowheads="1"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Freeform 371"/>
              <p:cNvSpPr>
                <a:spLocks noChangeArrowheads="1"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  <a:gd name="T6" fmla="*/ 1 w 3"/>
                  <a:gd name="T7" fmla="*/ 0 h 1"/>
                  <a:gd name="T8" fmla="*/ 0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Freeform 372"/>
              <p:cNvSpPr>
                <a:spLocks noChangeArrowheads="1"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0 w 3"/>
                  <a:gd name="T7" fmla="*/ 0 h 2"/>
                  <a:gd name="T8" fmla="*/ 1 w 3"/>
                  <a:gd name="T9" fmla="*/ 0 h 2"/>
                  <a:gd name="T10" fmla="*/ 3 w 3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Freeform 373"/>
              <p:cNvSpPr>
                <a:spLocks noEditPoints="1" noChangeArrowhead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0 w 24"/>
                  <a:gd name="T19" fmla="*/ 278 h 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Freeform 374"/>
              <p:cNvSpPr>
                <a:spLocks noEditPoints="1" noChangeArrowhead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6 w 44"/>
                  <a:gd name="T13" fmla="*/ 4 h 278"/>
                  <a:gd name="T14" fmla="*/ 44 w 44"/>
                  <a:gd name="T15" fmla="*/ 5 h 278"/>
                  <a:gd name="T16" fmla="*/ 40 w 44"/>
                  <a:gd name="T17" fmla="*/ 4 h 278"/>
                  <a:gd name="T18" fmla="*/ 38 w 44"/>
                  <a:gd name="T19" fmla="*/ 2 h 278"/>
                  <a:gd name="T20" fmla="*/ 0 w 44"/>
                  <a:gd name="T21" fmla="*/ 277 h 278"/>
                  <a:gd name="T22" fmla="*/ 2 w 44"/>
                  <a:gd name="T23" fmla="*/ 278 h 278"/>
                  <a:gd name="T24" fmla="*/ 6 w 44"/>
                  <a:gd name="T25" fmla="*/ 278 h 278"/>
                  <a:gd name="T26" fmla="*/ 10 w 44"/>
                  <a:gd name="T27" fmla="*/ 278 h 278"/>
                  <a:gd name="T28" fmla="*/ 12 w 44"/>
                  <a:gd name="T29" fmla="*/ 278 h 278"/>
                  <a:gd name="T30" fmla="*/ 14 w 44"/>
                  <a:gd name="T31" fmla="*/ 278 h 278"/>
                  <a:gd name="T32" fmla="*/ 16 w 44"/>
                  <a:gd name="T33" fmla="*/ 278 h 278"/>
                  <a:gd name="T34" fmla="*/ 18 w 44"/>
                  <a:gd name="T35" fmla="*/ 278 h 278"/>
                  <a:gd name="T36" fmla="*/ 19 w 44"/>
                  <a:gd name="T37" fmla="*/ 278 h 278"/>
                  <a:gd name="T38" fmla="*/ 18 w 44"/>
                  <a:gd name="T39" fmla="*/ 277 h 278"/>
                  <a:gd name="T40" fmla="*/ 14 w 44"/>
                  <a:gd name="T41" fmla="*/ 278 h 278"/>
                  <a:gd name="T42" fmla="*/ 10 w 44"/>
                  <a:gd name="T43" fmla="*/ 278 h 278"/>
                  <a:gd name="T44" fmla="*/ 6 w 44"/>
                  <a:gd name="T45" fmla="*/ 277 h 278"/>
                  <a:gd name="T46" fmla="*/ 0 w 44"/>
                  <a:gd name="T47" fmla="*/ 277 h 2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Freeform 375"/>
              <p:cNvSpPr>
                <a:spLocks noEditPoints="1" noChangeArrowhead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1 w 44"/>
                  <a:gd name="T7" fmla="*/ 0 h 276"/>
                  <a:gd name="T8" fmla="*/ 31 w 44"/>
                  <a:gd name="T9" fmla="*/ 2 h 276"/>
                  <a:gd name="T10" fmla="*/ 29 w 44"/>
                  <a:gd name="T11" fmla="*/ 3 h 276"/>
                  <a:gd name="T12" fmla="*/ 36 w 44"/>
                  <a:gd name="T13" fmla="*/ 3 h 276"/>
                  <a:gd name="T14" fmla="*/ 44 w 44"/>
                  <a:gd name="T15" fmla="*/ 5 h 276"/>
                  <a:gd name="T16" fmla="*/ 42 w 44"/>
                  <a:gd name="T17" fmla="*/ 3 h 276"/>
                  <a:gd name="T18" fmla="*/ 42 w 44"/>
                  <a:gd name="T19" fmla="*/ 2 h 276"/>
                  <a:gd name="T20" fmla="*/ 18 w 44"/>
                  <a:gd name="T21" fmla="*/ 276 h 276"/>
                  <a:gd name="T22" fmla="*/ 19 w 44"/>
                  <a:gd name="T23" fmla="*/ 276 h 276"/>
                  <a:gd name="T24" fmla="*/ 18 w 44"/>
                  <a:gd name="T25" fmla="*/ 275 h 276"/>
                  <a:gd name="T26" fmla="*/ 18 w 44"/>
                  <a:gd name="T27" fmla="*/ 273 h 276"/>
                  <a:gd name="T28" fmla="*/ 14 w 44"/>
                  <a:gd name="T29" fmla="*/ 275 h 276"/>
                  <a:gd name="T30" fmla="*/ 10 w 44"/>
                  <a:gd name="T31" fmla="*/ 275 h 276"/>
                  <a:gd name="T32" fmla="*/ 4 w 44"/>
                  <a:gd name="T33" fmla="*/ 273 h 276"/>
                  <a:gd name="T34" fmla="*/ 0 w 44"/>
                  <a:gd name="T35" fmla="*/ 273 h 276"/>
                  <a:gd name="T36" fmla="*/ 0 w 44"/>
                  <a:gd name="T37" fmla="*/ 276 h 276"/>
                  <a:gd name="T38" fmla="*/ 2 w 44"/>
                  <a:gd name="T39" fmla="*/ 276 h 276"/>
                  <a:gd name="T40" fmla="*/ 6 w 44"/>
                  <a:gd name="T41" fmla="*/ 276 h 276"/>
                  <a:gd name="T42" fmla="*/ 10 w 44"/>
                  <a:gd name="T43" fmla="*/ 276 h 276"/>
                  <a:gd name="T44" fmla="*/ 12 w 44"/>
                  <a:gd name="T45" fmla="*/ 276 h 276"/>
                  <a:gd name="T46" fmla="*/ 14 w 44"/>
                  <a:gd name="T47" fmla="*/ 276 h 276"/>
                  <a:gd name="T48" fmla="*/ 16 w 44"/>
                  <a:gd name="T49" fmla="*/ 276 h 276"/>
                  <a:gd name="T50" fmla="*/ 18 w 44"/>
                  <a:gd name="T51" fmla="*/ 276 h 2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Freeform 376"/>
              <p:cNvSpPr>
                <a:spLocks noEditPoints="1" noChangeArrowhead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5 w 47"/>
                  <a:gd name="T15" fmla="*/ 3 h 274"/>
                  <a:gd name="T16" fmla="*/ 45 w 47"/>
                  <a:gd name="T17" fmla="*/ 1 h 274"/>
                  <a:gd name="T18" fmla="*/ 1 w 47"/>
                  <a:gd name="T19" fmla="*/ 273 h 274"/>
                  <a:gd name="T20" fmla="*/ 7 w 47"/>
                  <a:gd name="T21" fmla="*/ 273 h 274"/>
                  <a:gd name="T22" fmla="*/ 11 w 47"/>
                  <a:gd name="T23" fmla="*/ 274 h 274"/>
                  <a:gd name="T24" fmla="*/ 15 w 47"/>
                  <a:gd name="T25" fmla="*/ 274 h 274"/>
                  <a:gd name="T26" fmla="*/ 19 w 47"/>
                  <a:gd name="T27" fmla="*/ 273 h 274"/>
                  <a:gd name="T28" fmla="*/ 19 w 47"/>
                  <a:gd name="T29" fmla="*/ 271 h 274"/>
                  <a:gd name="T30" fmla="*/ 17 w 47"/>
                  <a:gd name="T31" fmla="*/ 269 h 274"/>
                  <a:gd name="T32" fmla="*/ 15 w 47"/>
                  <a:gd name="T33" fmla="*/ 271 h 274"/>
                  <a:gd name="T34" fmla="*/ 11 w 47"/>
                  <a:gd name="T35" fmla="*/ 271 h 274"/>
                  <a:gd name="T36" fmla="*/ 5 w 47"/>
                  <a:gd name="T37" fmla="*/ 269 h 274"/>
                  <a:gd name="T38" fmla="*/ 0 w 47"/>
                  <a:gd name="T39" fmla="*/ 269 h 274"/>
                  <a:gd name="T40" fmla="*/ 1 w 47"/>
                  <a:gd name="T41" fmla="*/ 273 h 2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Freeform 377"/>
              <p:cNvSpPr>
                <a:spLocks noEditPoints="1" noChangeArrowhead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4 h 272"/>
                  <a:gd name="T18" fmla="*/ 45 w 49"/>
                  <a:gd name="T19" fmla="*/ 2 h 272"/>
                  <a:gd name="T20" fmla="*/ 1 w 49"/>
                  <a:gd name="T21" fmla="*/ 270 h 272"/>
                  <a:gd name="T22" fmla="*/ 5 w 49"/>
                  <a:gd name="T23" fmla="*/ 270 h 272"/>
                  <a:gd name="T24" fmla="*/ 11 w 49"/>
                  <a:gd name="T25" fmla="*/ 272 h 272"/>
                  <a:gd name="T26" fmla="*/ 15 w 49"/>
                  <a:gd name="T27" fmla="*/ 272 h 272"/>
                  <a:gd name="T28" fmla="*/ 19 w 49"/>
                  <a:gd name="T29" fmla="*/ 270 h 272"/>
                  <a:gd name="T30" fmla="*/ 17 w 49"/>
                  <a:gd name="T31" fmla="*/ 270 h 272"/>
                  <a:gd name="T32" fmla="*/ 15 w 49"/>
                  <a:gd name="T33" fmla="*/ 268 h 272"/>
                  <a:gd name="T34" fmla="*/ 13 w 49"/>
                  <a:gd name="T35" fmla="*/ 268 h 272"/>
                  <a:gd name="T36" fmla="*/ 11 w 49"/>
                  <a:gd name="T37" fmla="*/ 268 h 272"/>
                  <a:gd name="T38" fmla="*/ 5 w 49"/>
                  <a:gd name="T39" fmla="*/ 266 h 272"/>
                  <a:gd name="T40" fmla="*/ 0 w 49"/>
                  <a:gd name="T41" fmla="*/ 266 h 272"/>
                  <a:gd name="T42" fmla="*/ 0 w 49"/>
                  <a:gd name="T43" fmla="*/ 268 h 272"/>
                  <a:gd name="T44" fmla="*/ 1 w 49"/>
                  <a:gd name="T45" fmla="*/ 270 h 2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Freeform 378"/>
              <p:cNvSpPr>
                <a:spLocks noEditPoints="1" noChangeArrowhead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Freeform 379"/>
              <p:cNvSpPr>
                <a:spLocks noEditPoints="1" noChangeArrowhead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3 w 55"/>
                  <a:gd name="T33" fmla="*/ 260 h 264"/>
                  <a:gd name="T34" fmla="*/ 7 w 55"/>
                  <a:gd name="T35" fmla="*/ 258 h 264"/>
                  <a:gd name="T36" fmla="*/ 0 w 55"/>
                  <a:gd name="T37" fmla="*/ 258 h 264"/>
                  <a:gd name="T38" fmla="*/ 2 w 55"/>
                  <a:gd name="T39" fmla="*/ 260 h 264"/>
                  <a:gd name="T40" fmla="*/ 2 w 55"/>
                  <a:gd name="T41" fmla="*/ 262 h 2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9" name="Freeform 380"/>
              <p:cNvSpPr>
                <a:spLocks noEditPoints="1" noChangeArrowhead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3 w 57"/>
                  <a:gd name="T33" fmla="*/ 258 h 262"/>
                  <a:gd name="T34" fmla="*/ 7 w 57"/>
                  <a:gd name="T35" fmla="*/ 256 h 262"/>
                  <a:gd name="T36" fmla="*/ 0 w 57"/>
                  <a:gd name="T37" fmla="*/ 256 h 262"/>
                  <a:gd name="T38" fmla="*/ 0 w 57"/>
                  <a:gd name="T39" fmla="*/ 258 h 262"/>
                  <a:gd name="T40" fmla="*/ 2 w 57"/>
                  <a:gd name="T41" fmla="*/ 260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Freeform 381"/>
              <p:cNvSpPr>
                <a:spLocks noEditPoints="1" noChangeArrowhead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6 h 258"/>
                  <a:gd name="T28" fmla="*/ 15 w 58"/>
                  <a:gd name="T29" fmla="*/ 254 h 258"/>
                  <a:gd name="T30" fmla="*/ 13 w 58"/>
                  <a:gd name="T31" fmla="*/ 254 h 258"/>
                  <a:gd name="T32" fmla="*/ 5 w 58"/>
                  <a:gd name="T33" fmla="*/ 252 h 258"/>
                  <a:gd name="T34" fmla="*/ 0 w 58"/>
                  <a:gd name="T35" fmla="*/ 252 h 258"/>
                  <a:gd name="T36" fmla="*/ 0 w 58"/>
                  <a:gd name="T37" fmla="*/ 254 h 258"/>
                  <a:gd name="T38" fmla="*/ 0 w 58"/>
                  <a:gd name="T39" fmla="*/ 256 h 2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Freeform 382"/>
              <p:cNvSpPr>
                <a:spLocks noEditPoints="1" noChangeArrowhead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2 h 254"/>
                  <a:gd name="T32" fmla="*/ 13 w 62"/>
                  <a:gd name="T33" fmla="*/ 250 h 254"/>
                  <a:gd name="T34" fmla="*/ 5 w 62"/>
                  <a:gd name="T35" fmla="*/ 248 h 254"/>
                  <a:gd name="T36" fmla="*/ 0 w 62"/>
                  <a:gd name="T37" fmla="*/ 248 h 254"/>
                  <a:gd name="T38" fmla="*/ 0 w 62"/>
                  <a:gd name="T39" fmla="*/ 250 h 254"/>
                  <a:gd name="T40" fmla="*/ 0 w 62"/>
                  <a:gd name="T41" fmla="*/ 252 h 2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Freeform 383"/>
              <p:cNvSpPr>
                <a:spLocks noEditPoints="1" noChangeArrowhead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7 w 66"/>
                  <a:gd name="T29" fmla="*/ 250 h 250"/>
                  <a:gd name="T30" fmla="*/ 15 w 66"/>
                  <a:gd name="T31" fmla="*/ 248 h 250"/>
                  <a:gd name="T32" fmla="*/ 15 w 66"/>
                  <a:gd name="T33" fmla="*/ 246 h 250"/>
                  <a:gd name="T34" fmla="*/ 7 w 66"/>
                  <a:gd name="T35" fmla="*/ 245 h 250"/>
                  <a:gd name="T36" fmla="*/ 0 w 66"/>
                  <a:gd name="T37" fmla="*/ 245 h 250"/>
                  <a:gd name="T38" fmla="*/ 2 w 66"/>
                  <a:gd name="T39" fmla="*/ 246 h 250"/>
                  <a:gd name="T40" fmla="*/ 2 w 66"/>
                  <a:gd name="T41" fmla="*/ 248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Freeform 384"/>
              <p:cNvSpPr>
                <a:spLocks noEditPoints="1" noChangeArrowhead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32 w 70"/>
                  <a:gd name="T15" fmla="*/ 6 h 246"/>
                  <a:gd name="T16" fmla="*/ 45 w 70"/>
                  <a:gd name="T17" fmla="*/ 7 h 246"/>
                  <a:gd name="T18" fmla="*/ 59 w 70"/>
                  <a:gd name="T19" fmla="*/ 11 h 246"/>
                  <a:gd name="T20" fmla="*/ 70 w 70"/>
                  <a:gd name="T21" fmla="*/ 17 h 246"/>
                  <a:gd name="T22" fmla="*/ 66 w 70"/>
                  <a:gd name="T23" fmla="*/ 13 h 246"/>
                  <a:gd name="T24" fmla="*/ 64 w 70"/>
                  <a:gd name="T25" fmla="*/ 9 h 246"/>
                  <a:gd name="T26" fmla="*/ 2 w 70"/>
                  <a:gd name="T27" fmla="*/ 244 h 246"/>
                  <a:gd name="T28" fmla="*/ 7 w 70"/>
                  <a:gd name="T29" fmla="*/ 244 h 246"/>
                  <a:gd name="T30" fmla="*/ 15 w 70"/>
                  <a:gd name="T31" fmla="*/ 246 h 246"/>
                  <a:gd name="T32" fmla="*/ 15 w 70"/>
                  <a:gd name="T33" fmla="*/ 244 h 246"/>
                  <a:gd name="T34" fmla="*/ 15 w 70"/>
                  <a:gd name="T35" fmla="*/ 243 h 246"/>
                  <a:gd name="T36" fmla="*/ 7 w 70"/>
                  <a:gd name="T37" fmla="*/ 241 h 246"/>
                  <a:gd name="T38" fmla="*/ 0 w 70"/>
                  <a:gd name="T39" fmla="*/ 241 h 246"/>
                  <a:gd name="T40" fmla="*/ 0 w 70"/>
                  <a:gd name="T41" fmla="*/ 243 h 246"/>
                  <a:gd name="T42" fmla="*/ 2 w 70"/>
                  <a:gd name="T43" fmla="*/ 244 h 2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4" name="Freeform 385"/>
              <p:cNvSpPr>
                <a:spLocks noEditPoints="1" noChangeArrowhead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7 w 72"/>
                  <a:gd name="T15" fmla="*/ 4 h 242"/>
                  <a:gd name="T16" fmla="*/ 32 w 72"/>
                  <a:gd name="T17" fmla="*/ 5 h 242"/>
                  <a:gd name="T18" fmla="*/ 45 w 72"/>
                  <a:gd name="T19" fmla="*/ 7 h 242"/>
                  <a:gd name="T20" fmla="*/ 59 w 72"/>
                  <a:gd name="T21" fmla="*/ 13 h 242"/>
                  <a:gd name="T22" fmla="*/ 72 w 72"/>
                  <a:gd name="T23" fmla="*/ 19 h 242"/>
                  <a:gd name="T24" fmla="*/ 70 w 72"/>
                  <a:gd name="T25" fmla="*/ 15 h 242"/>
                  <a:gd name="T26" fmla="*/ 66 w 72"/>
                  <a:gd name="T27" fmla="*/ 11 h 242"/>
                  <a:gd name="T28" fmla="*/ 0 w 72"/>
                  <a:gd name="T29" fmla="*/ 241 h 242"/>
                  <a:gd name="T30" fmla="*/ 7 w 72"/>
                  <a:gd name="T31" fmla="*/ 241 h 242"/>
                  <a:gd name="T32" fmla="*/ 15 w 72"/>
                  <a:gd name="T33" fmla="*/ 242 h 242"/>
                  <a:gd name="T34" fmla="*/ 15 w 72"/>
                  <a:gd name="T35" fmla="*/ 241 h 242"/>
                  <a:gd name="T36" fmla="*/ 15 w 72"/>
                  <a:gd name="T37" fmla="*/ 239 h 242"/>
                  <a:gd name="T38" fmla="*/ 7 w 72"/>
                  <a:gd name="T39" fmla="*/ 237 h 242"/>
                  <a:gd name="T40" fmla="*/ 0 w 72"/>
                  <a:gd name="T41" fmla="*/ 237 h 242"/>
                  <a:gd name="T42" fmla="*/ 0 w 72"/>
                  <a:gd name="T43" fmla="*/ 239 h 242"/>
                  <a:gd name="T44" fmla="*/ 0 w 72"/>
                  <a:gd name="T45" fmla="*/ 241 h 2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5" name="Freeform 386"/>
              <p:cNvSpPr>
                <a:spLocks noEditPoints="1" noChangeArrowhead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4 w 74"/>
                  <a:gd name="T23" fmla="*/ 19 h 239"/>
                  <a:gd name="T24" fmla="*/ 72 w 74"/>
                  <a:gd name="T25" fmla="*/ 15 h 239"/>
                  <a:gd name="T26" fmla="*/ 70 w 74"/>
                  <a:gd name="T27" fmla="*/ 13 h 239"/>
                  <a:gd name="T28" fmla="*/ 0 w 74"/>
                  <a:gd name="T29" fmla="*/ 237 h 239"/>
                  <a:gd name="T30" fmla="*/ 7 w 74"/>
                  <a:gd name="T31" fmla="*/ 237 h 239"/>
                  <a:gd name="T32" fmla="*/ 15 w 74"/>
                  <a:gd name="T33" fmla="*/ 239 h 239"/>
                  <a:gd name="T34" fmla="*/ 15 w 74"/>
                  <a:gd name="T35" fmla="*/ 237 h 239"/>
                  <a:gd name="T36" fmla="*/ 13 w 74"/>
                  <a:gd name="T37" fmla="*/ 235 h 239"/>
                  <a:gd name="T38" fmla="*/ 7 w 74"/>
                  <a:gd name="T39" fmla="*/ 233 h 239"/>
                  <a:gd name="T40" fmla="*/ 0 w 74"/>
                  <a:gd name="T41" fmla="*/ 233 h 239"/>
                  <a:gd name="T42" fmla="*/ 0 w 74"/>
                  <a:gd name="T43" fmla="*/ 235 h 239"/>
                  <a:gd name="T44" fmla="*/ 0 w 74"/>
                  <a:gd name="T45" fmla="*/ 237 h 2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6" name="Freeform 387"/>
              <p:cNvSpPr>
                <a:spLocks noEditPoints="1" noChangeArrowhead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30 w 74"/>
                  <a:gd name="T17" fmla="*/ 5 h 235"/>
                  <a:gd name="T18" fmla="*/ 43 w 74"/>
                  <a:gd name="T19" fmla="*/ 7 h 235"/>
                  <a:gd name="T20" fmla="*/ 57 w 74"/>
                  <a:gd name="T21" fmla="*/ 11 h 235"/>
                  <a:gd name="T22" fmla="*/ 70 w 74"/>
                  <a:gd name="T23" fmla="*/ 18 h 235"/>
                  <a:gd name="T24" fmla="*/ 72 w 74"/>
                  <a:gd name="T25" fmla="*/ 17 h 235"/>
                  <a:gd name="T26" fmla="*/ 74 w 74"/>
                  <a:gd name="T27" fmla="*/ 17 h 235"/>
                  <a:gd name="T28" fmla="*/ 72 w 74"/>
                  <a:gd name="T29" fmla="*/ 15 h 235"/>
                  <a:gd name="T30" fmla="*/ 0 w 74"/>
                  <a:gd name="T31" fmla="*/ 233 h 235"/>
                  <a:gd name="T32" fmla="*/ 7 w 74"/>
                  <a:gd name="T33" fmla="*/ 233 h 235"/>
                  <a:gd name="T34" fmla="*/ 15 w 74"/>
                  <a:gd name="T35" fmla="*/ 235 h 235"/>
                  <a:gd name="T36" fmla="*/ 13 w 74"/>
                  <a:gd name="T37" fmla="*/ 233 h 235"/>
                  <a:gd name="T38" fmla="*/ 13 w 74"/>
                  <a:gd name="T39" fmla="*/ 231 h 235"/>
                  <a:gd name="T40" fmla="*/ 5 w 74"/>
                  <a:gd name="T41" fmla="*/ 229 h 235"/>
                  <a:gd name="T42" fmla="*/ 0 w 74"/>
                  <a:gd name="T43" fmla="*/ 229 h 235"/>
                  <a:gd name="T44" fmla="*/ 0 w 74"/>
                  <a:gd name="T45" fmla="*/ 231 h 235"/>
                  <a:gd name="T46" fmla="*/ 0 w 74"/>
                  <a:gd name="T47" fmla="*/ 233 h 2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7" name="Freeform 388"/>
              <p:cNvSpPr>
                <a:spLocks noEditPoints="1" noChangeArrowhead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8" name="Freeform 389"/>
              <p:cNvSpPr>
                <a:spLocks noEditPoints="1" noChangeArrowhead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5 w 72"/>
                  <a:gd name="T11" fmla="*/ 0 h 228"/>
                  <a:gd name="T12" fmla="*/ 13 w 72"/>
                  <a:gd name="T13" fmla="*/ 2 h 228"/>
                  <a:gd name="T14" fmla="*/ 13 w 72"/>
                  <a:gd name="T15" fmla="*/ 4 h 228"/>
                  <a:gd name="T16" fmla="*/ 15 w 72"/>
                  <a:gd name="T17" fmla="*/ 4 h 228"/>
                  <a:gd name="T18" fmla="*/ 17 w 72"/>
                  <a:gd name="T19" fmla="*/ 4 h 228"/>
                  <a:gd name="T20" fmla="*/ 30 w 72"/>
                  <a:gd name="T21" fmla="*/ 6 h 228"/>
                  <a:gd name="T22" fmla="*/ 45 w 72"/>
                  <a:gd name="T23" fmla="*/ 8 h 228"/>
                  <a:gd name="T24" fmla="*/ 57 w 72"/>
                  <a:gd name="T25" fmla="*/ 12 h 228"/>
                  <a:gd name="T26" fmla="*/ 70 w 72"/>
                  <a:gd name="T27" fmla="*/ 17 h 228"/>
                  <a:gd name="T28" fmla="*/ 70 w 72"/>
                  <a:gd name="T29" fmla="*/ 15 h 228"/>
                  <a:gd name="T30" fmla="*/ 72 w 72"/>
                  <a:gd name="T31" fmla="*/ 15 h 228"/>
                  <a:gd name="T32" fmla="*/ 2 w 72"/>
                  <a:gd name="T33" fmla="*/ 226 h 228"/>
                  <a:gd name="T34" fmla="*/ 7 w 72"/>
                  <a:gd name="T35" fmla="*/ 226 h 228"/>
                  <a:gd name="T36" fmla="*/ 15 w 72"/>
                  <a:gd name="T37" fmla="*/ 228 h 228"/>
                  <a:gd name="T38" fmla="*/ 15 w 72"/>
                  <a:gd name="T39" fmla="*/ 226 h 228"/>
                  <a:gd name="T40" fmla="*/ 15 w 72"/>
                  <a:gd name="T41" fmla="*/ 224 h 228"/>
                  <a:gd name="T42" fmla="*/ 7 w 72"/>
                  <a:gd name="T43" fmla="*/ 222 h 228"/>
                  <a:gd name="T44" fmla="*/ 0 w 72"/>
                  <a:gd name="T45" fmla="*/ 222 h 228"/>
                  <a:gd name="T46" fmla="*/ 0 w 72"/>
                  <a:gd name="T47" fmla="*/ 224 h 228"/>
                  <a:gd name="T48" fmla="*/ 2 w 72"/>
                  <a:gd name="T49" fmla="*/ 226 h 2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Freeform 390"/>
              <p:cNvSpPr>
                <a:spLocks noEditPoints="1" noChangeArrowhead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0" name="Freeform 391"/>
              <p:cNvSpPr>
                <a:spLocks noEditPoints="1" noChangeArrowhead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1" name="Freeform 392"/>
              <p:cNvSpPr>
                <a:spLocks noEditPoints="1" noChangeArrowhead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8 w 68"/>
                  <a:gd name="T31" fmla="*/ 13 h 216"/>
                  <a:gd name="T32" fmla="*/ 0 w 68"/>
                  <a:gd name="T33" fmla="*/ 214 h 216"/>
                  <a:gd name="T34" fmla="*/ 7 w 68"/>
                  <a:gd name="T35" fmla="*/ 214 h 216"/>
                  <a:gd name="T36" fmla="*/ 15 w 68"/>
                  <a:gd name="T37" fmla="*/ 216 h 216"/>
                  <a:gd name="T38" fmla="*/ 15 w 68"/>
                  <a:gd name="T39" fmla="*/ 214 h 216"/>
                  <a:gd name="T40" fmla="*/ 15 w 68"/>
                  <a:gd name="T41" fmla="*/ 212 h 216"/>
                  <a:gd name="T42" fmla="*/ 7 w 68"/>
                  <a:gd name="T43" fmla="*/ 210 h 216"/>
                  <a:gd name="T44" fmla="*/ 0 w 68"/>
                  <a:gd name="T45" fmla="*/ 210 h 216"/>
                  <a:gd name="T46" fmla="*/ 0 w 68"/>
                  <a:gd name="T47" fmla="*/ 212 h 216"/>
                  <a:gd name="T48" fmla="*/ 0 w 68"/>
                  <a:gd name="T49" fmla="*/ 214 h 2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2" name="Freeform 393"/>
              <p:cNvSpPr>
                <a:spLocks noEditPoints="1" noChangeArrowhead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2 w 68"/>
                  <a:gd name="T33" fmla="*/ 210 h 212"/>
                  <a:gd name="T34" fmla="*/ 9 w 68"/>
                  <a:gd name="T35" fmla="*/ 210 h 212"/>
                  <a:gd name="T36" fmla="*/ 17 w 68"/>
                  <a:gd name="T37" fmla="*/ 212 h 212"/>
                  <a:gd name="T38" fmla="*/ 17 w 68"/>
                  <a:gd name="T39" fmla="*/ 210 h 212"/>
                  <a:gd name="T40" fmla="*/ 17 w 68"/>
                  <a:gd name="T41" fmla="*/ 208 h 212"/>
                  <a:gd name="T42" fmla="*/ 8 w 68"/>
                  <a:gd name="T43" fmla="*/ 207 h 212"/>
                  <a:gd name="T44" fmla="*/ 0 w 68"/>
                  <a:gd name="T45" fmla="*/ 207 h 212"/>
                  <a:gd name="T46" fmla="*/ 2 w 68"/>
                  <a:gd name="T47" fmla="*/ 208 h 212"/>
                  <a:gd name="T48" fmla="*/ 2 w 68"/>
                  <a:gd name="T49" fmla="*/ 210 h 2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3" name="Freeform 394"/>
              <p:cNvSpPr>
                <a:spLocks noEditPoints="1" noChangeArrowhead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6 w 68"/>
                  <a:gd name="T31" fmla="*/ 13 h 208"/>
                  <a:gd name="T32" fmla="*/ 68 w 68"/>
                  <a:gd name="T33" fmla="*/ 11 h 208"/>
                  <a:gd name="T34" fmla="*/ 2 w 68"/>
                  <a:gd name="T35" fmla="*/ 206 h 208"/>
                  <a:gd name="T36" fmla="*/ 9 w 68"/>
                  <a:gd name="T37" fmla="*/ 206 h 208"/>
                  <a:gd name="T38" fmla="*/ 17 w 68"/>
                  <a:gd name="T39" fmla="*/ 208 h 208"/>
                  <a:gd name="T40" fmla="*/ 17 w 68"/>
                  <a:gd name="T41" fmla="*/ 206 h 208"/>
                  <a:gd name="T42" fmla="*/ 15 w 68"/>
                  <a:gd name="T43" fmla="*/ 205 h 208"/>
                  <a:gd name="T44" fmla="*/ 8 w 68"/>
                  <a:gd name="T45" fmla="*/ 203 h 208"/>
                  <a:gd name="T46" fmla="*/ 0 w 68"/>
                  <a:gd name="T47" fmla="*/ 203 h 208"/>
                  <a:gd name="T48" fmla="*/ 0 w 68"/>
                  <a:gd name="T49" fmla="*/ 205 h 208"/>
                  <a:gd name="T50" fmla="*/ 2 w 68"/>
                  <a:gd name="T51" fmla="*/ 206 h 2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Freeform 395"/>
              <p:cNvSpPr>
                <a:spLocks noEditPoints="1" noChangeArrowhead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0 w 66"/>
                  <a:gd name="T35" fmla="*/ 203 h 204"/>
                  <a:gd name="T36" fmla="*/ 8 w 66"/>
                  <a:gd name="T37" fmla="*/ 203 h 204"/>
                  <a:gd name="T38" fmla="*/ 17 w 66"/>
                  <a:gd name="T39" fmla="*/ 204 h 204"/>
                  <a:gd name="T40" fmla="*/ 15 w 66"/>
                  <a:gd name="T41" fmla="*/ 203 h 204"/>
                  <a:gd name="T42" fmla="*/ 15 w 66"/>
                  <a:gd name="T43" fmla="*/ 201 h 204"/>
                  <a:gd name="T44" fmla="*/ 8 w 66"/>
                  <a:gd name="T45" fmla="*/ 199 h 204"/>
                  <a:gd name="T46" fmla="*/ 0 w 66"/>
                  <a:gd name="T47" fmla="*/ 199 h 204"/>
                  <a:gd name="T48" fmla="*/ 0 w 66"/>
                  <a:gd name="T49" fmla="*/ 201 h 204"/>
                  <a:gd name="T50" fmla="*/ 0 w 66"/>
                  <a:gd name="T51" fmla="*/ 203 h 2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5" name="Freeform 396"/>
              <p:cNvSpPr>
                <a:spLocks noEditPoints="1" noChangeArrowhead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6" name="Freeform 397"/>
              <p:cNvSpPr>
                <a:spLocks noEditPoints="1" noChangeArrowhead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7" name="Freeform 398"/>
              <p:cNvSpPr>
                <a:spLocks noEditPoints="1" noChangeArrowhead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Freeform 399"/>
              <p:cNvSpPr>
                <a:spLocks noEditPoints="1" noChangeArrowhead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Freeform 400"/>
              <p:cNvSpPr>
                <a:spLocks noEditPoints="1" noChangeArrowhead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8 w 63"/>
                  <a:gd name="T45" fmla="*/ 180 h 186"/>
                  <a:gd name="T46" fmla="*/ 0 w 63"/>
                  <a:gd name="T47" fmla="*/ 178 h 186"/>
                  <a:gd name="T48" fmla="*/ 0 w 63"/>
                  <a:gd name="T49" fmla="*/ 180 h 186"/>
                  <a:gd name="T50" fmla="*/ 0 w 63"/>
                  <a:gd name="T51" fmla="*/ 182 h 1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0" name="Freeform 401"/>
              <p:cNvSpPr>
                <a:spLocks noEditPoints="1" noChangeArrowhead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8 h 182"/>
                  <a:gd name="T20" fmla="*/ 12 w 63"/>
                  <a:gd name="T21" fmla="*/ 4 h 182"/>
                  <a:gd name="T22" fmla="*/ 23 w 63"/>
                  <a:gd name="T23" fmla="*/ 4 h 182"/>
                  <a:gd name="T24" fmla="*/ 32 w 63"/>
                  <a:gd name="T25" fmla="*/ 4 h 182"/>
                  <a:gd name="T26" fmla="*/ 42 w 63"/>
                  <a:gd name="T27" fmla="*/ 6 h 182"/>
                  <a:gd name="T28" fmla="*/ 51 w 63"/>
                  <a:gd name="T29" fmla="*/ 10 h 182"/>
                  <a:gd name="T30" fmla="*/ 61 w 63"/>
                  <a:gd name="T31" fmla="*/ 13 h 182"/>
                  <a:gd name="T32" fmla="*/ 63 w 63"/>
                  <a:gd name="T33" fmla="*/ 11 h 182"/>
                  <a:gd name="T34" fmla="*/ 63 w 63"/>
                  <a:gd name="T35" fmla="*/ 10 h 182"/>
                  <a:gd name="T36" fmla="*/ 2 w 63"/>
                  <a:gd name="T37" fmla="*/ 178 h 182"/>
                  <a:gd name="T38" fmla="*/ 12 w 63"/>
                  <a:gd name="T39" fmla="*/ 180 h 182"/>
                  <a:gd name="T40" fmla="*/ 19 w 63"/>
                  <a:gd name="T41" fmla="*/ 182 h 182"/>
                  <a:gd name="T42" fmla="*/ 19 w 63"/>
                  <a:gd name="T43" fmla="*/ 180 h 182"/>
                  <a:gd name="T44" fmla="*/ 19 w 63"/>
                  <a:gd name="T45" fmla="*/ 178 h 182"/>
                  <a:gd name="T46" fmla="*/ 10 w 63"/>
                  <a:gd name="T47" fmla="*/ 176 h 182"/>
                  <a:gd name="T48" fmla="*/ 2 w 63"/>
                  <a:gd name="T49" fmla="*/ 174 h 182"/>
                  <a:gd name="T50" fmla="*/ 2 w 63"/>
                  <a:gd name="T51" fmla="*/ 176 h 182"/>
                  <a:gd name="T52" fmla="*/ 2 w 63"/>
                  <a:gd name="T53" fmla="*/ 178 h 1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1" name="Freeform 402"/>
              <p:cNvSpPr>
                <a:spLocks noEditPoints="1" noChangeArrowhead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5 w 65"/>
                  <a:gd name="T35" fmla="*/ 9 h 178"/>
                  <a:gd name="T36" fmla="*/ 4 w 65"/>
                  <a:gd name="T37" fmla="*/ 174 h 178"/>
                  <a:gd name="T38" fmla="*/ 12 w 65"/>
                  <a:gd name="T39" fmla="*/ 176 h 178"/>
                  <a:gd name="T40" fmla="*/ 21 w 65"/>
                  <a:gd name="T41" fmla="*/ 178 h 178"/>
                  <a:gd name="T42" fmla="*/ 21 w 65"/>
                  <a:gd name="T43" fmla="*/ 176 h 178"/>
                  <a:gd name="T44" fmla="*/ 21 w 65"/>
                  <a:gd name="T45" fmla="*/ 174 h 178"/>
                  <a:gd name="T46" fmla="*/ 12 w 65"/>
                  <a:gd name="T47" fmla="*/ 172 h 178"/>
                  <a:gd name="T48" fmla="*/ 2 w 65"/>
                  <a:gd name="T49" fmla="*/ 171 h 178"/>
                  <a:gd name="T50" fmla="*/ 4 w 65"/>
                  <a:gd name="T51" fmla="*/ 172 h 178"/>
                  <a:gd name="T52" fmla="*/ 4 w 65"/>
                  <a:gd name="T53" fmla="*/ 174 h 17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2" name="Freeform 403"/>
              <p:cNvSpPr>
                <a:spLocks noEditPoints="1" noChangeArrowhead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 w 65"/>
                  <a:gd name="T33" fmla="*/ 170 h 174"/>
                  <a:gd name="T34" fmla="*/ 14 w 65"/>
                  <a:gd name="T35" fmla="*/ 172 h 174"/>
                  <a:gd name="T36" fmla="*/ 23 w 65"/>
                  <a:gd name="T37" fmla="*/ 174 h 174"/>
                  <a:gd name="T38" fmla="*/ 23 w 65"/>
                  <a:gd name="T39" fmla="*/ 172 h 174"/>
                  <a:gd name="T40" fmla="*/ 23 w 65"/>
                  <a:gd name="T41" fmla="*/ 170 h 174"/>
                  <a:gd name="T42" fmla="*/ 14 w 65"/>
                  <a:gd name="T43" fmla="*/ 169 h 174"/>
                  <a:gd name="T44" fmla="*/ 4 w 65"/>
                  <a:gd name="T45" fmla="*/ 167 h 174"/>
                  <a:gd name="T46" fmla="*/ 4 w 65"/>
                  <a:gd name="T47" fmla="*/ 169 h 174"/>
                  <a:gd name="T48" fmla="*/ 6 w 65"/>
                  <a:gd name="T49" fmla="*/ 17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Freeform 404"/>
              <p:cNvSpPr>
                <a:spLocks noEditPoints="1" noChangeArrowhead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Freeform 405"/>
              <p:cNvSpPr>
                <a:spLocks noEditPoints="1" noChangeArrowhead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5" name="Freeform 406"/>
              <p:cNvSpPr>
                <a:spLocks noEditPoints="1" noChangeArrowhead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6" name="Freeform 407"/>
              <p:cNvSpPr>
                <a:spLocks noEditPoints="1" noChangeArrowhead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7" name="Freeform 408"/>
              <p:cNvSpPr>
                <a:spLocks noEditPoints="1" noChangeArrowhead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8" name="Freeform 409"/>
              <p:cNvSpPr>
                <a:spLocks noEditPoints="1" noChangeArrowhead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9" name="Freeform 410"/>
              <p:cNvSpPr>
                <a:spLocks noEditPoints="1" noChangeArrowhead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0" name="Freeform 411"/>
              <p:cNvSpPr>
                <a:spLocks noEditPoints="1" noChangeArrowhead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1" name="Freeform 412"/>
              <p:cNvSpPr>
                <a:spLocks noEditPoints="1" noChangeArrowhead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9 w 66"/>
                  <a:gd name="T51" fmla="*/ 133 h 140"/>
                  <a:gd name="T52" fmla="*/ 9 w 66"/>
                  <a:gd name="T53" fmla="*/ 135 h 1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8" name="Group 413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29392" name="Freeform 414"/>
              <p:cNvSpPr>
                <a:spLocks noEditPoints="1" noChangeArrowhead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3" name="Freeform 415"/>
              <p:cNvSpPr>
                <a:spLocks noEditPoints="1" noChangeArrowhead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4" name="Freeform 416"/>
              <p:cNvSpPr>
                <a:spLocks noEditPoints="1" noChangeArrowhead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5" name="Freeform 417"/>
              <p:cNvSpPr>
                <a:spLocks noEditPoints="1" noChangeArrowhead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3 h 1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6" name="Freeform 418"/>
              <p:cNvSpPr>
                <a:spLocks noEditPoints="1" noChangeArrowhead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7" name="Freeform 419"/>
              <p:cNvSpPr>
                <a:spLocks noEditPoints="1" noChangeArrowhead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2 w 82"/>
                  <a:gd name="T39" fmla="*/ 72 h 118"/>
                  <a:gd name="T40" fmla="*/ 6 w 82"/>
                  <a:gd name="T41" fmla="*/ 76 h 118"/>
                  <a:gd name="T42" fmla="*/ 4 w 82"/>
                  <a:gd name="T43" fmla="*/ 67 h 118"/>
                  <a:gd name="T44" fmla="*/ 2 w 82"/>
                  <a:gd name="T45" fmla="*/ 59 h 118"/>
                  <a:gd name="T46" fmla="*/ 2 w 82"/>
                  <a:gd name="T47" fmla="*/ 57 h 118"/>
                  <a:gd name="T48" fmla="*/ 0 w 82"/>
                  <a:gd name="T49" fmla="*/ 63 h 118"/>
                  <a:gd name="T50" fmla="*/ 0 w 82"/>
                  <a:gd name="T51" fmla="*/ 69 h 118"/>
                  <a:gd name="T52" fmla="*/ 27 w 82"/>
                  <a:gd name="T53" fmla="*/ 108 h 118"/>
                  <a:gd name="T54" fmla="*/ 32 w 82"/>
                  <a:gd name="T55" fmla="*/ 112 h 118"/>
                  <a:gd name="T56" fmla="*/ 40 w 82"/>
                  <a:gd name="T57" fmla="*/ 114 h 118"/>
                  <a:gd name="T58" fmla="*/ 47 w 82"/>
                  <a:gd name="T59" fmla="*/ 116 h 118"/>
                  <a:gd name="T60" fmla="*/ 55 w 82"/>
                  <a:gd name="T61" fmla="*/ 118 h 118"/>
                  <a:gd name="T62" fmla="*/ 55 w 82"/>
                  <a:gd name="T63" fmla="*/ 116 h 118"/>
                  <a:gd name="T64" fmla="*/ 55 w 82"/>
                  <a:gd name="T65" fmla="*/ 114 h 118"/>
                  <a:gd name="T66" fmla="*/ 46 w 82"/>
                  <a:gd name="T67" fmla="*/ 112 h 118"/>
                  <a:gd name="T68" fmla="*/ 38 w 82"/>
                  <a:gd name="T69" fmla="*/ 110 h 118"/>
                  <a:gd name="T70" fmla="*/ 30 w 82"/>
                  <a:gd name="T71" fmla="*/ 106 h 118"/>
                  <a:gd name="T72" fmla="*/ 23 w 82"/>
                  <a:gd name="T73" fmla="*/ 103 h 118"/>
                  <a:gd name="T74" fmla="*/ 25 w 82"/>
                  <a:gd name="T75" fmla="*/ 105 h 118"/>
                  <a:gd name="T76" fmla="*/ 27 w 82"/>
                  <a:gd name="T77" fmla="*/ 108 h 1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8" name="Freeform 420"/>
              <p:cNvSpPr>
                <a:spLocks noEditPoints="1" noChangeArrowhead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4 h 114"/>
                  <a:gd name="T20" fmla="*/ 13 w 82"/>
                  <a:gd name="T21" fmla="*/ 27 h 114"/>
                  <a:gd name="T22" fmla="*/ 17 w 82"/>
                  <a:gd name="T23" fmla="*/ 21 h 114"/>
                  <a:gd name="T24" fmla="*/ 23 w 82"/>
                  <a:gd name="T25" fmla="*/ 17 h 114"/>
                  <a:gd name="T26" fmla="*/ 28 w 82"/>
                  <a:gd name="T27" fmla="*/ 12 h 114"/>
                  <a:gd name="T28" fmla="*/ 34 w 82"/>
                  <a:gd name="T29" fmla="*/ 8 h 114"/>
                  <a:gd name="T30" fmla="*/ 42 w 82"/>
                  <a:gd name="T31" fmla="*/ 6 h 114"/>
                  <a:gd name="T32" fmla="*/ 49 w 82"/>
                  <a:gd name="T33" fmla="*/ 4 h 114"/>
                  <a:gd name="T34" fmla="*/ 57 w 82"/>
                  <a:gd name="T35" fmla="*/ 4 h 114"/>
                  <a:gd name="T36" fmla="*/ 68 w 82"/>
                  <a:gd name="T37" fmla="*/ 6 h 114"/>
                  <a:gd name="T38" fmla="*/ 80 w 82"/>
                  <a:gd name="T39" fmla="*/ 10 h 114"/>
                  <a:gd name="T40" fmla="*/ 82 w 82"/>
                  <a:gd name="T41" fmla="*/ 8 h 114"/>
                  <a:gd name="T42" fmla="*/ 82 w 82"/>
                  <a:gd name="T43" fmla="*/ 6 h 114"/>
                  <a:gd name="T44" fmla="*/ 0 w 82"/>
                  <a:gd name="T45" fmla="*/ 63 h 114"/>
                  <a:gd name="T46" fmla="*/ 2 w 82"/>
                  <a:gd name="T47" fmla="*/ 67 h 114"/>
                  <a:gd name="T48" fmla="*/ 2 w 82"/>
                  <a:gd name="T49" fmla="*/ 70 h 114"/>
                  <a:gd name="T50" fmla="*/ 6 w 82"/>
                  <a:gd name="T51" fmla="*/ 74 h 114"/>
                  <a:gd name="T52" fmla="*/ 8 w 82"/>
                  <a:gd name="T53" fmla="*/ 76 h 114"/>
                  <a:gd name="T54" fmla="*/ 6 w 82"/>
                  <a:gd name="T55" fmla="*/ 67 h 114"/>
                  <a:gd name="T56" fmla="*/ 4 w 82"/>
                  <a:gd name="T57" fmla="*/ 57 h 114"/>
                  <a:gd name="T58" fmla="*/ 4 w 82"/>
                  <a:gd name="T59" fmla="*/ 51 h 114"/>
                  <a:gd name="T60" fmla="*/ 6 w 82"/>
                  <a:gd name="T61" fmla="*/ 46 h 114"/>
                  <a:gd name="T62" fmla="*/ 4 w 82"/>
                  <a:gd name="T63" fmla="*/ 49 h 114"/>
                  <a:gd name="T64" fmla="*/ 4 w 82"/>
                  <a:gd name="T65" fmla="*/ 53 h 114"/>
                  <a:gd name="T66" fmla="*/ 2 w 82"/>
                  <a:gd name="T67" fmla="*/ 57 h 114"/>
                  <a:gd name="T68" fmla="*/ 0 w 82"/>
                  <a:gd name="T69" fmla="*/ 63 h 114"/>
                  <a:gd name="T70" fmla="*/ 25 w 82"/>
                  <a:gd name="T71" fmla="*/ 103 h 114"/>
                  <a:gd name="T72" fmla="*/ 32 w 82"/>
                  <a:gd name="T73" fmla="*/ 108 h 114"/>
                  <a:gd name="T74" fmla="*/ 38 w 82"/>
                  <a:gd name="T75" fmla="*/ 110 h 114"/>
                  <a:gd name="T76" fmla="*/ 47 w 82"/>
                  <a:gd name="T77" fmla="*/ 112 h 114"/>
                  <a:gd name="T78" fmla="*/ 55 w 82"/>
                  <a:gd name="T79" fmla="*/ 114 h 114"/>
                  <a:gd name="T80" fmla="*/ 55 w 82"/>
                  <a:gd name="T81" fmla="*/ 112 h 114"/>
                  <a:gd name="T82" fmla="*/ 55 w 82"/>
                  <a:gd name="T83" fmla="*/ 110 h 114"/>
                  <a:gd name="T84" fmla="*/ 46 w 82"/>
                  <a:gd name="T85" fmla="*/ 108 h 114"/>
                  <a:gd name="T86" fmla="*/ 36 w 82"/>
                  <a:gd name="T87" fmla="*/ 106 h 114"/>
                  <a:gd name="T88" fmla="*/ 28 w 82"/>
                  <a:gd name="T89" fmla="*/ 101 h 114"/>
                  <a:gd name="T90" fmla="*/ 21 w 82"/>
                  <a:gd name="T91" fmla="*/ 97 h 114"/>
                  <a:gd name="T92" fmla="*/ 23 w 82"/>
                  <a:gd name="T93" fmla="*/ 99 h 114"/>
                  <a:gd name="T94" fmla="*/ 25 w 82"/>
                  <a:gd name="T95" fmla="*/ 103 h 1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9" name="Freeform 421"/>
              <p:cNvSpPr>
                <a:spLocks noEditPoints="1" noChangeArrowhead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5 h 110"/>
                  <a:gd name="T26" fmla="*/ 2 w 80"/>
                  <a:gd name="T27" fmla="*/ 63 h 110"/>
                  <a:gd name="T28" fmla="*/ 4 w 80"/>
                  <a:gd name="T29" fmla="*/ 72 h 110"/>
                  <a:gd name="T30" fmla="*/ 6 w 80"/>
                  <a:gd name="T31" fmla="*/ 74 h 110"/>
                  <a:gd name="T32" fmla="*/ 9 w 80"/>
                  <a:gd name="T33" fmla="*/ 78 h 110"/>
                  <a:gd name="T34" fmla="*/ 6 w 80"/>
                  <a:gd name="T35" fmla="*/ 66 h 110"/>
                  <a:gd name="T36" fmla="*/ 4 w 80"/>
                  <a:gd name="T37" fmla="*/ 55 h 110"/>
                  <a:gd name="T38" fmla="*/ 6 w 80"/>
                  <a:gd name="T39" fmla="*/ 44 h 110"/>
                  <a:gd name="T40" fmla="*/ 7 w 80"/>
                  <a:gd name="T41" fmla="*/ 34 h 110"/>
                  <a:gd name="T42" fmla="*/ 13 w 80"/>
                  <a:gd name="T43" fmla="*/ 27 h 110"/>
                  <a:gd name="T44" fmla="*/ 19 w 80"/>
                  <a:gd name="T45" fmla="*/ 19 h 110"/>
                  <a:gd name="T46" fmla="*/ 26 w 80"/>
                  <a:gd name="T47" fmla="*/ 13 h 110"/>
                  <a:gd name="T48" fmla="*/ 36 w 80"/>
                  <a:gd name="T49" fmla="*/ 8 h 110"/>
                  <a:gd name="T50" fmla="*/ 45 w 80"/>
                  <a:gd name="T51" fmla="*/ 4 h 110"/>
                  <a:gd name="T52" fmla="*/ 55 w 80"/>
                  <a:gd name="T53" fmla="*/ 4 h 110"/>
                  <a:gd name="T54" fmla="*/ 66 w 80"/>
                  <a:gd name="T55" fmla="*/ 6 h 110"/>
                  <a:gd name="T56" fmla="*/ 78 w 80"/>
                  <a:gd name="T57" fmla="*/ 10 h 110"/>
                  <a:gd name="T58" fmla="*/ 78 w 80"/>
                  <a:gd name="T59" fmla="*/ 8 h 110"/>
                  <a:gd name="T60" fmla="*/ 80 w 80"/>
                  <a:gd name="T61" fmla="*/ 6 h 110"/>
                  <a:gd name="T62" fmla="*/ 21 w 80"/>
                  <a:gd name="T63" fmla="*/ 99 h 110"/>
                  <a:gd name="T64" fmla="*/ 28 w 80"/>
                  <a:gd name="T65" fmla="*/ 102 h 110"/>
                  <a:gd name="T66" fmla="*/ 36 w 80"/>
                  <a:gd name="T67" fmla="*/ 106 h 110"/>
                  <a:gd name="T68" fmla="*/ 44 w 80"/>
                  <a:gd name="T69" fmla="*/ 108 h 110"/>
                  <a:gd name="T70" fmla="*/ 53 w 80"/>
                  <a:gd name="T71" fmla="*/ 110 h 110"/>
                  <a:gd name="T72" fmla="*/ 53 w 80"/>
                  <a:gd name="T73" fmla="*/ 108 h 110"/>
                  <a:gd name="T74" fmla="*/ 53 w 80"/>
                  <a:gd name="T75" fmla="*/ 106 h 110"/>
                  <a:gd name="T76" fmla="*/ 44 w 80"/>
                  <a:gd name="T77" fmla="*/ 104 h 110"/>
                  <a:gd name="T78" fmla="*/ 32 w 80"/>
                  <a:gd name="T79" fmla="*/ 101 h 110"/>
                  <a:gd name="T80" fmla="*/ 25 w 80"/>
                  <a:gd name="T81" fmla="*/ 95 h 110"/>
                  <a:gd name="T82" fmla="*/ 17 w 80"/>
                  <a:gd name="T83" fmla="*/ 89 h 110"/>
                  <a:gd name="T84" fmla="*/ 19 w 80"/>
                  <a:gd name="T85" fmla="*/ 93 h 110"/>
                  <a:gd name="T86" fmla="*/ 21 w 80"/>
                  <a:gd name="T87" fmla="*/ 99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0" name="Freeform 422"/>
              <p:cNvSpPr>
                <a:spLocks noChangeArrowheads="1"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8 h 106"/>
                  <a:gd name="T92" fmla="*/ 76 w 76"/>
                  <a:gd name="T93" fmla="*/ 8 h 106"/>
                  <a:gd name="T94" fmla="*/ 76 w 76"/>
                  <a:gd name="T95" fmla="*/ 6 h 1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1" name="Freeform 423"/>
              <p:cNvSpPr>
                <a:spLocks noChangeArrowheads="1"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6 h 102"/>
                  <a:gd name="T80" fmla="*/ 74 w 74"/>
                  <a:gd name="T81" fmla="*/ 6 h 1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2" name="Freeform 424"/>
              <p:cNvSpPr>
                <a:spLocks noChangeArrowheads="1"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3" name="Freeform 425"/>
              <p:cNvSpPr>
                <a:spLocks noChangeArrowheads="1"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38 w 69"/>
                  <a:gd name="T43" fmla="*/ 89 h 94"/>
                  <a:gd name="T44" fmla="*/ 31 w 69"/>
                  <a:gd name="T45" fmla="*/ 87 h 94"/>
                  <a:gd name="T46" fmla="*/ 23 w 69"/>
                  <a:gd name="T47" fmla="*/ 83 h 94"/>
                  <a:gd name="T48" fmla="*/ 18 w 69"/>
                  <a:gd name="T49" fmla="*/ 77 h 94"/>
                  <a:gd name="T50" fmla="*/ 12 w 69"/>
                  <a:gd name="T51" fmla="*/ 70 h 94"/>
                  <a:gd name="T52" fmla="*/ 8 w 69"/>
                  <a:gd name="T53" fmla="*/ 64 h 94"/>
                  <a:gd name="T54" fmla="*/ 6 w 69"/>
                  <a:gd name="T55" fmla="*/ 55 h 94"/>
                  <a:gd name="T56" fmla="*/ 4 w 69"/>
                  <a:gd name="T57" fmla="*/ 47 h 94"/>
                  <a:gd name="T58" fmla="*/ 6 w 69"/>
                  <a:gd name="T59" fmla="*/ 38 h 94"/>
                  <a:gd name="T60" fmla="*/ 8 w 69"/>
                  <a:gd name="T61" fmla="*/ 30 h 94"/>
                  <a:gd name="T62" fmla="*/ 12 w 69"/>
                  <a:gd name="T63" fmla="*/ 22 h 94"/>
                  <a:gd name="T64" fmla="*/ 18 w 69"/>
                  <a:gd name="T65" fmla="*/ 17 h 94"/>
                  <a:gd name="T66" fmla="*/ 23 w 69"/>
                  <a:gd name="T67" fmla="*/ 11 h 94"/>
                  <a:gd name="T68" fmla="*/ 31 w 69"/>
                  <a:gd name="T69" fmla="*/ 7 h 94"/>
                  <a:gd name="T70" fmla="*/ 38 w 69"/>
                  <a:gd name="T71" fmla="*/ 3 h 94"/>
                  <a:gd name="T72" fmla="*/ 48 w 69"/>
                  <a:gd name="T73" fmla="*/ 3 h 94"/>
                  <a:gd name="T74" fmla="*/ 57 w 69"/>
                  <a:gd name="T75" fmla="*/ 5 h 94"/>
                  <a:gd name="T76" fmla="*/ 67 w 69"/>
                  <a:gd name="T77" fmla="*/ 7 h 94"/>
                  <a:gd name="T78" fmla="*/ 69 w 69"/>
                  <a:gd name="T79" fmla="*/ 5 h 94"/>
                  <a:gd name="T80" fmla="*/ 69 w 69"/>
                  <a:gd name="T81" fmla="*/ 3 h 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4" name="Freeform 426"/>
              <p:cNvSpPr>
                <a:spLocks noChangeArrowheads="1"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89 h 91"/>
                  <a:gd name="T40" fmla="*/ 44 w 67"/>
                  <a:gd name="T41" fmla="*/ 87 h 91"/>
                  <a:gd name="T42" fmla="*/ 36 w 67"/>
                  <a:gd name="T43" fmla="*/ 85 h 91"/>
                  <a:gd name="T44" fmla="*/ 29 w 67"/>
                  <a:gd name="T45" fmla="*/ 83 h 91"/>
                  <a:gd name="T46" fmla="*/ 23 w 67"/>
                  <a:gd name="T47" fmla="*/ 79 h 91"/>
                  <a:gd name="T48" fmla="*/ 16 w 67"/>
                  <a:gd name="T49" fmla="*/ 74 h 91"/>
                  <a:gd name="T50" fmla="*/ 12 w 67"/>
                  <a:gd name="T51" fmla="*/ 68 h 91"/>
                  <a:gd name="T52" fmla="*/ 8 w 67"/>
                  <a:gd name="T53" fmla="*/ 60 h 91"/>
                  <a:gd name="T54" fmla="*/ 6 w 67"/>
                  <a:gd name="T55" fmla="*/ 53 h 91"/>
                  <a:gd name="T56" fmla="*/ 4 w 67"/>
                  <a:gd name="T57" fmla="*/ 45 h 91"/>
                  <a:gd name="T58" fmla="*/ 6 w 67"/>
                  <a:gd name="T59" fmla="*/ 36 h 91"/>
                  <a:gd name="T60" fmla="*/ 8 w 67"/>
                  <a:gd name="T61" fmla="*/ 28 h 91"/>
                  <a:gd name="T62" fmla="*/ 12 w 67"/>
                  <a:gd name="T63" fmla="*/ 22 h 91"/>
                  <a:gd name="T64" fmla="*/ 17 w 67"/>
                  <a:gd name="T65" fmla="*/ 15 h 91"/>
                  <a:gd name="T66" fmla="*/ 23 w 67"/>
                  <a:gd name="T67" fmla="*/ 11 h 91"/>
                  <a:gd name="T68" fmla="*/ 31 w 67"/>
                  <a:gd name="T69" fmla="*/ 7 h 91"/>
                  <a:gd name="T70" fmla="*/ 38 w 67"/>
                  <a:gd name="T71" fmla="*/ 3 h 91"/>
                  <a:gd name="T72" fmla="*/ 46 w 67"/>
                  <a:gd name="T73" fmla="*/ 3 h 91"/>
                  <a:gd name="T74" fmla="*/ 55 w 67"/>
                  <a:gd name="T75" fmla="*/ 5 h 91"/>
                  <a:gd name="T76" fmla="*/ 65 w 67"/>
                  <a:gd name="T77" fmla="*/ 7 h 91"/>
                  <a:gd name="T78" fmla="*/ 65 w 67"/>
                  <a:gd name="T79" fmla="*/ 5 h 91"/>
                  <a:gd name="T80" fmla="*/ 67 w 67"/>
                  <a:gd name="T81" fmla="*/ 3 h 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5" name="Freeform 427"/>
              <p:cNvSpPr>
                <a:spLocks noChangeArrowheads="1"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6" name="Freeform 428"/>
              <p:cNvSpPr>
                <a:spLocks noChangeArrowheads="1"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7" name="Freeform 429"/>
              <p:cNvSpPr>
                <a:spLocks noChangeArrowheads="1"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8" name="Freeform 430"/>
              <p:cNvSpPr>
                <a:spLocks noChangeArrowheads="1"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9" name="Freeform 431"/>
              <p:cNvSpPr>
                <a:spLocks noChangeArrowheads="1"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0" name="Freeform 432"/>
              <p:cNvSpPr>
                <a:spLocks noChangeArrowheads="1"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1" name="Freeform 433"/>
              <p:cNvSpPr>
                <a:spLocks noChangeArrowheads="1"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26 w 47"/>
                  <a:gd name="T43" fmla="*/ 59 h 64"/>
                  <a:gd name="T44" fmla="*/ 21 w 47"/>
                  <a:gd name="T45" fmla="*/ 59 h 64"/>
                  <a:gd name="T46" fmla="*/ 17 w 47"/>
                  <a:gd name="T47" fmla="*/ 55 h 64"/>
                  <a:gd name="T48" fmla="*/ 11 w 47"/>
                  <a:gd name="T49" fmla="*/ 51 h 64"/>
                  <a:gd name="T50" fmla="*/ 9 w 47"/>
                  <a:gd name="T51" fmla="*/ 47 h 64"/>
                  <a:gd name="T52" fmla="*/ 5 w 47"/>
                  <a:gd name="T53" fmla="*/ 43 h 64"/>
                  <a:gd name="T54" fmla="*/ 3 w 47"/>
                  <a:gd name="T55" fmla="*/ 38 h 64"/>
                  <a:gd name="T56" fmla="*/ 3 w 47"/>
                  <a:gd name="T57" fmla="*/ 32 h 64"/>
                  <a:gd name="T58" fmla="*/ 3 w 47"/>
                  <a:gd name="T59" fmla="*/ 26 h 64"/>
                  <a:gd name="T60" fmla="*/ 5 w 47"/>
                  <a:gd name="T61" fmla="*/ 21 h 64"/>
                  <a:gd name="T62" fmla="*/ 9 w 47"/>
                  <a:gd name="T63" fmla="*/ 15 h 64"/>
                  <a:gd name="T64" fmla="*/ 11 w 47"/>
                  <a:gd name="T65" fmla="*/ 11 h 64"/>
                  <a:gd name="T66" fmla="*/ 17 w 47"/>
                  <a:gd name="T67" fmla="*/ 7 h 64"/>
                  <a:gd name="T68" fmla="*/ 21 w 47"/>
                  <a:gd name="T69" fmla="*/ 6 h 64"/>
                  <a:gd name="T70" fmla="*/ 26 w 47"/>
                  <a:gd name="T71" fmla="*/ 4 h 64"/>
                  <a:gd name="T72" fmla="*/ 32 w 47"/>
                  <a:gd name="T73" fmla="*/ 4 h 64"/>
                  <a:gd name="T74" fmla="*/ 40 w 47"/>
                  <a:gd name="T75" fmla="*/ 4 h 64"/>
                  <a:gd name="T76" fmla="*/ 45 w 47"/>
                  <a:gd name="T77" fmla="*/ 7 h 64"/>
                  <a:gd name="T78" fmla="*/ 47 w 47"/>
                  <a:gd name="T79" fmla="*/ 6 h 64"/>
                  <a:gd name="T80" fmla="*/ 47 w 47"/>
                  <a:gd name="T81" fmla="*/ 4 h 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2" name="Freeform 434"/>
              <p:cNvSpPr>
                <a:spLocks noChangeArrowheads="1"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24 w 45"/>
                  <a:gd name="T43" fmla="*/ 55 h 60"/>
                  <a:gd name="T44" fmla="*/ 20 w 45"/>
                  <a:gd name="T45" fmla="*/ 55 h 60"/>
                  <a:gd name="T46" fmla="*/ 15 w 45"/>
                  <a:gd name="T47" fmla="*/ 51 h 60"/>
                  <a:gd name="T48" fmla="*/ 11 w 45"/>
                  <a:gd name="T49" fmla="*/ 49 h 60"/>
                  <a:gd name="T50" fmla="*/ 7 w 45"/>
                  <a:gd name="T51" fmla="*/ 45 h 60"/>
                  <a:gd name="T52" fmla="*/ 5 w 45"/>
                  <a:gd name="T53" fmla="*/ 40 h 60"/>
                  <a:gd name="T54" fmla="*/ 3 w 45"/>
                  <a:gd name="T55" fmla="*/ 36 h 60"/>
                  <a:gd name="T56" fmla="*/ 3 w 45"/>
                  <a:gd name="T57" fmla="*/ 30 h 60"/>
                  <a:gd name="T58" fmla="*/ 3 w 45"/>
                  <a:gd name="T59" fmla="*/ 24 h 60"/>
                  <a:gd name="T60" fmla="*/ 5 w 45"/>
                  <a:gd name="T61" fmla="*/ 19 h 60"/>
                  <a:gd name="T62" fmla="*/ 7 w 45"/>
                  <a:gd name="T63" fmla="*/ 15 h 60"/>
                  <a:gd name="T64" fmla="*/ 11 w 45"/>
                  <a:gd name="T65" fmla="*/ 11 h 60"/>
                  <a:gd name="T66" fmla="*/ 15 w 45"/>
                  <a:gd name="T67" fmla="*/ 7 h 60"/>
                  <a:gd name="T68" fmla="*/ 20 w 45"/>
                  <a:gd name="T69" fmla="*/ 5 h 60"/>
                  <a:gd name="T70" fmla="*/ 24 w 45"/>
                  <a:gd name="T71" fmla="*/ 4 h 60"/>
                  <a:gd name="T72" fmla="*/ 30 w 45"/>
                  <a:gd name="T73" fmla="*/ 4 h 60"/>
                  <a:gd name="T74" fmla="*/ 38 w 45"/>
                  <a:gd name="T75" fmla="*/ 4 h 60"/>
                  <a:gd name="T76" fmla="*/ 43 w 45"/>
                  <a:gd name="T77" fmla="*/ 7 h 60"/>
                  <a:gd name="T78" fmla="*/ 43 w 45"/>
                  <a:gd name="T79" fmla="*/ 5 h 60"/>
                  <a:gd name="T80" fmla="*/ 45 w 45"/>
                  <a:gd name="T81" fmla="*/ 4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3" name="Freeform 435"/>
              <p:cNvSpPr>
                <a:spLocks noChangeArrowheads="1"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5 h 57"/>
                  <a:gd name="T40" fmla="*/ 29 w 42"/>
                  <a:gd name="T41" fmla="*/ 53 h 57"/>
                  <a:gd name="T42" fmla="*/ 19 w 42"/>
                  <a:gd name="T43" fmla="*/ 51 h 57"/>
                  <a:gd name="T44" fmla="*/ 12 w 42"/>
                  <a:gd name="T45" fmla="*/ 45 h 57"/>
                  <a:gd name="T46" fmla="*/ 6 w 42"/>
                  <a:gd name="T47" fmla="*/ 38 h 57"/>
                  <a:gd name="T48" fmla="*/ 4 w 42"/>
                  <a:gd name="T49" fmla="*/ 28 h 57"/>
                  <a:gd name="T50" fmla="*/ 6 w 42"/>
                  <a:gd name="T51" fmla="*/ 19 h 57"/>
                  <a:gd name="T52" fmla="*/ 12 w 42"/>
                  <a:gd name="T53" fmla="*/ 11 h 57"/>
                  <a:gd name="T54" fmla="*/ 19 w 42"/>
                  <a:gd name="T55" fmla="*/ 5 h 57"/>
                  <a:gd name="T56" fmla="*/ 29 w 42"/>
                  <a:gd name="T57" fmla="*/ 3 h 57"/>
                  <a:gd name="T58" fmla="*/ 37 w 42"/>
                  <a:gd name="T59" fmla="*/ 3 h 57"/>
                  <a:gd name="T60" fmla="*/ 42 w 42"/>
                  <a:gd name="T61" fmla="*/ 7 h 57"/>
                  <a:gd name="T62" fmla="*/ 42 w 42"/>
                  <a:gd name="T63" fmla="*/ 5 h 57"/>
                  <a:gd name="T64" fmla="*/ 42 w 42"/>
                  <a:gd name="T65" fmla="*/ 3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4" name="Freeform 436"/>
              <p:cNvSpPr>
                <a:spLocks noChangeArrowheads="1"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1 h 53"/>
                  <a:gd name="T40" fmla="*/ 27 w 40"/>
                  <a:gd name="T41" fmla="*/ 49 h 53"/>
                  <a:gd name="T42" fmla="*/ 17 w 40"/>
                  <a:gd name="T43" fmla="*/ 47 h 53"/>
                  <a:gd name="T44" fmla="*/ 12 w 40"/>
                  <a:gd name="T45" fmla="*/ 41 h 53"/>
                  <a:gd name="T46" fmla="*/ 6 w 40"/>
                  <a:gd name="T47" fmla="*/ 34 h 53"/>
                  <a:gd name="T48" fmla="*/ 4 w 40"/>
                  <a:gd name="T49" fmla="*/ 26 h 53"/>
                  <a:gd name="T50" fmla="*/ 6 w 40"/>
                  <a:gd name="T51" fmla="*/ 17 h 53"/>
                  <a:gd name="T52" fmla="*/ 12 w 40"/>
                  <a:gd name="T53" fmla="*/ 9 h 53"/>
                  <a:gd name="T54" fmla="*/ 17 w 40"/>
                  <a:gd name="T55" fmla="*/ 5 h 53"/>
                  <a:gd name="T56" fmla="*/ 27 w 40"/>
                  <a:gd name="T57" fmla="*/ 3 h 53"/>
                  <a:gd name="T58" fmla="*/ 33 w 40"/>
                  <a:gd name="T59" fmla="*/ 3 h 53"/>
                  <a:gd name="T60" fmla="*/ 38 w 40"/>
                  <a:gd name="T61" fmla="*/ 7 h 53"/>
                  <a:gd name="T62" fmla="*/ 40 w 40"/>
                  <a:gd name="T63" fmla="*/ 5 h 53"/>
                  <a:gd name="T64" fmla="*/ 40 w 40"/>
                  <a:gd name="T65" fmla="*/ 3 h 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5" name="Freeform 437"/>
              <p:cNvSpPr>
                <a:spLocks noChangeArrowheads="1"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48 h 50"/>
                  <a:gd name="T24" fmla="*/ 27 w 38"/>
                  <a:gd name="T25" fmla="*/ 46 h 50"/>
                  <a:gd name="T26" fmla="*/ 25 w 38"/>
                  <a:gd name="T27" fmla="*/ 46 h 50"/>
                  <a:gd name="T28" fmla="*/ 17 w 38"/>
                  <a:gd name="T29" fmla="*/ 44 h 50"/>
                  <a:gd name="T30" fmla="*/ 10 w 38"/>
                  <a:gd name="T31" fmla="*/ 40 h 50"/>
                  <a:gd name="T32" fmla="*/ 6 w 38"/>
                  <a:gd name="T33" fmla="*/ 33 h 50"/>
                  <a:gd name="T34" fmla="*/ 4 w 38"/>
                  <a:gd name="T35" fmla="*/ 25 h 50"/>
                  <a:gd name="T36" fmla="*/ 6 w 38"/>
                  <a:gd name="T37" fmla="*/ 17 h 50"/>
                  <a:gd name="T38" fmla="*/ 10 w 38"/>
                  <a:gd name="T39" fmla="*/ 10 h 50"/>
                  <a:gd name="T40" fmla="*/ 17 w 38"/>
                  <a:gd name="T41" fmla="*/ 6 h 50"/>
                  <a:gd name="T42" fmla="*/ 25 w 38"/>
                  <a:gd name="T43" fmla="*/ 4 h 50"/>
                  <a:gd name="T44" fmla="*/ 31 w 38"/>
                  <a:gd name="T45" fmla="*/ 4 h 50"/>
                  <a:gd name="T46" fmla="*/ 36 w 38"/>
                  <a:gd name="T47" fmla="*/ 8 h 50"/>
                  <a:gd name="T48" fmla="*/ 36 w 38"/>
                  <a:gd name="T49" fmla="*/ 6 h 50"/>
                  <a:gd name="T50" fmla="*/ 38 w 38"/>
                  <a:gd name="T51" fmla="*/ 4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6" name="Freeform 438"/>
              <p:cNvSpPr>
                <a:spLocks noChangeArrowheads="1"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5 w 34"/>
                  <a:gd name="T23" fmla="*/ 44 h 46"/>
                  <a:gd name="T24" fmla="*/ 25 w 34"/>
                  <a:gd name="T25" fmla="*/ 42 h 46"/>
                  <a:gd name="T26" fmla="*/ 23 w 34"/>
                  <a:gd name="T27" fmla="*/ 42 h 46"/>
                  <a:gd name="T28" fmla="*/ 15 w 34"/>
                  <a:gd name="T29" fmla="*/ 40 h 46"/>
                  <a:gd name="T30" fmla="*/ 10 w 34"/>
                  <a:gd name="T31" fmla="*/ 36 h 46"/>
                  <a:gd name="T32" fmla="*/ 6 w 34"/>
                  <a:gd name="T33" fmla="*/ 31 h 46"/>
                  <a:gd name="T34" fmla="*/ 4 w 34"/>
                  <a:gd name="T35" fmla="*/ 23 h 46"/>
                  <a:gd name="T36" fmla="*/ 6 w 34"/>
                  <a:gd name="T37" fmla="*/ 15 h 46"/>
                  <a:gd name="T38" fmla="*/ 10 w 34"/>
                  <a:gd name="T39" fmla="*/ 10 h 46"/>
                  <a:gd name="T40" fmla="*/ 15 w 34"/>
                  <a:gd name="T41" fmla="*/ 6 h 46"/>
                  <a:gd name="T42" fmla="*/ 23 w 34"/>
                  <a:gd name="T43" fmla="*/ 4 h 46"/>
                  <a:gd name="T44" fmla="*/ 29 w 34"/>
                  <a:gd name="T45" fmla="*/ 4 h 46"/>
                  <a:gd name="T46" fmla="*/ 34 w 34"/>
                  <a:gd name="T47" fmla="*/ 8 h 46"/>
                  <a:gd name="T48" fmla="*/ 34 w 34"/>
                  <a:gd name="T49" fmla="*/ 6 h 46"/>
                  <a:gd name="T50" fmla="*/ 34 w 34"/>
                  <a:gd name="T51" fmla="*/ 4 h 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7" name="Freeform 439"/>
              <p:cNvSpPr>
                <a:spLocks noChangeArrowheads="1"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3 w 32"/>
                  <a:gd name="T23" fmla="*/ 42 h 42"/>
                  <a:gd name="T24" fmla="*/ 23 w 32"/>
                  <a:gd name="T25" fmla="*/ 40 h 42"/>
                  <a:gd name="T26" fmla="*/ 23 w 32"/>
                  <a:gd name="T27" fmla="*/ 38 h 42"/>
                  <a:gd name="T28" fmla="*/ 21 w 32"/>
                  <a:gd name="T29" fmla="*/ 38 h 42"/>
                  <a:gd name="T30" fmla="*/ 15 w 32"/>
                  <a:gd name="T31" fmla="*/ 36 h 42"/>
                  <a:gd name="T32" fmla="*/ 10 w 32"/>
                  <a:gd name="T33" fmla="*/ 32 h 42"/>
                  <a:gd name="T34" fmla="*/ 6 w 32"/>
                  <a:gd name="T35" fmla="*/ 27 h 42"/>
                  <a:gd name="T36" fmla="*/ 4 w 32"/>
                  <a:gd name="T37" fmla="*/ 21 h 42"/>
                  <a:gd name="T38" fmla="*/ 6 w 32"/>
                  <a:gd name="T39" fmla="*/ 13 h 42"/>
                  <a:gd name="T40" fmla="*/ 10 w 32"/>
                  <a:gd name="T41" fmla="*/ 8 h 42"/>
                  <a:gd name="T42" fmla="*/ 15 w 32"/>
                  <a:gd name="T43" fmla="*/ 6 h 42"/>
                  <a:gd name="T44" fmla="*/ 21 w 32"/>
                  <a:gd name="T45" fmla="*/ 4 h 42"/>
                  <a:gd name="T46" fmla="*/ 27 w 32"/>
                  <a:gd name="T47" fmla="*/ 4 h 42"/>
                  <a:gd name="T48" fmla="*/ 30 w 32"/>
                  <a:gd name="T49" fmla="*/ 8 h 42"/>
                  <a:gd name="T50" fmla="*/ 32 w 32"/>
                  <a:gd name="T51" fmla="*/ 6 h 42"/>
                  <a:gd name="T52" fmla="*/ 32 w 32"/>
                  <a:gd name="T53" fmla="*/ 4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8" name="Freeform 440"/>
              <p:cNvSpPr>
                <a:spLocks noChangeArrowheads="1"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21 w 30"/>
                  <a:gd name="T23" fmla="*/ 38 h 38"/>
                  <a:gd name="T24" fmla="*/ 21 w 30"/>
                  <a:gd name="T25" fmla="*/ 36 h 38"/>
                  <a:gd name="T26" fmla="*/ 21 w 30"/>
                  <a:gd name="T27" fmla="*/ 34 h 38"/>
                  <a:gd name="T28" fmla="*/ 19 w 30"/>
                  <a:gd name="T29" fmla="*/ 34 h 38"/>
                  <a:gd name="T30" fmla="*/ 13 w 30"/>
                  <a:gd name="T31" fmla="*/ 32 h 38"/>
                  <a:gd name="T32" fmla="*/ 8 w 30"/>
                  <a:gd name="T33" fmla="*/ 29 h 38"/>
                  <a:gd name="T34" fmla="*/ 6 w 30"/>
                  <a:gd name="T35" fmla="*/ 25 h 38"/>
                  <a:gd name="T36" fmla="*/ 4 w 30"/>
                  <a:gd name="T37" fmla="*/ 19 h 38"/>
                  <a:gd name="T38" fmla="*/ 6 w 30"/>
                  <a:gd name="T39" fmla="*/ 13 h 38"/>
                  <a:gd name="T40" fmla="*/ 8 w 30"/>
                  <a:gd name="T41" fmla="*/ 8 h 38"/>
                  <a:gd name="T42" fmla="*/ 13 w 30"/>
                  <a:gd name="T43" fmla="*/ 4 h 38"/>
                  <a:gd name="T44" fmla="*/ 19 w 30"/>
                  <a:gd name="T45" fmla="*/ 4 h 38"/>
                  <a:gd name="T46" fmla="*/ 25 w 30"/>
                  <a:gd name="T47" fmla="*/ 4 h 38"/>
                  <a:gd name="T48" fmla="*/ 28 w 30"/>
                  <a:gd name="T49" fmla="*/ 8 h 38"/>
                  <a:gd name="T50" fmla="*/ 28 w 30"/>
                  <a:gd name="T51" fmla="*/ 6 h 38"/>
                  <a:gd name="T52" fmla="*/ 30 w 30"/>
                  <a:gd name="T53" fmla="*/ 4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9" name="Freeform 441"/>
              <p:cNvSpPr>
                <a:spLocks noChangeArrowheads="1"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9 w 26"/>
                  <a:gd name="T23" fmla="*/ 34 h 34"/>
                  <a:gd name="T24" fmla="*/ 19 w 26"/>
                  <a:gd name="T25" fmla="*/ 32 h 34"/>
                  <a:gd name="T26" fmla="*/ 19 w 26"/>
                  <a:gd name="T27" fmla="*/ 30 h 34"/>
                  <a:gd name="T28" fmla="*/ 17 w 26"/>
                  <a:gd name="T29" fmla="*/ 30 h 34"/>
                  <a:gd name="T30" fmla="*/ 11 w 26"/>
                  <a:gd name="T31" fmla="*/ 28 h 34"/>
                  <a:gd name="T32" fmla="*/ 7 w 26"/>
                  <a:gd name="T33" fmla="*/ 27 h 34"/>
                  <a:gd name="T34" fmla="*/ 6 w 26"/>
                  <a:gd name="T35" fmla="*/ 23 h 34"/>
                  <a:gd name="T36" fmla="*/ 4 w 26"/>
                  <a:gd name="T37" fmla="*/ 17 h 34"/>
                  <a:gd name="T38" fmla="*/ 6 w 26"/>
                  <a:gd name="T39" fmla="*/ 11 h 34"/>
                  <a:gd name="T40" fmla="*/ 7 w 26"/>
                  <a:gd name="T41" fmla="*/ 8 h 34"/>
                  <a:gd name="T42" fmla="*/ 11 w 26"/>
                  <a:gd name="T43" fmla="*/ 4 h 34"/>
                  <a:gd name="T44" fmla="*/ 17 w 26"/>
                  <a:gd name="T45" fmla="*/ 4 h 34"/>
                  <a:gd name="T46" fmla="*/ 23 w 26"/>
                  <a:gd name="T47" fmla="*/ 4 h 34"/>
                  <a:gd name="T48" fmla="*/ 26 w 26"/>
                  <a:gd name="T49" fmla="*/ 8 h 34"/>
                  <a:gd name="T50" fmla="*/ 26 w 26"/>
                  <a:gd name="T51" fmla="*/ 6 h 34"/>
                  <a:gd name="T52" fmla="*/ 26 w 26"/>
                  <a:gd name="T53" fmla="*/ 4 h 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0" name="Freeform 442"/>
              <p:cNvSpPr>
                <a:spLocks noChangeArrowheads="1"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28 h 30"/>
                  <a:gd name="T26" fmla="*/ 17 w 24"/>
                  <a:gd name="T27" fmla="*/ 26 h 30"/>
                  <a:gd name="T28" fmla="*/ 15 w 24"/>
                  <a:gd name="T29" fmla="*/ 26 h 30"/>
                  <a:gd name="T30" fmla="*/ 11 w 24"/>
                  <a:gd name="T31" fmla="*/ 25 h 30"/>
                  <a:gd name="T32" fmla="*/ 7 w 24"/>
                  <a:gd name="T33" fmla="*/ 23 h 30"/>
                  <a:gd name="T34" fmla="*/ 5 w 24"/>
                  <a:gd name="T35" fmla="*/ 19 h 30"/>
                  <a:gd name="T36" fmla="*/ 4 w 24"/>
                  <a:gd name="T37" fmla="*/ 15 h 30"/>
                  <a:gd name="T38" fmla="*/ 5 w 24"/>
                  <a:gd name="T39" fmla="*/ 9 h 30"/>
                  <a:gd name="T40" fmla="*/ 7 w 24"/>
                  <a:gd name="T41" fmla="*/ 7 h 30"/>
                  <a:gd name="T42" fmla="*/ 11 w 24"/>
                  <a:gd name="T43" fmla="*/ 4 h 30"/>
                  <a:gd name="T44" fmla="*/ 15 w 24"/>
                  <a:gd name="T45" fmla="*/ 4 h 30"/>
                  <a:gd name="T46" fmla="*/ 19 w 24"/>
                  <a:gd name="T47" fmla="*/ 4 h 30"/>
                  <a:gd name="T48" fmla="*/ 23 w 24"/>
                  <a:gd name="T49" fmla="*/ 7 h 30"/>
                  <a:gd name="T50" fmla="*/ 24 w 24"/>
                  <a:gd name="T51" fmla="*/ 6 h 30"/>
                  <a:gd name="T52" fmla="*/ 24 w 24"/>
                  <a:gd name="T53" fmla="*/ 4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1" name="Freeform 443"/>
              <p:cNvSpPr>
                <a:spLocks noChangeArrowheads="1"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4 h 26"/>
                  <a:gd name="T26" fmla="*/ 17 w 22"/>
                  <a:gd name="T27" fmla="*/ 23 h 26"/>
                  <a:gd name="T28" fmla="*/ 15 w 22"/>
                  <a:gd name="T29" fmla="*/ 23 h 26"/>
                  <a:gd name="T30" fmla="*/ 13 w 22"/>
                  <a:gd name="T31" fmla="*/ 23 h 26"/>
                  <a:gd name="T32" fmla="*/ 9 w 22"/>
                  <a:gd name="T33" fmla="*/ 21 h 26"/>
                  <a:gd name="T34" fmla="*/ 7 w 22"/>
                  <a:gd name="T35" fmla="*/ 19 h 26"/>
                  <a:gd name="T36" fmla="*/ 3 w 22"/>
                  <a:gd name="T37" fmla="*/ 17 h 26"/>
                  <a:gd name="T38" fmla="*/ 3 w 22"/>
                  <a:gd name="T39" fmla="*/ 13 h 26"/>
                  <a:gd name="T40" fmla="*/ 3 w 22"/>
                  <a:gd name="T41" fmla="*/ 9 h 26"/>
                  <a:gd name="T42" fmla="*/ 7 w 22"/>
                  <a:gd name="T43" fmla="*/ 5 h 26"/>
                  <a:gd name="T44" fmla="*/ 9 w 22"/>
                  <a:gd name="T45" fmla="*/ 4 h 26"/>
                  <a:gd name="T46" fmla="*/ 13 w 22"/>
                  <a:gd name="T47" fmla="*/ 4 h 26"/>
                  <a:gd name="T48" fmla="*/ 17 w 22"/>
                  <a:gd name="T49" fmla="*/ 4 h 26"/>
                  <a:gd name="T50" fmla="*/ 21 w 22"/>
                  <a:gd name="T51" fmla="*/ 7 h 26"/>
                  <a:gd name="T52" fmla="*/ 21 w 22"/>
                  <a:gd name="T53" fmla="*/ 5 h 26"/>
                  <a:gd name="T54" fmla="*/ 22 w 22"/>
                  <a:gd name="T55" fmla="*/ 4 h 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2" name="Freeform 444"/>
              <p:cNvSpPr>
                <a:spLocks noChangeArrowheads="1"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5 w 19"/>
                  <a:gd name="T25" fmla="*/ 21 h 22"/>
                  <a:gd name="T26" fmla="*/ 15 w 19"/>
                  <a:gd name="T27" fmla="*/ 19 h 22"/>
                  <a:gd name="T28" fmla="*/ 15 w 19"/>
                  <a:gd name="T29" fmla="*/ 17 h 22"/>
                  <a:gd name="T30" fmla="*/ 13 w 19"/>
                  <a:gd name="T31" fmla="*/ 19 h 22"/>
                  <a:gd name="T32" fmla="*/ 11 w 19"/>
                  <a:gd name="T33" fmla="*/ 19 h 22"/>
                  <a:gd name="T34" fmla="*/ 7 w 19"/>
                  <a:gd name="T35" fmla="*/ 17 h 22"/>
                  <a:gd name="T36" fmla="*/ 5 w 19"/>
                  <a:gd name="T37" fmla="*/ 17 h 22"/>
                  <a:gd name="T38" fmla="*/ 3 w 19"/>
                  <a:gd name="T39" fmla="*/ 13 h 22"/>
                  <a:gd name="T40" fmla="*/ 3 w 19"/>
                  <a:gd name="T41" fmla="*/ 11 h 22"/>
                  <a:gd name="T42" fmla="*/ 3 w 19"/>
                  <a:gd name="T43" fmla="*/ 7 h 22"/>
                  <a:gd name="T44" fmla="*/ 5 w 19"/>
                  <a:gd name="T45" fmla="*/ 5 h 22"/>
                  <a:gd name="T46" fmla="*/ 7 w 19"/>
                  <a:gd name="T47" fmla="*/ 3 h 22"/>
                  <a:gd name="T48" fmla="*/ 11 w 19"/>
                  <a:gd name="T49" fmla="*/ 3 h 22"/>
                  <a:gd name="T50" fmla="*/ 15 w 19"/>
                  <a:gd name="T51" fmla="*/ 3 h 22"/>
                  <a:gd name="T52" fmla="*/ 19 w 19"/>
                  <a:gd name="T53" fmla="*/ 7 h 22"/>
                  <a:gd name="T54" fmla="*/ 19 w 19"/>
                  <a:gd name="T55" fmla="*/ 5 h 22"/>
                  <a:gd name="T56" fmla="*/ 19 w 19"/>
                  <a:gd name="T57" fmla="*/ 3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3" name="Freeform 445"/>
              <p:cNvSpPr>
                <a:spLocks noChangeArrowheads="1"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4" name="Freeform 446"/>
              <p:cNvSpPr>
                <a:spLocks noEditPoints="1" noChangeArrowhead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5" name="Freeform 447"/>
              <p:cNvSpPr>
                <a:spLocks noChangeArrowheads="1"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6" name="Freeform 448"/>
              <p:cNvSpPr>
                <a:spLocks noChangeArrowheads="1"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7" name="Freeform 449"/>
              <p:cNvSpPr>
                <a:spLocks noChangeArrowheads="1"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8" name="Freeform 450"/>
              <p:cNvSpPr>
                <a:spLocks noChangeArrowheads="1"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4 w 10"/>
                  <a:gd name="T7" fmla="*/ 5 h 13"/>
                  <a:gd name="T8" fmla="*/ 10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9" name="Freeform 451"/>
              <p:cNvSpPr>
                <a:spLocks noChangeArrowheads="1"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0" name="Freeform 452"/>
              <p:cNvSpPr>
                <a:spLocks noChangeArrowheads="1"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1" name="Freeform 453"/>
              <p:cNvSpPr>
                <a:spLocks noChangeArrowheads="1"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2" name="Freeform 454"/>
              <p:cNvSpPr>
                <a:spLocks noEditPoints="1" noChangeArrowhead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3" name="Freeform 455"/>
              <p:cNvSpPr>
                <a:spLocks noEditPoints="1" noChangeArrowhead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4" name="Freeform 456"/>
              <p:cNvSpPr>
                <a:spLocks noEditPoints="1" noChangeArrowhead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2 h 165"/>
                  <a:gd name="T12" fmla="*/ 0 w 302"/>
                  <a:gd name="T13" fmla="*/ 72 h 165"/>
                  <a:gd name="T14" fmla="*/ 0 w 302"/>
                  <a:gd name="T15" fmla="*/ 81 h 165"/>
                  <a:gd name="T16" fmla="*/ 6 w 302"/>
                  <a:gd name="T17" fmla="*/ 59 h 165"/>
                  <a:gd name="T18" fmla="*/ 13 w 302"/>
                  <a:gd name="T19" fmla="*/ 38 h 165"/>
                  <a:gd name="T20" fmla="*/ 25 w 302"/>
                  <a:gd name="T21" fmla="*/ 19 h 165"/>
                  <a:gd name="T22" fmla="*/ 38 w 302"/>
                  <a:gd name="T23" fmla="*/ 0 h 165"/>
                  <a:gd name="T24" fmla="*/ 36 w 302"/>
                  <a:gd name="T25" fmla="*/ 0 h 165"/>
                  <a:gd name="T26" fmla="*/ 34 w 302"/>
                  <a:gd name="T27" fmla="*/ 0 h 165"/>
                  <a:gd name="T28" fmla="*/ 300 w 302"/>
                  <a:gd name="T29" fmla="*/ 152 h 165"/>
                  <a:gd name="T30" fmla="*/ 302 w 302"/>
                  <a:gd name="T31" fmla="*/ 148 h 165"/>
                  <a:gd name="T32" fmla="*/ 302 w 302"/>
                  <a:gd name="T33" fmla="*/ 146 h 165"/>
                  <a:gd name="T34" fmla="*/ 302 w 302"/>
                  <a:gd name="T35" fmla="*/ 138 h 165"/>
                  <a:gd name="T36" fmla="*/ 302 w 302"/>
                  <a:gd name="T37" fmla="*/ 133 h 165"/>
                  <a:gd name="T38" fmla="*/ 296 w 302"/>
                  <a:gd name="T39" fmla="*/ 150 h 165"/>
                  <a:gd name="T40" fmla="*/ 290 w 302"/>
                  <a:gd name="T41" fmla="*/ 165 h 165"/>
                  <a:gd name="T42" fmla="*/ 292 w 302"/>
                  <a:gd name="T43" fmla="*/ 165 h 165"/>
                  <a:gd name="T44" fmla="*/ 292 w 302"/>
                  <a:gd name="T45" fmla="*/ 163 h 165"/>
                  <a:gd name="T46" fmla="*/ 296 w 302"/>
                  <a:gd name="T47" fmla="*/ 157 h 165"/>
                  <a:gd name="T48" fmla="*/ 300 w 302"/>
                  <a:gd name="T49" fmla="*/ 152 h 1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5" name="Freeform 457"/>
              <p:cNvSpPr>
                <a:spLocks noEditPoints="1" noChangeArrowhead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294 w 302"/>
                  <a:gd name="T41" fmla="*/ 161 h 169"/>
                  <a:gd name="T42" fmla="*/ 300 w 302"/>
                  <a:gd name="T43" fmla="*/ 150 h 169"/>
                  <a:gd name="T44" fmla="*/ 302 w 302"/>
                  <a:gd name="T45" fmla="*/ 136 h 169"/>
                  <a:gd name="T46" fmla="*/ 302 w 302"/>
                  <a:gd name="T47" fmla="*/ 133 h 169"/>
                  <a:gd name="T48" fmla="*/ 300 w 302"/>
                  <a:gd name="T49" fmla="*/ 131 h 169"/>
                  <a:gd name="T50" fmla="*/ 294 w 302"/>
                  <a:gd name="T51" fmla="*/ 150 h 169"/>
                  <a:gd name="T52" fmla="*/ 286 w 302"/>
                  <a:gd name="T53" fmla="*/ 169 h 169"/>
                  <a:gd name="T54" fmla="*/ 290 w 302"/>
                  <a:gd name="T55" fmla="*/ 165 h 169"/>
                  <a:gd name="T56" fmla="*/ 292 w 302"/>
                  <a:gd name="T57" fmla="*/ 163 h 169"/>
                  <a:gd name="T58" fmla="*/ 294 w 302"/>
                  <a:gd name="T59" fmla="*/ 163 h 169"/>
                  <a:gd name="T60" fmla="*/ 294 w 302"/>
                  <a:gd name="T61" fmla="*/ 161 h 1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6" name="Freeform 458"/>
              <p:cNvSpPr>
                <a:spLocks noEditPoints="1" noChangeArrowhead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7" name="Freeform 459"/>
              <p:cNvSpPr>
                <a:spLocks noEditPoints="1" noChangeArrowhead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8" name="Freeform 460"/>
              <p:cNvSpPr>
                <a:spLocks noEditPoints="1" noChangeArrowhead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2 w 296"/>
                  <a:gd name="T27" fmla="*/ 102 h 176"/>
                  <a:gd name="T28" fmla="*/ 4 w 296"/>
                  <a:gd name="T29" fmla="*/ 102 h 176"/>
                  <a:gd name="T30" fmla="*/ 4 w 296"/>
                  <a:gd name="T31" fmla="*/ 100 h 176"/>
                  <a:gd name="T32" fmla="*/ 6 w 296"/>
                  <a:gd name="T33" fmla="*/ 87 h 176"/>
                  <a:gd name="T34" fmla="*/ 7 w 296"/>
                  <a:gd name="T35" fmla="*/ 72 h 176"/>
                  <a:gd name="T36" fmla="*/ 11 w 296"/>
                  <a:gd name="T37" fmla="*/ 59 h 176"/>
                  <a:gd name="T38" fmla="*/ 15 w 296"/>
                  <a:gd name="T39" fmla="*/ 45 h 176"/>
                  <a:gd name="T40" fmla="*/ 21 w 296"/>
                  <a:gd name="T41" fmla="*/ 32 h 176"/>
                  <a:gd name="T42" fmla="*/ 28 w 296"/>
                  <a:gd name="T43" fmla="*/ 21 h 176"/>
                  <a:gd name="T44" fmla="*/ 36 w 296"/>
                  <a:gd name="T45" fmla="*/ 9 h 176"/>
                  <a:gd name="T46" fmla="*/ 45 w 296"/>
                  <a:gd name="T47" fmla="*/ 0 h 176"/>
                  <a:gd name="T48" fmla="*/ 44 w 296"/>
                  <a:gd name="T49" fmla="*/ 0 h 176"/>
                  <a:gd name="T50" fmla="*/ 42 w 296"/>
                  <a:gd name="T51" fmla="*/ 0 h 176"/>
                  <a:gd name="T52" fmla="*/ 281 w 296"/>
                  <a:gd name="T53" fmla="*/ 170 h 176"/>
                  <a:gd name="T54" fmla="*/ 290 w 296"/>
                  <a:gd name="T55" fmla="*/ 150 h 176"/>
                  <a:gd name="T56" fmla="*/ 296 w 296"/>
                  <a:gd name="T57" fmla="*/ 127 h 176"/>
                  <a:gd name="T58" fmla="*/ 294 w 296"/>
                  <a:gd name="T59" fmla="*/ 125 h 176"/>
                  <a:gd name="T60" fmla="*/ 292 w 296"/>
                  <a:gd name="T61" fmla="*/ 123 h 176"/>
                  <a:gd name="T62" fmla="*/ 290 w 296"/>
                  <a:gd name="T63" fmla="*/ 138 h 176"/>
                  <a:gd name="T64" fmla="*/ 284 w 296"/>
                  <a:gd name="T65" fmla="*/ 152 h 176"/>
                  <a:gd name="T66" fmla="*/ 281 w 296"/>
                  <a:gd name="T67" fmla="*/ 165 h 176"/>
                  <a:gd name="T68" fmla="*/ 273 w 296"/>
                  <a:gd name="T69" fmla="*/ 176 h 176"/>
                  <a:gd name="T70" fmla="*/ 277 w 296"/>
                  <a:gd name="T71" fmla="*/ 172 h 176"/>
                  <a:gd name="T72" fmla="*/ 281 w 296"/>
                  <a:gd name="T73" fmla="*/ 170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9" name="Freeform 461"/>
              <p:cNvSpPr>
                <a:spLocks noEditPoints="1" noChangeArrowhead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2 w 292"/>
                  <a:gd name="T23" fmla="*/ 102 h 180"/>
                  <a:gd name="T24" fmla="*/ 4 w 292"/>
                  <a:gd name="T25" fmla="*/ 102 h 180"/>
                  <a:gd name="T26" fmla="*/ 4 w 292"/>
                  <a:gd name="T27" fmla="*/ 100 h 180"/>
                  <a:gd name="T28" fmla="*/ 5 w 292"/>
                  <a:gd name="T29" fmla="*/ 87 h 180"/>
                  <a:gd name="T30" fmla="*/ 7 w 292"/>
                  <a:gd name="T31" fmla="*/ 72 h 180"/>
                  <a:gd name="T32" fmla="*/ 11 w 292"/>
                  <a:gd name="T33" fmla="*/ 59 h 180"/>
                  <a:gd name="T34" fmla="*/ 15 w 292"/>
                  <a:gd name="T35" fmla="*/ 45 h 180"/>
                  <a:gd name="T36" fmla="*/ 21 w 292"/>
                  <a:gd name="T37" fmla="*/ 34 h 180"/>
                  <a:gd name="T38" fmla="*/ 28 w 292"/>
                  <a:gd name="T39" fmla="*/ 21 h 180"/>
                  <a:gd name="T40" fmla="*/ 36 w 292"/>
                  <a:gd name="T41" fmla="*/ 11 h 180"/>
                  <a:gd name="T42" fmla="*/ 45 w 292"/>
                  <a:gd name="T43" fmla="*/ 0 h 180"/>
                  <a:gd name="T44" fmla="*/ 43 w 292"/>
                  <a:gd name="T45" fmla="*/ 0 h 180"/>
                  <a:gd name="T46" fmla="*/ 42 w 292"/>
                  <a:gd name="T47" fmla="*/ 0 h 180"/>
                  <a:gd name="T48" fmla="*/ 275 w 292"/>
                  <a:gd name="T49" fmla="*/ 172 h 180"/>
                  <a:gd name="T50" fmla="*/ 281 w 292"/>
                  <a:gd name="T51" fmla="*/ 161 h 180"/>
                  <a:gd name="T52" fmla="*/ 286 w 292"/>
                  <a:gd name="T53" fmla="*/ 150 h 180"/>
                  <a:gd name="T54" fmla="*/ 290 w 292"/>
                  <a:gd name="T55" fmla="*/ 138 h 180"/>
                  <a:gd name="T56" fmla="*/ 292 w 292"/>
                  <a:gd name="T57" fmla="*/ 125 h 180"/>
                  <a:gd name="T58" fmla="*/ 292 w 292"/>
                  <a:gd name="T59" fmla="*/ 123 h 180"/>
                  <a:gd name="T60" fmla="*/ 290 w 292"/>
                  <a:gd name="T61" fmla="*/ 123 h 180"/>
                  <a:gd name="T62" fmla="*/ 288 w 292"/>
                  <a:gd name="T63" fmla="*/ 123 h 180"/>
                  <a:gd name="T64" fmla="*/ 286 w 292"/>
                  <a:gd name="T65" fmla="*/ 138 h 180"/>
                  <a:gd name="T66" fmla="*/ 281 w 292"/>
                  <a:gd name="T67" fmla="*/ 153 h 180"/>
                  <a:gd name="T68" fmla="*/ 275 w 292"/>
                  <a:gd name="T69" fmla="*/ 167 h 180"/>
                  <a:gd name="T70" fmla="*/ 265 w 292"/>
                  <a:gd name="T71" fmla="*/ 180 h 180"/>
                  <a:gd name="T72" fmla="*/ 271 w 292"/>
                  <a:gd name="T73" fmla="*/ 176 h 180"/>
                  <a:gd name="T74" fmla="*/ 275 w 292"/>
                  <a:gd name="T75" fmla="*/ 172 h 1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0" name="Freeform 462"/>
              <p:cNvSpPr>
                <a:spLocks noEditPoints="1" noChangeArrowhead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2 w 288"/>
                  <a:gd name="T21" fmla="*/ 102 h 186"/>
                  <a:gd name="T22" fmla="*/ 3 w 288"/>
                  <a:gd name="T23" fmla="*/ 102 h 186"/>
                  <a:gd name="T24" fmla="*/ 3 w 288"/>
                  <a:gd name="T25" fmla="*/ 100 h 186"/>
                  <a:gd name="T26" fmla="*/ 5 w 288"/>
                  <a:gd name="T27" fmla="*/ 87 h 186"/>
                  <a:gd name="T28" fmla="*/ 7 w 288"/>
                  <a:gd name="T29" fmla="*/ 72 h 186"/>
                  <a:gd name="T30" fmla="*/ 11 w 288"/>
                  <a:gd name="T31" fmla="*/ 59 h 186"/>
                  <a:gd name="T32" fmla="*/ 15 w 288"/>
                  <a:gd name="T33" fmla="*/ 45 h 186"/>
                  <a:gd name="T34" fmla="*/ 21 w 288"/>
                  <a:gd name="T35" fmla="*/ 34 h 186"/>
                  <a:gd name="T36" fmla="*/ 28 w 288"/>
                  <a:gd name="T37" fmla="*/ 23 h 186"/>
                  <a:gd name="T38" fmla="*/ 38 w 288"/>
                  <a:gd name="T39" fmla="*/ 11 h 186"/>
                  <a:gd name="T40" fmla="*/ 45 w 288"/>
                  <a:gd name="T41" fmla="*/ 2 h 186"/>
                  <a:gd name="T42" fmla="*/ 43 w 288"/>
                  <a:gd name="T43" fmla="*/ 0 h 186"/>
                  <a:gd name="T44" fmla="*/ 41 w 288"/>
                  <a:gd name="T45" fmla="*/ 0 h 186"/>
                  <a:gd name="T46" fmla="*/ 269 w 288"/>
                  <a:gd name="T47" fmla="*/ 176 h 186"/>
                  <a:gd name="T48" fmla="*/ 277 w 288"/>
                  <a:gd name="T49" fmla="*/ 165 h 186"/>
                  <a:gd name="T50" fmla="*/ 280 w 288"/>
                  <a:gd name="T51" fmla="*/ 152 h 186"/>
                  <a:gd name="T52" fmla="*/ 286 w 288"/>
                  <a:gd name="T53" fmla="*/ 138 h 186"/>
                  <a:gd name="T54" fmla="*/ 288 w 288"/>
                  <a:gd name="T55" fmla="*/ 123 h 186"/>
                  <a:gd name="T56" fmla="*/ 286 w 288"/>
                  <a:gd name="T57" fmla="*/ 123 h 186"/>
                  <a:gd name="T58" fmla="*/ 284 w 288"/>
                  <a:gd name="T59" fmla="*/ 121 h 186"/>
                  <a:gd name="T60" fmla="*/ 282 w 288"/>
                  <a:gd name="T61" fmla="*/ 138 h 186"/>
                  <a:gd name="T62" fmla="*/ 277 w 288"/>
                  <a:gd name="T63" fmla="*/ 155 h 186"/>
                  <a:gd name="T64" fmla="*/ 269 w 288"/>
                  <a:gd name="T65" fmla="*/ 170 h 186"/>
                  <a:gd name="T66" fmla="*/ 260 w 288"/>
                  <a:gd name="T67" fmla="*/ 186 h 186"/>
                  <a:gd name="T68" fmla="*/ 263 w 288"/>
                  <a:gd name="T69" fmla="*/ 180 h 186"/>
                  <a:gd name="T70" fmla="*/ 269 w 288"/>
                  <a:gd name="T71" fmla="*/ 176 h 1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1" name="Freeform 463"/>
              <p:cNvSpPr>
                <a:spLocks noEditPoints="1" noChangeArrowhead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1 w 284"/>
                  <a:gd name="T21" fmla="*/ 102 h 189"/>
                  <a:gd name="T22" fmla="*/ 3 w 284"/>
                  <a:gd name="T23" fmla="*/ 104 h 189"/>
                  <a:gd name="T24" fmla="*/ 3 w 284"/>
                  <a:gd name="T25" fmla="*/ 102 h 189"/>
                  <a:gd name="T26" fmla="*/ 3 w 284"/>
                  <a:gd name="T27" fmla="*/ 100 h 189"/>
                  <a:gd name="T28" fmla="*/ 5 w 284"/>
                  <a:gd name="T29" fmla="*/ 87 h 189"/>
                  <a:gd name="T30" fmla="*/ 7 w 284"/>
                  <a:gd name="T31" fmla="*/ 72 h 189"/>
                  <a:gd name="T32" fmla="*/ 11 w 284"/>
                  <a:gd name="T33" fmla="*/ 59 h 189"/>
                  <a:gd name="T34" fmla="*/ 15 w 284"/>
                  <a:gd name="T35" fmla="*/ 47 h 189"/>
                  <a:gd name="T36" fmla="*/ 20 w 284"/>
                  <a:gd name="T37" fmla="*/ 34 h 189"/>
                  <a:gd name="T38" fmla="*/ 28 w 284"/>
                  <a:gd name="T39" fmla="*/ 23 h 189"/>
                  <a:gd name="T40" fmla="*/ 38 w 284"/>
                  <a:gd name="T41" fmla="*/ 11 h 189"/>
                  <a:gd name="T42" fmla="*/ 45 w 284"/>
                  <a:gd name="T43" fmla="*/ 2 h 189"/>
                  <a:gd name="T44" fmla="*/ 43 w 284"/>
                  <a:gd name="T45" fmla="*/ 2 h 189"/>
                  <a:gd name="T46" fmla="*/ 41 w 284"/>
                  <a:gd name="T47" fmla="*/ 0 h 189"/>
                  <a:gd name="T48" fmla="*/ 261 w 284"/>
                  <a:gd name="T49" fmla="*/ 180 h 189"/>
                  <a:gd name="T50" fmla="*/ 271 w 284"/>
                  <a:gd name="T51" fmla="*/ 167 h 189"/>
                  <a:gd name="T52" fmla="*/ 277 w 284"/>
                  <a:gd name="T53" fmla="*/ 153 h 189"/>
                  <a:gd name="T54" fmla="*/ 282 w 284"/>
                  <a:gd name="T55" fmla="*/ 138 h 189"/>
                  <a:gd name="T56" fmla="*/ 284 w 284"/>
                  <a:gd name="T57" fmla="*/ 123 h 189"/>
                  <a:gd name="T58" fmla="*/ 282 w 284"/>
                  <a:gd name="T59" fmla="*/ 121 h 189"/>
                  <a:gd name="T60" fmla="*/ 280 w 284"/>
                  <a:gd name="T61" fmla="*/ 121 h 189"/>
                  <a:gd name="T62" fmla="*/ 277 w 284"/>
                  <a:gd name="T63" fmla="*/ 140 h 189"/>
                  <a:gd name="T64" fmla="*/ 271 w 284"/>
                  <a:gd name="T65" fmla="*/ 157 h 189"/>
                  <a:gd name="T66" fmla="*/ 261 w 284"/>
                  <a:gd name="T67" fmla="*/ 174 h 189"/>
                  <a:gd name="T68" fmla="*/ 250 w 284"/>
                  <a:gd name="T69" fmla="*/ 189 h 189"/>
                  <a:gd name="T70" fmla="*/ 256 w 284"/>
                  <a:gd name="T71" fmla="*/ 186 h 189"/>
                  <a:gd name="T72" fmla="*/ 261 w 284"/>
                  <a:gd name="T73" fmla="*/ 180 h 1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2" name="Freeform 464"/>
              <p:cNvSpPr>
                <a:spLocks noEditPoints="1" noChangeArrowhead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2 w 281"/>
                  <a:gd name="T21" fmla="*/ 102 h 193"/>
                  <a:gd name="T22" fmla="*/ 4 w 281"/>
                  <a:gd name="T23" fmla="*/ 102 h 193"/>
                  <a:gd name="T24" fmla="*/ 4 w 281"/>
                  <a:gd name="T25" fmla="*/ 100 h 193"/>
                  <a:gd name="T26" fmla="*/ 4 w 281"/>
                  <a:gd name="T27" fmla="*/ 98 h 193"/>
                  <a:gd name="T28" fmla="*/ 6 w 281"/>
                  <a:gd name="T29" fmla="*/ 85 h 193"/>
                  <a:gd name="T30" fmla="*/ 8 w 281"/>
                  <a:gd name="T31" fmla="*/ 72 h 193"/>
                  <a:gd name="T32" fmla="*/ 12 w 281"/>
                  <a:gd name="T33" fmla="*/ 57 h 193"/>
                  <a:gd name="T34" fmla="*/ 16 w 281"/>
                  <a:gd name="T35" fmla="*/ 45 h 193"/>
                  <a:gd name="T36" fmla="*/ 21 w 281"/>
                  <a:gd name="T37" fmla="*/ 32 h 193"/>
                  <a:gd name="T38" fmla="*/ 29 w 281"/>
                  <a:gd name="T39" fmla="*/ 21 h 193"/>
                  <a:gd name="T40" fmla="*/ 38 w 281"/>
                  <a:gd name="T41" fmla="*/ 11 h 193"/>
                  <a:gd name="T42" fmla="*/ 46 w 281"/>
                  <a:gd name="T43" fmla="*/ 0 h 193"/>
                  <a:gd name="T44" fmla="*/ 44 w 281"/>
                  <a:gd name="T45" fmla="*/ 0 h 193"/>
                  <a:gd name="T46" fmla="*/ 42 w 281"/>
                  <a:gd name="T47" fmla="*/ 0 h 193"/>
                  <a:gd name="T48" fmla="*/ 257 w 281"/>
                  <a:gd name="T49" fmla="*/ 184 h 193"/>
                  <a:gd name="T50" fmla="*/ 266 w 281"/>
                  <a:gd name="T51" fmla="*/ 168 h 193"/>
                  <a:gd name="T52" fmla="*/ 274 w 281"/>
                  <a:gd name="T53" fmla="*/ 153 h 193"/>
                  <a:gd name="T54" fmla="*/ 279 w 281"/>
                  <a:gd name="T55" fmla="*/ 136 h 193"/>
                  <a:gd name="T56" fmla="*/ 281 w 281"/>
                  <a:gd name="T57" fmla="*/ 119 h 193"/>
                  <a:gd name="T58" fmla="*/ 279 w 281"/>
                  <a:gd name="T59" fmla="*/ 119 h 193"/>
                  <a:gd name="T60" fmla="*/ 274 w 281"/>
                  <a:gd name="T61" fmla="*/ 140 h 193"/>
                  <a:gd name="T62" fmla="*/ 266 w 281"/>
                  <a:gd name="T63" fmla="*/ 159 h 193"/>
                  <a:gd name="T64" fmla="*/ 257 w 281"/>
                  <a:gd name="T65" fmla="*/ 176 h 193"/>
                  <a:gd name="T66" fmla="*/ 243 w 281"/>
                  <a:gd name="T67" fmla="*/ 193 h 193"/>
                  <a:gd name="T68" fmla="*/ 249 w 281"/>
                  <a:gd name="T69" fmla="*/ 187 h 193"/>
                  <a:gd name="T70" fmla="*/ 257 w 281"/>
                  <a:gd name="T71" fmla="*/ 184 h 1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3" name="Freeform 465"/>
              <p:cNvSpPr>
                <a:spLocks noEditPoints="1" noChangeArrowhead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5 w 277"/>
                  <a:gd name="T61" fmla="*/ 117 h 199"/>
                  <a:gd name="T62" fmla="*/ 272 w 277"/>
                  <a:gd name="T63" fmla="*/ 131 h 199"/>
                  <a:gd name="T64" fmla="*/ 270 w 277"/>
                  <a:gd name="T65" fmla="*/ 142 h 199"/>
                  <a:gd name="T66" fmla="*/ 266 w 277"/>
                  <a:gd name="T67" fmla="*/ 151 h 199"/>
                  <a:gd name="T68" fmla="*/ 260 w 277"/>
                  <a:gd name="T69" fmla="*/ 163 h 199"/>
                  <a:gd name="T70" fmla="*/ 249 w 277"/>
                  <a:gd name="T71" fmla="*/ 182 h 199"/>
                  <a:gd name="T72" fmla="*/ 234 w 277"/>
                  <a:gd name="T73" fmla="*/ 199 h 199"/>
                  <a:gd name="T74" fmla="*/ 239 w 277"/>
                  <a:gd name="T75" fmla="*/ 193 h 199"/>
                  <a:gd name="T76" fmla="*/ 247 w 277"/>
                  <a:gd name="T77" fmla="*/ 187 h 1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4" name="Freeform 466"/>
              <p:cNvSpPr>
                <a:spLocks noEditPoints="1" noChangeArrowhead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5" name="Freeform 467"/>
              <p:cNvSpPr>
                <a:spLocks noEditPoints="1" noChangeArrowhead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4 w 271"/>
                  <a:gd name="T85" fmla="*/ 199 h 199"/>
                  <a:gd name="T86" fmla="*/ 230 w 271"/>
                  <a:gd name="T87" fmla="*/ 197 h 1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6" name="Freeform 468"/>
              <p:cNvSpPr>
                <a:spLocks noEditPoints="1" noChangeArrowhead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20 w 268"/>
                  <a:gd name="T91" fmla="*/ 199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7" name="Freeform 469"/>
              <p:cNvSpPr>
                <a:spLocks noEditPoints="1" noChangeArrowhead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8" name="Freeform 470"/>
              <p:cNvSpPr>
                <a:spLocks noEditPoints="1" noChangeArrowhead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9" name="Freeform 471"/>
              <p:cNvSpPr>
                <a:spLocks noEditPoints="1" noChangeArrowhead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97 h 194"/>
                  <a:gd name="T28" fmla="*/ 4 w 256"/>
                  <a:gd name="T29" fmla="*/ 93 h 194"/>
                  <a:gd name="T30" fmla="*/ 5 w 256"/>
                  <a:gd name="T31" fmla="*/ 80 h 194"/>
                  <a:gd name="T32" fmla="*/ 7 w 256"/>
                  <a:gd name="T33" fmla="*/ 69 h 194"/>
                  <a:gd name="T34" fmla="*/ 11 w 256"/>
                  <a:gd name="T35" fmla="*/ 55 h 194"/>
                  <a:gd name="T36" fmla="*/ 15 w 256"/>
                  <a:gd name="T37" fmla="*/ 44 h 194"/>
                  <a:gd name="T38" fmla="*/ 21 w 256"/>
                  <a:gd name="T39" fmla="*/ 33 h 194"/>
                  <a:gd name="T40" fmla="*/ 26 w 256"/>
                  <a:gd name="T41" fmla="*/ 23 h 194"/>
                  <a:gd name="T42" fmla="*/ 34 w 256"/>
                  <a:gd name="T43" fmla="*/ 12 h 194"/>
                  <a:gd name="T44" fmla="*/ 43 w 256"/>
                  <a:gd name="T45" fmla="*/ 4 h 194"/>
                  <a:gd name="T46" fmla="*/ 41 w 256"/>
                  <a:gd name="T47" fmla="*/ 2 h 194"/>
                  <a:gd name="T48" fmla="*/ 41 w 256"/>
                  <a:gd name="T49" fmla="*/ 0 h 194"/>
                  <a:gd name="T50" fmla="*/ 208 w 256"/>
                  <a:gd name="T51" fmla="*/ 194 h 194"/>
                  <a:gd name="T52" fmla="*/ 218 w 256"/>
                  <a:gd name="T53" fmla="*/ 186 h 194"/>
                  <a:gd name="T54" fmla="*/ 226 w 256"/>
                  <a:gd name="T55" fmla="*/ 177 h 194"/>
                  <a:gd name="T56" fmla="*/ 233 w 256"/>
                  <a:gd name="T57" fmla="*/ 167 h 194"/>
                  <a:gd name="T58" fmla="*/ 239 w 256"/>
                  <a:gd name="T59" fmla="*/ 158 h 194"/>
                  <a:gd name="T60" fmla="*/ 244 w 256"/>
                  <a:gd name="T61" fmla="*/ 146 h 194"/>
                  <a:gd name="T62" fmla="*/ 250 w 256"/>
                  <a:gd name="T63" fmla="*/ 135 h 194"/>
                  <a:gd name="T64" fmla="*/ 252 w 256"/>
                  <a:gd name="T65" fmla="*/ 124 h 194"/>
                  <a:gd name="T66" fmla="*/ 256 w 256"/>
                  <a:gd name="T67" fmla="*/ 112 h 194"/>
                  <a:gd name="T68" fmla="*/ 254 w 256"/>
                  <a:gd name="T69" fmla="*/ 112 h 194"/>
                  <a:gd name="T70" fmla="*/ 252 w 256"/>
                  <a:gd name="T71" fmla="*/ 112 h 194"/>
                  <a:gd name="T72" fmla="*/ 250 w 256"/>
                  <a:gd name="T73" fmla="*/ 124 h 194"/>
                  <a:gd name="T74" fmla="*/ 246 w 256"/>
                  <a:gd name="T75" fmla="*/ 135 h 194"/>
                  <a:gd name="T76" fmla="*/ 241 w 256"/>
                  <a:gd name="T77" fmla="*/ 146 h 194"/>
                  <a:gd name="T78" fmla="*/ 237 w 256"/>
                  <a:gd name="T79" fmla="*/ 156 h 194"/>
                  <a:gd name="T80" fmla="*/ 229 w 256"/>
                  <a:gd name="T81" fmla="*/ 165 h 194"/>
                  <a:gd name="T82" fmla="*/ 224 w 256"/>
                  <a:gd name="T83" fmla="*/ 175 h 194"/>
                  <a:gd name="T84" fmla="*/ 214 w 256"/>
                  <a:gd name="T85" fmla="*/ 182 h 194"/>
                  <a:gd name="T86" fmla="*/ 207 w 256"/>
                  <a:gd name="T87" fmla="*/ 190 h 194"/>
                  <a:gd name="T88" fmla="*/ 208 w 256"/>
                  <a:gd name="T89" fmla="*/ 192 h 194"/>
                  <a:gd name="T90" fmla="*/ 208 w 256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0" name="Freeform 472"/>
              <p:cNvSpPr>
                <a:spLocks noEditPoints="1" noChangeArrowhead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3 w 252"/>
                  <a:gd name="T25" fmla="*/ 99 h 190"/>
                  <a:gd name="T26" fmla="*/ 3 w 252"/>
                  <a:gd name="T27" fmla="*/ 95 h 190"/>
                  <a:gd name="T28" fmla="*/ 3 w 252"/>
                  <a:gd name="T29" fmla="*/ 91 h 190"/>
                  <a:gd name="T30" fmla="*/ 5 w 252"/>
                  <a:gd name="T31" fmla="*/ 80 h 190"/>
                  <a:gd name="T32" fmla="*/ 7 w 252"/>
                  <a:gd name="T33" fmla="*/ 67 h 190"/>
                  <a:gd name="T34" fmla="*/ 9 w 252"/>
                  <a:gd name="T35" fmla="*/ 55 h 190"/>
                  <a:gd name="T36" fmla="*/ 15 w 252"/>
                  <a:gd name="T37" fmla="*/ 42 h 190"/>
                  <a:gd name="T38" fmla="*/ 21 w 252"/>
                  <a:gd name="T39" fmla="*/ 33 h 190"/>
                  <a:gd name="T40" fmla="*/ 26 w 252"/>
                  <a:gd name="T41" fmla="*/ 21 h 190"/>
                  <a:gd name="T42" fmla="*/ 34 w 252"/>
                  <a:gd name="T43" fmla="*/ 12 h 190"/>
                  <a:gd name="T44" fmla="*/ 43 w 252"/>
                  <a:gd name="T45" fmla="*/ 2 h 190"/>
                  <a:gd name="T46" fmla="*/ 41 w 252"/>
                  <a:gd name="T47" fmla="*/ 2 h 190"/>
                  <a:gd name="T48" fmla="*/ 39 w 252"/>
                  <a:gd name="T49" fmla="*/ 0 h 190"/>
                  <a:gd name="T50" fmla="*/ 206 w 252"/>
                  <a:gd name="T51" fmla="*/ 190 h 190"/>
                  <a:gd name="T52" fmla="*/ 214 w 252"/>
                  <a:gd name="T53" fmla="*/ 182 h 190"/>
                  <a:gd name="T54" fmla="*/ 222 w 252"/>
                  <a:gd name="T55" fmla="*/ 173 h 190"/>
                  <a:gd name="T56" fmla="*/ 229 w 252"/>
                  <a:gd name="T57" fmla="*/ 165 h 190"/>
                  <a:gd name="T58" fmla="*/ 237 w 252"/>
                  <a:gd name="T59" fmla="*/ 154 h 190"/>
                  <a:gd name="T60" fmla="*/ 241 w 252"/>
                  <a:gd name="T61" fmla="*/ 144 h 190"/>
                  <a:gd name="T62" fmla="*/ 246 w 252"/>
                  <a:gd name="T63" fmla="*/ 133 h 190"/>
                  <a:gd name="T64" fmla="*/ 250 w 252"/>
                  <a:gd name="T65" fmla="*/ 122 h 190"/>
                  <a:gd name="T66" fmla="*/ 252 w 252"/>
                  <a:gd name="T67" fmla="*/ 110 h 190"/>
                  <a:gd name="T68" fmla="*/ 250 w 252"/>
                  <a:gd name="T69" fmla="*/ 110 h 190"/>
                  <a:gd name="T70" fmla="*/ 248 w 252"/>
                  <a:gd name="T71" fmla="*/ 108 h 190"/>
                  <a:gd name="T72" fmla="*/ 246 w 252"/>
                  <a:gd name="T73" fmla="*/ 122 h 190"/>
                  <a:gd name="T74" fmla="*/ 242 w 252"/>
                  <a:gd name="T75" fmla="*/ 133 h 190"/>
                  <a:gd name="T76" fmla="*/ 239 w 252"/>
                  <a:gd name="T77" fmla="*/ 143 h 190"/>
                  <a:gd name="T78" fmla="*/ 233 w 252"/>
                  <a:gd name="T79" fmla="*/ 154 h 190"/>
                  <a:gd name="T80" fmla="*/ 225 w 252"/>
                  <a:gd name="T81" fmla="*/ 163 h 190"/>
                  <a:gd name="T82" fmla="*/ 220 w 252"/>
                  <a:gd name="T83" fmla="*/ 171 h 190"/>
                  <a:gd name="T84" fmla="*/ 212 w 252"/>
                  <a:gd name="T85" fmla="*/ 180 h 190"/>
                  <a:gd name="T86" fmla="*/ 203 w 252"/>
                  <a:gd name="T87" fmla="*/ 188 h 190"/>
                  <a:gd name="T88" fmla="*/ 205 w 252"/>
                  <a:gd name="T89" fmla="*/ 188 h 190"/>
                  <a:gd name="T90" fmla="*/ 205 w 252"/>
                  <a:gd name="T91" fmla="*/ 190 h 190"/>
                  <a:gd name="T92" fmla="*/ 206 w 252"/>
                  <a:gd name="T93" fmla="*/ 190 h 1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1" name="Freeform 473"/>
              <p:cNvSpPr>
                <a:spLocks noEditPoints="1" noChangeArrowhead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2" name="Freeform 474"/>
              <p:cNvSpPr>
                <a:spLocks noEditPoints="1" noChangeArrowhead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3" name="Freeform 475"/>
              <p:cNvSpPr>
                <a:spLocks noEditPoints="1" noChangeArrowhead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4" name="Freeform 476"/>
              <p:cNvSpPr>
                <a:spLocks noEditPoints="1" noChangeArrowhead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5" name="Freeform 477"/>
              <p:cNvSpPr>
                <a:spLocks noEditPoints="1" noChangeArrowhead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6" name="Freeform 478"/>
              <p:cNvSpPr>
                <a:spLocks noEditPoints="1" noChangeArrowhead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4 w 230"/>
                  <a:gd name="T89" fmla="*/ 174 h 1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7" name="Freeform 479"/>
              <p:cNvSpPr>
                <a:spLocks noEditPoints="1" noChangeArrowhead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8" name="Freeform 480"/>
              <p:cNvSpPr>
                <a:spLocks noEditPoints="1" noChangeArrowhead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9" name="Freeform 481"/>
              <p:cNvSpPr>
                <a:spLocks noEditPoints="1" noChangeArrowhead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0" name="Freeform 482"/>
              <p:cNvSpPr>
                <a:spLocks noEditPoints="1" noChangeArrowhead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1" name="Freeform 483"/>
              <p:cNvSpPr>
                <a:spLocks noEditPoints="1" noChangeArrowhead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5 w 210"/>
                  <a:gd name="T77" fmla="*/ 158 h 160"/>
                  <a:gd name="T78" fmla="*/ 166 w 210"/>
                  <a:gd name="T79" fmla="*/ 160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2" name="Freeform 484"/>
              <p:cNvSpPr>
                <a:spLocks noEditPoints="1" noChangeArrowhead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3" name="Freeform 485"/>
              <p:cNvSpPr>
                <a:spLocks noEditPoints="1" noChangeArrowhead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4" name="Freeform 486"/>
              <p:cNvSpPr>
                <a:spLocks noEditPoints="1" noChangeArrowhead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6 w 199"/>
                  <a:gd name="T69" fmla="*/ 150 h 1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5" name="Freeform 487"/>
              <p:cNvSpPr>
                <a:spLocks noEditPoints="1" noChangeArrowhead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6" name="Freeform 488"/>
              <p:cNvSpPr>
                <a:spLocks noEditPoints="1" noChangeArrowhead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4 w 192"/>
                  <a:gd name="T19" fmla="*/ 72 h 144"/>
                  <a:gd name="T20" fmla="*/ 4 w 192"/>
                  <a:gd name="T21" fmla="*/ 62 h 144"/>
                  <a:gd name="T22" fmla="*/ 6 w 192"/>
                  <a:gd name="T23" fmla="*/ 47 h 144"/>
                  <a:gd name="T24" fmla="*/ 9 w 192"/>
                  <a:gd name="T25" fmla="*/ 32 h 144"/>
                  <a:gd name="T26" fmla="*/ 17 w 192"/>
                  <a:gd name="T27" fmla="*/ 17 h 144"/>
                  <a:gd name="T28" fmla="*/ 25 w 192"/>
                  <a:gd name="T29" fmla="*/ 5 h 144"/>
                  <a:gd name="T30" fmla="*/ 25 w 192"/>
                  <a:gd name="T31" fmla="*/ 2 h 144"/>
                  <a:gd name="T32" fmla="*/ 25 w 192"/>
                  <a:gd name="T33" fmla="*/ 0 h 144"/>
                  <a:gd name="T34" fmla="*/ 150 w 192"/>
                  <a:gd name="T35" fmla="*/ 144 h 144"/>
                  <a:gd name="T36" fmla="*/ 163 w 192"/>
                  <a:gd name="T37" fmla="*/ 131 h 144"/>
                  <a:gd name="T38" fmla="*/ 176 w 192"/>
                  <a:gd name="T39" fmla="*/ 117 h 144"/>
                  <a:gd name="T40" fmla="*/ 180 w 192"/>
                  <a:gd name="T41" fmla="*/ 108 h 144"/>
                  <a:gd name="T42" fmla="*/ 186 w 192"/>
                  <a:gd name="T43" fmla="*/ 100 h 144"/>
                  <a:gd name="T44" fmla="*/ 188 w 192"/>
                  <a:gd name="T45" fmla="*/ 91 h 144"/>
                  <a:gd name="T46" fmla="*/ 192 w 192"/>
                  <a:gd name="T47" fmla="*/ 81 h 144"/>
                  <a:gd name="T48" fmla="*/ 190 w 192"/>
                  <a:gd name="T49" fmla="*/ 81 h 144"/>
                  <a:gd name="T50" fmla="*/ 186 w 192"/>
                  <a:gd name="T51" fmla="*/ 81 h 144"/>
                  <a:gd name="T52" fmla="*/ 184 w 192"/>
                  <a:gd name="T53" fmla="*/ 91 h 144"/>
                  <a:gd name="T54" fmla="*/ 180 w 192"/>
                  <a:gd name="T55" fmla="*/ 100 h 144"/>
                  <a:gd name="T56" fmla="*/ 176 w 192"/>
                  <a:gd name="T57" fmla="*/ 108 h 144"/>
                  <a:gd name="T58" fmla="*/ 173 w 192"/>
                  <a:gd name="T59" fmla="*/ 115 h 144"/>
                  <a:gd name="T60" fmla="*/ 159 w 192"/>
                  <a:gd name="T61" fmla="*/ 131 h 144"/>
                  <a:gd name="T62" fmla="*/ 146 w 192"/>
                  <a:gd name="T63" fmla="*/ 142 h 144"/>
                  <a:gd name="T64" fmla="*/ 148 w 192"/>
                  <a:gd name="T65" fmla="*/ 142 h 144"/>
                  <a:gd name="T66" fmla="*/ 150 w 192"/>
                  <a:gd name="T67" fmla="*/ 144 h 1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7" name="Freeform 489"/>
              <p:cNvSpPr>
                <a:spLocks noEditPoints="1" noChangeArrowhead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6 w 188"/>
                  <a:gd name="T17" fmla="*/ 79 h 140"/>
                  <a:gd name="T18" fmla="*/ 4 w 188"/>
                  <a:gd name="T19" fmla="*/ 70 h 140"/>
                  <a:gd name="T20" fmla="*/ 4 w 188"/>
                  <a:gd name="T21" fmla="*/ 60 h 140"/>
                  <a:gd name="T22" fmla="*/ 6 w 188"/>
                  <a:gd name="T23" fmla="*/ 45 h 140"/>
                  <a:gd name="T24" fmla="*/ 9 w 188"/>
                  <a:gd name="T25" fmla="*/ 32 h 140"/>
                  <a:gd name="T26" fmla="*/ 15 w 188"/>
                  <a:gd name="T27" fmla="*/ 19 h 140"/>
                  <a:gd name="T28" fmla="*/ 23 w 188"/>
                  <a:gd name="T29" fmla="*/ 5 h 140"/>
                  <a:gd name="T30" fmla="*/ 23 w 188"/>
                  <a:gd name="T31" fmla="*/ 3 h 140"/>
                  <a:gd name="T32" fmla="*/ 23 w 188"/>
                  <a:gd name="T33" fmla="*/ 0 h 140"/>
                  <a:gd name="T34" fmla="*/ 146 w 188"/>
                  <a:gd name="T35" fmla="*/ 140 h 140"/>
                  <a:gd name="T36" fmla="*/ 159 w 188"/>
                  <a:gd name="T37" fmla="*/ 129 h 140"/>
                  <a:gd name="T38" fmla="*/ 173 w 188"/>
                  <a:gd name="T39" fmla="*/ 113 h 140"/>
                  <a:gd name="T40" fmla="*/ 176 w 188"/>
                  <a:gd name="T41" fmla="*/ 106 h 140"/>
                  <a:gd name="T42" fmla="*/ 182 w 188"/>
                  <a:gd name="T43" fmla="*/ 98 h 140"/>
                  <a:gd name="T44" fmla="*/ 184 w 188"/>
                  <a:gd name="T45" fmla="*/ 89 h 140"/>
                  <a:gd name="T46" fmla="*/ 188 w 188"/>
                  <a:gd name="T47" fmla="*/ 79 h 140"/>
                  <a:gd name="T48" fmla="*/ 184 w 188"/>
                  <a:gd name="T49" fmla="*/ 79 h 140"/>
                  <a:gd name="T50" fmla="*/ 182 w 188"/>
                  <a:gd name="T51" fmla="*/ 79 h 140"/>
                  <a:gd name="T52" fmla="*/ 176 w 188"/>
                  <a:gd name="T53" fmla="*/ 98 h 140"/>
                  <a:gd name="T54" fmla="*/ 169 w 188"/>
                  <a:gd name="T55" fmla="*/ 113 h 140"/>
                  <a:gd name="T56" fmla="*/ 155 w 188"/>
                  <a:gd name="T57" fmla="*/ 127 h 140"/>
                  <a:gd name="T58" fmla="*/ 142 w 188"/>
                  <a:gd name="T59" fmla="*/ 138 h 140"/>
                  <a:gd name="T60" fmla="*/ 144 w 188"/>
                  <a:gd name="T61" fmla="*/ 140 h 140"/>
                  <a:gd name="T62" fmla="*/ 146 w 188"/>
                  <a:gd name="T63" fmla="*/ 140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8" name="Freeform 490"/>
              <p:cNvSpPr>
                <a:spLocks noEditPoints="1" noChangeArrowhead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9" name="Freeform 491"/>
              <p:cNvSpPr>
                <a:spLocks noEditPoints="1" noChangeArrowhead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4 h 133"/>
                  <a:gd name="T20" fmla="*/ 3 w 178"/>
                  <a:gd name="T21" fmla="*/ 74 h 133"/>
                  <a:gd name="T22" fmla="*/ 5 w 178"/>
                  <a:gd name="T23" fmla="*/ 74 h 133"/>
                  <a:gd name="T24" fmla="*/ 5 w 178"/>
                  <a:gd name="T25" fmla="*/ 72 h 133"/>
                  <a:gd name="T26" fmla="*/ 3 w 178"/>
                  <a:gd name="T27" fmla="*/ 65 h 133"/>
                  <a:gd name="T28" fmla="*/ 3 w 178"/>
                  <a:gd name="T29" fmla="*/ 55 h 133"/>
                  <a:gd name="T30" fmla="*/ 5 w 178"/>
                  <a:gd name="T31" fmla="*/ 42 h 133"/>
                  <a:gd name="T32" fmla="*/ 7 w 178"/>
                  <a:gd name="T33" fmla="*/ 29 h 133"/>
                  <a:gd name="T34" fmla="*/ 13 w 178"/>
                  <a:gd name="T35" fmla="*/ 17 h 133"/>
                  <a:gd name="T36" fmla="*/ 19 w 178"/>
                  <a:gd name="T37" fmla="*/ 6 h 133"/>
                  <a:gd name="T38" fmla="*/ 19 w 178"/>
                  <a:gd name="T39" fmla="*/ 4 h 133"/>
                  <a:gd name="T40" fmla="*/ 19 w 178"/>
                  <a:gd name="T41" fmla="*/ 0 h 133"/>
                  <a:gd name="T42" fmla="*/ 138 w 178"/>
                  <a:gd name="T43" fmla="*/ 133 h 133"/>
                  <a:gd name="T44" fmla="*/ 151 w 178"/>
                  <a:gd name="T45" fmla="*/ 122 h 133"/>
                  <a:gd name="T46" fmla="*/ 165 w 178"/>
                  <a:gd name="T47" fmla="*/ 108 h 133"/>
                  <a:gd name="T48" fmla="*/ 172 w 178"/>
                  <a:gd name="T49" fmla="*/ 93 h 133"/>
                  <a:gd name="T50" fmla="*/ 178 w 178"/>
                  <a:gd name="T51" fmla="*/ 74 h 133"/>
                  <a:gd name="T52" fmla="*/ 176 w 178"/>
                  <a:gd name="T53" fmla="*/ 74 h 133"/>
                  <a:gd name="T54" fmla="*/ 174 w 178"/>
                  <a:gd name="T55" fmla="*/ 76 h 133"/>
                  <a:gd name="T56" fmla="*/ 169 w 178"/>
                  <a:gd name="T57" fmla="*/ 93 h 133"/>
                  <a:gd name="T58" fmla="*/ 161 w 178"/>
                  <a:gd name="T59" fmla="*/ 108 h 133"/>
                  <a:gd name="T60" fmla="*/ 148 w 178"/>
                  <a:gd name="T61" fmla="*/ 120 h 133"/>
                  <a:gd name="T62" fmla="*/ 134 w 178"/>
                  <a:gd name="T63" fmla="*/ 131 h 133"/>
                  <a:gd name="T64" fmla="*/ 136 w 178"/>
                  <a:gd name="T65" fmla="*/ 131 h 133"/>
                  <a:gd name="T66" fmla="*/ 138 w 178"/>
                  <a:gd name="T67" fmla="*/ 133 h 1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0" name="Freeform 492"/>
              <p:cNvSpPr>
                <a:spLocks noEditPoints="1" noChangeArrowhead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3 w 174"/>
                  <a:gd name="T21" fmla="*/ 70 h 127"/>
                  <a:gd name="T22" fmla="*/ 1 w 174"/>
                  <a:gd name="T23" fmla="*/ 70 h 127"/>
                  <a:gd name="T24" fmla="*/ 3 w 174"/>
                  <a:gd name="T25" fmla="*/ 68 h 127"/>
                  <a:gd name="T26" fmla="*/ 5 w 174"/>
                  <a:gd name="T27" fmla="*/ 66 h 127"/>
                  <a:gd name="T28" fmla="*/ 3 w 174"/>
                  <a:gd name="T29" fmla="*/ 59 h 127"/>
                  <a:gd name="T30" fmla="*/ 3 w 174"/>
                  <a:gd name="T31" fmla="*/ 51 h 127"/>
                  <a:gd name="T32" fmla="*/ 5 w 174"/>
                  <a:gd name="T33" fmla="*/ 40 h 127"/>
                  <a:gd name="T34" fmla="*/ 7 w 174"/>
                  <a:gd name="T35" fmla="*/ 27 h 127"/>
                  <a:gd name="T36" fmla="*/ 11 w 174"/>
                  <a:gd name="T37" fmla="*/ 15 h 127"/>
                  <a:gd name="T38" fmla="*/ 19 w 174"/>
                  <a:gd name="T39" fmla="*/ 6 h 127"/>
                  <a:gd name="T40" fmla="*/ 17 w 174"/>
                  <a:gd name="T41" fmla="*/ 2 h 127"/>
                  <a:gd name="T42" fmla="*/ 17 w 174"/>
                  <a:gd name="T43" fmla="*/ 0 h 127"/>
                  <a:gd name="T44" fmla="*/ 134 w 174"/>
                  <a:gd name="T45" fmla="*/ 127 h 127"/>
                  <a:gd name="T46" fmla="*/ 148 w 174"/>
                  <a:gd name="T47" fmla="*/ 118 h 127"/>
                  <a:gd name="T48" fmla="*/ 161 w 174"/>
                  <a:gd name="T49" fmla="*/ 104 h 127"/>
                  <a:gd name="T50" fmla="*/ 168 w 174"/>
                  <a:gd name="T51" fmla="*/ 89 h 127"/>
                  <a:gd name="T52" fmla="*/ 174 w 174"/>
                  <a:gd name="T53" fmla="*/ 70 h 127"/>
                  <a:gd name="T54" fmla="*/ 172 w 174"/>
                  <a:gd name="T55" fmla="*/ 72 h 127"/>
                  <a:gd name="T56" fmla="*/ 170 w 174"/>
                  <a:gd name="T57" fmla="*/ 72 h 127"/>
                  <a:gd name="T58" fmla="*/ 165 w 174"/>
                  <a:gd name="T59" fmla="*/ 89 h 127"/>
                  <a:gd name="T60" fmla="*/ 155 w 174"/>
                  <a:gd name="T61" fmla="*/ 103 h 127"/>
                  <a:gd name="T62" fmla="*/ 144 w 174"/>
                  <a:gd name="T63" fmla="*/ 116 h 127"/>
                  <a:gd name="T64" fmla="*/ 130 w 174"/>
                  <a:gd name="T65" fmla="*/ 125 h 127"/>
                  <a:gd name="T66" fmla="*/ 132 w 174"/>
                  <a:gd name="T67" fmla="*/ 127 h 127"/>
                  <a:gd name="T68" fmla="*/ 134 w 174"/>
                  <a:gd name="T69" fmla="*/ 127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1" name="Freeform 493"/>
              <p:cNvSpPr>
                <a:spLocks noEditPoints="1" noChangeArrowhead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6 w 171"/>
                  <a:gd name="T39" fmla="*/ 70 h 125"/>
                  <a:gd name="T40" fmla="*/ 8 w 171"/>
                  <a:gd name="T41" fmla="*/ 72 h 125"/>
                  <a:gd name="T42" fmla="*/ 8 w 171"/>
                  <a:gd name="T43" fmla="*/ 70 h 125"/>
                  <a:gd name="T44" fmla="*/ 6 w 171"/>
                  <a:gd name="T45" fmla="*/ 70 h 125"/>
                  <a:gd name="T46" fmla="*/ 4 w 171"/>
                  <a:gd name="T47" fmla="*/ 70 h 125"/>
                  <a:gd name="T48" fmla="*/ 2 w 171"/>
                  <a:gd name="T49" fmla="*/ 68 h 125"/>
                  <a:gd name="T50" fmla="*/ 131 w 171"/>
                  <a:gd name="T51" fmla="*/ 125 h 125"/>
                  <a:gd name="T52" fmla="*/ 145 w 171"/>
                  <a:gd name="T53" fmla="*/ 114 h 125"/>
                  <a:gd name="T54" fmla="*/ 158 w 171"/>
                  <a:gd name="T55" fmla="*/ 102 h 125"/>
                  <a:gd name="T56" fmla="*/ 166 w 171"/>
                  <a:gd name="T57" fmla="*/ 87 h 125"/>
                  <a:gd name="T58" fmla="*/ 171 w 171"/>
                  <a:gd name="T59" fmla="*/ 70 h 125"/>
                  <a:gd name="T60" fmla="*/ 169 w 171"/>
                  <a:gd name="T61" fmla="*/ 70 h 125"/>
                  <a:gd name="T62" fmla="*/ 167 w 171"/>
                  <a:gd name="T63" fmla="*/ 70 h 125"/>
                  <a:gd name="T64" fmla="*/ 162 w 171"/>
                  <a:gd name="T65" fmla="*/ 85 h 125"/>
                  <a:gd name="T66" fmla="*/ 152 w 171"/>
                  <a:gd name="T67" fmla="*/ 101 h 125"/>
                  <a:gd name="T68" fmla="*/ 141 w 171"/>
                  <a:gd name="T69" fmla="*/ 114 h 125"/>
                  <a:gd name="T70" fmla="*/ 128 w 171"/>
                  <a:gd name="T71" fmla="*/ 123 h 125"/>
                  <a:gd name="T72" fmla="*/ 129 w 171"/>
                  <a:gd name="T73" fmla="*/ 123 h 125"/>
                  <a:gd name="T74" fmla="*/ 131 w 171"/>
                  <a:gd name="T75" fmla="*/ 125 h 1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2" name="Freeform 494"/>
              <p:cNvSpPr>
                <a:spLocks noEditPoints="1" noChangeArrowhead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6 w 167"/>
                  <a:gd name="T45" fmla="*/ 68 h 119"/>
                  <a:gd name="T46" fmla="*/ 6 w 167"/>
                  <a:gd name="T47" fmla="*/ 66 h 119"/>
                  <a:gd name="T48" fmla="*/ 4 w 167"/>
                  <a:gd name="T49" fmla="*/ 66 h 119"/>
                  <a:gd name="T50" fmla="*/ 2 w 167"/>
                  <a:gd name="T51" fmla="*/ 66 h 119"/>
                  <a:gd name="T52" fmla="*/ 127 w 167"/>
                  <a:gd name="T53" fmla="*/ 119 h 119"/>
                  <a:gd name="T54" fmla="*/ 141 w 167"/>
                  <a:gd name="T55" fmla="*/ 110 h 119"/>
                  <a:gd name="T56" fmla="*/ 152 w 167"/>
                  <a:gd name="T57" fmla="*/ 97 h 119"/>
                  <a:gd name="T58" fmla="*/ 162 w 167"/>
                  <a:gd name="T59" fmla="*/ 83 h 119"/>
                  <a:gd name="T60" fmla="*/ 167 w 167"/>
                  <a:gd name="T61" fmla="*/ 66 h 119"/>
                  <a:gd name="T62" fmla="*/ 165 w 167"/>
                  <a:gd name="T63" fmla="*/ 66 h 119"/>
                  <a:gd name="T64" fmla="*/ 164 w 167"/>
                  <a:gd name="T65" fmla="*/ 66 h 119"/>
                  <a:gd name="T66" fmla="*/ 158 w 167"/>
                  <a:gd name="T67" fmla="*/ 81 h 119"/>
                  <a:gd name="T68" fmla="*/ 148 w 167"/>
                  <a:gd name="T69" fmla="*/ 97 h 119"/>
                  <a:gd name="T70" fmla="*/ 137 w 167"/>
                  <a:gd name="T71" fmla="*/ 108 h 119"/>
                  <a:gd name="T72" fmla="*/ 124 w 167"/>
                  <a:gd name="T73" fmla="*/ 117 h 119"/>
                  <a:gd name="T74" fmla="*/ 126 w 167"/>
                  <a:gd name="T75" fmla="*/ 119 h 119"/>
                  <a:gd name="T76" fmla="*/ 127 w 167"/>
                  <a:gd name="T77" fmla="*/ 119 h 1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3" name="Freeform 495"/>
              <p:cNvSpPr>
                <a:spLocks noEditPoints="1" noChangeArrowhead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6 w 163"/>
                  <a:gd name="T47" fmla="*/ 64 h 115"/>
                  <a:gd name="T48" fmla="*/ 4 w 163"/>
                  <a:gd name="T49" fmla="*/ 64 h 115"/>
                  <a:gd name="T50" fmla="*/ 4 w 163"/>
                  <a:gd name="T51" fmla="*/ 62 h 115"/>
                  <a:gd name="T52" fmla="*/ 2 w 163"/>
                  <a:gd name="T53" fmla="*/ 62 h 115"/>
                  <a:gd name="T54" fmla="*/ 124 w 163"/>
                  <a:gd name="T55" fmla="*/ 115 h 115"/>
                  <a:gd name="T56" fmla="*/ 137 w 163"/>
                  <a:gd name="T57" fmla="*/ 106 h 115"/>
                  <a:gd name="T58" fmla="*/ 148 w 163"/>
                  <a:gd name="T59" fmla="*/ 93 h 115"/>
                  <a:gd name="T60" fmla="*/ 158 w 163"/>
                  <a:gd name="T61" fmla="*/ 77 h 115"/>
                  <a:gd name="T62" fmla="*/ 163 w 163"/>
                  <a:gd name="T63" fmla="*/ 62 h 115"/>
                  <a:gd name="T64" fmla="*/ 162 w 163"/>
                  <a:gd name="T65" fmla="*/ 62 h 115"/>
                  <a:gd name="T66" fmla="*/ 160 w 163"/>
                  <a:gd name="T67" fmla="*/ 62 h 115"/>
                  <a:gd name="T68" fmla="*/ 154 w 163"/>
                  <a:gd name="T69" fmla="*/ 77 h 115"/>
                  <a:gd name="T70" fmla="*/ 144 w 163"/>
                  <a:gd name="T71" fmla="*/ 93 h 115"/>
                  <a:gd name="T72" fmla="*/ 133 w 163"/>
                  <a:gd name="T73" fmla="*/ 104 h 115"/>
                  <a:gd name="T74" fmla="*/ 120 w 163"/>
                  <a:gd name="T75" fmla="*/ 111 h 115"/>
                  <a:gd name="T76" fmla="*/ 122 w 163"/>
                  <a:gd name="T77" fmla="*/ 113 h 115"/>
                  <a:gd name="T78" fmla="*/ 124 w 163"/>
                  <a:gd name="T79" fmla="*/ 115 h 1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4" name="Freeform 496"/>
              <p:cNvSpPr>
                <a:spLocks noEditPoints="1" noChangeArrowhead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6 w 160"/>
                  <a:gd name="T31" fmla="*/ 63 h 110"/>
                  <a:gd name="T32" fmla="*/ 8 w 160"/>
                  <a:gd name="T33" fmla="*/ 63 h 110"/>
                  <a:gd name="T34" fmla="*/ 8 w 160"/>
                  <a:gd name="T35" fmla="*/ 61 h 110"/>
                  <a:gd name="T36" fmla="*/ 6 w 160"/>
                  <a:gd name="T37" fmla="*/ 61 h 110"/>
                  <a:gd name="T38" fmla="*/ 4 w 160"/>
                  <a:gd name="T39" fmla="*/ 61 h 110"/>
                  <a:gd name="T40" fmla="*/ 120 w 160"/>
                  <a:gd name="T41" fmla="*/ 110 h 110"/>
                  <a:gd name="T42" fmla="*/ 133 w 160"/>
                  <a:gd name="T43" fmla="*/ 101 h 110"/>
                  <a:gd name="T44" fmla="*/ 144 w 160"/>
                  <a:gd name="T45" fmla="*/ 90 h 110"/>
                  <a:gd name="T46" fmla="*/ 154 w 160"/>
                  <a:gd name="T47" fmla="*/ 74 h 110"/>
                  <a:gd name="T48" fmla="*/ 160 w 160"/>
                  <a:gd name="T49" fmla="*/ 59 h 110"/>
                  <a:gd name="T50" fmla="*/ 158 w 160"/>
                  <a:gd name="T51" fmla="*/ 59 h 110"/>
                  <a:gd name="T52" fmla="*/ 156 w 160"/>
                  <a:gd name="T53" fmla="*/ 59 h 110"/>
                  <a:gd name="T54" fmla="*/ 150 w 160"/>
                  <a:gd name="T55" fmla="*/ 74 h 110"/>
                  <a:gd name="T56" fmla="*/ 141 w 160"/>
                  <a:gd name="T57" fmla="*/ 88 h 110"/>
                  <a:gd name="T58" fmla="*/ 129 w 160"/>
                  <a:gd name="T59" fmla="*/ 99 h 110"/>
                  <a:gd name="T60" fmla="*/ 116 w 160"/>
                  <a:gd name="T61" fmla="*/ 108 h 110"/>
                  <a:gd name="T62" fmla="*/ 118 w 160"/>
                  <a:gd name="T63" fmla="*/ 108 h 110"/>
                  <a:gd name="T64" fmla="*/ 120 w 160"/>
                  <a:gd name="T65" fmla="*/ 110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5" name="Freeform 497"/>
              <p:cNvSpPr>
                <a:spLocks noEditPoints="1" noChangeArrowhead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7 h 104"/>
                  <a:gd name="T38" fmla="*/ 6 w 156"/>
                  <a:gd name="T39" fmla="*/ 57 h 104"/>
                  <a:gd name="T40" fmla="*/ 4 w 156"/>
                  <a:gd name="T41" fmla="*/ 57 h 104"/>
                  <a:gd name="T42" fmla="*/ 116 w 156"/>
                  <a:gd name="T43" fmla="*/ 104 h 104"/>
                  <a:gd name="T44" fmla="*/ 129 w 156"/>
                  <a:gd name="T45" fmla="*/ 97 h 104"/>
                  <a:gd name="T46" fmla="*/ 140 w 156"/>
                  <a:gd name="T47" fmla="*/ 86 h 104"/>
                  <a:gd name="T48" fmla="*/ 150 w 156"/>
                  <a:gd name="T49" fmla="*/ 70 h 104"/>
                  <a:gd name="T50" fmla="*/ 156 w 156"/>
                  <a:gd name="T51" fmla="*/ 55 h 104"/>
                  <a:gd name="T52" fmla="*/ 154 w 156"/>
                  <a:gd name="T53" fmla="*/ 55 h 104"/>
                  <a:gd name="T54" fmla="*/ 152 w 156"/>
                  <a:gd name="T55" fmla="*/ 55 h 104"/>
                  <a:gd name="T56" fmla="*/ 146 w 156"/>
                  <a:gd name="T57" fmla="*/ 70 h 104"/>
                  <a:gd name="T58" fmla="*/ 137 w 156"/>
                  <a:gd name="T59" fmla="*/ 84 h 104"/>
                  <a:gd name="T60" fmla="*/ 125 w 156"/>
                  <a:gd name="T61" fmla="*/ 95 h 104"/>
                  <a:gd name="T62" fmla="*/ 112 w 156"/>
                  <a:gd name="T63" fmla="*/ 103 h 104"/>
                  <a:gd name="T64" fmla="*/ 114 w 156"/>
                  <a:gd name="T65" fmla="*/ 104 h 104"/>
                  <a:gd name="T66" fmla="*/ 116 w 156"/>
                  <a:gd name="T67" fmla="*/ 104 h 1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6" name="Freeform 498"/>
              <p:cNvSpPr>
                <a:spLocks noEditPoints="1" noChangeArrowhead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6 w 152"/>
                  <a:gd name="T15" fmla="*/ 53 h 98"/>
                  <a:gd name="T16" fmla="*/ 9 w 152"/>
                  <a:gd name="T17" fmla="*/ 55 h 98"/>
                  <a:gd name="T18" fmla="*/ 8 w 152"/>
                  <a:gd name="T19" fmla="*/ 53 h 98"/>
                  <a:gd name="T20" fmla="*/ 6 w 152"/>
                  <a:gd name="T21" fmla="*/ 51 h 98"/>
                  <a:gd name="T22" fmla="*/ 4 w 152"/>
                  <a:gd name="T23" fmla="*/ 51 h 98"/>
                  <a:gd name="T24" fmla="*/ 112 w 152"/>
                  <a:gd name="T25" fmla="*/ 98 h 98"/>
                  <a:gd name="T26" fmla="*/ 125 w 152"/>
                  <a:gd name="T27" fmla="*/ 89 h 98"/>
                  <a:gd name="T28" fmla="*/ 137 w 152"/>
                  <a:gd name="T29" fmla="*/ 78 h 98"/>
                  <a:gd name="T30" fmla="*/ 146 w 152"/>
                  <a:gd name="T31" fmla="*/ 64 h 98"/>
                  <a:gd name="T32" fmla="*/ 152 w 152"/>
                  <a:gd name="T33" fmla="*/ 49 h 98"/>
                  <a:gd name="T34" fmla="*/ 150 w 152"/>
                  <a:gd name="T35" fmla="*/ 49 h 98"/>
                  <a:gd name="T36" fmla="*/ 148 w 152"/>
                  <a:gd name="T37" fmla="*/ 51 h 98"/>
                  <a:gd name="T38" fmla="*/ 142 w 152"/>
                  <a:gd name="T39" fmla="*/ 64 h 98"/>
                  <a:gd name="T40" fmla="*/ 133 w 152"/>
                  <a:gd name="T41" fmla="*/ 78 h 98"/>
                  <a:gd name="T42" fmla="*/ 121 w 152"/>
                  <a:gd name="T43" fmla="*/ 89 h 98"/>
                  <a:gd name="T44" fmla="*/ 108 w 152"/>
                  <a:gd name="T45" fmla="*/ 97 h 98"/>
                  <a:gd name="T46" fmla="*/ 110 w 152"/>
                  <a:gd name="T47" fmla="*/ 97 h 98"/>
                  <a:gd name="T48" fmla="*/ 112 w 152"/>
                  <a:gd name="T49" fmla="*/ 98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7" name="Freeform 499"/>
              <p:cNvSpPr>
                <a:spLocks noEditPoints="1" noChangeArrowhead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4 w 146"/>
                  <a:gd name="T15" fmla="*/ 44 h 86"/>
                  <a:gd name="T16" fmla="*/ 7 w 146"/>
                  <a:gd name="T17" fmla="*/ 44 h 86"/>
                  <a:gd name="T18" fmla="*/ 5 w 146"/>
                  <a:gd name="T19" fmla="*/ 42 h 86"/>
                  <a:gd name="T20" fmla="*/ 4 w 146"/>
                  <a:gd name="T21" fmla="*/ 42 h 86"/>
                  <a:gd name="T22" fmla="*/ 2 w 146"/>
                  <a:gd name="T23" fmla="*/ 40 h 86"/>
                  <a:gd name="T24" fmla="*/ 106 w 146"/>
                  <a:gd name="T25" fmla="*/ 86 h 86"/>
                  <a:gd name="T26" fmla="*/ 119 w 146"/>
                  <a:gd name="T27" fmla="*/ 78 h 86"/>
                  <a:gd name="T28" fmla="*/ 131 w 146"/>
                  <a:gd name="T29" fmla="*/ 67 h 86"/>
                  <a:gd name="T30" fmla="*/ 140 w 146"/>
                  <a:gd name="T31" fmla="*/ 53 h 86"/>
                  <a:gd name="T32" fmla="*/ 146 w 146"/>
                  <a:gd name="T33" fmla="*/ 38 h 86"/>
                  <a:gd name="T34" fmla="*/ 144 w 146"/>
                  <a:gd name="T35" fmla="*/ 40 h 86"/>
                  <a:gd name="T36" fmla="*/ 142 w 146"/>
                  <a:gd name="T37" fmla="*/ 40 h 86"/>
                  <a:gd name="T38" fmla="*/ 134 w 146"/>
                  <a:gd name="T39" fmla="*/ 53 h 86"/>
                  <a:gd name="T40" fmla="*/ 127 w 146"/>
                  <a:gd name="T41" fmla="*/ 67 h 86"/>
                  <a:gd name="T42" fmla="*/ 115 w 146"/>
                  <a:gd name="T43" fmla="*/ 76 h 86"/>
                  <a:gd name="T44" fmla="*/ 100 w 146"/>
                  <a:gd name="T45" fmla="*/ 84 h 86"/>
                  <a:gd name="T46" fmla="*/ 104 w 146"/>
                  <a:gd name="T47" fmla="*/ 86 h 86"/>
                  <a:gd name="T48" fmla="*/ 106 w 146"/>
                  <a:gd name="T49" fmla="*/ 86 h 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8" name="Freeform 500"/>
              <p:cNvSpPr>
                <a:spLocks noEditPoints="1" noChangeArrowhead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3 w 140"/>
                  <a:gd name="T11" fmla="*/ 2 h 46"/>
                  <a:gd name="T12" fmla="*/ 1 w 140"/>
                  <a:gd name="T13" fmla="*/ 2 h 46"/>
                  <a:gd name="T14" fmla="*/ 0 w 140"/>
                  <a:gd name="T15" fmla="*/ 2 h 46"/>
                  <a:gd name="T16" fmla="*/ 100 w 140"/>
                  <a:gd name="T17" fmla="*/ 46 h 46"/>
                  <a:gd name="T18" fmla="*/ 113 w 140"/>
                  <a:gd name="T19" fmla="*/ 38 h 46"/>
                  <a:gd name="T20" fmla="*/ 125 w 140"/>
                  <a:gd name="T21" fmla="*/ 27 h 46"/>
                  <a:gd name="T22" fmla="*/ 134 w 140"/>
                  <a:gd name="T23" fmla="*/ 13 h 46"/>
                  <a:gd name="T24" fmla="*/ 140 w 140"/>
                  <a:gd name="T25" fmla="*/ 0 h 46"/>
                  <a:gd name="T26" fmla="*/ 138 w 140"/>
                  <a:gd name="T27" fmla="*/ 0 h 46"/>
                  <a:gd name="T28" fmla="*/ 136 w 140"/>
                  <a:gd name="T29" fmla="*/ 0 h 46"/>
                  <a:gd name="T30" fmla="*/ 129 w 140"/>
                  <a:gd name="T31" fmla="*/ 13 h 46"/>
                  <a:gd name="T32" fmla="*/ 119 w 140"/>
                  <a:gd name="T33" fmla="*/ 27 h 46"/>
                  <a:gd name="T34" fmla="*/ 108 w 140"/>
                  <a:gd name="T35" fmla="*/ 36 h 46"/>
                  <a:gd name="T36" fmla="*/ 94 w 140"/>
                  <a:gd name="T37" fmla="*/ 44 h 46"/>
                  <a:gd name="T38" fmla="*/ 96 w 140"/>
                  <a:gd name="T39" fmla="*/ 44 h 46"/>
                  <a:gd name="T40" fmla="*/ 100 w 140"/>
                  <a:gd name="T41" fmla="*/ 46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9" name="Freeform 501"/>
              <p:cNvSpPr>
                <a:spLocks noEditPoints="1" noChangeArrowhead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4 w 137"/>
                  <a:gd name="T5" fmla="*/ 6 h 44"/>
                  <a:gd name="T6" fmla="*/ 6 w 137"/>
                  <a:gd name="T7" fmla="*/ 6 h 44"/>
                  <a:gd name="T8" fmla="*/ 6 w 137"/>
                  <a:gd name="T9" fmla="*/ 4 h 44"/>
                  <a:gd name="T10" fmla="*/ 4 w 137"/>
                  <a:gd name="T11" fmla="*/ 4 h 44"/>
                  <a:gd name="T12" fmla="*/ 0 w 137"/>
                  <a:gd name="T13" fmla="*/ 2 h 44"/>
                  <a:gd name="T14" fmla="*/ 95 w 137"/>
                  <a:gd name="T15" fmla="*/ 44 h 44"/>
                  <a:gd name="T16" fmla="*/ 110 w 137"/>
                  <a:gd name="T17" fmla="*/ 36 h 44"/>
                  <a:gd name="T18" fmla="*/ 122 w 137"/>
                  <a:gd name="T19" fmla="*/ 27 h 44"/>
                  <a:gd name="T20" fmla="*/ 129 w 137"/>
                  <a:gd name="T21" fmla="*/ 13 h 44"/>
                  <a:gd name="T22" fmla="*/ 137 w 137"/>
                  <a:gd name="T23" fmla="*/ 0 h 44"/>
                  <a:gd name="T24" fmla="*/ 135 w 137"/>
                  <a:gd name="T25" fmla="*/ 0 h 44"/>
                  <a:gd name="T26" fmla="*/ 133 w 137"/>
                  <a:gd name="T27" fmla="*/ 0 h 44"/>
                  <a:gd name="T28" fmla="*/ 126 w 137"/>
                  <a:gd name="T29" fmla="*/ 13 h 44"/>
                  <a:gd name="T30" fmla="*/ 116 w 137"/>
                  <a:gd name="T31" fmla="*/ 25 h 44"/>
                  <a:gd name="T32" fmla="*/ 105 w 137"/>
                  <a:gd name="T33" fmla="*/ 34 h 44"/>
                  <a:gd name="T34" fmla="*/ 92 w 137"/>
                  <a:gd name="T35" fmla="*/ 42 h 44"/>
                  <a:gd name="T36" fmla="*/ 93 w 137"/>
                  <a:gd name="T37" fmla="*/ 44 h 44"/>
                  <a:gd name="T38" fmla="*/ 95 w 137"/>
                  <a:gd name="T39" fmla="*/ 44 h 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0" name="Freeform 502"/>
              <p:cNvSpPr>
                <a:spLocks noEditPoints="1" noChangeArrowhead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2 w 131"/>
                  <a:gd name="T5" fmla="*/ 6 h 44"/>
                  <a:gd name="T6" fmla="*/ 6 w 131"/>
                  <a:gd name="T7" fmla="*/ 6 h 44"/>
                  <a:gd name="T8" fmla="*/ 4 w 131"/>
                  <a:gd name="T9" fmla="*/ 6 h 44"/>
                  <a:gd name="T10" fmla="*/ 2 w 131"/>
                  <a:gd name="T11" fmla="*/ 6 h 44"/>
                  <a:gd name="T12" fmla="*/ 2 w 131"/>
                  <a:gd name="T13" fmla="*/ 4 h 44"/>
                  <a:gd name="T14" fmla="*/ 0 w 131"/>
                  <a:gd name="T15" fmla="*/ 4 h 44"/>
                  <a:gd name="T16" fmla="*/ 89 w 131"/>
                  <a:gd name="T17" fmla="*/ 44 h 44"/>
                  <a:gd name="T18" fmla="*/ 103 w 131"/>
                  <a:gd name="T19" fmla="*/ 36 h 44"/>
                  <a:gd name="T20" fmla="*/ 114 w 131"/>
                  <a:gd name="T21" fmla="*/ 27 h 44"/>
                  <a:gd name="T22" fmla="*/ 124 w 131"/>
                  <a:gd name="T23" fmla="*/ 13 h 44"/>
                  <a:gd name="T24" fmla="*/ 131 w 131"/>
                  <a:gd name="T25" fmla="*/ 0 h 44"/>
                  <a:gd name="T26" fmla="*/ 129 w 131"/>
                  <a:gd name="T27" fmla="*/ 0 h 44"/>
                  <a:gd name="T28" fmla="*/ 127 w 131"/>
                  <a:gd name="T29" fmla="*/ 0 h 44"/>
                  <a:gd name="T30" fmla="*/ 120 w 131"/>
                  <a:gd name="T31" fmla="*/ 13 h 44"/>
                  <a:gd name="T32" fmla="*/ 110 w 131"/>
                  <a:gd name="T33" fmla="*/ 25 h 44"/>
                  <a:gd name="T34" fmla="*/ 99 w 131"/>
                  <a:gd name="T35" fmla="*/ 34 h 44"/>
                  <a:gd name="T36" fmla="*/ 86 w 131"/>
                  <a:gd name="T37" fmla="*/ 40 h 44"/>
                  <a:gd name="T38" fmla="*/ 88 w 131"/>
                  <a:gd name="T39" fmla="*/ 42 h 44"/>
                  <a:gd name="T40" fmla="*/ 89 w 131"/>
                  <a:gd name="T41" fmla="*/ 44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1" name="Freeform 503"/>
              <p:cNvSpPr>
                <a:spLocks noEditPoints="1" noChangeArrowhead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4 h 42"/>
                  <a:gd name="T6" fmla="*/ 0 w 127"/>
                  <a:gd name="T7" fmla="*/ 6 h 42"/>
                  <a:gd name="T8" fmla="*/ 0 w 127"/>
                  <a:gd name="T9" fmla="*/ 6 h 42"/>
                  <a:gd name="T10" fmla="*/ 4 w 127"/>
                  <a:gd name="T11" fmla="*/ 6 h 42"/>
                  <a:gd name="T12" fmla="*/ 6 w 127"/>
                  <a:gd name="T13" fmla="*/ 8 h 42"/>
                  <a:gd name="T14" fmla="*/ 4 w 127"/>
                  <a:gd name="T15" fmla="*/ 8 h 42"/>
                  <a:gd name="T16" fmla="*/ 4 w 127"/>
                  <a:gd name="T17" fmla="*/ 6 h 42"/>
                  <a:gd name="T18" fmla="*/ 2 w 127"/>
                  <a:gd name="T19" fmla="*/ 6 h 42"/>
                  <a:gd name="T20" fmla="*/ 0 w 127"/>
                  <a:gd name="T21" fmla="*/ 6 h 42"/>
                  <a:gd name="T22" fmla="*/ 86 w 127"/>
                  <a:gd name="T23" fmla="*/ 42 h 42"/>
                  <a:gd name="T24" fmla="*/ 99 w 127"/>
                  <a:gd name="T25" fmla="*/ 34 h 42"/>
                  <a:gd name="T26" fmla="*/ 110 w 127"/>
                  <a:gd name="T27" fmla="*/ 25 h 42"/>
                  <a:gd name="T28" fmla="*/ 120 w 127"/>
                  <a:gd name="T29" fmla="*/ 13 h 42"/>
                  <a:gd name="T30" fmla="*/ 127 w 127"/>
                  <a:gd name="T31" fmla="*/ 0 h 42"/>
                  <a:gd name="T32" fmla="*/ 125 w 127"/>
                  <a:gd name="T33" fmla="*/ 0 h 42"/>
                  <a:gd name="T34" fmla="*/ 122 w 127"/>
                  <a:gd name="T35" fmla="*/ 0 h 42"/>
                  <a:gd name="T36" fmla="*/ 116 w 127"/>
                  <a:gd name="T37" fmla="*/ 13 h 42"/>
                  <a:gd name="T38" fmla="*/ 106 w 127"/>
                  <a:gd name="T39" fmla="*/ 25 h 42"/>
                  <a:gd name="T40" fmla="*/ 95 w 127"/>
                  <a:gd name="T41" fmla="*/ 34 h 42"/>
                  <a:gd name="T42" fmla="*/ 80 w 127"/>
                  <a:gd name="T43" fmla="*/ 40 h 42"/>
                  <a:gd name="T44" fmla="*/ 84 w 127"/>
                  <a:gd name="T45" fmla="*/ 40 h 42"/>
                  <a:gd name="T46" fmla="*/ 86 w 127"/>
                  <a:gd name="T47" fmla="*/ 42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2" name="Freeform 504"/>
              <p:cNvSpPr>
                <a:spLocks noEditPoints="1" noChangeArrowhead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4 w 123"/>
                  <a:gd name="T11" fmla="*/ 8 h 40"/>
                  <a:gd name="T12" fmla="*/ 2 w 123"/>
                  <a:gd name="T13" fmla="*/ 8 h 40"/>
                  <a:gd name="T14" fmla="*/ 2 w 123"/>
                  <a:gd name="T15" fmla="*/ 6 h 40"/>
                  <a:gd name="T16" fmla="*/ 0 w 123"/>
                  <a:gd name="T17" fmla="*/ 6 h 40"/>
                  <a:gd name="T18" fmla="*/ 82 w 123"/>
                  <a:gd name="T19" fmla="*/ 40 h 40"/>
                  <a:gd name="T20" fmla="*/ 95 w 123"/>
                  <a:gd name="T21" fmla="*/ 34 h 40"/>
                  <a:gd name="T22" fmla="*/ 106 w 123"/>
                  <a:gd name="T23" fmla="*/ 25 h 40"/>
                  <a:gd name="T24" fmla="*/ 116 w 123"/>
                  <a:gd name="T25" fmla="*/ 13 h 40"/>
                  <a:gd name="T26" fmla="*/ 123 w 123"/>
                  <a:gd name="T27" fmla="*/ 0 h 40"/>
                  <a:gd name="T28" fmla="*/ 120 w 123"/>
                  <a:gd name="T29" fmla="*/ 0 h 40"/>
                  <a:gd name="T30" fmla="*/ 118 w 123"/>
                  <a:gd name="T31" fmla="*/ 0 h 40"/>
                  <a:gd name="T32" fmla="*/ 112 w 123"/>
                  <a:gd name="T33" fmla="*/ 13 h 40"/>
                  <a:gd name="T34" fmla="*/ 102 w 123"/>
                  <a:gd name="T35" fmla="*/ 25 h 40"/>
                  <a:gd name="T36" fmla="*/ 89 w 123"/>
                  <a:gd name="T37" fmla="*/ 32 h 40"/>
                  <a:gd name="T38" fmla="*/ 76 w 123"/>
                  <a:gd name="T39" fmla="*/ 38 h 40"/>
                  <a:gd name="T40" fmla="*/ 78 w 123"/>
                  <a:gd name="T41" fmla="*/ 40 h 40"/>
                  <a:gd name="T42" fmla="*/ 82 w 123"/>
                  <a:gd name="T43" fmla="*/ 4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3" name="Freeform 505"/>
              <p:cNvSpPr>
                <a:spLocks noEditPoints="1" noChangeArrowhead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2 w 116"/>
                  <a:gd name="T5" fmla="*/ 8 h 40"/>
                  <a:gd name="T6" fmla="*/ 6 w 116"/>
                  <a:gd name="T7" fmla="*/ 10 h 40"/>
                  <a:gd name="T8" fmla="*/ 4 w 116"/>
                  <a:gd name="T9" fmla="*/ 8 h 40"/>
                  <a:gd name="T10" fmla="*/ 2 w 116"/>
                  <a:gd name="T11" fmla="*/ 8 h 40"/>
                  <a:gd name="T12" fmla="*/ 0 w 116"/>
                  <a:gd name="T13" fmla="*/ 8 h 40"/>
                  <a:gd name="T14" fmla="*/ 74 w 116"/>
                  <a:gd name="T15" fmla="*/ 40 h 40"/>
                  <a:gd name="T16" fmla="*/ 89 w 116"/>
                  <a:gd name="T17" fmla="*/ 34 h 40"/>
                  <a:gd name="T18" fmla="*/ 100 w 116"/>
                  <a:gd name="T19" fmla="*/ 25 h 40"/>
                  <a:gd name="T20" fmla="*/ 110 w 116"/>
                  <a:gd name="T21" fmla="*/ 13 h 40"/>
                  <a:gd name="T22" fmla="*/ 116 w 116"/>
                  <a:gd name="T23" fmla="*/ 0 h 40"/>
                  <a:gd name="T24" fmla="*/ 114 w 116"/>
                  <a:gd name="T25" fmla="*/ 0 h 40"/>
                  <a:gd name="T26" fmla="*/ 112 w 116"/>
                  <a:gd name="T27" fmla="*/ 0 h 40"/>
                  <a:gd name="T28" fmla="*/ 104 w 116"/>
                  <a:gd name="T29" fmla="*/ 13 h 40"/>
                  <a:gd name="T30" fmla="*/ 95 w 116"/>
                  <a:gd name="T31" fmla="*/ 25 h 40"/>
                  <a:gd name="T32" fmla="*/ 83 w 116"/>
                  <a:gd name="T33" fmla="*/ 32 h 40"/>
                  <a:gd name="T34" fmla="*/ 68 w 116"/>
                  <a:gd name="T35" fmla="*/ 38 h 40"/>
                  <a:gd name="T36" fmla="*/ 72 w 116"/>
                  <a:gd name="T37" fmla="*/ 38 h 40"/>
                  <a:gd name="T38" fmla="*/ 74 w 116"/>
                  <a:gd name="T39" fmla="*/ 40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4" name="Freeform 506"/>
              <p:cNvSpPr>
                <a:spLocks noEditPoints="1" noChangeArrowhead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4 w 112"/>
                  <a:gd name="T5" fmla="*/ 10 h 38"/>
                  <a:gd name="T6" fmla="*/ 5 w 112"/>
                  <a:gd name="T7" fmla="*/ 10 h 38"/>
                  <a:gd name="T8" fmla="*/ 4 w 112"/>
                  <a:gd name="T9" fmla="*/ 8 h 38"/>
                  <a:gd name="T10" fmla="*/ 2 w 112"/>
                  <a:gd name="T11" fmla="*/ 8 h 38"/>
                  <a:gd name="T12" fmla="*/ 0 w 112"/>
                  <a:gd name="T13" fmla="*/ 8 h 38"/>
                  <a:gd name="T14" fmla="*/ 70 w 112"/>
                  <a:gd name="T15" fmla="*/ 38 h 38"/>
                  <a:gd name="T16" fmla="*/ 83 w 112"/>
                  <a:gd name="T17" fmla="*/ 32 h 38"/>
                  <a:gd name="T18" fmla="*/ 96 w 112"/>
                  <a:gd name="T19" fmla="*/ 25 h 38"/>
                  <a:gd name="T20" fmla="*/ 106 w 112"/>
                  <a:gd name="T21" fmla="*/ 13 h 38"/>
                  <a:gd name="T22" fmla="*/ 112 w 112"/>
                  <a:gd name="T23" fmla="*/ 0 h 38"/>
                  <a:gd name="T24" fmla="*/ 110 w 112"/>
                  <a:gd name="T25" fmla="*/ 0 h 38"/>
                  <a:gd name="T26" fmla="*/ 108 w 112"/>
                  <a:gd name="T27" fmla="*/ 0 h 38"/>
                  <a:gd name="T28" fmla="*/ 100 w 112"/>
                  <a:gd name="T29" fmla="*/ 13 h 38"/>
                  <a:gd name="T30" fmla="*/ 91 w 112"/>
                  <a:gd name="T31" fmla="*/ 25 h 38"/>
                  <a:gd name="T32" fmla="*/ 85 w 112"/>
                  <a:gd name="T33" fmla="*/ 29 h 38"/>
                  <a:gd name="T34" fmla="*/ 78 w 112"/>
                  <a:gd name="T35" fmla="*/ 32 h 38"/>
                  <a:gd name="T36" fmla="*/ 70 w 112"/>
                  <a:gd name="T37" fmla="*/ 34 h 38"/>
                  <a:gd name="T38" fmla="*/ 64 w 112"/>
                  <a:gd name="T39" fmla="*/ 36 h 38"/>
                  <a:gd name="T40" fmla="*/ 66 w 112"/>
                  <a:gd name="T41" fmla="*/ 36 h 38"/>
                  <a:gd name="T42" fmla="*/ 70 w 112"/>
                  <a:gd name="T43" fmla="*/ 38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5" name="Freeform 507"/>
              <p:cNvSpPr>
                <a:spLocks noEditPoints="1" noChangeArrowhead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5 w 108"/>
                  <a:gd name="T13" fmla="*/ 10 h 38"/>
                  <a:gd name="T14" fmla="*/ 3 w 108"/>
                  <a:gd name="T15" fmla="*/ 6 h 38"/>
                  <a:gd name="T16" fmla="*/ 2 w 108"/>
                  <a:gd name="T17" fmla="*/ 8 h 38"/>
                  <a:gd name="T18" fmla="*/ 0 w 108"/>
                  <a:gd name="T19" fmla="*/ 8 h 38"/>
                  <a:gd name="T20" fmla="*/ 64 w 108"/>
                  <a:gd name="T21" fmla="*/ 38 h 38"/>
                  <a:gd name="T22" fmla="*/ 79 w 108"/>
                  <a:gd name="T23" fmla="*/ 32 h 38"/>
                  <a:gd name="T24" fmla="*/ 91 w 108"/>
                  <a:gd name="T25" fmla="*/ 25 h 38"/>
                  <a:gd name="T26" fmla="*/ 100 w 108"/>
                  <a:gd name="T27" fmla="*/ 13 h 38"/>
                  <a:gd name="T28" fmla="*/ 108 w 108"/>
                  <a:gd name="T29" fmla="*/ 0 h 38"/>
                  <a:gd name="T30" fmla="*/ 106 w 108"/>
                  <a:gd name="T31" fmla="*/ 0 h 38"/>
                  <a:gd name="T32" fmla="*/ 104 w 108"/>
                  <a:gd name="T33" fmla="*/ 2 h 38"/>
                  <a:gd name="T34" fmla="*/ 100 w 108"/>
                  <a:gd name="T35" fmla="*/ 8 h 38"/>
                  <a:gd name="T36" fmla="*/ 96 w 108"/>
                  <a:gd name="T37" fmla="*/ 13 h 38"/>
                  <a:gd name="T38" fmla="*/ 91 w 108"/>
                  <a:gd name="T39" fmla="*/ 19 h 38"/>
                  <a:gd name="T40" fmla="*/ 85 w 108"/>
                  <a:gd name="T41" fmla="*/ 23 h 38"/>
                  <a:gd name="T42" fmla="*/ 79 w 108"/>
                  <a:gd name="T43" fmla="*/ 29 h 38"/>
                  <a:gd name="T44" fmla="*/ 74 w 108"/>
                  <a:gd name="T45" fmla="*/ 30 h 38"/>
                  <a:gd name="T46" fmla="*/ 66 w 108"/>
                  <a:gd name="T47" fmla="*/ 32 h 38"/>
                  <a:gd name="T48" fmla="*/ 58 w 108"/>
                  <a:gd name="T49" fmla="*/ 34 h 38"/>
                  <a:gd name="T50" fmla="*/ 60 w 108"/>
                  <a:gd name="T51" fmla="*/ 36 h 38"/>
                  <a:gd name="T52" fmla="*/ 64 w 108"/>
                  <a:gd name="T53" fmla="*/ 38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6" name="Freeform 508"/>
              <p:cNvSpPr>
                <a:spLocks noEditPoints="1" noChangeArrowhead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3 w 104"/>
                  <a:gd name="T5" fmla="*/ 11 h 36"/>
                  <a:gd name="T6" fmla="*/ 7 w 104"/>
                  <a:gd name="T7" fmla="*/ 11 h 36"/>
                  <a:gd name="T8" fmla="*/ 9 w 104"/>
                  <a:gd name="T9" fmla="*/ 13 h 36"/>
                  <a:gd name="T10" fmla="*/ 5 w 104"/>
                  <a:gd name="T11" fmla="*/ 10 h 36"/>
                  <a:gd name="T12" fmla="*/ 3 w 104"/>
                  <a:gd name="T13" fmla="*/ 4 h 36"/>
                  <a:gd name="T14" fmla="*/ 1 w 104"/>
                  <a:gd name="T15" fmla="*/ 6 h 36"/>
                  <a:gd name="T16" fmla="*/ 0 w 104"/>
                  <a:gd name="T17" fmla="*/ 8 h 36"/>
                  <a:gd name="T18" fmla="*/ 60 w 104"/>
                  <a:gd name="T19" fmla="*/ 36 h 36"/>
                  <a:gd name="T20" fmla="*/ 66 w 104"/>
                  <a:gd name="T21" fmla="*/ 34 h 36"/>
                  <a:gd name="T22" fmla="*/ 74 w 104"/>
                  <a:gd name="T23" fmla="*/ 32 h 36"/>
                  <a:gd name="T24" fmla="*/ 81 w 104"/>
                  <a:gd name="T25" fmla="*/ 29 h 36"/>
                  <a:gd name="T26" fmla="*/ 87 w 104"/>
                  <a:gd name="T27" fmla="*/ 25 h 36"/>
                  <a:gd name="T28" fmla="*/ 96 w 104"/>
                  <a:gd name="T29" fmla="*/ 13 h 36"/>
                  <a:gd name="T30" fmla="*/ 104 w 104"/>
                  <a:gd name="T31" fmla="*/ 0 h 36"/>
                  <a:gd name="T32" fmla="*/ 102 w 104"/>
                  <a:gd name="T33" fmla="*/ 0 h 36"/>
                  <a:gd name="T34" fmla="*/ 100 w 104"/>
                  <a:gd name="T35" fmla="*/ 2 h 36"/>
                  <a:gd name="T36" fmla="*/ 96 w 104"/>
                  <a:gd name="T37" fmla="*/ 8 h 36"/>
                  <a:gd name="T38" fmla="*/ 92 w 104"/>
                  <a:gd name="T39" fmla="*/ 13 h 36"/>
                  <a:gd name="T40" fmla="*/ 87 w 104"/>
                  <a:gd name="T41" fmla="*/ 19 h 36"/>
                  <a:gd name="T42" fmla="*/ 81 w 104"/>
                  <a:gd name="T43" fmla="*/ 23 h 36"/>
                  <a:gd name="T44" fmla="*/ 74 w 104"/>
                  <a:gd name="T45" fmla="*/ 27 h 36"/>
                  <a:gd name="T46" fmla="*/ 68 w 104"/>
                  <a:gd name="T47" fmla="*/ 30 h 36"/>
                  <a:gd name="T48" fmla="*/ 60 w 104"/>
                  <a:gd name="T49" fmla="*/ 32 h 36"/>
                  <a:gd name="T50" fmla="*/ 53 w 104"/>
                  <a:gd name="T51" fmla="*/ 32 h 36"/>
                  <a:gd name="T52" fmla="*/ 56 w 104"/>
                  <a:gd name="T53" fmla="*/ 34 h 36"/>
                  <a:gd name="T54" fmla="*/ 60 w 104"/>
                  <a:gd name="T55" fmla="*/ 36 h 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7" name="Freeform 509"/>
              <p:cNvSpPr>
                <a:spLocks noEditPoints="1" noChangeArrowhead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0 w 101"/>
                  <a:gd name="T15" fmla="*/ 4 h 32"/>
                  <a:gd name="T16" fmla="*/ 55 w 101"/>
                  <a:gd name="T17" fmla="*/ 32 h 32"/>
                  <a:gd name="T18" fmla="*/ 63 w 101"/>
                  <a:gd name="T19" fmla="*/ 30 h 32"/>
                  <a:gd name="T20" fmla="*/ 71 w 101"/>
                  <a:gd name="T21" fmla="*/ 28 h 32"/>
                  <a:gd name="T22" fmla="*/ 76 w 101"/>
                  <a:gd name="T23" fmla="*/ 27 h 32"/>
                  <a:gd name="T24" fmla="*/ 82 w 101"/>
                  <a:gd name="T25" fmla="*/ 21 h 32"/>
                  <a:gd name="T26" fmla="*/ 88 w 101"/>
                  <a:gd name="T27" fmla="*/ 17 h 32"/>
                  <a:gd name="T28" fmla="*/ 93 w 101"/>
                  <a:gd name="T29" fmla="*/ 11 h 32"/>
                  <a:gd name="T30" fmla="*/ 97 w 101"/>
                  <a:gd name="T31" fmla="*/ 6 h 32"/>
                  <a:gd name="T32" fmla="*/ 101 w 101"/>
                  <a:gd name="T33" fmla="*/ 0 h 32"/>
                  <a:gd name="T34" fmla="*/ 99 w 101"/>
                  <a:gd name="T35" fmla="*/ 0 h 32"/>
                  <a:gd name="T36" fmla="*/ 97 w 101"/>
                  <a:gd name="T37" fmla="*/ 0 h 32"/>
                  <a:gd name="T38" fmla="*/ 88 w 101"/>
                  <a:gd name="T39" fmla="*/ 11 h 32"/>
                  <a:gd name="T40" fmla="*/ 76 w 101"/>
                  <a:gd name="T41" fmla="*/ 21 h 32"/>
                  <a:gd name="T42" fmla="*/ 71 w 101"/>
                  <a:gd name="T43" fmla="*/ 25 h 32"/>
                  <a:gd name="T44" fmla="*/ 65 w 101"/>
                  <a:gd name="T45" fmla="*/ 27 h 32"/>
                  <a:gd name="T46" fmla="*/ 57 w 101"/>
                  <a:gd name="T47" fmla="*/ 28 h 32"/>
                  <a:gd name="T48" fmla="*/ 50 w 101"/>
                  <a:gd name="T49" fmla="*/ 28 h 32"/>
                  <a:gd name="T50" fmla="*/ 48 w 101"/>
                  <a:gd name="T51" fmla="*/ 28 h 32"/>
                  <a:gd name="T52" fmla="*/ 46 w 101"/>
                  <a:gd name="T53" fmla="*/ 28 h 32"/>
                  <a:gd name="T54" fmla="*/ 50 w 101"/>
                  <a:gd name="T55" fmla="*/ 30 h 32"/>
                  <a:gd name="T56" fmla="*/ 55 w 101"/>
                  <a:gd name="T57" fmla="*/ 32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8" name="Freeform 510"/>
              <p:cNvSpPr>
                <a:spLocks noEditPoints="1" noChangeArrowhead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0 w 97"/>
                  <a:gd name="T15" fmla="*/ 2 h 30"/>
                  <a:gd name="T16" fmla="*/ 50 w 97"/>
                  <a:gd name="T17" fmla="*/ 30 h 30"/>
                  <a:gd name="T18" fmla="*/ 57 w 97"/>
                  <a:gd name="T19" fmla="*/ 30 h 30"/>
                  <a:gd name="T20" fmla="*/ 65 w 97"/>
                  <a:gd name="T21" fmla="*/ 28 h 30"/>
                  <a:gd name="T22" fmla="*/ 71 w 97"/>
                  <a:gd name="T23" fmla="*/ 25 h 30"/>
                  <a:gd name="T24" fmla="*/ 78 w 97"/>
                  <a:gd name="T25" fmla="*/ 21 h 30"/>
                  <a:gd name="T26" fmla="*/ 84 w 97"/>
                  <a:gd name="T27" fmla="*/ 17 h 30"/>
                  <a:gd name="T28" fmla="*/ 89 w 97"/>
                  <a:gd name="T29" fmla="*/ 11 h 30"/>
                  <a:gd name="T30" fmla="*/ 93 w 97"/>
                  <a:gd name="T31" fmla="*/ 6 h 30"/>
                  <a:gd name="T32" fmla="*/ 97 w 97"/>
                  <a:gd name="T33" fmla="*/ 0 h 30"/>
                  <a:gd name="T34" fmla="*/ 95 w 97"/>
                  <a:gd name="T35" fmla="*/ 0 h 30"/>
                  <a:gd name="T36" fmla="*/ 91 w 97"/>
                  <a:gd name="T37" fmla="*/ 2 h 30"/>
                  <a:gd name="T38" fmla="*/ 84 w 97"/>
                  <a:gd name="T39" fmla="*/ 11 h 30"/>
                  <a:gd name="T40" fmla="*/ 74 w 97"/>
                  <a:gd name="T41" fmla="*/ 19 h 30"/>
                  <a:gd name="T42" fmla="*/ 61 w 97"/>
                  <a:gd name="T43" fmla="*/ 25 h 30"/>
                  <a:gd name="T44" fmla="*/ 48 w 97"/>
                  <a:gd name="T45" fmla="*/ 27 h 30"/>
                  <a:gd name="T46" fmla="*/ 46 w 97"/>
                  <a:gd name="T47" fmla="*/ 27 h 30"/>
                  <a:gd name="T48" fmla="*/ 40 w 97"/>
                  <a:gd name="T49" fmla="*/ 27 h 30"/>
                  <a:gd name="T50" fmla="*/ 36 w 97"/>
                  <a:gd name="T51" fmla="*/ 27 h 30"/>
                  <a:gd name="T52" fmla="*/ 40 w 97"/>
                  <a:gd name="T53" fmla="*/ 27 h 30"/>
                  <a:gd name="T54" fmla="*/ 44 w 97"/>
                  <a:gd name="T55" fmla="*/ 28 h 30"/>
                  <a:gd name="T56" fmla="*/ 46 w 97"/>
                  <a:gd name="T57" fmla="*/ 30 h 30"/>
                  <a:gd name="T58" fmla="*/ 50 w 97"/>
                  <a:gd name="T59" fmla="*/ 30 h 3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9" name="Freeform 511"/>
              <p:cNvSpPr>
                <a:spLocks noChangeArrowheads="1"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6 w 95"/>
                  <a:gd name="T15" fmla="*/ 28 h 28"/>
                  <a:gd name="T16" fmla="*/ 48 w 95"/>
                  <a:gd name="T17" fmla="*/ 28 h 28"/>
                  <a:gd name="T18" fmla="*/ 55 w 95"/>
                  <a:gd name="T19" fmla="*/ 28 h 28"/>
                  <a:gd name="T20" fmla="*/ 63 w 95"/>
                  <a:gd name="T21" fmla="*/ 27 h 28"/>
                  <a:gd name="T22" fmla="*/ 69 w 95"/>
                  <a:gd name="T23" fmla="*/ 25 h 28"/>
                  <a:gd name="T24" fmla="*/ 74 w 95"/>
                  <a:gd name="T25" fmla="*/ 21 h 28"/>
                  <a:gd name="T26" fmla="*/ 86 w 95"/>
                  <a:gd name="T27" fmla="*/ 11 h 28"/>
                  <a:gd name="T28" fmla="*/ 95 w 95"/>
                  <a:gd name="T29" fmla="*/ 0 h 28"/>
                  <a:gd name="T30" fmla="*/ 91 w 95"/>
                  <a:gd name="T31" fmla="*/ 2 h 28"/>
                  <a:gd name="T32" fmla="*/ 89 w 95"/>
                  <a:gd name="T33" fmla="*/ 2 h 28"/>
                  <a:gd name="T34" fmla="*/ 82 w 95"/>
                  <a:gd name="T35" fmla="*/ 11 h 28"/>
                  <a:gd name="T36" fmla="*/ 72 w 95"/>
                  <a:gd name="T37" fmla="*/ 19 h 28"/>
                  <a:gd name="T38" fmla="*/ 61 w 95"/>
                  <a:gd name="T39" fmla="*/ 23 h 28"/>
                  <a:gd name="T40" fmla="*/ 48 w 95"/>
                  <a:gd name="T41" fmla="*/ 25 h 28"/>
                  <a:gd name="T42" fmla="*/ 46 w 95"/>
                  <a:gd name="T43" fmla="*/ 27 h 28"/>
                  <a:gd name="T44" fmla="*/ 46 w 95"/>
                  <a:gd name="T45" fmla="*/ 25 h 28"/>
                  <a:gd name="T46" fmla="*/ 33 w 95"/>
                  <a:gd name="T47" fmla="*/ 23 h 28"/>
                  <a:gd name="T48" fmla="*/ 21 w 95"/>
                  <a:gd name="T49" fmla="*/ 17 h 28"/>
                  <a:gd name="T50" fmla="*/ 12 w 95"/>
                  <a:gd name="T51" fmla="*/ 9 h 28"/>
                  <a:gd name="T52" fmla="*/ 4 w 95"/>
                  <a:gd name="T53" fmla="*/ 0 h 28"/>
                  <a:gd name="T54" fmla="*/ 2 w 95"/>
                  <a:gd name="T55" fmla="*/ 0 h 28"/>
                  <a:gd name="T56" fmla="*/ 0 w 95"/>
                  <a:gd name="T57" fmla="*/ 2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0" name="Freeform 512"/>
              <p:cNvSpPr>
                <a:spLocks noEditPoints="1" noChangeArrowhead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1" name="Freeform 513"/>
              <p:cNvSpPr>
                <a:spLocks noEditPoints="1" noChangeArrowhead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" name="Freeform 514"/>
              <p:cNvSpPr>
                <a:spLocks noEditPoints="1" noChangeArrowhead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2 w 80"/>
                  <a:gd name="T23" fmla="*/ 0 h 27"/>
                  <a:gd name="T24" fmla="*/ 2 w 80"/>
                  <a:gd name="T25" fmla="*/ 2 h 27"/>
                  <a:gd name="T26" fmla="*/ 0 w 80"/>
                  <a:gd name="T27" fmla="*/ 2 h 27"/>
                  <a:gd name="T28" fmla="*/ 44 w 80"/>
                  <a:gd name="T29" fmla="*/ 27 h 27"/>
                  <a:gd name="T30" fmla="*/ 55 w 80"/>
                  <a:gd name="T31" fmla="*/ 25 h 27"/>
                  <a:gd name="T32" fmla="*/ 65 w 80"/>
                  <a:gd name="T33" fmla="*/ 21 h 27"/>
                  <a:gd name="T34" fmla="*/ 74 w 80"/>
                  <a:gd name="T35" fmla="*/ 15 h 27"/>
                  <a:gd name="T36" fmla="*/ 80 w 80"/>
                  <a:gd name="T37" fmla="*/ 6 h 27"/>
                  <a:gd name="T38" fmla="*/ 78 w 80"/>
                  <a:gd name="T39" fmla="*/ 8 h 27"/>
                  <a:gd name="T40" fmla="*/ 74 w 80"/>
                  <a:gd name="T41" fmla="*/ 8 h 27"/>
                  <a:gd name="T42" fmla="*/ 68 w 80"/>
                  <a:gd name="T43" fmla="*/ 13 h 27"/>
                  <a:gd name="T44" fmla="*/ 63 w 80"/>
                  <a:gd name="T45" fmla="*/ 17 h 27"/>
                  <a:gd name="T46" fmla="*/ 57 w 80"/>
                  <a:gd name="T47" fmla="*/ 21 h 27"/>
                  <a:gd name="T48" fmla="*/ 49 w 80"/>
                  <a:gd name="T49" fmla="*/ 23 h 27"/>
                  <a:gd name="T50" fmla="*/ 47 w 80"/>
                  <a:gd name="T51" fmla="*/ 25 h 27"/>
                  <a:gd name="T52" fmla="*/ 44 w 80"/>
                  <a:gd name="T53" fmla="*/ 27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" name="Freeform 515"/>
              <p:cNvSpPr>
                <a:spLocks noEditPoints="1" noChangeArrowhead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2 h 25"/>
                  <a:gd name="T28" fmla="*/ 45 w 76"/>
                  <a:gd name="T29" fmla="*/ 25 h 25"/>
                  <a:gd name="T30" fmla="*/ 53 w 76"/>
                  <a:gd name="T31" fmla="*/ 23 h 25"/>
                  <a:gd name="T32" fmla="*/ 63 w 76"/>
                  <a:gd name="T33" fmla="*/ 19 h 25"/>
                  <a:gd name="T34" fmla="*/ 70 w 76"/>
                  <a:gd name="T35" fmla="*/ 13 h 25"/>
                  <a:gd name="T36" fmla="*/ 76 w 76"/>
                  <a:gd name="T37" fmla="*/ 8 h 25"/>
                  <a:gd name="T38" fmla="*/ 72 w 76"/>
                  <a:gd name="T39" fmla="*/ 8 h 25"/>
                  <a:gd name="T40" fmla="*/ 68 w 76"/>
                  <a:gd name="T41" fmla="*/ 10 h 25"/>
                  <a:gd name="T42" fmla="*/ 61 w 76"/>
                  <a:gd name="T43" fmla="*/ 15 h 25"/>
                  <a:gd name="T44" fmla="*/ 51 w 76"/>
                  <a:gd name="T45" fmla="*/ 19 h 25"/>
                  <a:gd name="T46" fmla="*/ 47 w 76"/>
                  <a:gd name="T47" fmla="*/ 23 h 25"/>
                  <a:gd name="T48" fmla="*/ 45 w 76"/>
                  <a:gd name="T49" fmla="*/ 25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" name="Freeform 516"/>
              <p:cNvSpPr>
                <a:spLocks noEditPoints="1" noChangeArrowhead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1 h 23"/>
                  <a:gd name="T12" fmla="*/ 34 w 70"/>
                  <a:gd name="T13" fmla="*/ 19 h 23"/>
                  <a:gd name="T14" fmla="*/ 24 w 70"/>
                  <a:gd name="T15" fmla="*/ 17 h 23"/>
                  <a:gd name="T16" fmla="*/ 17 w 70"/>
                  <a:gd name="T17" fmla="*/ 13 h 23"/>
                  <a:gd name="T18" fmla="*/ 9 w 70"/>
                  <a:gd name="T19" fmla="*/ 8 h 23"/>
                  <a:gd name="T20" fmla="*/ 4 w 70"/>
                  <a:gd name="T21" fmla="*/ 0 h 23"/>
                  <a:gd name="T22" fmla="*/ 2 w 70"/>
                  <a:gd name="T23" fmla="*/ 0 h 23"/>
                  <a:gd name="T24" fmla="*/ 0 w 70"/>
                  <a:gd name="T25" fmla="*/ 0 h 23"/>
                  <a:gd name="T26" fmla="*/ 45 w 70"/>
                  <a:gd name="T27" fmla="*/ 23 h 23"/>
                  <a:gd name="T28" fmla="*/ 53 w 70"/>
                  <a:gd name="T29" fmla="*/ 21 h 23"/>
                  <a:gd name="T30" fmla="*/ 59 w 70"/>
                  <a:gd name="T31" fmla="*/ 17 h 23"/>
                  <a:gd name="T32" fmla="*/ 64 w 70"/>
                  <a:gd name="T33" fmla="*/ 13 h 23"/>
                  <a:gd name="T34" fmla="*/ 70 w 70"/>
                  <a:gd name="T35" fmla="*/ 8 h 23"/>
                  <a:gd name="T36" fmla="*/ 66 w 70"/>
                  <a:gd name="T37" fmla="*/ 10 h 23"/>
                  <a:gd name="T38" fmla="*/ 62 w 70"/>
                  <a:gd name="T39" fmla="*/ 12 h 23"/>
                  <a:gd name="T40" fmla="*/ 59 w 70"/>
                  <a:gd name="T41" fmla="*/ 13 h 23"/>
                  <a:gd name="T42" fmla="*/ 53 w 70"/>
                  <a:gd name="T43" fmla="*/ 17 h 23"/>
                  <a:gd name="T44" fmla="*/ 49 w 70"/>
                  <a:gd name="T45" fmla="*/ 19 h 23"/>
                  <a:gd name="T46" fmla="*/ 45 w 70"/>
                  <a:gd name="T47" fmla="*/ 23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5" name="Freeform 517"/>
              <p:cNvSpPr>
                <a:spLocks noEditPoints="1" noChangeArrowhead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19 h 21"/>
                  <a:gd name="T12" fmla="*/ 32 w 64"/>
                  <a:gd name="T13" fmla="*/ 17 h 21"/>
                  <a:gd name="T14" fmla="*/ 22 w 64"/>
                  <a:gd name="T15" fmla="*/ 15 h 21"/>
                  <a:gd name="T16" fmla="*/ 15 w 64"/>
                  <a:gd name="T17" fmla="*/ 12 h 21"/>
                  <a:gd name="T18" fmla="*/ 9 w 64"/>
                  <a:gd name="T19" fmla="*/ 6 h 21"/>
                  <a:gd name="T20" fmla="*/ 4 w 64"/>
                  <a:gd name="T21" fmla="*/ 0 h 21"/>
                  <a:gd name="T22" fmla="*/ 2 w 64"/>
                  <a:gd name="T23" fmla="*/ 0 h 21"/>
                  <a:gd name="T24" fmla="*/ 0 w 64"/>
                  <a:gd name="T25" fmla="*/ 0 h 21"/>
                  <a:gd name="T26" fmla="*/ 47 w 64"/>
                  <a:gd name="T27" fmla="*/ 19 h 21"/>
                  <a:gd name="T28" fmla="*/ 57 w 64"/>
                  <a:gd name="T29" fmla="*/ 15 h 21"/>
                  <a:gd name="T30" fmla="*/ 64 w 64"/>
                  <a:gd name="T31" fmla="*/ 10 h 21"/>
                  <a:gd name="T32" fmla="*/ 59 w 64"/>
                  <a:gd name="T33" fmla="*/ 12 h 21"/>
                  <a:gd name="T34" fmla="*/ 55 w 64"/>
                  <a:gd name="T35" fmla="*/ 13 h 21"/>
                  <a:gd name="T36" fmla="*/ 53 w 64"/>
                  <a:gd name="T37" fmla="*/ 15 h 21"/>
                  <a:gd name="T38" fmla="*/ 47 w 64"/>
                  <a:gd name="T39" fmla="*/ 19 h 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6" name="Freeform 518"/>
              <p:cNvSpPr>
                <a:spLocks noEditPoints="1" noChangeArrowhead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49 w 58"/>
                  <a:gd name="T27" fmla="*/ 19 h 21"/>
                  <a:gd name="T28" fmla="*/ 55 w 58"/>
                  <a:gd name="T29" fmla="*/ 15 h 21"/>
                  <a:gd name="T30" fmla="*/ 58 w 58"/>
                  <a:gd name="T31" fmla="*/ 14 h 21"/>
                  <a:gd name="T32" fmla="*/ 55 w 58"/>
                  <a:gd name="T33" fmla="*/ 14 h 21"/>
                  <a:gd name="T34" fmla="*/ 53 w 58"/>
                  <a:gd name="T35" fmla="*/ 15 h 21"/>
                  <a:gd name="T36" fmla="*/ 51 w 58"/>
                  <a:gd name="T37" fmla="*/ 15 h 21"/>
                  <a:gd name="T38" fmla="*/ 49 w 58"/>
                  <a:gd name="T39" fmla="*/ 19 h 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7" name="Freeform 519"/>
              <p:cNvSpPr>
                <a:spLocks noChangeArrowheads="1"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0 w 28"/>
                  <a:gd name="T15" fmla="*/ 14 h 19"/>
                  <a:gd name="T16" fmla="*/ 13 w 28"/>
                  <a:gd name="T17" fmla="*/ 10 h 19"/>
                  <a:gd name="T18" fmla="*/ 7 w 28"/>
                  <a:gd name="T19" fmla="*/ 6 h 19"/>
                  <a:gd name="T20" fmla="*/ 3 w 28"/>
                  <a:gd name="T21" fmla="*/ 0 h 19"/>
                  <a:gd name="T22" fmla="*/ 1 w 28"/>
                  <a:gd name="T23" fmla="*/ 0 h 19"/>
                  <a:gd name="T24" fmla="*/ 0 w 28"/>
                  <a:gd name="T25" fmla="*/ 2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8" name="Freeform 520"/>
              <p:cNvSpPr>
                <a:spLocks noChangeArrowheads="1"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4 h 17"/>
                  <a:gd name="T16" fmla="*/ 19 w 27"/>
                  <a:gd name="T17" fmla="*/ 12 h 17"/>
                  <a:gd name="T18" fmla="*/ 14 w 27"/>
                  <a:gd name="T19" fmla="*/ 10 h 17"/>
                  <a:gd name="T20" fmla="*/ 8 w 27"/>
                  <a:gd name="T21" fmla="*/ 6 h 17"/>
                  <a:gd name="T22" fmla="*/ 4 w 27"/>
                  <a:gd name="T23" fmla="*/ 0 h 17"/>
                  <a:gd name="T24" fmla="*/ 2 w 27"/>
                  <a:gd name="T25" fmla="*/ 0 h 17"/>
                  <a:gd name="T26" fmla="*/ 0 w 27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9" name="Freeform 521"/>
              <p:cNvSpPr>
                <a:spLocks noChangeArrowheads="1"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1 w 23"/>
                  <a:gd name="T13" fmla="*/ 12 h 15"/>
                  <a:gd name="T14" fmla="*/ 12 w 23"/>
                  <a:gd name="T15" fmla="*/ 8 h 15"/>
                  <a:gd name="T16" fmla="*/ 6 w 23"/>
                  <a:gd name="T17" fmla="*/ 0 h 15"/>
                  <a:gd name="T18" fmla="*/ 4 w 23"/>
                  <a:gd name="T19" fmla="*/ 0 h 15"/>
                  <a:gd name="T20" fmla="*/ 2 w 23"/>
                  <a:gd name="T21" fmla="*/ 0 h 15"/>
                  <a:gd name="T22" fmla="*/ 0 w 23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0" name="Freeform 522"/>
              <p:cNvSpPr>
                <a:spLocks noChangeArrowheads="1"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1" name="Freeform 523"/>
              <p:cNvSpPr>
                <a:spLocks noChangeArrowheads="1"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2" name="Freeform 524"/>
              <p:cNvSpPr>
                <a:spLocks noChangeArrowheads="1"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3" name="Freeform 525"/>
              <p:cNvSpPr>
                <a:spLocks noChangeArrowheads="1"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2 h 457"/>
                  <a:gd name="T4" fmla="*/ 423 w 531"/>
                  <a:gd name="T5" fmla="*/ 260 h 457"/>
                  <a:gd name="T6" fmla="*/ 387 w 531"/>
                  <a:gd name="T7" fmla="*/ 224 h 457"/>
                  <a:gd name="T8" fmla="*/ 358 w 531"/>
                  <a:gd name="T9" fmla="*/ 190 h 457"/>
                  <a:gd name="T10" fmla="*/ 319 w 531"/>
                  <a:gd name="T11" fmla="*/ 139 h 457"/>
                  <a:gd name="T12" fmla="*/ 264 w 531"/>
                  <a:gd name="T13" fmla="*/ 93 h 457"/>
                  <a:gd name="T14" fmla="*/ 197 w 531"/>
                  <a:gd name="T15" fmla="*/ 59 h 457"/>
                  <a:gd name="T16" fmla="*/ 133 w 531"/>
                  <a:gd name="T17" fmla="*/ 31 h 457"/>
                  <a:gd name="T18" fmla="*/ 87 w 531"/>
                  <a:gd name="T19" fmla="*/ 13 h 457"/>
                  <a:gd name="T20" fmla="*/ 42 w 531"/>
                  <a:gd name="T21" fmla="*/ 2 h 457"/>
                  <a:gd name="T22" fmla="*/ 11 w 531"/>
                  <a:gd name="T23" fmla="*/ 2 h 457"/>
                  <a:gd name="T24" fmla="*/ 0 w 531"/>
                  <a:gd name="T25" fmla="*/ 17 h 457"/>
                  <a:gd name="T26" fmla="*/ 4 w 531"/>
                  <a:gd name="T27" fmla="*/ 44 h 457"/>
                  <a:gd name="T28" fmla="*/ 32 w 531"/>
                  <a:gd name="T29" fmla="*/ 86 h 457"/>
                  <a:gd name="T30" fmla="*/ 80 w 531"/>
                  <a:gd name="T31" fmla="*/ 114 h 457"/>
                  <a:gd name="T32" fmla="*/ 133 w 531"/>
                  <a:gd name="T33" fmla="*/ 144 h 457"/>
                  <a:gd name="T34" fmla="*/ 171 w 531"/>
                  <a:gd name="T35" fmla="*/ 175 h 457"/>
                  <a:gd name="T36" fmla="*/ 172 w 531"/>
                  <a:gd name="T37" fmla="*/ 184 h 457"/>
                  <a:gd name="T38" fmla="*/ 155 w 531"/>
                  <a:gd name="T39" fmla="*/ 207 h 457"/>
                  <a:gd name="T40" fmla="*/ 123 w 531"/>
                  <a:gd name="T41" fmla="*/ 252 h 457"/>
                  <a:gd name="T42" fmla="*/ 110 w 531"/>
                  <a:gd name="T43" fmla="*/ 294 h 457"/>
                  <a:gd name="T44" fmla="*/ 116 w 531"/>
                  <a:gd name="T45" fmla="*/ 332 h 457"/>
                  <a:gd name="T46" fmla="*/ 131 w 531"/>
                  <a:gd name="T47" fmla="*/ 357 h 457"/>
                  <a:gd name="T48" fmla="*/ 144 w 531"/>
                  <a:gd name="T49" fmla="*/ 368 h 457"/>
                  <a:gd name="T50" fmla="*/ 146 w 531"/>
                  <a:gd name="T51" fmla="*/ 395 h 457"/>
                  <a:gd name="T52" fmla="*/ 163 w 531"/>
                  <a:gd name="T53" fmla="*/ 423 h 457"/>
                  <a:gd name="T54" fmla="*/ 195 w 531"/>
                  <a:gd name="T55" fmla="*/ 448 h 457"/>
                  <a:gd name="T56" fmla="*/ 229 w 531"/>
                  <a:gd name="T57" fmla="*/ 457 h 457"/>
                  <a:gd name="T58" fmla="*/ 271 w 531"/>
                  <a:gd name="T59" fmla="*/ 457 h 457"/>
                  <a:gd name="T60" fmla="*/ 292 w 531"/>
                  <a:gd name="T61" fmla="*/ 448 h 457"/>
                  <a:gd name="T62" fmla="*/ 315 w 531"/>
                  <a:gd name="T63" fmla="*/ 429 h 457"/>
                  <a:gd name="T64" fmla="*/ 351 w 531"/>
                  <a:gd name="T65" fmla="*/ 440 h 457"/>
                  <a:gd name="T66" fmla="*/ 389 w 531"/>
                  <a:gd name="T67" fmla="*/ 444 h 457"/>
                  <a:gd name="T68" fmla="*/ 432 w 531"/>
                  <a:gd name="T69" fmla="*/ 429 h 457"/>
                  <a:gd name="T70" fmla="*/ 480 w 531"/>
                  <a:gd name="T71" fmla="*/ 421 h 457"/>
                  <a:gd name="T72" fmla="*/ 520 w 531"/>
                  <a:gd name="T73" fmla="*/ 423 h 457"/>
                  <a:gd name="T74" fmla="*/ 529 w 531"/>
                  <a:gd name="T75" fmla="*/ 425 h 457"/>
                  <a:gd name="T76" fmla="*/ 531 w 531"/>
                  <a:gd name="T77" fmla="*/ 406 h 457"/>
                  <a:gd name="T78" fmla="*/ 523 w 531"/>
                  <a:gd name="T79" fmla="*/ 362 h 457"/>
                  <a:gd name="T80" fmla="*/ 508 w 531"/>
                  <a:gd name="T81" fmla="*/ 324 h 457"/>
                  <a:gd name="T82" fmla="*/ 476 w 531"/>
                  <a:gd name="T83" fmla="*/ 281 h 457"/>
                  <a:gd name="T84" fmla="*/ 432 w 531"/>
                  <a:gd name="T85" fmla="*/ 237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4" name="Freeform 526"/>
              <p:cNvSpPr>
                <a:spLocks noChangeArrowheads="1"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3 h 436"/>
                  <a:gd name="T2" fmla="*/ 414 w 514"/>
                  <a:gd name="T3" fmla="*/ 244 h 436"/>
                  <a:gd name="T4" fmla="*/ 418 w 514"/>
                  <a:gd name="T5" fmla="*/ 256 h 436"/>
                  <a:gd name="T6" fmla="*/ 395 w 514"/>
                  <a:gd name="T7" fmla="*/ 244 h 436"/>
                  <a:gd name="T8" fmla="*/ 357 w 514"/>
                  <a:gd name="T9" fmla="*/ 202 h 436"/>
                  <a:gd name="T10" fmla="*/ 319 w 514"/>
                  <a:gd name="T11" fmla="*/ 159 h 436"/>
                  <a:gd name="T12" fmla="*/ 245 w 514"/>
                  <a:gd name="T13" fmla="*/ 91 h 436"/>
                  <a:gd name="T14" fmla="*/ 154 w 514"/>
                  <a:gd name="T15" fmla="*/ 41 h 436"/>
                  <a:gd name="T16" fmla="*/ 53 w 514"/>
                  <a:gd name="T17" fmla="*/ 5 h 436"/>
                  <a:gd name="T18" fmla="*/ 10 w 514"/>
                  <a:gd name="T19" fmla="*/ 1 h 436"/>
                  <a:gd name="T20" fmla="*/ 2 w 514"/>
                  <a:gd name="T21" fmla="*/ 13 h 436"/>
                  <a:gd name="T22" fmla="*/ 6 w 514"/>
                  <a:gd name="T23" fmla="*/ 39 h 436"/>
                  <a:gd name="T24" fmla="*/ 21 w 514"/>
                  <a:gd name="T25" fmla="*/ 60 h 436"/>
                  <a:gd name="T26" fmla="*/ 59 w 514"/>
                  <a:gd name="T27" fmla="*/ 87 h 436"/>
                  <a:gd name="T28" fmla="*/ 107 w 514"/>
                  <a:gd name="T29" fmla="*/ 110 h 436"/>
                  <a:gd name="T30" fmla="*/ 154 w 514"/>
                  <a:gd name="T31" fmla="*/ 142 h 436"/>
                  <a:gd name="T32" fmla="*/ 171 w 514"/>
                  <a:gd name="T33" fmla="*/ 159 h 436"/>
                  <a:gd name="T34" fmla="*/ 175 w 514"/>
                  <a:gd name="T35" fmla="*/ 142 h 436"/>
                  <a:gd name="T36" fmla="*/ 179 w 514"/>
                  <a:gd name="T37" fmla="*/ 153 h 436"/>
                  <a:gd name="T38" fmla="*/ 165 w 514"/>
                  <a:gd name="T39" fmla="*/ 185 h 436"/>
                  <a:gd name="T40" fmla="*/ 129 w 514"/>
                  <a:gd name="T41" fmla="*/ 233 h 436"/>
                  <a:gd name="T42" fmla="*/ 112 w 514"/>
                  <a:gd name="T43" fmla="*/ 273 h 436"/>
                  <a:gd name="T44" fmla="*/ 114 w 514"/>
                  <a:gd name="T45" fmla="*/ 307 h 436"/>
                  <a:gd name="T46" fmla="*/ 126 w 514"/>
                  <a:gd name="T47" fmla="*/ 333 h 436"/>
                  <a:gd name="T48" fmla="*/ 139 w 514"/>
                  <a:gd name="T49" fmla="*/ 341 h 436"/>
                  <a:gd name="T50" fmla="*/ 162 w 514"/>
                  <a:gd name="T51" fmla="*/ 297 h 436"/>
                  <a:gd name="T52" fmla="*/ 184 w 514"/>
                  <a:gd name="T53" fmla="*/ 242 h 436"/>
                  <a:gd name="T54" fmla="*/ 186 w 514"/>
                  <a:gd name="T55" fmla="*/ 235 h 436"/>
                  <a:gd name="T56" fmla="*/ 188 w 514"/>
                  <a:gd name="T57" fmla="*/ 257 h 436"/>
                  <a:gd name="T58" fmla="*/ 186 w 514"/>
                  <a:gd name="T59" fmla="*/ 271 h 436"/>
                  <a:gd name="T60" fmla="*/ 181 w 514"/>
                  <a:gd name="T61" fmla="*/ 288 h 436"/>
                  <a:gd name="T62" fmla="*/ 158 w 514"/>
                  <a:gd name="T63" fmla="*/ 328 h 436"/>
                  <a:gd name="T64" fmla="*/ 148 w 514"/>
                  <a:gd name="T65" fmla="*/ 364 h 436"/>
                  <a:gd name="T66" fmla="*/ 156 w 514"/>
                  <a:gd name="T67" fmla="*/ 394 h 436"/>
                  <a:gd name="T68" fmla="*/ 184 w 514"/>
                  <a:gd name="T69" fmla="*/ 421 h 436"/>
                  <a:gd name="T70" fmla="*/ 220 w 514"/>
                  <a:gd name="T71" fmla="*/ 434 h 436"/>
                  <a:gd name="T72" fmla="*/ 256 w 514"/>
                  <a:gd name="T73" fmla="*/ 432 h 436"/>
                  <a:gd name="T74" fmla="*/ 281 w 514"/>
                  <a:gd name="T75" fmla="*/ 421 h 436"/>
                  <a:gd name="T76" fmla="*/ 287 w 514"/>
                  <a:gd name="T77" fmla="*/ 407 h 436"/>
                  <a:gd name="T78" fmla="*/ 274 w 514"/>
                  <a:gd name="T79" fmla="*/ 398 h 436"/>
                  <a:gd name="T80" fmla="*/ 266 w 514"/>
                  <a:gd name="T81" fmla="*/ 392 h 436"/>
                  <a:gd name="T82" fmla="*/ 258 w 514"/>
                  <a:gd name="T83" fmla="*/ 394 h 436"/>
                  <a:gd name="T84" fmla="*/ 215 w 514"/>
                  <a:gd name="T85" fmla="*/ 400 h 436"/>
                  <a:gd name="T86" fmla="*/ 255 w 514"/>
                  <a:gd name="T87" fmla="*/ 384 h 436"/>
                  <a:gd name="T88" fmla="*/ 249 w 514"/>
                  <a:gd name="T89" fmla="*/ 367 h 436"/>
                  <a:gd name="T90" fmla="*/ 232 w 514"/>
                  <a:gd name="T91" fmla="*/ 343 h 436"/>
                  <a:gd name="T92" fmla="*/ 241 w 514"/>
                  <a:gd name="T93" fmla="*/ 350 h 436"/>
                  <a:gd name="T94" fmla="*/ 266 w 514"/>
                  <a:gd name="T95" fmla="*/ 373 h 436"/>
                  <a:gd name="T96" fmla="*/ 311 w 514"/>
                  <a:gd name="T97" fmla="*/ 407 h 436"/>
                  <a:gd name="T98" fmla="*/ 349 w 514"/>
                  <a:gd name="T99" fmla="*/ 419 h 436"/>
                  <a:gd name="T100" fmla="*/ 395 w 514"/>
                  <a:gd name="T101" fmla="*/ 417 h 436"/>
                  <a:gd name="T102" fmla="*/ 439 w 514"/>
                  <a:gd name="T103" fmla="*/ 402 h 436"/>
                  <a:gd name="T104" fmla="*/ 497 w 514"/>
                  <a:gd name="T105" fmla="*/ 402 h 436"/>
                  <a:gd name="T106" fmla="*/ 514 w 514"/>
                  <a:gd name="T107" fmla="*/ 394 h 436"/>
                  <a:gd name="T108" fmla="*/ 505 w 514"/>
                  <a:gd name="T109" fmla="*/ 350 h 436"/>
                  <a:gd name="T110" fmla="*/ 484 w 514"/>
                  <a:gd name="T111" fmla="*/ 303 h 436"/>
                  <a:gd name="T112" fmla="*/ 463 w 514"/>
                  <a:gd name="T113" fmla="*/ 276 h 436"/>
                  <a:gd name="T114" fmla="*/ 435 w 514"/>
                  <a:gd name="T115" fmla="*/ 244 h 436"/>
                  <a:gd name="T116" fmla="*/ 401 w 514"/>
                  <a:gd name="T117" fmla="*/ 221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5" name="Freeform 527"/>
              <p:cNvSpPr>
                <a:spLocks noChangeArrowheads="1"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6" name="Freeform 528"/>
              <p:cNvSpPr>
                <a:spLocks noChangeArrowheads="1"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7" name="Freeform 529"/>
              <p:cNvSpPr>
                <a:spLocks noChangeArrowheads="1"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8" name="Freeform 530"/>
              <p:cNvSpPr>
                <a:spLocks noChangeArrowheads="1"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2 w 4"/>
                  <a:gd name="T5" fmla="*/ 3 h 7"/>
                  <a:gd name="T6" fmla="*/ 4 w 4"/>
                  <a:gd name="T7" fmla="*/ 7 h 7"/>
                  <a:gd name="T8" fmla="*/ 2 w 4"/>
                  <a:gd name="T9" fmla="*/ 5 h 7"/>
                  <a:gd name="T10" fmla="*/ 0 w 4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9" name="Freeform 531"/>
              <p:cNvSpPr>
                <a:spLocks noChangeArrowheads="1"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0" name="Freeform 532"/>
              <p:cNvSpPr>
                <a:spLocks noChangeArrowheads="1"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1" name="Freeform 533"/>
              <p:cNvSpPr>
                <a:spLocks noChangeArrowheads="1"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2" name="Freeform 534"/>
              <p:cNvSpPr>
                <a:spLocks noChangeArrowheads="1"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3" name="Freeform 535"/>
              <p:cNvSpPr>
                <a:spLocks noChangeArrowheads="1"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4" name="Freeform 536"/>
              <p:cNvSpPr>
                <a:spLocks noChangeArrowheads="1"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5" name="Freeform 537"/>
              <p:cNvSpPr>
                <a:spLocks noEditPoints="1" noChangeArrowhead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2 w 890"/>
                  <a:gd name="T25" fmla="*/ 113 h 119"/>
                  <a:gd name="T26" fmla="*/ 0 w 890"/>
                  <a:gd name="T27" fmla="*/ 117 h 119"/>
                  <a:gd name="T28" fmla="*/ 0 w 890"/>
                  <a:gd name="T29" fmla="*/ 119 h 1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6" name="Freeform 538"/>
              <p:cNvSpPr>
                <a:spLocks noEditPoints="1" noChangeArrowhead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7" name="Freeform 539"/>
              <p:cNvSpPr>
                <a:spLocks noEditPoints="1" noChangeArrowhead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8" name="Freeform 540"/>
              <p:cNvSpPr>
                <a:spLocks noEditPoints="1" noChangeArrowhead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9" name="Freeform 541"/>
              <p:cNvSpPr>
                <a:spLocks noEditPoints="1" noChangeArrowhead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0" name="Freeform 542"/>
              <p:cNvSpPr>
                <a:spLocks noEditPoints="1" noChangeArrowhead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1" name="Freeform 543"/>
              <p:cNvSpPr>
                <a:spLocks noEditPoints="1" noChangeArrowhead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2" name="Freeform 544"/>
              <p:cNvSpPr>
                <a:spLocks noEditPoints="1" noChangeArrowhead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3" name="Freeform 545"/>
              <p:cNvSpPr>
                <a:spLocks noEditPoints="1" noChangeArrowhead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16 w 894"/>
                  <a:gd name="T19" fmla="*/ 95 h 142"/>
                  <a:gd name="T20" fmla="*/ 8 w 894"/>
                  <a:gd name="T21" fmla="*/ 112 h 142"/>
                  <a:gd name="T22" fmla="*/ 0 w 894"/>
                  <a:gd name="T23" fmla="*/ 131 h 142"/>
                  <a:gd name="T24" fmla="*/ 0 w 894"/>
                  <a:gd name="T25" fmla="*/ 137 h 142"/>
                  <a:gd name="T26" fmla="*/ 0 w 894"/>
                  <a:gd name="T27" fmla="*/ 142 h 142"/>
                  <a:gd name="T28" fmla="*/ 10 w 894"/>
                  <a:gd name="T29" fmla="*/ 120 h 142"/>
                  <a:gd name="T30" fmla="*/ 19 w 894"/>
                  <a:gd name="T31" fmla="*/ 97 h 142"/>
                  <a:gd name="T32" fmla="*/ 18 w 894"/>
                  <a:gd name="T33" fmla="*/ 95 h 142"/>
                  <a:gd name="T34" fmla="*/ 16 w 894"/>
                  <a:gd name="T35" fmla="*/ 9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4" name="Freeform 546"/>
              <p:cNvSpPr>
                <a:spLocks noEditPoints="1" noChangeArrowhead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5" name="Freeform 547"/>
              <p:cNvSpPr>
                <a:spLocks noEditPoints="1" noChangeArrowhead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6" name="Freeform 548"/>
              <p:cNvSpPr>
                <a:spLocks noEditPoints="1" noChangeArrowhead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7" name="Freeform 549"/>
              <p:cNvSpPr>
                <a:spLocks noEditPoints="1" noChangeArrowhead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8" name="Freeform 550"/>
              <p:cNvSpPr>
                <a:spLocks noEditPoints="1" noChangeArrowhead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9" name="Freeform 551"/>
              <p:cNvSpPr>
                <a:spLocks noEditPoints="1" noChangeArrowhead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0" name="Freeform 552"/>
              <p:cNvSpPr>
                <a:spLocks noEditPoints="1" noChangeArrowhead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1" name="Freeform 553"/>
              <p:cNvSpPr>
                <a:spLocks noEditPoints="1" noChangeArrowhead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2" name="Freeform 554"/>
              <p:cNvSpPr>
                <a:spLocks noEditPoints="1" noChangeArrowhead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3" name="Freeform 555"/>
              <p:cNvSpPr>
                <a:spLocks noEditPoints="1" noChangeArrowhead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4" name="Freeform 556"/>
              <p:cNvSpPr>
                <a:spLocks noEditPoints="1" noChangeArrowhead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2 w 905"/>
                  <a:gd name="T47" fmla="*/ 171 h 177"/>
                  <a:gd name="T48" fmla="*/ 2 w 905"/>
                  <a:gd name="T49" fmla="*/ 177 h 177"/>
                  <a:gd name="T50" fmla="*/ 8 w 905"/>
                  <a:gd name="T51" fmla="*/ 150 h 177"/>
                  <a:gd name="T52" fmla="*/ 15 w 905"/>
                  <a:gd name="T53" fmla="*/ 125 h 177"/>
                  <a:gd name="T54" fmla="*/ 25 w 905"/>
                  <a:gd name="T55" fmla="*/ 101 h 177"/>
                  <a:gd name="T56" fmla="*/ 34 w 905"/>
                  <a:gd name="T57" fmla="*/ 76 h 177"/>
                  <a:gd name="T58" fmla="*/ 32 w 905"/>
                  <a:gd name="T59" fmla="*/ 76 h 177"/>
                  <a:gd name="T60" fmla="*/ 30 w 905"/>
                  <a:gd name="T61" fmla="*/ 74 h 1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5" name="Freeform 557"/>
              <p:cNvSpPr>
                <a:spLocks noEditPoints="1" noChangeArrowhead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3 w 935"/>
                  <a:gd name="T67" fmla="*/ 252 h 252"/>
                  <a:gd name="T68" fmla="*/ 933 w 935"/>
                  <a:gd name="T69" fmla="*/ 251 h 2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6" name="Freeform 558"/>
              <p:cNvSpPr>
                <a:spLocks noEditPoints="1" noChangeArrowhead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7" name="Freeform 559"/>
              <p:cNvSpPr>
                <a:spLocks noEditPoints="1" noChangeArrowhead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29 w 931"/>
                  <a:gd name="T5" fmla="*/ 243 h 250"/>
                  <a:gd name="T6" fmla="*/ 928 w 931"/>
                  <a:gd name="T7" fmla="*/ 243 h 250"/>
                  <a:gd name="T8" fmla="*/ 928 w 931"/>
                  <a:gd name="T9" fmla="*/ 246 h 250"/>
                  <a:gd name="T10" fmla="*/ 928 w 931"/>
                  <a:gd name="T11" fmla="*/ 250 h 250"/>
                  <a:gd name="T12" fmla="*/ 929 w 931"/>
                  <a:gd name="T13" fmla="*/ 248 h 250"/>
                  <a:gd name="T14" fmla="*/ 931 w 931"/>
                  <a:gd name="T15" fmla="*/ 246 h 250"/>
                  <a:gd name="T16" fmla="*/ 901 w 931"/>
                  <a:gd name="T17" fmla="*/ 99 h 250"/>
                  <a:gd name="T18" fmla="*/ 895 w 931"/>
                  <a:gd name="T19" fmla="*/ 81 h 250"/>
                  <a:gd name="T20" fmla="*/ 888 w 931"/>
                  <a:gd name="T21" fmla="*/ 66 h 250"/>
                  <a:gd name="T22" fmla="*/ 888 w 931"/>
                  <a:gd name="T23" fmla="*/ 68 h 250"/>
                  <a:gd name="T24" fmla="*/ 886 w 931"/>
                  <a:gd name="T25" fmla="*/ 72 h 250"/>
                  <a:gd name="T26" fmla="*/ 893 w 931"/>
                  <a:gd name="T27" fmla="*/ 91 h 250"/>
                  <a:gd name="T28" fmla="*/ 901 w 931"/>
                  <a:gd name="T29" fmla="*/ 110 h 250"/>
                  <a:gd name="T30" fmla="*/ 901 w 931"/>
                  <a:gd name="T31" fmla="*/ 104 h 250"/>
                  <a:gd name="T32" fmla="*/ 901 w 931"/>
                  <a:gd name="T33" fmla="*/ 99 h 250"/>
                  <a:gd name="T34" fmla="*/ 882 w 931"/>
                  <a:gd name="T35" fmla="*/ 51 h 250"/>
                  <a:gd name="T36" fmla="*/ 867 w 931"/>
                  <a:gd name="T37" fmla="*/ 26 h 250"/>
                  <a:gd name="T38" fmla="*/ 852 w 931"/>
                  <a:gd name="T39" fmla="*/ 0 h 250"/>
                  <a:gd name="T40" fmla="*/ 850 w 931"/>
                  <a:gd name="T41" fmla="*/ 4 h 250"/>
                  <a:gd name="T42" fmla="*/ 850 w 931"/>
                  <a:gd name="T43" fmla="*/ 8 h 250"/>
                  <a:gd name="T44" fmla="*/ 867 w 931"/>
                  <a:gd name="T45" fmla="*/ 34 h 250"/>
                  <a:gd name="T46" fmla="*/ 880 w 931"/>
                  <a:gd name="T47" fmla="*/ 61 h 250"/>
                  <a:gd name="T48" fmla="*/ 882 w 931"/>
                  <a:gd name="T49" fmla="*/ 57 h 250"/>
                  <a:gd name="T50" fmla="*/ 882 w 931"/>
                  <a:gd name="T51" fmla="*/ 51 h 250"/>
                  <a:gd name="T52" fmla="*/ 32 w 931"/>
                  <a:gd name="T53" fmla="*/ 70 h 250"/>
                  <a:gd name="T54" fmla="*/ 23 w 931"/>
                  <a:gd name="T55" fmla="*/ 95 h 250"/>
                  <a:gd name="T56" fmla="*/ 13 w 931"/>
                  <a:gd name="T57" fmla="*/ 121 h 250"/>
                  <a:gd name="T58" fmla="*/ 6 w 931"/>
                  <a:gd name="T59" fmla="*/ 148 h 250"/>
                  <a:gd name="T60" fmla="*/ 0 w 931"/>
                  <a:gd name="T61" fmla="*/ 176 h 250"/>
                  <a:gd name="T62" fmla="*/ 0 w 931"/>
                  <a:gd name="T63" fmla="*/ 182 h 250"/>
                  <a:gd name="T64" fmla="*/ 2 w 931"/>
                  <a:gd name="T65" fmla="*/ 188 h 250"/>
                  <a:gd name="T66" fmla="*/ 8 w 931"/>
                  <a:gd name="T67" fmla="*/ 159 h 250"/>
                  <a:gd name="T68" fmla="*/ 15 w 931"/>
                  <a:gd name="T69" fmla="*/ 129 h 250"/>
                  <a:gd name="T70" fmla="*/ 25 w 931"/>
                  <a:gd name="T71" fmla="*/ 100 h 250"/>
                  <a:gd name="T72" fmla="*/ 36 w 931"/>
                  <a:gd name="T73" fmla="*/ 74 h 250"/>
                  <a:gd name="T74" fmla="*/ 34 w 931"/>
                  <a:gd name="T75" fmla="*/ 72 h 250"/>
                  <a:gd name="T76" fmla="*/ 32 w 931"/>
                  <a:gd name="T77" fmla="*/ 70 h 2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8" name="Freeform 560"/>
              <p:cNvSpPr>
                <a:spLocks noEditPoints="1" noChangeArrowhead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9" name="Freeform 561"/>
              <p:cNvSpPr>
                <a:spLocks noEditPoints="1" noChangeArrowhead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0" name="Freeform 562"/>
              <p:cNvSpPr>
                <a:spLocks noEditPoints="1" noChangeArrowhead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1" name="Freeform 563"/>
              <p:cNvSpPr>
                <a:spLocks noEditPoints="1" noChangeArrowhead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2" name="Freeform 564"/>
              <p:cNvSpPr>
                <a:spLocks noEditPoints="1" noChangeArrowhead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8 w 914"/>
                  <a:gd name="T85" fmla="*/ 66 h 243"/>
                  <a:gd name="T86" fmla="*/ 38 w 914"/>
                  <a:gd name="T87" fmla="*/ 65 h 243"/>
                  <a:gd name="T88" fmla="*/ 36 w 914"/>
                  <a:gd name="T89" fmla="*/ 63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3" name="Freeform 565"/>
              <p:cNvSpPr>
                <a:spLocks noEditPoints="1" noChangeArrowhead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91 w 910"/>
                  <a:gd name="T33" fmla="*/ 123 h 241"/>
                  <a:gd name="T34" fmla="*/ 891 w 910"/>
                  <a:gd name="T35" fmla="*/ 119 h 241"/>
                  <a:gd name="T36" fmla="*/ 891 w 910"/>
                  <a:gd name="T37" fmla="*/ 116 h 241"/>
                  <a:gd name="T38" fmla="*/ 870 w 910"/>
                  <a:gd name="T39" fmla="*/ 59 h 241"/>
                  <a:gd name="T40" fmla="*/ 863 w 910"/>
                  <a:gd name="T41" fmla="*/ 43 h 241"/>
                  <a:gd name="T42" fmla="*/ 855 w 910"/>
                  <a:gd name="T43" fmla="*/ 28 h 241"/>
                  <a:gd name="T44" fmla="*/ 847 w 910"/>
                  <a:gd name="T45" fmla="*/ 13 h 241"/>
                  <a:gd name="T46" fmla="*/ 838 w 910"/>
                  <a:gd name="T47" fmla="*/ 0 h 241"/>
                  <a:gd name="T48" fmla="*/ 838 w 910"/>
                  <a:gd name="T49" fmla="*/ 2 h 241"/>
                  <a:gd name="T50" fmla="*/ 836 w 910"/>
                  <a:gd name="T51" fmla="*/ 6 h 241"/>
                  <a:gd name="T52" fmla="*/ 846 w 910"/>
                  <a:gd name="T53" fmla="*/ 21 h 241"/>
                  <a:gd name="T54" fmla="*/ 855 w 910"/>
                  <a:gd name="T55" fmla="*/ 36 h 241"/>
                  <a:gd name="T56" fmla="*/ 863 w 910"/>
                  <a:gd name="T57" fmla="*/ 51 h 241"/>
                  <a:gd name="T58" fmla="*/ 870 w 910"/>
                  <a:gd name="T59" fmla="*/ 68 h 241"/>
                  <a:gd name="T60" fmla="*/ 870 w 910"/>
                  <a:gd name="T61" fmla="*/ 62 h 241"/>
                  <a:gd name="T62" fmla="*/ 870 w 910"/>
                  <a:gd name="T63" fmla="*/ 59 h 241"/>
                  <a:gd name="T64" fmla="*/ 36 w 910"/>
                  <a:gd name="T65" fmla="*/ 61 h 241"/>
                  <a:gd name="T66" fmla="*/ 22 w 910"/>
                  <a:gd name="T67" fmla="*/ 93 h 241"/>
                  <a:gd name="T68" fmla="*/ 13 w 910"/>
                  <a:gd name="T69" fmla="*/ 127 h 241"/>
                  <a:gd name="T70" fmla="*/ 5 w 910"/>
                  <a:gd name="T71" fmla="*/ 161 h 241"/>
                  <a:gd name="T72" fmla="*/ 0 w 910"/>
                  <a:gd name="T73" fmla="*/ 195 h 241"/>
                  <a:gd name="T74" fmla="*/ 1 w 910"/>
                  <a:gd name="T75" fmla="*/ 203 h 241"/>
                  <a:gd name="T76" fmla="*/ 3 w 910"/>
                  <a:gd name="T77" fmla="*/ 210 h 241"/>
                  <a:gd name="T78" fmla="*/ 7 w 910"/>
                  <a:gd name="T79" fmla="*/ 172 h 241"/>
                  <a:gd name="T80" fmla="*/ 15 w 910"/>
                  <a:gd name="T81" fmla="*/ 134 h 241"/>
                  <a:gd name="T82" fmla="*/ 26 w 910"/>
                  <a:gd name="T83" fmla="*/ 98 h 241"/>
                  <a:gd name="T84" fmla="*/ 39 w 910"/>
                  <a:gd name="T85" fmla="*/ 64 h 241"/>
                  <a:gd name="T86" fmla="*/ 37 w 910"/>
                  <a:gd name="T87" fmla="*/ 64 h 241"/>
                  <a:gd name="T88" fmla="*/ 36 w 910"/>
                  <a:gd name="T89" fmla="*/ 62 h 241"/>
                  <a:gd name="T90" fmla="*/ 36 w 910"/>
                  <a:gd name="T91" fmla="*/ 61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4" name="Freeform 566"/>
              <p:cNvSpPr>
                <a:spLocks noEditPoints="1" noChangeArrowhead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69 w 907"/>
                  <a:gd name="T39" fmla="*/ 60 h 241"/>
                  <a:gd name="T40" fmla="*/ 862 w 907"/>
                  <a:gd name="T41" fmla="*/ 45 h 241"/>
                  <a:gd name="T42" fmla="*/ 854 w 907"/>
                  <a:gd name="T43" fmla="*/ 30 h 241"/>
                  <a:gd name="T44" fmla="*/ 845 w 907"/>
                  <a:gd name="T45" fmla="*/ 15 h 241"/>
                  <a:gd name="T46" fmla="*/ 837 w 907"/>
                  <a:gd name="T47" fmla="*/ 0 h 241"/>
                  <a:gd name="T48" fmla="*/ 835 w 907"/>
                  <a:gd name="T49" fmla="*/ 4 h 241"/>
                  <a:gd name="T50" fmla="*/ 835 w 907"/>
                  <a:gd name="T51" fmla="*/ 5 h 241"/>
                  <a:gd name="T52" fmla="*/ 845 w 907"/>
                  <a:gd name="T53" fmla="*/ 21 h 241"/>
                  <a:gd name="T54" fmla="*/ 852 w 907"/>
                  <a:gd name="T55" fmla="*/ 38 h 241"/>
                  <a:gd name="T56" fmla="*/ 860 w 907"/>
                  <a:gd name="T57" fmla="*/ 53 h 241"/>
                  <a:gd name="T58" fmla="*/ 867 w 907"/>
                  <a:gd name="T59" fmla="*/ 70 h 241"/>
                  <a:gd name="T60" fmla="*/ 869 w 907"/>
                  <a:gd name="T61" fmla="*/ 66 h 241"/>
                  <a:gd name="T62" fmla="*/ 869 w 907"/>
                  <a:gd name="T63" fmla="*/ 60 h 241"/>
                  <a:gd name="T64" fmla="*/ 36 w 907"/>
                  <a:gd name="T65" fmla="*/ 60 h 241"/>
                  <a:gd name="T66" fmla="*/ 23 w 907"/>
                  <a:gd name="T67" fmla="*/ 95 h 241"/>
                  <a:gd name="T68" fmla="*/ 12 w 907"/>
                  <a:gd name="T69" fmla="*/ 129 h 241"/>
                  <a:gd name="T70" fmla="*/ 4 w 907"/>
                  <a:gd name="T71" fmla="*/ 165 h 241"/>
                  <a:gd name="T72" fmla="*/ 0 w 907"/>
                  <a:gd name="T73" fmla="*/ 201 h 241"/>
                  <a:gd name="T74" fmla="*/ 2 w 907"/>
                  <a:gd name="T75" fmla="*/ 208 h 241"/>
                  <a:gd name="T76" fmla="*/ 4 w 907"/>
                  <a:gd name="T77" fmla="*/ 214 h 241"/>
                  <a:gd name="T78" fmla="*/ 8 w 907"/>
                  <a:gd name="T79" fmla="*/ 176 h 241"/>
                  <a:gd name="T80" fmla="*/ 16 w 907"/>
                  <a:gd name="T81" fmla="*/ 136 h 241"/>
                  <a:gd name="T82" fmla="*/ 25 w 907"/>
                  <a:gd name="T83" fmla="*/ 100 h 241"/>
                  <a:gd name="T84" fmla="*/ 40 w 907"/>
                  <a:gd name="T85" fmla="*/ 64 h 241"/>
                  <a:gd name="T86" fmla="*/ 38 w 907"/>
                  <a:gd name="T87" fmla="*/ 62 h 241"/>
                  <a:gd name="T88" fmla="*/ 36 w 907"/>
                  <a:gd name="T89" fmla="*/ 60 h 2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5" name="Freeform 567"/>
              <p:cNvSpPr>
                <a:spLocks noEditPoints="1" noChangeArrowhead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6" name="Freeform 568"/>
              <p:cNvSpPr>
                <a:spLocks noEditPoints="1" noChangeArrowhead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41 h 241"/>
                  <a:gd name="T16" fmla="*/ 896 w 899"/>
                  <a:gd name="T17" fmla="*/ 239 h 241"/>
                  <a:gd name="T18" fmla="*/ 899 w 899"/>
                  <a:gd name="T19" fmla="*/ 236 h 241"/>
                  <a:gd name="T20" fmla="*/ 884 w 899"/>
                  <a:gd name="T21" fmla="*/ 124 h 241"/>
                  <a:gd name="T22" fmla="*/ 875 w 899"/>
                  <a:gd name="T23" fmla="*/ 95 h 241"/>
                  <a:gd name="T24" fmla="*/ 865 w 899"/>
                  <a:gd name="T25" fmla="*/ 69 h 241"/>
                  <a:gd name="T26" fmla="*/ 863 w 899"/>
                  <a:gd name="T27" fmla="*/ 73 h 241"/>
                  <a:gd name="T28" fmla="*/ 863 w 899"/>
                  <a:gd name="T29" fmla="*/ 76 h 241"/>
                  <a:gd name="T30" fmla="*/ 869 w 899"/>
                  <a:gd name="T31" fmla="*/ 90 h 241"/>
                  <a:gd name="T32" fmla="*/ 873 w 899"/>
                  <a:gd name="T33" fmla="*/ 105 h 241"/>
                  <a:gd name="T34" fmla="*/ 879 w 899"/>
                  <a:gd name="T35" fmla="*/ 118 h 241"/>
                  <a:gd name="T36" fmla="*/ 882 w 899"/>
                  <a:gd name="T37" fmla="*/ 133 h 241"/>
                  <a:gd name="T38" fmla="*/ 882 w 899"/>
                  <a:gd name="T39" fmla="*/ 129 h 241"/>
                  <a:gd name="T40" fmla="*/ 884 w 899"/>
                  <a:gd name="T41" fmla="*/ 124 h 241"/>
                  <a:gd name="T42" fmla="*/ 863 w 899"/>
                  <a:gd name="T43" fmla="*/ 65 h 241"/>
                  <a:gd name="T44" fmla="*/ 856 w 899"/>
                  <a:gd name="T45" fmla="*/ 48 h 241"/>
                  <a:gd name="T46" fmla="*/ 848 w 899"/>
                  <a:gd name="T47" fmla="*/ 33 h 241"/>
                  <a:gd name="T48" fmla="*/ 841 w 899"/>
                  <a:gd name="T49" fmla="*/ 16 h 241"/>
                  <a:gd name="T50" fmla="*/ 831 w 899"/>
                  <a:gd name="T51" fmla="*/ 0 h 241"/>
                  <a:gd name="T52" fmla="*/ 829 w 899"/>
                  <a:gd name="T53" fmla="*/ 4 h 241"/>
                  <a:gd name="T54" fmla="*/ 829 w 899"/>
                  <a:gd name="T55" fmla="*/ 6 h 241"/>
                  <a:gd name="T56" fmla="*/ 839 w 899"/>
                  <a:gd name="T57" fmla="*/ 23 h 241"/>
                  <a:gd name="T58" fmla="*/ 846 w 899"/>
                  <a:gd name="T59" fmla="*/ 38 h 241"/>
                  <a:gd name="T60" fmla="*/ 854 w 899"/>
                  <a:gd name="T61" fmla="*/ 55 h 241"/>
                  <a:gd name="T62" fmla="*/ 861 w 899"/>
                  <a:gd name="T63" fmla="*/ 73 h 241"/>
                  <a:gd name="T64" fmla="*/ 863 w 899"/>
                  <a:gd name="T65" fmla="*/ 69 h 241"/>
                  <a:gd name="T66" fmla="*/ 863 w 899"/>
                  <a:gd name="T67" fmla="*/ 65 h 241"/>
                  <a:gd name="T68" fmla="*/ 36 w 899"/>
                  <a:gd name="T69" fmla="*/ 59 h 241"/>
                  <a:gd name="T70" fmla="*/ 21 w 899"/>
                  <a:gd name="T71" fmla="*/ 95 h 241"/>
                  <a:gd name="T72" fmla="*/ 12 w 899"/>
                  <a:gd name="T73" fmla="*/ 131 h 241"/>
                  <a:gd name="T74" fmla="*/ 4 w 899"/>
                  <a:gd name="T75" fmla="*/ 171 h 241"/>
                  <a:gd name="T76" fmla="*/ 0 w 899"/>
                  <a:gd name="T77" fmla="*/ 209 h 241"/>
                  <a:gd name="T78" fmla="*/ 2 w 899"/>
                  <a:gd name="T79" fmla="*/ 217 h 241"/>
                  <a:gd name="T80" fmla="*/ 4 w 899"/>
                  <a:gd name="T81" fmla="*/ 224 h 241"/>
                  <a:gd name="T82" fmla="*/ 4 w 899"/>
                  <a:gd name="T83" fmla="*/ 201 h 241"/>
                  <a:gd name="T84" fmla="*/ 6 w 899"/>
                  <a:gd name="T85" fmla="*/ 181 h 241"/>
                  <a:gd name="T86" fmla="*/ 10 w 899"/>
                  <a:gd name="T87" fmla="*/ 162 h 241"/>
                  <a:gd name="T88" fmla="*/ 13 w 899"/>
                  <a:gd name="T89" fmla="*/ 141 h 241"/>
                  <a:gd name="T90" fmla="*/ 25 w 899"/>
                  <a:gd name="T91" fmla="*/ 101 h 241"/>
                  <a:gd name="T92" fmla="*/ 38 w 899"/>
                  <a:gd name="T93" fmla="*/ 63 h 241"/>
                  <a:gd name="T94" fmla="*/ 38 w 899"/>
                  <a:gd name="T95" fmla="*/ 61 h 241"/>
                  <a:gd name="T96" fmla="*/ 36 w 899"/>
                  <a:gd name="T97" fmla="*/ 59 h 2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7" name="Freeform 569"/>
              <p:cNvSpPr>
                <a:spLocks noEditPoints="1" noChangeArrowhead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8" name="Freeform 570"/>
              <p:cNvSpPr>
                <a:spLocks noEditPoints="1" noChangeArrowhead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78 w 890"/>
                  <a:gd name="T25" fmla="*/ 127 h 239"/>
                  <a:gd name="T26" fmla="*/ 875 w 890"/>
                  <a:gd name="T27" fmla="*/ 112 h 239"/>
                  <a:gd name="T28" fmla="*/ 869 w 890"/>
                  <a:gd name="T29" fmla="*/ 99 h 239"/>
                  <a:gd name="T30" fmla="*/ 865 w 890"/>
                  <a:gd name="T31" fmla="*/ 84 h 239"/>
                  <a:gd name="T32" fmla="*/ 859 w 890"/>
                  <a:gd name="T33" fmla="*/ 70 h 239"/>
                  <a:gd name="T34" fmla="*/ 857 w 890"/>
                  <a:gd name="T35" fmla="*/ 72 h 239"/>
                  <a:gd name="T36" fmla="*/ 857 w 890"/>
                  <a:gd name="T37" fmla="*/ 76 h 239"/>
                  <a:gd name="T38" fmla="*/ 861 w 890"/>
                  <a:gd name="T39" fmla="*/ 91 h 239"/>
                  <a:gd name="T40" fmla="*/ 867 w 890"/>
                  <a:gd name="T41" fmla="*/ 106 h 239"/>
                  <a:gd name="T42" fmla="*/ 871 w 890"/>
                  <a:gd name="T43" fmla="*/ 121 h 239"/>
                  <a:gd name="T44" fmla="*/ 875 w 890"/>
                  <a:gd name="T45" fmla="*/ 137 h 239"/>
                  <a:gd name="T46" fmla="*/ 876 w 890"/>
                  <a:gd name="T47" fmla="*/ 133 h 239"/>
                  <a:gd name="T48" fmla="*/ 878 w 890"/>
                  <a:gd name="T49" fmla="*/ 127 h 239"/>
                  <a:gd name="T50" fmla="*/ 857 w 890"/>
                  <a:gd name="T51" fmla="*/ 67 h 239"/>
                  <a:gd name="T52" fmla="*/ 850 w 890"/>
                  <a:gd name="T53" fmla="*/ 49 h 239"/>
                  <a:gd name="T54" fmla="*/ 842 w 890"/>
                  <a:gd name="T55" fmla="*/ 32 h 239"/>
                  <a:gd name="T56" fmla="*/ 835 w 890"/>
                  <a:gd name="T57" fmla="*/ 17 h 239"/>
                  <a:gd name="T58" fmla="*/ 825 w 890"/>
                  <a:gd name="T59" fmla="*/ 0 h 239"/>
                  <a:gd name="T60" fmla="*/ 823 w 890"/>
                  <a:gd name="T61" fmla="*/ 4 h 239"/>
                  <a:gd name="T62" fmla="*/ 823 w 890"/>
                  <a:gd name="T63" fmla="*/ 6 h 239"/>
                  <a:gd name="T64" fmla="*/ 833 w 890"/>
                  <a:gd name="T65" fmla="*/ 23 h 239"/>
                  <a:gd name="T66" fmla="*/ 840 w 890"/>
                  <a:gd name="T67" fmla="*/ 40 h 239"/>
                  <a:gd name="T68" fmla="*/ 848 w 890"/>
                  <a:gd name="T69" fmla="*/ 57 h 239"/>
                  <a:gd name="T70" fmla="*/ 856 w 890"/>
                  <a:gd name="T71" fmla="*/ 74 h 239"/>
                  <a:gd name="T72" fmla="*/ 857 w 890"/>
                  <a:gd name="T73" fmla="*/ 70 h 239"/>
                  <a:gd name="T74" fmla="*/ 857 w 890"/>
                  <a:gd name="T75" fmla="*/ 67 h 239"/>
                  <a:gd name="T76" fmla="*/ 34 w 890"/>
                  <a:gd name="T77" fmla="*/ 57 h 239"/>
                  <a:gd name="T78" fmla="*/ 21 w 890"/>
                  <a:gd name="T79" fmla="*/ 95 h 239"/>
                  <a:gd name="T80" fmla="*/ 9 w 890"/>
                  <a:gd name="T81" fmla="*/ 135 h 239"/>
                  <a:gd name="T82" fmla="*/ 6 w 890"/>
                  <a:gd name="T83" fmla="*/ 156 h 239"/>
                  <a:gd name="T84" fmla="*/ 2 w 890"/>
                  <a:gd name="T85" fmla="*/ 175 h 239"/>
                  <a:gd name="T86" fmla="*/ 0 w 890"/>
                  <a:gd name="T87" fmla="*/ 195 h 239"/>
                  <a:gd name="T88" fmla="*/ 0 w 890"/>
                  <a:gd name="T89" fmla="*/ 218 h 239"/>
                  <a:gd name="T90" fmla="*/ 2 w 890"/>
                  <a:gd name="T91" fmla="*/ 224 h 239"/>
                  <a:gd name="T92" fmla="*/ 4 w 890"/>
                  <a:gd name="T93" fmla="*/ 231 h 239"/>
                  <a:gd name="T94" fmla="*/ 4 w 890"/>
                  <a:gd name="T95" fmla="*/ 209 h 239"/>
                  <a:gd name="T96" fmla="*/ 6 w 890"/>
                  <a:gd name="T97" fmla="*/ 186 h 239"/>
                  <a:gd name="T98" fmla="*/ 9 w 890"/>
                  <a:gd name="T99" fmla="*/ 165 h 239"/>
                  <a:gd name="T100" fmla="*/ 13 w 890"/>
                  <a:gd name="T101" fmla="*/ 142 h 239"/>
                  <a:gd name="T102" fmla="*/ 17 w 890"/>
                  <a:gd name="T103" fmla="*/ 121 h 239"/>
                  <a:gd name="T104" fmla="*/ 25 w 890"/>
                  <a:gd name="T105" fmla="*/ 101 h 239"/>
                  <a:gd name="T106" fmla="*/ 30 w 890"/>
                  <a:gd name="T107" fmla="*/ 80 h 239"/>
                  <a:gd name="T108" fmla="*/ 38 w 890"/>
                  <a:gd name="T109" fmla="*/ 61 h 239"/>
                  <a:gd name="T110" fmla="*/ 36 w 890"/>
                  <a:gd name="T111" fmla="*/ 59 h 239"/>
                  <a:gd name="T112" fmla="*/ 34 w 890"/>
                  <a:gd name="T113" fmla="*/ 57 h 2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9" name="Freeform 571"/>
              <p:cNvSpPr>
                <a:spLocks noEditPoints="1" noChangeArrowhead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0" name="Freeform 572"/>
              <p:cNvSpPr>
                <a:spLocks noEditPoints="1" noChangeArrowhead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27 h 239"/>
                  <a:gd name="T2" fmla="*/ 882 w 882"/>
                  <a:gd name="T3" fmla="*/ 218 h 239"/>
                  <a:gd name="T4" fmla="*/ 882 w 882"/>
                  <a:gd name="T5" fmla="*/ 208 h 239"/>
                  <a:gd name="T6" fmla="*/ 880 w 882"/>
                  <a:gd name="T7" fmla="*/ 208 h 239"/>
                  <a:gd name="T8" fmla="*/ 878 w 882"/>
                  <a:gd name="T9" fmla="*/ 208 h 239"/>
                  <a:gd name="T10" fmla="*/ 876 w 882"/>
                  <a:gd name="T11" fmla="*/ 208 h 239"/>
                  <a:gd name="T12" fmla="*/ 876 w 882"/>
                  <a:gd name="T13" fmla="*/ 218 h 239"/>
                  <a:gd name="T14" fmla="*/ 876 w 882"/>
                  <a:gd name="T15" fmla="*/ 227 h 239"/>
                  <a:gd name="T16" fmla="*/ 876 w 882"/>
                  <a:gd name="T17" fmla="*/ 231 h 239"/>
                  <a:gd name="T18" fmla="*/ 876 w 882"/>
                  <a:gd name="T19" fmla="*/ 237 h 239"/>
                  <a:gd name="T20" fmla="*/ 880 w 882"/>
                  <a:gd name="T21" fmla="*/ 235 h 239"/>
                  <a:gd name="T22" fmla="*/ 882 w 882"/>
                  <a:gd name="T23" fmla="*/ 233 h 239"/>
                  <a:gd name="T24" fmla="*/ 882 w 882"/>
                  <a:gd name="T25" fmla="*/ 229 h 239"/>
                  <a:gd name="T26" fmla="*/ 882 w 882"/>
                  <a:gd name="T27" fmla="*/ 227 h 239"/>
                  <a:gd name="T28" fmla="*/ 871 w 882"/>
                  <a:gd name="T29" fmla="*/ 131 h 239"/>
                  <a:gd name="T30" fmla="*/ 867 w 882"/>
                  <a:gd name="T31" fmla="*/ 115 h 239"/>
                  <a:gd name="T32" fmla="*/ 863 w 882"/>
                  <a:gd name="T33" fmla="*/ 100 h 239"/>
                  <a:gd name="T34" fmla="*/ 857 w 882"/>
                  <a:gd name="T35" fmla="*/ 85 h 239"/>
                  <a:gd name="T36" fmla="*/ 853 w 882"/>
                  <a:gd name="T37" fmla="*/ 70 h 239"/>
                  <a:gd name="T38" fmla="*/ 852 w 882"/>
                  <a:gd name="T39" fmla="*/ 74 h 239"/>
                  <a:gd name="T40" fmla="*/ 850 w 882"/>
                  <a:gd name="T41" fmla="*/ 76 h 239"/>
                  <a:gd name="T42" fmla="*/ 855 w 882"/>
                  <a:gd name="T43" fmla="*/ 93 h 239"/>
                  <a:gd name="T44" fmla="*/ 861 w 882"/>
                  <a:gd name="T45" fmla="*/ 108 h 239"/>
                  <a:gd name="T46" fmla="*/ 865 w 882"/>
                  <a:gd name="T47" fmla="*/ 123 h 239"/>
                  <a:gd name="T48" fmla="*/ 869 w 882"/>
                  <a:gd name="T49" fmla="*/ 140 h 239"/>
                  <a:gd name="T50" fmla="*/ 871 w 882"/>
                  <a:gd name="T51" fmla="*/ 136 h 239"/>
                  <a:gd name="T52" fmla="*/ 871 w 882"/>
                  <a:gd name="T53" fmla="*/ 131 h 239"/>
                  <a:gd name="T54" fmla="*/ 852 w 882"/>
                  <a:gd name="T55" fmla="*/ 68 h 239"/>
                  <a:gd name="T56" fmla="*/ 844 w 882"/>
                  <a:gd name="T57" fmla="*/ 51 h 239"/>
                  <a:gd name="T58" fmla="*/ 836 w 882"/>
                  <a:gd name="T59" fmla="*/ 34 h 239"/>
                  <a:gd name="T60" fmla="*/ 829 w 882"/>
                  <a:gd name="T61" fmla="*/ 17 h 239"/>
                  <a:gd name="T62" fmla="*/ 819 w 882"/>
                  <a:gd name="T63" fmla="*/ 0 h 239"/>
                  <a:gd name="T64" fmla="*/ 817 w 882"/>
                  <a:gd name="T65" fmla="*/ 4 h 239"/>
                  <a:gd name="T66" fmla="*/ 817 w 882"/>
                  <a:gd name="T67" fmla="*/ 6 h 239"/>
                  <a:gd name="T68" fmla="*/ 827 w 882"/>
                  <a:gd name="T69" fmla="*/ 23 h 239"/>
                  <a:gd name="T70" fmla="*/ 834 w 882"/>
                  <a:gd name="T71" fmla="*/ 40 h 239"/>
                  <a:gd name="T72" fmla="*/ 842 w 882"/>
                  <a:gd name="T73" fmla="*/ 57 h 239"/>
                  <a:gd name="T74" fmla="*/ 850 w 882"/>
                  <a:gd name="T75" fmla="*/ 76 h 239"/>
                  <a:gd name="T76" fmla="*/ 852 w 882"/>
                  <a:gd name="T77" fmla="*/ 72 h 239"/>
                  <a:gd name="T78" fmla="*/ 852 w 882"/>
                  <a:gd name="T79" fmla="*/ 68 h 239"/>
                  <a:gd name="T80" fmla="*/ 34 w 882"/>
                  <a:gd name="T81" fmla="*/ 55 h 239"/>
                  <a:gd name="T82" fmla="*/ 26 w 882"/>
                  <a:gd name="T83" fmla="*/ 74 h 239"/>
                  <a:gd name="T84" fmla="*/ 21 w 882"/>
                  <a:gd name="T85" fmla="*/ 95 h 239"/>
                  <a:gd name="T86" fmla="*/ 13 w 882"/>
                  <a:gd name="T87" fmla="*/ 115 h 239"/>
                  <a:gd name="T88" fmla="*/ 9 w 882"/>
                  <a:gd name="T89" fmla="*/ 136 h 239"/>
                  <a:gd name="T90" fmla="*/ 5 w 882"/>
                  <a:gd name="T91" fmla="*/ 159 h 239"/>
                  <a:gd name="T92" fmla="*/ 2 w 882"/>
                  <a:gd name="T93" fmla="*/ 180 h 239"/>
                  <a:gd name="T94" fmla="*/ 0 w 882"/>
                  <a:gd name="T95" fmla="*/ 203 h 239"/>
                  <a:gd name="T96" fmla="*/ 0 w 882"/>
                  <a:gd name="T97" fmla="*/ 225 h 239"/>
                  <a:gd name="T98" fmla="*/ 2 w 882"/>
                  <a:gd name="T99" fmla="*/ 233 h 239"/>
                  <a:gd name="T100" fmla="*/ 4 w 882"/>
                  <a:gd name="T101" fmla="*/ 239 h 239"/>
                  <a:gd name="T102" fmla="*/ 4 w 882"/>
                  <a:gd name="T103" fmla="*/ 233 h 239"/>
                  <a:gd name="T104" fmla="*/ 4 w 882"/>
                  <a:gd name="T105" fmla="*/ 227 h 239"/>
                  <a:gd name="T106" fmla="*/ 5 w 882"/>
                  <a:gd name="T107" fmla="*/ 205 h 239"/>
                  <a:gd name="T108" fmla="*/ 5 w 882"/>
                  <a:gd name="T109" fmla="*/ 182 h 239"/>
                  <a:gd name="T110" fmla="*/ 9 w 882"/>
                  <a:gd name="T111" fmla="*/ 161 h 239"/>
                  <a:gd name="T112" fmla="*/ 13 w 882"/>
                  <a:gd name="T113" fmla="*/ 140 h 239"/>
                  <a:gd name="T114" fmla="*/ 17 w 882"/>
                  <a:gd name="T115" fmla="*/ 119 h 239"/>
                  <a:gd name="T116" fmla="*/ 24 w 882"/>
                  <a:gd name="T117" fmla="*/ 98 h 239"/>
                  <a:gd name="T118" fmla="*/ 30 w 882"/>
                  <a:gd name="T119" fmla="*/ 78 h 239"/>
                  <a:gd name="T120" fmla="*/ 38 w 882"/>
                  <a:gd name="T121" fmla="*/ 59 h 239"/>
                  <a:gd name="T122" fmla="*/ 36 w 882"/>
                  <a:gd name="T123" fmla="*/ 57 h 239"/>
                  <a:gd name="T124" fmla="*/ 34 w 882"/>
                  <a:gd name="T125" fmla="*/ 55 h 2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1" name="Freeform 573"/>
              <p:cNvSpPr>
                <a:spLocks noEditPoints="1" noChangeArrowhead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4 w 878"/>
                  <a:gd name="T3" fmla="*/ 204 h 242"/>
                  <a:gd name="T4" fmla="*/ 872 w 878"/>
                  <a:gd name="T5" fmla="*/ 214 h 242"/>
                  <a:gd name="T6" fmla="*/ 872 w 878"/>
                  <a:gd name="T7" fmla="*/ 229 h 242"/>
                  <a:gd name="T8" fmla="*/ 874 w 878"/>
                  <a:gd name="T9" fmla="*/ 233 h 242"/>
                  <a:gd name="T10" fmla="*/ 878 w 878"/>
                  <a:gd name="T11" fmla="*/ 227 h 242"/>
                  <a:gd name="T12" fmla="*/ 869 w 878"/>
                  <a:gd name="T13" fmla="*/ 132 h 242"/>
                  <a:gd name="T14" fmla="*/ 859 w 878"/>
                  <a:gd name="T15" fmla="*/ 100 h 242"/>
                  <a:gd name="T16" fmla="*/ 850 w 878"/>
                  <a:gd name="T17" fmla="*/ 70 h 242"/>
                  <a:gd name="T18" fmla="*/ 848 w 878"/>
                  <a:gd name="T19" fmla="*/ 75 h 242"/>
                  <a:gd name="T20" fmla="*/ 857 w 878"/>
                  <a:gd name="T21" fmla="*/ 108 h 242"/>
                  <a:gd name="T22" fmla="*/ 865 w 878"/>
                  <a:gd name="T23" fmla="*/ 140 h 242"/>
                  <a:gd name="T24" fmla="*/ 869 w 878"/>
                  <a:gd name="T25" fmla="*/ 132 h 242"/>
                  <a:gd name="T26" fmla="*/ 842 w 878"/>
                  <a:gd name="T27" fmla="*/ 51 h 242"/>
                  <a:gd name="T28" fmla="*/ 825 w 878"/>
                  <a:gd name="T29" fmla="*/ 15 h 242"/>
                  <a:gd name="T30" fmla="*/ 815 w 878"/>
                  <a:gd name="T31" fmla="*/ 2 h 242"/>
                  <a:gd name="T32" fmla="*/ 823 w 878"/>
                  <a:gd name="T33" fmla="*/ 20 h 242"/>
                  <a:gd name="T34" fmla="*/ 840 w 878"/>
                  <a:gd name="T35" fmla="*/ 57 h 242"/>
                  <a:gd name="T36" fmla="*/ 848 w 878"/>
                  <a:gd name="T37" fmla="*/ 74 h 242"/>
                  <a:gd name="T38" fmla="*/ 850 w 878"/>
                  <a:gd name="T39" fmla="*/ 68 h 242"/>
                  <a:gd name="T40" fmla="*/ 26 w 878"/>
                  <a:gd name="T41" fmla="*/ 72 h 242"/>
                  <a:gd name="T42" fmla="*/ 13 w 878"/>
                  <a:gd name="T43" fmla="*/ 113 h 242"/>
                  <a:gd name="T44" fmla="*/ 5 w 878"/>
                  <a:gd name="T45" fmla="*/ 157 h 242"/>
                  <a:gd name="T46" fmla="*/ 0 w 878"/>
                  <a:gd name="T47" fmla="*/ 201 h 242"/>
                  <a:gd name="T48" fmla="*/ 0 w 878"/>
                  <a:gd name="T49" fmla="*/ 225 h 242"/>
                  <a:gd name="T50" fmla="*/ 2 w 878"/>
                  <a:gd name="T51" fmla="*/ 235 h 242"/>
                  <a:gd name="T52" fmla="*/ 5 w 878"/>
                  <a:gd name="T53" fmla="*/ 233 h 242"/>
                  <a:gd name="T54" fmla="*/ 5 w 878"/>
                  <a:gd name="T55" fmla="*/ 201 h 242"/>
                  <a:gd name="T56" fmla="*/ 9 w 878"/>
                  <a:gd name="T57" fmla="*/ 157 h 242"/>
                  <a:gd name="T58" fmla="*/ 19 w 878"/>
                  <a:gd name="T59" fmla="*/ 115 h 242"/>
                  <a:gd name="T60" fmla="*/ 30 w 878"/>
                  <a:gd name="T61" fmla="*/ 75 h 242"/>
                  <a:gd name="T62" fmla="*/ 36 w 878"/>
                  <a:gd name="T63" fmla="*/ 55 h 2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2" name="Freeform 574"/>
              <p:cNvSpPr>
                <a:spLocks noEditPoints="1" noChangeArrowhead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0 h 248"/>
                  <a:gd name="T42" fmla="*/ 838 w 872"/>
                  <a:gd name="T43" fmla="*/ 51 h 248"/>
                  <a:gd name="T44" fmla="*/ 830 w 872"/>
                  <a:gd name="T45" fmla="*/ 34 h 248"/>
                  <a:gd name="T46" fmla="*/ 823 w 872"/>
                  <a:gd name="T47" fmla="*/ 17 h 248"/>
                  <a:gd name="T48" fmla="*/ 813 w 872"/>
                  <a:gd name="T49" fmla="*/ 0 h 248"/>
                  <a:gd name="T50" fmla="*/ 811 w 872"/>
                  <a:gd name="T51" fmla="*/ 3 h 248"/>
                  <a:gd name="T52" fmla="*/ 810 w 872"/>
                  <a:gd name="T53" fmla="*/ 5 h 248"/>
                  <a:gd name="T54" fmla="*/ 827 w 872"/>
                  <a:gd name="T55" fmla="*/ 37 h 248"/>
                  <a:gd name="T56" fmla="*/ 842 w 872"/>
                  <a:gd name="T57" fmla="*/ 72 h 248"/>
                  <a:gd name="T58" fmla="*/ 853 w 872"/>
                  <a:gd name="T59" fmla="*/ 106 h 248"/>
                  <a:gd name="T60" fmla="*/ 861 w 872"/>
                  <a:gd name="T61" fmla="*/ 142 h 248"/>
                  <a:gd name="T62" fmla="*/ 863 w 872"/>
                  <a:gd name="T63" fmla="*/ 138 h 248"/>
                  <a:gd name="T64" fmla="*/ 865 w 872"/>
                  <a:gd name="T65" fmla="*/ 134 h 248"/>
                  <a:gd name="T66" fmla="*/ 34 w 872"/>
                  <a:gd name="T67" fmla="*/ 53 h 248"/>
                  <a:gd name="T68" fmla="*/ 26 w 872"/>
                  <a:gd name="T69" fmla="*/ 72 h 248"/>
                  <a:gd name="T70" fmla="*/ 20 w 872"/>
                  <a:gd name="T71" fmla="*/ 92 h 248"/>
                  <a:gd name="T72" fmla="*/ 13 w 872"/>
                  <a:gd name="T73" fmla="*/ 113 h 248"/>
                  <a:gd name="T74" fmla="*/ 9 w 872"/>
                  <a:gd name="T75" fmla="*/ 134 h 248"/>
                  <a:gd name="T76" fmla="*/ 5 w 872"/>
                  <a:gd name="T77" fmla="*/ 155 h 248"/>
                  <a:gd name="T78" fmla="*/ 1 w 872"/>
                  <a:gd name="T79" fmla="*/ 176 h 248"/>
                  <a:gd name="T80" fmla="*/ 1 w 872"/>
                  <a:gd name="T81" fmla="*/ 199 h 248"/>
                  <a:gd name="T82" fmla="*/ 0 w 872"/>
                  <a:gd name="T83" fmla="*/ 221 h 248"/>
                  <a:gd name="T84" fmla="*/ 0 w 872"/>
                  <a:gd name="T85" fmla="*/ 227 h 248"/>
                  <a:gd name="T86" fmla="*/ 0 w 872"/>
                  <a:gd name="T87" fmla="*/ 233 h 248"/>
                  <a:gd name="T88" fmla="*/ 3 w 872"/>
                  <a:gd name="T89" fmla="*/ 240 h 248"/>
                  <a:gd name="T90" fmla="*/ 5 w 872"/>
                  <a:gd name="T91" fmla="*/ 248 h 248"/>
                  <a:gd name="T92" fmla="*/ 5 w 872"/>
                  <a:gd name="T93" fmla="*/ 235 h 248"/>
                  <a:gd name="T94" fmla="*/ 5 w 872"/>
                  <a:gd name="T95" fmla="*/ 221 h 248"/>
                  <a:gd name="T96" fmla="*/ 5 w 872"/>
                  <a:gd name="T97" fmla="*/ 199 h 248"/>
                  <a:gd name="T98" fmla="*/ 7 w 872"/>
                  <a:gd name="T99" fmla="*/ 178 h 248"/>
                  <a:gd name="T100" fmla="*/ 9 w 872"/>
                  <a:gd name="T101" fmla="*/ 157 h 248"/>
                  <a:gd name="T102" fmla="*/ 13 w 872"/>
                  <a:gd name="T103" fmla="*/ 136 h 248"/>
                  <a:gd name="T104" fmla="*/ 19 w 872"/>
                  <a:gd name="T105" fmla="*/ 115 h 248"/>
                  <a:gd name="T106" fmla="*/ 24 w 872"/>
                  <a:gd name="T107" fmla="*/ 94 h 248"/>
                  <a:gd name="T108" fmla="*/ 30 w 872"/>
                  <a:gd name="T109" fmla="*/ 75 h 248"/>
                  <a:gd name="T110" fmla="*/ 38 w 872"/>
                  <a:gd name="T111" fmla="*/ 56 h 248"/>
                  <a:gd name="T112" fmla="*/ 36 w 872"/>
                  <a:gd name="T113" fmla="*/ 55 h 248"/>
                  <a:gd name="T114" fmla="*/ 34 w 872"/>
                  <a:gd name="T115" fmla="*/ 53 h 2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3" name="Freeform 575"/>
              <p:cNvSpPr>
                <a:spLocks noEditPoints="1" noChangeArrowhead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4" name="Freeform 576"/>
              <p:cNvSpPr>
                <a:spLocks noEditPoints="1" noChangeArrowhead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5" name="Freeform 577"/>
              <p:cNvSpPr>
                <a:spLocks noEditPoints="1" noChangeArrowhead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6" name="Freeform 578"/>
              <p:cNvSpPr>
                <a:spLocks noEditPoints="1" noChangeArrowhead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7" name="Freeform 579"/>
              <p:cNvSpPr>
                <a:spLocks noEditPoints="1" noChangeArrowhead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8" name="Freeform 580"/>
              <p:cNvSpPr>
                <a:spLocks noEditPoints="1" noChangeArrowhead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9" name="Freeform 581"/>
              <p:cNvSpPr>
                <a:spLocks noEditPoints="1" noChangeArrowhead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0" name="Freeform 582"/>
              <p:cNvSpPr>
                <a:spLocks noEditPoints="1" noChangeArrowhead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1" name="Freeform 583"/>
              <p:cNvSpPr>
                <a:spLocks noEditPoints="1" noChangeArrowhead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6 h 288"/>
                  <a:gd name="T46" fmla="*/ 788 w 831"/>
                  <a:gd name="T47" fmla="*/ 23 h 288"/>
                  <a:gd name="T48" fmla="*/ 795 w 831"/>
                  <a:gd name="T49" fmla="*/ 40 h 288"/>
                  <a:gd name="T50" fmla="*/ 803 w 831"/>
                  <a:gd name="T51" fmla="*/ 59 h 288"/>
                  <a:gd name="T52" fmla="*/ 810 w 831"/>
                  <a:gd name="T53" fmla="*/ 78 h 288"/>
                  <a:gd name="T54" fmla="*/ 814 w 831"/>
                  <a:gd name="T55" fmla="*/ 99 h 288"/>
                  <a:gd name="T56" fmla="*/ 820 w 831"/>
                  <a:gd name="T57" fmla="*/ 118 h 288"/>
                  <a:gd name="T58" fmla="*/ 824 w 831"/>
                  <a:gd name="T59" fmla="*/ 139 h 288"/>
                  <a:gd name="T60" fmla="*/ 826 w 831"/>
                  <a:gd name="T61" fmla="*/ 158 h 288"/>
                  <a:gd name="T62" fmla="*/ 828 w 831"/>
                  <a:gd name="T63" fmla="*/ 154 h 288"/>
                  <a:gd name="T64" fmla="*/ 829 w 831"/>
                  <a:gd name="T65" fmla="*/ 150 h 288"/>
                  <a:gd name="T66" fmla="*/ 31 w 831"/>
                  <a:gd name="T67" fmla="*/ 46 h 288"/>
                  <a:gd name="T68" fmla="*/ 18 w 831"/>
                  <a:gd name="T69" fmla="*/ 82 h 288"/>
                  <a:gd name="T70" fmla="*/ 8 w 831"/>
                  <a:gd name="T71" fmla="*/ 120 h 288"/>
                  <a:gd name="T72" fmla="*/ 2 w 831"/>
                  <a:gd name="T73" fmla="*/ 160 h 288"/>
                  <a:gd name="T74" fmla="*/ 0 w 831"/>
                  <a:gd name="T75" fmla="*/ 199 h 288"/>
                  <a:gd name="T76" fmla="*/ 0 w 831"/>
                  <a:gd name="T77" fmla="*/ 218 h 288"/>
                  <a:gd name="T78" fmla="*/ 2 w 831"/>
                  <a:gd name="T79" fmla="*/ 237 h 288"/>
                  <a:gd name="T80" fmla="*/ 4 w 831"/>
                  <a:gd name="T81" fmla="*/ 256 h 288"/>
                  <a:gd name="T82" fmla="*/ 8 w 831"/>
                  <a:gd name="T83" fmla="*/ 275 h 288"/>
                  <a:gd name="T84" fmla="*/ 10 w 831"/>
                  <a:gd name="T85" fmla="*/ 277 h 288"/>
                  <a:gd name="T86" fmla="*/ 12 w 831"/>
                  <a:gd name="T87" fmla="*/ 283 h 288"/>
                  <a:gd name="T88" fmla="*/ 16 w 831"/>
                  <a:gd name="T89" fmla="*/ 288 h 288"/>
                  <a:gd name="T90" fmla="*/ 12 w 831"/>
                  <a:gd name="T91" fmla="*/ 268 h 288"/>
                  <a:gd name="T92" fmla="*/ 8 w 831"/>
                  <a:gd name="T93" fmla="*/ 245 h 288"/>
                  <a:gd name="T94" fmla="*/ 6 w 831"/>
                  <a:gd name="T95" fmla="*/ 222 h 288"/>
                  <a:gd name="T96" fmla="*/ 6 w 831"/>
                  <a:gd name="T97" fmla="*/ 199 h 288"/>
                  <a:gd name="T98" fmla="*/ 8 w 831"/>
                  <a:gd name="T99" fmla="*/ 160 h 288"/>
                  <a:gd name="T100" fmla="*/ 12 w 831"/>
                  <a:gd name="T101" fmla="*/ 122 h 288"/>
                  <a:gd name="T102" fmla="*/ 21 w 831"/>
                  <a:gd name="T103" fmla="*/ 86 h 288"/>
                  <a:gd name="T104" fmla="*/ 33 w 831"/>
                  <a:gd name="T105" fmla="*/ 50 h 288"/>
                  <a:gd name="T106" fmla="*/ 31 w 831"/>
                  <a:gd name="T107" fmla="*/ 48 h 288"/>
                  <a:gd name="T108" fmla="*/ 31 w 831"/>
                  <a:gd name="T109" fmla="*/ 46 h 28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2" name="Freeform 584"/>
              <p:cNvSpPr>
                <a:spLocks noEditPoints="1" noChangeArrowhead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6 w 827"/>
                  <a:gd name="T43" fmla="*/ 21 h 311"/>
                  <a:gd name="T44" fmla="*/ 776 w 827"/>
                  <a:gd name="T45" fmla="*/ 23 h 311"/>
                  <a:gd name="T46" fmla="*/ 784 w 827"/>
                  <a:gd name="T47" fmla="*/ 40 h 311"/>
                  <a:gd name="T48" fmla="*/ 793 w 827"/>
                  <a:gd name="T49" fmla="*/ 59 h 311"/>
                  <a:gd name="T50" fmla="*/ 801 w 827"/>
                  <a:gd name="T51" fmla="*/ 78 h 311"/>
                  <a:gd name="T52" fmla="*/ 807 w 827"/>
                  <a:gd name="T53" fmla="*/ 97 h 311"/>
                  <a:gd name="T54" fmla="*/ 812 w 827"/>
                  <a:gd name="T55" fmla="*/ 116 h 311"/>
                  <a:gd name="T56" fmla="*/ 816 w 827"/>
                  <a:gd name="T57" fmla="*/ 137 h 311"/>
                  <a:gd name="T58" fmla="*/ 820 w 827"/>
                  <a:gd name="T59" fmla="*/ 157 h 311"/>
                  <a:gd name="T60" fmla="*/ 822 w 827"/>
                  <a:gd name="T61" fmla="*/ 178 h 311"/>
                  <a:gd name="T62" fmla="*/ 824 w 827"/>
                  <a:gd name="T63" fmla="*/ 173 h 311"/>
                  <a:gd name="T64" fmla="*/ 826 w 827"/>
                  <a:gd name="T65" fmla="*/ 169 h 311"/>
                  <a:gd name="T66" fmla="*/ 29 w 827"/>
                  <a:gd name="T67" fmla="*/ 63 h 311"/>
                  <a:gd name="T68" fmla="*/ 17 w 827"/>
                  <a:gd name="T69" fmla="*/ 99 h 311"/>
                  <a:gd name="T70" fmla="*/ 8 w 827"/>
                  <a:gd name="T71" fmla="*/ 137 h 311"/>
                  <a:gd name="T72" fmla="*/ 2 w 827"/>
                  <a:gd name="T73" fmla="*/ 175 h 311"/>
                  <a:gd name="T74" fmla="*/ 0 w 827"/>
                  <a:gd name="T75" fmla="*/ 214 h 311"/>
                  <a:gd name="T76" fmla="*/ 2 w 827"/>
                  <a:gd name="T77" fmla="*/ 235 h 311"/>
                  <a:gd name="T78" fmla="*/ 4 w 827"/>
                  <a:gd name="T79" fmla="*/ 256 h 311"/>
                  <a:gd name="T80" fmla="*/ 6 w 827"/>
                  <a:gd name="T81" fmla="*/ 277 h 311"/>
                  <a:gd name="T82" fmla="*/ 10 w 827"/>
                  <a:gd name="T83" fmla="*/ 296 h 311"/>
                  <a:gd name="T84" fmla="*/ 14 w 827"/>
                  <a:gd name="T85" fmla="*/ 303 h 311"/>
                  <a:gd name="T86" fmla="*/ 17 w 827"/>
                  <a:gd name="T87" fmla="*/ 311 h 311"/>
                  <a:gd name="T88" fmla="*/ 12 w 827"/>
                  <a:gd name="T89" fmla="*/ 286 h 311"/>
                  <a:gd name="T90" fmla="*/ 8 w 827"/>
                  <a:gd name="T91" fmla="*/ 264 h 311"/>
                  <a:gd name="T92" fmla="*/ 6 w 827"/>
                  <a:gd name="T93" fmla="*/ 239 h 311"/>
                  <a:gd name="T94" fmla="*/ 6 w 827"/>
                  <a:gd name="T95" fmla="*/ 214 h 311"/>
                  <a:gd name="T96" fmla="*/ 8 w 827"/>
                  <a:gd name="T97" fmla="*/ 175 h 311"/>
                  <a:gd name="T98" fmla="*/ 14 w 827"/>
                  <a:gd name="T99" fmla="*/ 139 h 311"/>
                  <a:gd name="T100" fmla="*/ 21 w 827"/>
                  <a:gd name="T101" fmla="*/ 101 h 311"/>
                  <a:gd name="T102" fmla="*/ 33 w 827"/>
                  <a:gd name="T103" fmla="*/ 66 h 311"/>
                  <a:gd name="T104" fmla="*/ 31 w 827"/>
                  <a:gd name="T105" fmla="*/ 65 h 311"/>
                  <a:gd name="T106" fmla="*/ 29 w 827"/>
                  <a:gd name="T107" fmla="*/ 63 h 311"/>
                  <a:gd name="T108" fmla="*/ 765 w 827"/>
                  <a:gd name="T109" fmla="*/ 2 h 311"/>
                  <a:gd name="T110" fmla="*/ 765 w 827"/>
                  <a:gd name="T111" fmla="*/ 2 h 311"/>
                  <a:gd name="T112" fmla="*/ 765 w 827"/>
                  <a:gd name="T113" fmla="*/ 0 h 311"/>
                  <a:gd name="T114" fmla="*/ 765 w 827"/>
                  <a:gd name="T115" fmla="*/ 2 h 3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3" name="Freeform 585"/>
              <p:cNvSpPr>
                <a:spLocks noEditPoints="1" noChangeArrowhead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14 h 317"/>
                  <a:gd name="T2" fmla="*/ 822 w 822"/>
                  <a:gd name="T3" fmla="*/ 209 h 317"/>
                  <a:gd name="T4" fmla="*/ 822 w 822"/>
                  <a:gd name="T5" fmla="*/ 203 h 317"/>
                  <a:gd name="T6" fmla="*/ 820 w 822"/>
                  <a:gd name="T7" fmla="*/ 205 h 317"/>
                  <a:gd name="T8" fmla="*/ 818 w 822"/>
                  <a:gd name="T9" fmla="*/ 205 h 317"/>
                  <a:gd name="T10" fmla="*/ 818 w 822"/>
                  <a:gd name="T11" fmla="*/ 209 h 317"/>
                  <a:gd name="T12" fmla="*/ 818 w 822"/>
                  <a:gd name="T13" fmla="*/ 214 h 317"/>
                  <a:gd name="T14" fmla="*/ 816 w 822"/>
                  <a:gd name="T15" fmla="*/ 235 h 317"/>
                  <a:gd name="T16" fmla="*/ 816 w 822"/>
                  <a:gd name="T17" fmla="*/ 254 h 317"/>
                  <a:gd name="T18" fmla="*/ 818 w 822"/>
                  <a:gd name="T19" fmla="*/ 252 h 317"/>
                  <a:gd name="T20" fmla="*/ 820 w 822"/>
                  <a:gd name="T21" fmla="*/ 248 h 317"/>
                  <a:gd name="T22" fmla="*/ 822 w 822"/>
                  <a:gd name="T23" fmla="*/ 231 h 317"/>
                  <a:gd name="T24" fmla="*/ 822 w 822"/>
                  <a:gd name="T25" fmla="*/ 214 h 317"/>
                  <a:gd name="T26" fmla="*/ 820 w 822"/>
                  <a:gd name="T27" fmla="*/ 173 h 317"/>
                  <a:gd name="T28" fmla="*/ 818 w 822"/>
                  <a:gd name="T29" fmla="*/ 154 h 317"/>
                  <a:gd name="T30" fmla="*/ 814 w 822"/>
                  <a:gd name="T31" fmla="*/ 133 h 317"/>
                  <a:gd name="T32" fmla="*/ 808 w 822"/>
                  <a:gd name="T33" fmla="*/ 114 h 317"/>
                  <a:gd name="T34" fmla="*/ 804 w 822"/>
                  <a:gd name="T35" fmla="*/ 93 h 317"/>
                  <a:gd name="T36" fmla="*/ 797 w 822"/>
                  <a:gd name="T37" fmla="*/ 74 h 317"/>
                  <a:gd name="T38" fmla="*/ 789 w 822"/>
                  <a:gd name="T39" fmla="*/ 55 h 317"/>
                  <a:gd name="T40" fmla="*/ 782 w 822"/>
                  <a:gd name="T41" fmla="*/ 38 h 317"/>
                  <a:gd name="T42" fmla="*/ 774 w 822"/>
                  <a:gd name="T43" fmla="*/ 21 h 317"/>
                  <a:gd name="T44" fmla="*/ 772 w 822"/>
                  <a:gd name="T45" fmla="*/ 23 h 317"/>
                  <a:gd name="T46" fmla="*/ 770 w 822"/>
                  <a:gd name="T47" fmla="*/ 25 h 317"/>
                  <a:gd name="T48" fmla="*/ 780 w 822"/>
                  <a:gd name="T49" fmla="*/ 42 h 317"/>
                  <a:gd name="T50" fmla="*/ 787 w 822"/>
                  <a:gd name="T51" fmla="*/ 61 h 317"/>
                  <a:gd name="T52" fmla="*/ 795 w 822"/>
                  <a:gd name="T53" fmla="*/ 80 h 317"/>
                  <a:gd name="T54" fmla="*/ 801 w 822"/>
                  <a:gd name="T55" fmla="*/ 101 h 317"/>
                  <a:gd name="T56" fmla="*/ 806 w 822"/>
                  <a:gd name="T57" fmla="*/ 120 h 317"/>
                  <a:gd name="T58" fmla="*/ 810 w 822"/>
                  <a:gd name="T59" fmla="*/ 140 h 317"/>
                  <a:gd name="T60" fmla="*/ 814 w 822"/>
                  <a:gd name="T61" fmla="*/ 161 h 317"/>
                  <a:gd name="T62" fmla="*/ 816 w 822"/>
                  <a:gd name="T63" fmla="*/ 182 h 317"/>
                  <a:gd name="T64" fmla="*/ 818 w 822"/>
                  <a:gd name="T65" fmla="*/ 176 h 317"/>
                  <a:gd name="T66" fmla="*/ 820 w 822"/>
                  <a:gd name="T67" fmla="*/ 173 h 317"/>
                  <a:gd name="T68" fmla="*/ 27 w 822"/>
                  <a:gd name="T69" fmla="*/ 65 h 317"/>
                  <a:gd name="T70" fmla="*/ 15 w 822"/>
                  <a:gd name="T71" fmla="*/ 101 h 317"/>
                  <a:gd name="T72" fmla="*/ 6 w 822"/>
                  <a:gd name="T73" fmla="*/ 137 h 317"/>
                  <a:gd name="T74" fmla="*/ 2 w 822"/>
                  <a:gd name="T75" fmla="*/ 175 h 317"/>
                  <a:gd name="T76" fmla="*/ 0 w 822"/>
                  <a:gd name="T77" fmla="*/ 214 h 317"/>
                  <a:gd name="T78" fmla="*/ 0 w 822"/>
                  <a:gd name="T79" fmla="*/ 237 h 317"/>
                  <a:gd name="T80" fmla="*/ 2 w 822"/>
                  <a:gd name="T81" fmla="*/ 260 h 317"/>
                  <a:gd name="T82" fmla="*/ 6 w 822"/>
                  <a:gd name="T83" fmla="*/ 283 h 317"/>
                  <a:gd name="T84" fmla="*/ 10 w 822"/>
                  <a:gd name="T85" fmla="*/ 303 h 317"/>
                  <a:gd name="T86" fmla="*/ 13 w 822"/>
                  <a:gd name="T87" fmla="*/ 311 h 317"/>
                  <a:gd name="T88" fmla="*/ 17 w 822"/>
                  <a:gd name="T89" fmla="*/ 317 h 317"/>
                  <a:gd name="T90" fmla="*/ 12 w 822"/>
                  <a:gd name="T91" fmla="*/ 292 h 317"/>
                  <a:gd name="T92" fmla="*/ 8 w 822"/>
                  <a:gd name="T93" fmla="*/ 267 h 317"/>
                  <a:gd name="T94" fmla="*/ 6 w 822"/>
                  <a:gd name="T95" fmla="*/ 241 h 317"/>
                  <a:gd name="T96" fmla="*/ 4 w 822"/>
                  <a:gd name="T97" fmla="*/ 214 h 317"/>
                  <a:gd name="T98" fmla="*/ 6 w 822"/>
                  <a:gd name="T99" fmla="*/ 176 h 317"/>
                  <a:gd name="T100" fmla="*/ 12 w 822"/>
                  <a:gd name="T101" fmla="*/ 139 h 317"/>
                  <a:gd name="T102" fmla="*/ 19 w 822"/>
                  <a:gd name="T103" fmla="*/ 102 h 317"/>
                  <a:gd name="T104" fmla="*/ 30 w 822"/>
                  <a:gd name="T105" fmla="*/ 68 h 317"/>
                  <a:gd name="T106" fmla="*/ 29 w 822"/>
                  <a:gd name="T107" fmla="*/ 66 h 317"/>
                  <a:gd name="T108" fmla="*/ 27 w 822"/>
                  <a:gd name="T109" fmla="*/ 65 h 317"/>
                  <a:gd name="T110" fmla="*/ 759 w 822"/>
                  <a:gd name="T111" fmla="*/ 4 h 317"/>
                  <a:gd name="T112" fmla="*/ 759 w 822"/>
                  <a:gd name="T113" fmla="*/ 4 h 317"/>
                  <a:gd name="T114" fmla="*/ 761 w 822"/>
                  <a:gd name="T115" fmla="*/ 2 h 317"/>
                  <a:gd name="T116" fmla="*/ 761 w 822"/>
                  <a:gd name="T117" fmla="*/ 0 h 317"/>
                  <a:gd name="T118" fmla="*/ 761 w 822"/>
                  <a:gd name="T119" fmla="*/ 4 h 317"/>
                  <a:gd name="T120" fmla="*/ 759 w 822"/>
                  <a:gd name="T121" fmla="*/ 6 h 317"/>
                  <a:gd name="T122" fmla="*/ 759 w 822"/>
                  <a:gd name="T123" fmla="*/ 4 h 3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4" name="Freeform 586"/>
              <p:cNvSpPr>
                <a:spLocks noEditPoints="1" noChangeArrowhead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7 w 818"/>
                  <a:gd name="T37" fmla="*/ 4 h 322"/>
                  <a:gd name="T38" fmla="*/ 755 w 818"/>
                  <a:gd name="T39" fmla="*/ 6 h 322"/>
                  <a:gd name="T40" fmla="*/ 759 w 818"/>
                  <a:gd name="T41" fmla="*/ 4 h 322"/>
                  <a:gd name="T42" fmla="*/ 27 w 818"/>
                  <a:gd name="T43" fmla="*/ 64 h 322"/>
                  <a:gd name="T44" fmla="*/ 8 w 818"/>
                  <a:gd name="T45" fmla="*/ 137 h 322"/>
                  <a:gd name="T46" fmla="*/ 0 w 818"/>
                  <a:gd name="T47" fmla="*/ 212 h 322"/>
                  <a:gd name="T48" fmla="*/ 2 w 818"/>
                  <a:gd name="T49" fmla="*/ 262 h 322"/>
                  <a:gd name="T50" fmla="*/ 11 w 818"/>
                  <a:gd name="T51" fmla="*/ 309 h 322"/>
                  <a:gd name="T52" fmla="*/ 19 w 818"/>
                  <a:gd name="T53" fmla="*/ 322 h 322"/>
                  <a:gd name="T54" fmla="*/ 8 w 818"/>
                  <a:gd name="T55" fmla="*/ 269 h 322"/>
                  <a:gd name="T56" fmla="*/ 4 w 818"/>
                  <a:gd name="T57" fmla="*/ 212 h 322"/>
                  <a:gd name="T58" fmla="*/ 11 w 818"/>
                  <a:gd name="T59" fmla="*/ 138 h 322"/>
                  <a:gd name="T60" fmla="*/ 30 w 818"/>
                  <a:gd name="T61" fmla="*/ 68 h 322"/>
                  <a:gd name="T62" fmla="*/ 27 w 818"/>
                  <a:gd name="T63" fmla="*/ 64 h 3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5" name="Freeform 587"/>
              <p:cNvSpPr>
                <a:spLocks noEditPoints="1" noChangeArrowhead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2 h 328"/>
                  <a:gd name="T38" fmla="*/ 753 w 814"/>
                  <a:gd name="T39" fmla="*/ 4 h 328"/>
                  <a:gd name="T40" fmla="*/ 753 w 814"/>
                  <a:gd name="T41" fmla="*/ 7 h 328"/>
                  <a:gd name="T42" fmla="*/ 755 w 814"/>
                  <a:gd name="T43" fmla="*/ 2 h 328"/>
                  <a:gd name="T44" fmla="*/ 15 w 814"/>
                  <a:gd name="T45" fmla="*/ 98 h 328"/>
                  <a:gd name="T46" fmla="*/ 2 w 814"/>
                  <a:gd name="T47" fmla="*/ 172 h 328"/>
                  <a:gd name="T48" fmla="*/ 2 w 814"/>
                  <a:gd name="T49" fmla="*/ 237 h 328"/>
                  <a:gd name="T50" fmla="*/ 8 w 814"/>
                  <a:gd name="T51" fmla="*/ 288 h 328"/>
                  <a:gd name="T52" fmla="*/ 17 w 814"/>
                  <a:gd name="T53" fmla="*/ 320 h 328"/>
                  <a:gd name="T54" fmla="*/ 15 w 814"/>
                  <a:gd name="T55" fmla="*/ 299 h 328"/>
                  <a:gd name="T56" fmla="*/ 6 w 814"/>
                  <a:gd name="T57" fmla="*/ 241 h 328"/>
                  <a:gd name="T58" fmla="*/ 6 w 814"/>
                  <a:gd name="T59" fmla="*/ 172 h 328"/>
                  <a:gd name="T60" fmla="*/ 19 w 814"/>
                  <a:gd name="T61" fmla="*/ 100 h 328"/>
                  <a:gd name="T62" fmla="*/ 28 w 814"/>
                  <a:gd name="T63" fmla="*/ 66 h 3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6" name="Freeform 588"/>
              <p:cNvSpPr>
                <a:spLocks noEditPoints="1" noChangeArrowhead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49 w 808"/>
                  <a:gd name="T39" fmla="*/ 7 h 334"/>
                  <a:gd name="T40" fmla="*/ 751 w 808"/>
                  <a:gd name="T41" fmla="*/ 5 h 334"/>
                  <a:gd name="T42" fmla="*/ 26 w 808"/>
                  <a:gd name="T43" fmla="*/ 64 h 334"/>
                  <a:gd name="T44" fmla="*/ 7 w 808"/>
                  <a:gd name="T45" fmla="*/ 134 h 334"/>
                  <a:gd name="T46" fmla="*/ 0 w 808"/>
                  <a:gd name="T47" fmla="*/ 208 h 334"/>
                  <a:gd name="T48" fmla="*/ 4 w 808"/>
                  <a:gd name="T49" fmla="*/ 265 h 334"/>
                  <a:gd name="T50" fmla="*/ 15 w 808"/>
                  <a:gd name="T51" fmla="*/ 318 h 334"/>
                  <a:gd name="T52" fmla="*/ 24 w 808"/>
                  <a:gd name="T53" fmla="*/ 334 h 334"/>
                  <a:gd name="T54" fmla="*/ 9 w 808"/>
                  <a:gd name="T55" fmla="*/ 273 h 334"/>
                  <a:gd name="T56" fmla="*/ 6 w 808"/>
                  <a:gd name="T57" fmla="*/ 208 h 334"/>
                  <a:gd name="T58" fmla="*/ 11 w 808"/>
                  <a:gd name="T59" fmla="*/ 136 h 334"/>
                  <a:gd name="T60" fmla="*/ 30 w 808"/>
                  <a:gd name="T61" fmla="*/ 66 h 334"/>
                  <a:gd name="T62" fmla="*/ 26 w 808"/>
                  <a:gd name="T63" fmla="*/ 64 h 3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7" name="Freeform 589"/>
              <p:cNvSpPr>
                <a:spLocks noEditPoints="1" noChangeArrowhead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1 h 335"/>
                  <a:gd name="T38" fmla="*/ 747 w 804"/>
                  <a:gd name="T39" fmla="*/ 7 h 335"/>
                  <a:gd name="T40" fmla="*/ 749 w 804"/>
                  <a:gd name="T41" fmla="*/ 5 h 335"/>
                  <a:gd name="T42" fmla="*/ 26 w 804"/>
                  <a:gd name="T43" fmla="*/ 62 h 335"/>
                  <a:gd name="T44" fmla="*/ 7 w 804"/>
                  <a:gd name="T45" fmla="*/ 130 h 335"/>
                  <a:gd name="T46" fmla="*/ 0 w 804"/>
                  <a:gd name="T47" fmla="*/ 204 h 335"/>
                  <a:gd name="T48" fmla="*/ 5 w 804"/>
                  <a:gd name="T49" fmla="*/ 265 h 335"/>
                  <a:gd name="T50" fmla="*/ 19 w 804"/>
                  <a:gd name="T51" fmla="*/ 322 h 335"/>
                  <a:gd name="T52" fmla="*/ 28 w 804"/>
                  <a:gd name="T53" fmla="*/ 335 h 335"/>
                  <a:gd name="T54" fmla="*/ 11 w 804"/>
                  <a:gd name="T55" fmla="*/ 273 h 335"/>
                  <a:gd name="T56" fmla="*/ 5 w 804"/>
                  <a:gd name="T57" fmla="*/ 204 h 335"/>
                  <a:gd name="T58" fmla="*/ 11 w 804"/>
                  <a:gd name="T59" fmla="*/ 132 h 335"/>
                  <a:gd name="T60" fmla="*/ 30 w 804"/>
                  <a:gd name="T61" fmla="*/ 64 h 335"/>
                  <a:gd name="T62" fmla="*/ 26 w 804"/>
                  <a:gd name="T63" fmla="*/ 62 h 3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8" name="Freeform 590"/>
              <p:cNvSpPr>
                <a:spLocks noEditPoints="1" noChangeArrowhead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1 h 343"/>
                  <a:gd name="T38" fmla="*/ 741 w 798"/>
                  <a:gd name="T39" fmla="*/ 5 h 343"/>
                  <a:gd name="T40" fmla="*/ 743 w 798"/>
                  <a:gd name="T41" fmla="*/ 9 h 343"/>
                  <a:gd name="T42" fmla="*/ 745 w 798"/>
                  <a:gd name="T43" fmla="*/ 9 h 343"/>
                  <a:gd name="T44" fmla="*/ 24 w 798"/>
                  <a:gd name="T45" fmla="*/ 62 h 343"/>
                  <a:gd name="T46" fmla="*/ 5 w 798"/>
                  <a:gd name="T47" fmla="*/ 132 h 343"/>
                  <a:gd name="T48" fmla="*/ 0 w 798"/>
                  <a:gd name="T49" fmla="*/ 204 h 343"/>
                  <a:gd name="T50" fmla="*/ 3 w 798"/>
                  <a:gd name="T51" fmla="*/ 269 h 343"/>
                  <a:gd name="T52" fmla="*/ 18 w 798"/>
                  <a:gd name="T53" fmla="*/ 330 h 343"/>
                  <a:gd name="T54" fmla="*/ 28 w 798"/>
                  <a:gd name="T55" fmla="*/ 343 h 343"/>
                  <a:gd name="T56" fmla="*/ 11 w 798"/>
                  <a:gd name="T57" fmla="*/ 276 h 343"/>
                  <a:gd name="T58" fmla="*/ 3 w 798"/>
                  <a:gd name="T59" fmla="*/ 204 h 343"/>
                  <a:gd name="T60" fmla="*/ 9 w 798"/>
                  <a:gd name="T61" fmla="*/ 132 h 343"/>
                  <a:gd name="T62" fmla="*/ 28 w 798"/>
                  <a:gd name="T63" fmla="*/ 66 h 343"/>
                  <a:gd name="T64" fmla="*/ 24 w 798"/>
                  <a:gd name="T65" fmla="*/ 62 h 3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9" name="Freeform 591"/>
              <p:cNvSpPr>
                <a:spLocks noEditPoints="1" noChangeArrowhead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2 h 347"/>
                  <a:gd name="T40" fmla="*/ 738 w 795"/>
                  <a:gd name="T41" fmla="*/ 4 h 347"/>
                  <a:gd name="T42" fmla="*/ 740 w 795"/>
                  <a:gd name="T43" fmla="*/ 10 h 347"/>
                  <a:gd name="T44" fmla="*/ 744 w 795"/>
                  <a:gd name="T45" fmla="*/ 12 h 347"/>
                  <a:gd name="T46" fmla="*/ 25 w 795"/>
                  <a:gd name="T47" fmla="*/ 61 h 347"/>
                  <a:gd name="T48" fmla="*/ 6 w 795"/>
                  <a:gd name="T49" fmla="*/ 129 h 347"/>
                  <a:gd name="T50" fmla="*/ 0 w 795"/>
                  <a:gd name="T51" fmla="*/ 201 h 347"/>
                  <a:gd name="T52" fmla="*/ 6 w 795"/>
                  <a:gd name="T53" fmla="*/ 270 h 347"/>
                  <a:gd name="T54" fmla="*/ 23 w 795"/>
                  <a:gd name="T55" fmla="*/ 332 h 347"/>
                  <a:gd name="T56" fmla="*/ 33 w 795"/>
                  <a:gd name="T57" fmla="*/ 347 h 347"/>
                  <a:gd name="T58" fmla="*/ 12 w 795"/>
                  <a:gd name="T59" fmla="*/ 277 h 347"/>
                  <a:gd name="T60" fmla="*/ 4 w 795"/>
                  <a:gd name="T61" fmla="*/ 201 h 347"/>
                  <a:gd name="T62" fmla="*/ 12 w 795"/>
                  <a:gd name="T63" fmla="*/ 131 h 347"/>
                  <a:gd name="T64" fmla="*/ 29 w 795"/>
                  <a:gd name="T65" fmla="*/ 65 h 347"/>
                  <a:gd name="T66" fmla="*/ 25 w 795"/>
                  <a:gd name="T67" fmla="*/ 61 h 3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0" name="Freeform 592"/>
              <p:cNvSpPr>
                <a:spLocks noEditPoints="1" noChangeArrowhead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9 h 353"/>
                  <a:gd name="T6" fmla="*/ 784 w 791"/>
                  <a:gd name="T7" fmla="*/ 232 h 353"/>
                  <a:gd name="T8" fmla="*/ 782 w 791"/>
                  <a:gd name="T9" fmla="*/ 262 h 353"/>
                  <a:gd name="T10" fmla="*/ 788 w 791"/>
                  <a:gd name="T11" fmla="*/ 254 h 353"/>
                  <a:gd name="T12" fmla="*/ 791 w 791"/>
                  <a:gd name="T13" fmla="*/ 199 h 353"/>
                  <a:gd name="T14" fmla="*/ 789 w 791"/>
                  <a:gd name="T15" fmla="*/ 165 h 353"/>
                  <a:gd name="T16" fmla="*/ 784 w 791"/>
                  <a:gd name="T17" fmla="*/ 122 h 353"/>
                  <a:gd name="T18" fmla="*/ 772 w 791"/>
                  <a:gd name="T19" fmla="*/ 80 h 353"/>
                  <a:gd name="T20" fmla="*/ 757 w 791"/>
                  <a:gd name="T21" fmla="*/ 38 h 353"/>
                  <a:gd name="T22" fmla="*/ 746 w 791"/>
                  <a:gd name="T23" fmla="*/ 21 h 353"/>
                  <a:gd name="T24" fmla="*/ 753 w 791"/>
                  <a:gd name="T25" fmla="*/ 42 h 353"/>
                  <a:gd name="T26" fmla="*/ 769 w 791"/>
                  <a:gd name="T27" fmla="*/ 84 h 353"/>
                  <a:gd name="T28" fmla="*/ 780 w 791"/>
                  <a:gd name="T29" fmla="*/ 129 h 353"/>
                  <a:gd name="T30" fmla="*/ 786 w 791"/>
                  <a:gd name="T31" fmla="*/ 175 h 353"/>
                  <a:gd name="T32" fmla="*/ 788 w 791"/>
                  <a:gd name="T33" fmla="*/ 192 h 353"/>
                  <a:gd name="T34" fmla="*/ 742 w 791"/>
                  <a:gd name="T35" fmla="*/ 10 h 353"/>
                  <a:gd name="T36" fmla="*/ 736 w 791"/>
                  <a:gd name="T37" fmla="*/ 0 h 353"/>
                  <a:gd name="T38" fmla="*/ 736 w 791"/>
                  <a:gd name="T39" fmla="*/ 4 h 353"/>
                  <a:gd name="T40" fmla="*/ 738 w 791"/>
                  <a:gd name="T41" fmla="*/ 12 h 353"/>
                  <a:gd name="T42" fmla="*/ 742 w 791"/>
                  <a:gd name="T43" fmla="*/ 15 h 353"/>
                  <a:gd name="T44" fmla="*/ 25 w 791"/>
                  <a:gd name="T45" fmla="*/ 61 h 353"/>
                  <a:gd name="T46" fmla="*/ 6 w 791"/>
                  <a:gd name="T47" fmla="*/ 127 h 353"/>
                  <a:gd name="T48" fmla="*/ 0 w 791"/>
                  <a:gd name="T49" fmla="*/ 199 h 353"/>
                  <a:gd name="T50" fmla="*/ 8 w 791"/>
                  <a:gd name="T51" fmla="*/ 271 h 353"/>
                  <a:gd name="T52" fmla="*/ 25 w 791"/>
                  <a:gd name="T53" fmla="*/ 338 h 353"/>
                  <a:gd name="T54" fmla="*/ 36 w 791"/>
                  <a:gd name="T55" fmla="*/ 353 h 353"/>
                  <a:gd name="T56" fmla="*/ 23 w 791"/>
                  <a:gd name="T57" fmla="*/ 317 h 353"/>
                  <a:gd name="T58" fmla="*/ 14 w 791"/>
                  <a:gd name="T59" fmla="*/ 279 h 353"/>
                  <a:gd name="T60" fmla="*/ 8 w 791"/>
                  <a:gd name="T61" fmla="*/ 239 h 353"/>
                  <a:gd name="T62" fmla="*/ 6 w 791"/>
                  <a:gd name="T63" fmla="*/ 199 h 353"/>
                  <a:gd name="T64" fmla="*/ 12 w 791"/>
                  <a:gd name="T65" fmla="*/ 129 h 353"/>
                  <a:gd name="T66" fmla="*/ 29 w 791"/>
                  <a:gd name="T67" fmla="*/ 65 h 353"/>
                  <a:gd name="T68" fmla="*/ 25 w 791"/>
                  <a:gd name="T69" fmla="*/ 61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1" name="Freeform 593"/>
              <p:cNvSpPr>
                <a:spLocks noEditPoints="1" noChangeArrowhead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2 w 786"/>
                  <a:gd name="T21" fmla="*/ 0 h 357"/>
                  <a:gd name="T22" fmla="*/ 731 w 786"/>
                  <a:gd name="T23" fmla="*/ 2 h 357"/>
                  <a:gd name="T24" fmla="*/ 753 w 786"/>
                  <a:gd name="T25" fmla="*/ 47 h 357"/>
                  <a:gd name="T26" fmla="*/ 768 w 786"/>
                  <a:gd name="T27" fmla="*/ 93 h 357"/>
                  <a:gd name="T28" fmla="*/ 778 w 786"/>
                  <a:gd name="T29" fmla="*/ 144 h 357"/>
                  <a:gd name="T30" fmla="*/ 782 w 786"/>
                  <a:gd name="T31" fmla="*/ 195 h 357"/>
                  <a:gd name="T32" fmla="*/ 780 w 786"/>
                  <a:gd name="T33" fmla="*/ 229 h 357"/>
                  <a:gd name="T34" fmla="*/ 776 w 786"/>
                  <a:gd name="T35" fmla="*/ 262 h 357"/>
                  <a:gd name="T36" fmla="*/ 782 w 786"/>
                  <a:gd name="T37" fmla="*/ 254 h 357"/>
                  <a:gd name="T38" fmla="*/ 786 w 786"/>
                  <a:gd name="T39" fmla="*/ 226 h 357"/>
                  <a:gd name="T40" fmla="*/ 786 w 786"/>
                  <a:gd name="T41" fmla="*/ 195 h 357"/>
                  <a:gd name="T42" fmla="*/ 15 w 786"/>
                  <a:gd name="T43" fmla="*/ 91 h 357"/>
                  <a:gd name="T44" fmla="*/ 2 w 786"/>
                  <a:gd name="T45" fmla="*/ 159 h 357"/>
                  <a:gd name="T46" fmla="*/ 2 w 786"/>
                  <a:gd name="T47" fmla="*/ 233 h 357"/>
                  <a:gd name="T48" fmla="*/ 17 w 786"/>
                  <a:gd name="T49" fmla="*/ 307 h 357"/>
                  <a:gd name="T50" fmla="*/ 34 w 786"/>
                  <a:gd name="T51" fmla="*/ 349 h 357"/>
                  <a:gd name="T52" fmla="*/ 32 w 786"/>
                  <a:gd name="T53" fmla="*/ 338 h 357"/>
                  <a:gd name="T54" fmla="*/ 19 w 786"/>
                  <a:gd name="T55" fmla="*/ 298 h 357"/>
                  <a:gd name="T56" fmla="*/ 10 w 786"/>
                  <a:gd name="T57" fmla="*/ 258 h 357"/>
                  <a:gd name="T58" fmla="*/ 6 w 786"/>
                  <a:gd name="T59" fmla="*/ 216 h 357"/>
                  <a:gd name="T60" fmla="*/ 8 w 786"/>
                  <a:gd name="T61" fmla="*/ 161 h 357"/>
                  <a:gd name="T62" fmla="*/ 19 w 786"/>
                  <a:gd name="T63" fmla="*/ 95 h 357"/>
                  <a:gd name="T64" fmla="*/ 27 w 786"/>
                  <a:gd name="T65" fmla="*/ 61 h 3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2" name="Freeform 594"/>
              <p:cNvSpPr>
                <a:spLocks noEditPoints="1" noChangeArrowhead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78 w 780"/>
                  <a:gd name="T3" fmla="*/ 146 h 362"/>
                  <a:gd name="T4" fmla="*/ 768 w 780"/>
                  <a:gd name="T5" fmla="*/ 102 h 362"/>
                  <a:gd name="T6" fmla="*/ 755 w 780"/>
                  <a:gd name="T7" fmla="*/ 59 h 362"/>
                  <a:gd name="T8" fmla="*/ 738 w 780"/>
                  <a:gd name="T9" fmla="*/ 19 h 362"/>
                  <a:gd name="T10" fmla="*/ 736 w 780"/>
                  <a:gd name="T11" fmla="*/ 19 h 362"/>
                  <a:gd name="T12" fmla="*/ 732 w 780"/>
                  <a:gd name="T13" fmla="*/ 8 h 362"/>
                  <a:gd name="T14" fmla="*/ 728 w 780"/>
                  <a:gd name="T15" fmla="*/ 2 h 362"/>
                  <a:gd name="T16" fmla="*/ 727 w 780"/>
                  <a:gd name="T17" fmla="*/ 4 h 362"/>
                  <a:gd name="T18" fmla="*/ 736 w 780"/>
                  <a:gd name="T19" fmla="*/ 27 h 362"/>
                  <a:gd name="T20" fmla="*/ 755 w 780"/>
                  <a:gd name="T21" fmla="*/ 70 h 362"/>
                  <a:gd name="T22" fmla="*/ 768 w 780"/>
                  <a:gd name="T23" fmla="*/ 120 h 362"/>
                  <a:gd name="T24" fmla="*/ 774 w 780"/>
                  <a:gd name="T25" fmla="*/ 169 h 362"/>
                  <a:gd name="T26" fmla="*/ 776 w 780"/>
                  <a:gd name="T27" fmla="*/ 212 h 362"/>
                  <a:gd name="T28" fmla="*/ 772 w 780"/>
                  <a:gd name="T29" fmla="*/ 248 h 362"/>
                  <a:gd name="T30" fmla="*/ 772 w 780"/>
                  <a:gd name="T31" fmla="*/ 262 h 362"/>
                  <a:gd name="T32" fmla="*/ 778 w 780"/>
                  <a:gd name="T33" fmla="*/ 243 h 362"/>
                  <a:gd name="T34" fmla="*/ 780 w 780"/>
                  <a:gd name="T35" fmla="*/ 211 h 362"/>
                  <a:gd name="T36" fmla="*/ 23 w 780"/>
                  <a:gd name="T37" fmla="*/ 61 h 362"/>
                  <a:gd name="T38" fmla="*/ 6 w 780"/>
                  <a:gd name="T39" fmla="*/ 125 h 362"/>
                  <a:gd name="T40" fmla="*/ 0 w 780"/>
                  <a:gd name="T41" fmla="*/ 195 h 362"/>
                  <a:gd name="T42" fmla="*/ 2 w 780"/>
                  <a:gd name="T43" fmla="*/ 235 h 362"/>
                  <a:gd name="T44" fmla="*/ 8 w 780"/>
                  <a:gd name="T45" fmla="*/ 275 h 362"/>
                  <a:gd name="T46" fmla="*/ 17 w 780"/>
                  <a:gd name="T47" fmla="*/ 313 h 362"/>
                  <a:gd name="T48" fmla="*/ 30 w 780"/>
                  <a:gd name="T49" fmla="*/ 349 h 362"/>
                  <a:gd name="T50" fmla="*/ 42 w 780"/>
                  <a:gd name="T51" fmla="*/ 362 h 362"/>
                  <a:gd name="T52" fmla="*/ 27 w 780"/>
                  <a:gd name="T53" fmla="*/ 324 h 362"/>
                  <a:gd name="T54" fmla="*/ 13 w 780"/>
                  <a:gd name="T55" fmla="*/ 283 h 362"/>
                  <a:gd name="T56" fmla="*/ 6 w 780"/>
                  <a:gd name="T57" fmla="*/ 239 h 362"/>
                  <a:gd name="T58" fmla="*/ 4 w 780"/>
                  <a:gd name="T59" fmla="*/ 195 h 362"/>
                  <a:gd name="T60" fmla="*/ 9 w 780"/>
                  <a:gd name="T61" fmla="*/ 127 h 362"/>
                  <a:gd name="T62" fmla="*/ 27 w 780"/>
                  <a:gd name="T63" fmla="*/ 65 h 362"/>
                  <a:gd name="T64" fmla="*/ 23 w 780"/>
                  <a:gd name="T65" fmla="*/ 61 h 3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3" name="Freeform 595"/>
              <p:cNvSpPr>
                <a:spLocks noEditPoints="1" noChangeArrowhead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3 w 776"/>
                  <a:gd name="T21" fmla="*/ 2 h 368"/>
                  <a:gd name="T22" fmla="*/ 723 w 776"/>
                  <a:gd name="T23" fmla="*/ 4 h 368"/>
                  <a:gd name="T24" fmla="*/ 721 w 776"/>
                  <a:gd name="T25" fmla="*/ 4 h 368"/>
                  <a:gd name="T26" fmla="*/ 732 w 776"/>
                  <a:gd name="T27" fmla="*/ 25 h 368"/>
                  <a:gd name="T28" fmla="*/ 742 w 776"/>
                  <a:gd name="T29" fmla="*/ 47 h 368"/>
                  <a:gd name="T30" fmla="*/ 751 w 776"/>
                  <a:gd name="T31" fmla="*/ 70 h 368"/>
                  <a:gd name="T32" fmla="*/ 759 w 776"/>
                  <a:gd name="T33" fmla="*/ 93 h 368"/>
                  <a:gd name="T34" fmla="*/ 764 w 776"/>
                  <a:gd name="T35" fmla="*/ 118 h 368"/>
                  <a:gd name="T36" fmla="*/ 768 w 776"/>
                  <a:gd name="T37" fmla="*/ 142 h 368"/>
                  <a:gd name="T38" fmla="*/ 770 w 776"/>
                  <a:gd name="T39" fmla="*/ 167 h 368"/>
                  <a:gd name="T40" fmla="*/ 772 w 776"/>
                  <a:gd name="T41" fmla="*/ 193 h 368"/>
                  <a:gd name="T42" fmla="*/ 770 w 776"/>
                  <a:gd name="T43" fmla="*/ 212 h 368"/>
                  <a:gd name="T44" fmla="*/ 770 w 776"/>
                  <a:gd name="T45" fmla="*/ 231 h 368"/>
                  <a:gd name="T46" fmla="*/ 766 w 776"/>
                  <a:gd name="T47" fmla="*/ 250 h 368"/>
                  <a:gd name="T48" fmla="*/ 764 w 776"/>
                  <a:gd name="T49" fmla="*/ 269 h 368"/>
                  <a:gd name="T50" fmla="*/ 766 w 776"/>
                  <a:gd name="T51" fmla="*/ 264 h 368"/>
                  <a:gd name="T52" fmla="*/ 770 w 776"/>
                  <a:gd name="T53" fmla="*/ 260 h 368"/>
                  <a:gd name="T54" fmla="*/ 772 w 776"/>
                  <a:gd name="T55" fmla="*/ 243 h 368"/>
                  <a:gd name="T56" fmla="*/ 774 w 776"/>
                  <a:gd name="T57" fmla="*/ 227 h 368"/>
                  <a:gd name="T58" fmla="*/ 776 w 776"/>
                  <a:gd name="T59" fmla="*/ 210 h 368"/>
                  <a:gd name="T60" fmla="*/ 776 w 776"/>
                  <a:gd name="T61" fmla="*/ 193 h 368"/>
                  <a:gd name="T62" fmla="*/ 23 w 776"/>
                  <a:gd name="T63" fmla="*/ 61 h 368"/>
                  <a:gd name="T64" fmla="*/ 13 w 776"/>
                  <a:gd name="T65" fmla="*/ 93 h 368"/>
                  <a:gd name="T66" fmla="*/ 6 w 776"/>
                  <a:gd name="T67" fmla="*/ 125 h 368"/>
                  <a:gd name="T68" fmla="*/ 2 w 776"/>
                  <a:gd name="T69" fmla="*/ 159 h 368"/>
                  <a:gd name="T70" fmla="*/ 0 w 776"/>
                  <a:gd name="T71" fmla="*/ 193 h 368"/>
                  <a:gd name="T72" fmla="*/ 0 w 776"/>
                  <a:gd name="T73" fmla="*/ 214 h 368"/>
                  <a:gd name="T74" fmla="*/ 2 w 776"/>
                  <a:gd name="T75" fmla="*/ 235 h 368"/>
                  <a:gd name="T76" fmla="*/ 4 w 776"/>
                  <a:gd name="T77" fmla="*/ 256 h 368"/>
                  <a:gd name="T78" fmla="*/ 7 w 776"/>
                  <a:gd name="T79" fmla="*/ 277 h 368"/>
                  <a:gd name="T80" fmla="*/ 13 w 776"/>
                  <a:gd name="T81" fmla="*/ 296 h 368"/>
                  <a:gd name="T82" fmla="*/ 19 w 776"/>
                  <a:gd name="T83" fmla="*/ 317 h 368"/>
                  <a:gd name="T84" fmla="*/ 26 w 776"/>
                  <a:gd name="T85" fmla="*/ 336 h 368"/>
                  <a:gd name="T86" fmla="*/ 34 w 776"/>
                  <a:gd name="T87" fmla="*/ 355 h 368"/>
                  <a:gd name="T88" fmla="*/ 40 w 776"/>
                  <a:gd name="T89" fmla="*/ 360 h 368"/>
                  <a:gd name="T90" fmla="*/ 45 w 776"/>
                  <a:gd name="T91" fmla="*/ 368 h 368"/>
                  <a:gd name="T92" fmla="*/ 36 w 776"/>
                  <a:gd name="T93" fmla="*/ 349 h 368"/>
                  <a:gd name="T94" fmla="*/ 28 w 776"/>
                  <a:gd name="T95" fmla="*/ 328 h 368"/>
                  <a:gd name="T96" fmla="*/ 21 w 776"/>
                  <a:gd name="T97" fmla="*/ 307 h 368"/>
                  <a:gd name="T98" fmla="*/ 15 w 776"/>
                  <a:gd name="T99" fmla="*/ 284 h 368"/>
                  <a:gd name="T100" fmla="*/ 9 w 776"/>
                  <a:gd name="T101" fmla="*/ 262 h 368"/>
                  <a:gd name="T102" fmla="*/ 7 w 776"/>
                  <a:gd name="T103" fmla="*/ 239 h 368"/>
                  <a:gd name="T104" fmla="*/ 6 w 776"/>
                  <a:gd name="T105" fmla="*/ 216 h 368"/>
                  <a:gd name="T106" fmla="*/ 4 w 776"/>
                  <a:gd name="T107" fmla="*/ 193 h 368"/>
                  <a:gd name="T108" fmla="*/ 6 w 776"/>
                  <a:gd name="T109" fmla="*/ 159 h 368"/>
                  <a:gd name="T110" fmla="*/ 9 w 776"/>
                  <a:gd name="T111" fmla="*/ 127 h 368"/>
                  <a:gd name="T112" fmla="*/ 17 w 776"/>
                  <a:gd name="T113" fmla="*/ 95 h 368"/>
                  <a:gd name="T114" fmla="*/ 26 w 776"/>
                  <a:gd name="T115" fmla="*/ 64 h 368"/>
                  <a:gd name="T116" fmla="*/ 25 w 776"/>
                  <a:gd name="T117" fmla="*/ 63 h 368"/>
                  <a:gd name="T118" fmla="*/ 23 w 776"/>
                  <a:gd name="T119" fmla="*/ 61 h 3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4" name="Freeform 596"/>
              <p:cNvSpPr>
                <a:spLocks noEditPoints="1" noChangeArrowhead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5" name="Freeform 597"/>
              <p:cNvSpPr>
                <a:spLocks noEditPoints="1" noChangeArrowhead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26 w 768"/>
                  <a:gd name="T11" fmla="*/ 24 h 502"/>
                  <a:gd name="T12" fmla="*/ 743 w 768"/>
                  <a:gd name="T13" fmla="*/ 70 h 502"/>
                  <a:gd name="T14" fmla="*/ 755 w 768"/>
                  <a:gd name="T15" fmla="*/ 115 h 502"/>
                  <a:gd name="T16" fmla="*/ 762 w 768"/>
                  <a:gd name="T17" fmla="*/ 165 h 502"/>
                  <a:gd name="T18" fmla="*/ 762 w 768"/>
                  <a:gd name="T19" fmla="*/ 210 h 502"/>
                  <a:gd name="T20" fmla="*/ 757 w 768"/>
                  <a:gd name="T21" fmla="*/ 254 h 502"/>
                  <a:gd name="T22" fmla="*/ 757 w 768"/>
                  <a:gd name="T23" fmla="*/ 269 h 502"/>
                  <a:gd name="T24" fmla="*/ 762 w 768"/>
                  <a:gd name="T25" fmla="*/ 246 h 502"/>
                  <a:gd name="T26" fmla="*/ 766 w 768"/>
                  <a:gd name="T27" fmla="*/ 208 h 502"/>
                  <a:gd name="T28" fmla="*/ 22 w 768"/>
                  <a:gd name="T29" fmla="*/ 60 h 502"/>
                  <a:gd name="T30" fmla="*/ 5 w 768"/>
                  <a:gd name="T31" fmla="*/ 123 h 502"/>
                  <a:gd name="T32" fmla="*/ 0 w 768"/>
                  <a:gd name="T33" fmla="*/ 189 h 502"/>
                  <a:gd name="T34" fmla="*/ 3 w 768"/>
                  <a:gd name="T35" fmla="*/ 235 h 502"/>
                  <a:gd name="T36" fmla="*/ 11 w 768"/>
                  <a:gd name="T37" fmla="*/ 280 h 502"/>
                  <a:gd name="T38" fmla="*/ 24 w 768"/>
                  <a:gd name="T39" fmla="*/ 324 h 502"/>
                  <a:gd name="T40" fmla="*/ 41 w 768"/>
                  <a:gd name="T41" fmla="*/ 364 h 502"/>
                  <a:gd name="T42" fmla="*/ 57 w 768"/>
                  <a:gd name="T43" fmla="*/ 379 h 502"/>
                  <a:gd name="T44" fmla="*/ 34 w 768"/>
                  <a:gd name="T45" fmla="*/ 335 h 502"/>
                  <a:gd name="T46" fmla="*/ 19 w 768"/>
                  <a:gd name="T47" fmla="*/ 290 h 502"/>
                  <a:gd name="T48" fmla="*/ 7 w 768"/>
                  <a:gd name="T49" fmla="*/ 241 h 502"/>
                  <a:gd name="T50" fmla="*/ 5 w 768"/>
                  <a:gd name="T51" fmla="*/ 189 h 502"/>
                  <a:gd name="T52" fmla="*/ 11 w 768"/>
                  <a:gd name="T53" fmla="*/ 125 h 502"/>
                  <a:gd name="T54" fmla="*/ 26 w 768"/>
                  <a:gd name="T55" fmla="*/ 62 h 502"/>
                  <a:gd name="T56" fmla="*/ 22 w 768"/>
                  <a:gd name="T57" fmla="*/ 60 h 502"/>
                  <a:gd name="T58" fmla="*/ 675 w 768"/>
                  <a:gd name="T59" fmla="*/ 434 h 502"/>
                  <a:gd name="T60" fmla="*/ 654 w 768"/>
                  <a:gd name="T61" fmla="*/ 461 h 502"/>
                  <a:gd name="T62" fmla="*/ 620 w 768"/>
                  <a:gd name="T63" fmla="*/ 489 h 502"/>
                  <a:gd name="T64" fmla="*/ 620 w 768"/>
                  <a:gd name="T65" fmla="*/ 485 h 502"/>
                  <a:gd name="T66" fmla="*/ 664 w 768"/>
                  <a:gd name="T67" fmla="*/ 443 h 5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6" name="Freeform 598"/>
              <p:cNvSpPr>
                <a:spLocks noEditPoints="1" noChangeArrowhead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22 w 762"/>
                  <a:gd name="T11" fmla="*/ 24 h 510"/>
                  <a:gd name="T12" fmla="*/ 739 w 762"/>
                  <a:gd name="T13" fmla="*/ 68 h 510"/>
                  <a:gd name="T14" fmla="*/ 751 w 762"/>
                  <a:gd name="T15" fmla="*/ 115 h 510"/>
                  <a:gd name="T16" fmla="*/ 756 w 762"/>
                  <a:gd name="T17" fmla="*/ 163 h 510"/>
                  <a:gd name="T18" fmla="*/ 758 w 762"/>
                  <a:gd name="T19" fmla="*/ 210 h 510"/>
                  <a:gd name="T20" fmla="*/ 753 w 762"/>
                  <a:gd name="T21" fmla="*/ 256 h 510"/>
                  <a:gd name="T22" fmla="*/ 751 w 762"/>
                  <a:gd name="T23" fmla="*/ 273 h 510"/>
                  <a:gd name="T24" fmla="*/ 758 w 762"/>
                  <a:gd name="T25" fmla="*/ 248 h 510"/>
                  <a:gd name="T26" fmla="*/ 762 w 762"/>
                  <a:gd name="T27" fmla="*/ 208 h 510"/>
                  <a:gd name="T28" fmla="*/ 22 w 762"/>
                  <a:gd name="T29" fmla="*/ 58 h 510"/>
                  <a:gd name="T30" fmla="*/ 5 w 762"/>
                  <a:gd name="T31" fmla="*/ 121 h 510"/>
                  <a:gd name="T32" fmla="*/ 0 w 762"/>
                  <a:gd name="T33" fmla="*/ 187 h 510"/>
                  <a:gd name="T34" fmla="*/ 3 w 762"/>
                  <a:gd name="T35" fmla="*/ 237 h 510"/>
                  <a:gd name="T36" fmla="*/ 13 w 762"/>
                  <a:gd name="T37" fmla="*/ 282 h 510"/>
                  <a:gd name="T38" fmla="*/ 28 w 762"/>
                  <a:gd name="T39" fmla="*/ 328 h 510"/>
                  <a:gd name="T40" fmla="*/ 47 w 762"/>
                  <a:gd name="T41" fmla="*/ 369 h 510"/>
                  <a:gd name="T42" fmla="*/ 60 w 762"/>
                  <a:gd name="T43" fmla="*/ 385 h 510"/>
                  <a:gd name="T44" fmla="*/ 38 w 762"/>
                  <a:gd name="T45" fmla="*/ 341 h 510"/>
                  <a:gd name="T46" fmla="*/ 20 w 762"/>
                  <a:gd name="T47" fmla="*/ 292 h 510"/>
                  <a:gd name="T48" fmla="*/ 9 w 762"/>
                  <a:gd name="T49" fmla="*/ 240 h 510"/>
                  <a:gd name="T50" fmla="*/ 5 w 762"/>
                  <a:gd name="T51" fmla="*/ 187 h 510"/>
                  <a:gd name="T52" fmla="*/ 11 w 762"/>
                  <a:gd name="T53" fmla="*/ 123 h 510"/>
                  <a:gd name="T54" fmla="*/ 26 w 762"/>
                  <a:gd name="T55" fmla="*/ 62 h 510"/>
                  <a:gd name="T56" fmla="*/ 22 w 762"/>
                  <a:gd name="T57" fmla="*/ 58 h 510"/>
                  <a:gd name="T58" fmla="*/ 645 w 762"/>
                  <a:gd name="T59" fmla="*/ 464 h 510"/>
                  <a:gd name="T60" fmla="*/ 681 w 762"/>
                  <a:gd name="T61" fmla="*/ 421 h 510"/>
                  <a:gd name="T62" fmla="*/ 677 w 762"/>
                  <a:gd name="T63" fmla="*/ 421 h 510"/>
                  <a:gd name="T64" fmla="*/ 652 w 762"/>
                  <a:gd name="T65" fmla="*/ 449 h 510"/>
                  <a:gd name="T66" fmla="*/ 624 w 762"/>
                  <a:gd name="T67" fmla="*/ 476 h 510"/>
                  <a:gd name="T68" fmla="*/ 591 w 762"/>
                  <a:gd name="T69" fmla="*/ 500 h 510"/>
                  <a:gd name="T70" fmla="*/ 597 w 762"/>
                  <a:gd name="T71" fmla="*/ 500 h 5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7" name="Freeform 599"/>
              <p:cNvSpPr>
                <a:spLocks noEditPoints="1" noChangeArrowhead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8" name="Freeform 600"/>
              <p:cNvSpPr>
                <a:spLocks noEditPoints="1" noChangeArrowhead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9" name="Freeform 601"/>
              <p:cNvSpPr>
                <a:spLocks noEditPoints="1" noChangeArrowhead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0 w 749"/>
                  <a:gd name="T9" fmla="*/ 2 h 520"/>
                  <a:gd name="T10" fmla="*/ 710 w 749"/>
                  <a:gd name="T11" fmla="*/ 23 h 520"/>
                  <a:gd name="T12" fmla="*/ 727 w 749"/>
                  <a:gd name="T13" fmla="*/ 65 h 520"/>
                  <a:gd name="T14" fmla="*/ 738 w 749"/>
                  <a:gd name="T15" fmla="*/ 110 h 520"/>
                  <a:gd name="T16" fmla="*/ 744 w 749"/>
                  <a:gd name="T17" fmla="*/ 156 h 520"/>
                  <a:gd name="T18" fmla="*/ 744 w 749"/>
                  <a:gd name="T19" fmla="*/ 211 h 520"/>
                  <a:gd name="T20" fmla="*/ 734 w 749"/>
                  <a:gd name="T21" fmla="*/ 269 h 520"/>
                  <a:gd name="T22" fmla="*/ 731 w 749"/>
                  <a:gd name="T23" fmla="*/ 288 h 520"/>
                  <a:gd name="T24" fmla="*/ 742 w 749"/>
                  <a:gd name="T25" fmla="*/ 254 h 520"/>
                  <a:gd name="T26" fmla="*/ 748 w 749"/>
                  <a:gd name="T27" fmla="*/ 205 h 520"/>
                  <a:gd name="T28" fmla="*/ 21 w 749"/>
                  <a:gd name="T29" fmla="*/ 57 h 520"/>
                  <a:gd name="T30" fmla="*/ 6 w 749"/>
                  <a:gd name="T31" fmla="*/ 116 h 520"/>
                  <a:gd name="T32" fmla="*/ 0 w 749"/>
                  <a:gd name="T33" fmla="*/ 180 h 520"/>
                  <a:gd name="T34" fmla="*/ 4 w 749"/>
                  <a:gd name="T35" fmla="*/ 235 h 520"/>
                  <a:gd name="T36" fmla="*/ 17 w 749"/>
                  <a:gd name="T37" fmla="*/ 288 h 520"/>
                  <a:gd name="T38" fmla="*/ 36 w 749"/>
                  <a:gd name="T39" fmla="*/ 340 h 520"/>
                  <a:gd name="T40" fmla="*/ 61 w 749"/>
                  <a:gd name="T41" fmla="*/ 385 h 520"/>
                  <a:gd name="T42" fmla="*/ 78 w 749"/>
                  <a:gd name="T43" fmla="*/ 400 h 520"/>
                  <a:gd name="T44" fmla="*/ 48 w 749"/>
                  <a:gd name="T45" fmla="*/ 353 h 520"/>
                  <a:gd name="T46" fmla="*/ 25 w 749"/>
                  <a:gd name="T47" fmla="*/ 298 h 520"/>
                  <a:gd name="T48" fmla="*/ 10 w 749"/>
                  <a:gd name="T49" fmla="*/ 241 h 520"/>
                  <a:gd name="T50" fmla="*/ 4 w 749"/>
                  <a:gd name="T51" fmla="*/ 180 h 520"/>
                  <a:gd name="T52" fmla="*/ 10 w 749"/>
                  <a:gd name="T53" fmla="*/ 118 h 520"/>
                  <a:gd name="T54" fmla="*/ 25 w 749"/>
                  <a:gd name="T55" fmla="*/ 61 h 520"/>
                  <a:gd name="T56" fmla="*/ 21 w 749"/>
                  <a:gd name="T57" fmla="*/ 57 h 520"/>
                  <a:gd name="T58" fmla="*/ 573 w 749"/>
                  <a:gd name="T59" fmla="*/ 497 h 520"/>
                  <a:gd name="T60" fmla="*/ 611 w 749"/>
                  <a:gd name="T61" fmla="*/ 470 h 520"/>
                  <a:gd name="T62" fmla="*/ 645 w 749"/>
                  <a:gd name="T63" fmla="*/ 440 h 520"/>
                  <a:gd name="T64" fmla="*/ 674 w 749"/>
                  <a:gd name="T65" fmla="*/ 404 h 520"/>
                  <a:gd name="T66" fmla="*/ 691 w 749"/>
                  <a:gd name="T67" fmla="*/ 376 h 520"/>
                  <a:gd name="T68" fmla="*/ 679 w 749"/>
                  <a:gd name="T69" fmla="*/ 389 h 520"/>
                  <a:gd name="T70" fmla="*/ 643 w 749"/>
                  <a:gd name="T71" fmla="*/ 434 h 520"/>
                  <a:gd name="T72" fmla="*/ 600 w 749"/>
                  <a:gd name="T73" fmla="*/ 474 h 520"/>
                  <a:gd name="T74" fmla="*/ 550 w 749"/>
                  <a:gd name="T75" fmla="*/ 506 h 520"/>
                  <a:gd name="T76" fmla="*/ 537 w 749"/>
                  <a:gd name="T77" fmla="*/ 514 h 5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0" name="Freeform 602"/>
              <p:cNvSpPr>
                <a:spLocks noEditPoints="1" noChangeArrowhead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6 w 744"/>
                  <a:gd name="T9" fmla="*/ 2 h 520"/>
                  <a:gd name="T10" fmla="*/ 715 w 744"/>
                  <a:gd name="T11" fmla="*/ 44 h 520"/>
                  <a:gd name="T12" fmla="*/ 729 w 744"/>
                  <a:gd name="T13" fmla="*/ 85 h 520"/>
                  <a:gd name="T14" fmla="*/ 738 w 744"/>
                  <a:gd name="T15" fmla="*/ 131 h 520"/>
                  <a:gd name="T16" fmla="*/ 740 w 744"/>
                  <a:gd name="T17" fmla="*/ 178 h 520"/>
                  <a:gd name="T18" fmla="*/ 734 w 744"/>
                  <a:gd name="T19" fmla="*/ 243 h 520"/>
                  <a:gd name="T20" fmla="*/ 717 w 744"/>
                  <a:gd name="T21" fmla="*/ 304 h 520"/>
                  <a:gd name="T22" fmla="*/ 723 w 744"/>
                  <a:gd name="T23" fmla="*/ 296 h 520"/>
                  <a:gd name="T24" fmla="*/ 736 w 744"/>
                  <a:gd name="T25" fmla="*/ 260 h 520"/>
                  <a:gd name="T26" fmla="*/ 744 w 744"/>
                  <a:gd name="T27" fmla="*/ 205 h 520"/>
                  <a:gd name="T28" fmla="*/ 21 w 744"/>
                  <a:gd name="T29" fmla="*/ 57 h 520"/>
                  <a:gd name="T30" fmla="*/ 6 w 744"/>
                  <a:gd name="T31" fmla="*/ 116 h 520"/>
                  <a:gd name="T32" fmla="*/ 0 w 744"/>
                  <a:gd name="T33" fmla="*/ 178 h 520"/>
                  <a:gd name="T34" fmla="*/ 6 w 744"/>
                  <a:gd name="T35" fmla="*/ 237 h 520"/>
                  <a:gd name="T36" fmla="*/ 19 w 744"/>
                  <a:gd name="T37" fmla="*/ 292 h 520"/>
                  <a:gd name="T38" fmla="*/ 40 w 744"/>
                  <a:gd name="T39" fmla="*/ 343 h 520"/>
                  <a:gd name="T40" fmla="*/ 68 w 744"/>
                  <a:gd name="T41" fmla="*/ 391 h 520"/>
                  <a:gd name="T42" fmla="*/ 85 w 744"/>
                  <a:gd name="T43" fmla="*/ 408 h 520"/>
                  <a:gd name="T44" fmla="*/ 51 w 744"/>
                  <a:gd name="T45" fmla="*/ 357 h 520"/>
                  <a:gd name="T46" fmla="*/ 27 w 744"/>
                  <a:gd name="T47" fmla="*/ 302 h 520"/>
                  <a:gd name="T48" fmla="*/ 11 w 744"/>
                  <a:gd name="T49" fmla="*/ 241 h 520"/>
                  <a:gd name="T50" fmla="*/ 6 w 744"/>
                  <a:gd name="T51" fmla="*/ 178 h 520"/>
                  <a:gd name="T52" fmla="*/ 10 w 744"/>
                  <a:gd name="T53" fmla="*/ 118 h 520"/>
                  <a:gd name="T54" fmla="*/ 25 w 744"/>
                  <a:gd name="T55" fmla="*/ 59 h 520"/>
                  <a:gd name="T56" fmla="*/ 21 w 744"/>
                  <a:gd name="T57" fmla="*/ 57 h 520"/>
                  <a:gd name="T58" fmla="*/ 560 w 744"/>
                  <a:gd name="T59" fmla="*/ 501 h 520"/>
                  <a:gd name="T60" fmla="*/ 603 w 744"/>
                  <a:gd name="T61" fmla="*/ 470 h 520"/>
                  <a:gd name="T62" fmla="*/ 641 w 744"/>
                  <a:gd name="T63" fmla="*/ 434 h 520"/>
                  <a:gd name="T64" fmla="*/ 675 w 744"/>
                  <a:gd name="T65" fmla="*/ 395 h 520"/>
                  <a:gd name="T66" fmla="*/ 692 w 744"/>
                  <a:gd name="T67" fmla="*/ 362 h 520"/>
                  <a:gd name="T68" fmla="*/ 679 w 744"/>
                  <a:gd name="T69" fmla="*/ 381 h 520"/>
                  <a:gd name="T70" fmla="*/ 639 w 744"/>
                  <a:gd name="T71" fmla="*/ 431 h 520"/>
                  <a:gd name="T72" fmla="*/ 592 w 744"/>
                  <a:gd name="T73" fmla="*/ 474 h 520"/>
                  <a:gd name="T74" fmla="*/ 537 w 744"/>
                  <a:gd name="T75" fmla="*/ 506 h 520"/>
                  <a:gd name="T76" fmla="*/ 522 w 744"/>
                  <a:gd name="T77" fmla="*/ 516 h 5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1" name="Freeform 603"/>
              <p:cNvSpPr>
                <a:spLocks noEditPoints="1" noChangeArrowhead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2" name="Freeform 604"/>
              <p:cNvSpPr>
                <a:spLocks noEditPoints="1" noChangeArrowhead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3" name="Freeform 605"/>
              <p:cNvSpPr>
                <a:spLocks noEditPoints="1" noChangeArrowhead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92 w 730"/>
                  <a:gd name="T11" fmla="*/ 25 h 523"/>
                  <a:gd name="T12" fmla="*/ 707 w 730"/>
                  <a:gd name="T13" fmla="*/ 64 h 523"/>
                  <a:gd name="T14" fmla="*/ 719 w 730"/>
                  <a:gd name="T15" fmla="*/ 106 h 523"/>
                  <a:gd name="T16" fmla="*/ 724 w 730"/>
                  <a:gd name="T17" fmla="*/ 152 h 523"/>
                  <a:gd name="T18" fmla="*/ 724 w 730"/>
                  <a:gd name="T19" fmla="*/ 201 h 523"/>
                  <a:gd name="T20" fmla="*/ 717 w 730"/>
                  <a:gd name="T21" fmla="*/ 256 h 523"/>
                  <a:gd name="T22" fmla="*/ 709 w 730"/>
                  <a:gd name="T23" fmla="*/ 288 h 523"/>
                  <a:gd name="T24" fmla="*/ 719 w 730"/>
                  <a:gd name="T25" fmla="*/ 265 h 523"/>
                  <a:gd name="T26" fmla="*/ 728 w 730"/>
                  <a:gd name="T27" fmla="*/ 205 h 523"/>
                  <a:gd name="T28" fmla="*/ 19 w 730"/>
                  <a:gd name="T29" fmla="*/ 57 h 523"/>
                  <a:gd name="T30" fmla="*/ 3 w 730"/>
                  <a:gd name="T31" fmla="*/ 114 h 523"/>
                  <a:gd name="T32" fmla="*/ 0 w 730"/>
                  <a:gd name="T33" fmla="*/ 174 h 523"/>
                  <a:gd name="T34" fmla="*/ 5 w 730"/>
                  <a:gd name="T35" fmla="*/ 241 h 523"/>
                  <a:gd name="T36" fmla="*/ 22 w 730"/>
                  <a:gd name="T37" fmla="*/ 303 h 523"/>
                  <a:gd name="T38" fmla="*/ 51 w 730"/>
                  <a:gd name="T39" fmla="*/ 360 h 523"/>
                  <a:gd name="T40" fmla="*/ 87 w 730"/>
                  <a:gd name="T41" fmla="*/ 411 h 523"/>
                  <a:gd name="T42" fmla="*/ 106 w 730"/>
                  <a:gd name="T43" fmla="*/ 425 h 523"/>
                  <a:gd name="T44" fmla="*/ 108 w 730"/>
                  <a:gd name="T45" fmla="*/ 427 h 523"/>
                  <a:gd name="T46" fmla="*/ 64 w 730"/>
                  <a:gd name="T47" fmla="*/ 373 h 523"/>
                  <a:gd name="T48" fmla="*/ 32 w 730"/>
                  <a:gd name="T49" fmla="*/ 313 h 523"/>
                  <a:gd name="T50" fmla="*/ 11 w 730"/>
                  <a:gd name="T51" fmla="*/ 246 h 523"/>
                  <a:gd name="T52" fmla="*/ 3 w 730"/>
                  <a:gd name="T53" fmla="*/ 174 h 523"/>
                  <a:gd name="T54" fmla="*/ 9 w 730"/>
                  <a:gd name="T55" fmla="*/ 116 h 523"/>
                  <a:gd name="T56" fmla="*/ 22 w 730"/>
                  <a:gd name="T57" fmla="*/ 61 h 523"/>
                  <a:gd name="T58" fmla="*/ 19 w 730"/>
                  <a:gd name="T59" fmla="*/ 57 h 523"/>
                  <a:gd name="T60" fmla="*/ 518 w 730"/>
                  <a:gd name="T61" fmla="*/ 506 h 523"/>
                  <a:gd name="T62" fmla="*/ 578 w 730"/>
                  <a:gd name="T63" fmla="*/ 470 h 523"/>
                  <a:gd name="T64" fmla="*/ 629 w 730"/>
                  <a:gd name="T65" fmla="*/ 425 h 523"/>
                  <a:gd name="T66" fmla="*/ 673 w 730"/>
                  <a:gd name="T67" fmla="*/ 372 h 523"/>
                  <a:gd name="T68" fmla="*/ 692 w 730"/>
                  <a:gd name="T69" fmla="*/ 332 h 523"/>
                  <a:gd name="T70" fmla="*/ 684 w 730"/>
                  <a:gd name="T71" fmla="*/ 341 h 523"/>
                  <a:gd name="T72" fmla="*/ 664 w 730"/>
                  <a:gd name="T73" fmla="*/ 375 h 523"/>
                  <a:gd name="T74" fmla="*/ 639 w 730"/>
                  <a:gd name="T75" fmla="*/ 408 h 523"/>
                  <a:gd name="T76" fmla="*/ 612 w 730"/>
                  <a:gd name="T77" fmla="*/ 436 h 523"/>
                  <a:gd name="T78" fmla="*/ 582 w 730"/>
                  <a:gd name="T79" fmla="*/ 463 h 523"/>
                  <a:gd name="T80" fmla="*/ 548 w 730"/>
                  <a:gd name="T81" fmla="*/ 483 h 523"/>
                  <a:gd name="T82" fmla="*/ 514 w 730"/>
                  <a:gd name="T83" fmla="*/ 502 h 523"/>
                  <a:gd name="T84" fmla="*/ 476 w 730"/>
                  <a:gd name="T85" fmla="*/ 518 h 523"/>
                  <a:gd name="T86" fmla="*/ 470 w 730"/>
                  <a:gd name="T87" fmla="*/ 521 h 5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4" name="Freeform 606"/>
              <p:cNvSpPr>
                <a:spLocks noEditPoints="1" noChangeArrowhead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82 w 726"/>
                  <a:gd name="T83" fmla="*/ 334 h 523"/>
                  <a:gd name="T84" fmla="*/ 662 w 726"/>
                  <a:gd name="T85" fmla="*/ 370 h 523"/>
                  <a:gd name="T86" fmla="*/ 635 w 726"/>
                  <a:gd name="T87" fmla="*/ 404 h 523"/>
                  <a:gd name="T88" fmla="*/ 607 w 726"/>
                  <a:gd name="T89" fmla="*/ 434 h 523"/>
                  <a:gd name="T90" fmla="*/ 574 w 726"/>
                  <a:gd name="T91" fmla="*/ 461 h 523"/>
                  <a:gd name="T92" fmla="*/ 538 w 726"/>
                  <a:gd name="T93" fmla="*/ 483 h 523"/>
                  <a:gd name="T94" fmla="*/ 500 w 726"/>
                  <a:gd name="T95" fmla="*/ 502 h 523"/>
                  <a:gd name="T96" fmla="*/ 461 w 726"/>
                  <a:gd name="T97" fmla="*/ 517 h 523"/>
                  <a:gd name="T98" fmla="*/ 453 w 726"/>
                  <a:gd name="T99" fmla="*/ 521 h 5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5" name="Freeform 607"/>
              <p:cNvSpPr>
                <a:spLocks noEditPoints="1" noChangeArrowhead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6" name="Freeform 608"/>
              <p:cNvSpPr>
                <a:spLocks noEditPoints="1" noChangeArrowhead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7" name="Freeform 609"/>
              <p:cNvSpPr>
                <a:spLocks noEditPoints="1" noChangeArrowhead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8" name="Freeform 610"/>
              <p:cNvSpPr>
                <a:spLocks noEditPoints="1" noChangeArrowhead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9" name="Freeform 611"/>
              <p:cNvSpPr>
                <a:spLocks noEditPoints="1" noChangeArrowhead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0" name="Freeform 612"/>
              <p:cNvSpPr>
                <a:spLocks noEditPoints="1" noChangeArrowhead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1" name="Freeform 613"/>
              <p:cNvSpPr>
                <a:spLocks noEditPoints="1" noChangeArrowhead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9" name="Group 614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29192" name="Freeform 615"/>
              <p:cNvSpPr>
                <a:spLocks noEditPoints="1" noChangeArrowhead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4 h 502"/>
                  <a:gd name="T12" fmla="*/ 669 w 688"/>
                  <a:gd name="T13" fmla="*/ 57 h 502"/>
                  <a:gd name="T14" fmla="*/ 681 w 688"/>
                  <a:gd name="T15" fmla="*/ 114 h 502"/>
                  <a:gd name="T16" fmla="*/ 681 w 688"/>
                  <a:gd name="T17" fmla="*/ 114 h 502"/>
                  <a:gd name="T18" fmla="*/ 684 w 688"/>
                  <a:gd name="T19" fmla="*/ 157 h 502"/>
                  <a:gd name="T20" fmla="*/ 679 w 688"/>
                  <a:gd name="T21" fmla="*/ 209 h 502"/>
                  <a:gd name="T22" fmla="*/ 682 w 688"/>
                  <a:gd name="T23" fmla="*/ 220 h 502"/>
                  <a:gd name="T24" fmla="*/ 686 w 688"/>
                  <a:gd name="T25" fmla="*/ 190 h 502"/>
                  <a:gd name="T26" fmla="*/ 688 w 688"/>
                  <a:gd name="T27" fmla="*/ 157 h 502"/>
                  <a:gd name="T28" fmla="*/ 9 w 688"/>
                  <a:gd name="T29" fmla="*/ 78 h 502"/>
                  <a:gd name="T30" fmla="*/ 0 w 688"/>
                  <a:gd name="T31" fmla="*/ 131 h 502"/>
                  <a:gd name="T32" fmla="*/ 0 w 688"/>
                  <a:gd name="T33" fmla="*/ 182 h 502"/>
                  <a:gd name="T34" fmla="*/ 7 w 688"/>
                  <a:gd name="T35" fmla="*/ 228 h 502"/>
                  <a:gd name="T36" fmla="*/ 19 w 688"/>
                  <a:gd name="T37" fmla="*/ 273 h 502"/>
                  <a:gd name="T38" fmla="*/ 37 w 688"/>
                  <a:gd name="T39" fmla="*/ 315 h 502"/>
                  <a:gd name="T40" fmla="*/ 60 w 688"/>
                  <a:gd name="T41" fmla="*/ 355 h 502"/>
                  <a:gd name="T42" fmla="*/ 89 w 688"/>
                  <a:gd name="T43" fmla="*/ 389 h 502"/>
                  <a:gd name="T44" fmla="*/ 121 w 688"/>
                  <a:gd name="T45" fmla="*/ 421 h 502"/>
                  <a:gd name="T46" fmla="*/ 159 w 688"/>
                  <a:gd name="T47" fmla="*/ 447 h 502"/>
                  <a:gd name="T48" fmla="*/ 189 w 688"/>
                  <a:gd name="T49" fmla="*/ 463 h 502"/>
                  <a:gd name="T50" fmla="*/ 204 w 688"/>
                  <a:gd name="T51" fmla="*/ 466 h 502"/>
                  <a:gd name="T52" fmla="*/ 184 w 688"/>
                  <a:gd name="T53" fmla="*/ 457 h 502"/>
                  <a:gd name="T54" fmla="*/ 142 w 688"/>
                  <a:gd name="T55" fmla="*/ 430 h 502"/>
                  <a:gd name="T56" fmla="*/ 106 w 688"/>
                  <a:gd name="T57" fmla="*/ 400 h 502"/>
                  <a:gd name="T58" fmla="*/ 74 w 688"/>
                  <a:gd name="T59" fmla="*/ 364 h 502"/>
                  <a:gd name="T60" fmla="*/ 47 w 688"/>
                  <a:gd name="T61" fmla="*/ 324 h 502"/>
                  <a:gd name="T62" fmla="*/ 26 w 688"/>
                  <a:gd name="T63" fmla="*/ 281 h 502"/>
                  <a:gd name="T64" fmla="*/ 13 w 688"/>
                  <a:gd name="T65" fmla="*/ 233 h 502"/>
                  <a:gd name="T66" fmla="*/ 5 w 688"/>
                  <a:gd name="T67" fmla="*/ 182 h 502"/>
                  <a:gd name="T68" fmla="*/ 5 w 688"/>
                  <a:gd name="T69" fmla="*/ 131 h 502"/>
                  <a:gd name="T70" fmla="*/ 13 w 688"/>
                  <a:gd name="T71" fmla="*/ 80 h 502"/>
                  <a:gd name="T72" fmla="*/ 17 w 688"/>
                  <a:gd name="T73" fmla="*/ 55 h 502"/>
                  <a:gd name="T74" fmla="*/ 324 w 688"/>
                  <a:gd name="T75" fmla="*/ 501 h 502"/>
                  <a:gd name="T76" fmla="*/ 343 w 688"/>
                  <a:gd name="T77" fmla="*/ 502 h 502"/>
                  <a:gd name="T78" fmla="*/ 402 w 688"/>
                  <a:gd name="T79" fmla="*/ 497 h 502"/>
                  <a:gd name="T80" fmla="*/ 457 w 688"/>
                  <a:gd name="T81" fmla="*/ 482 h 502"/>
                  <a:gd name="T82" fmla="*/ 510 w 688"/>
                  <a:gd name="T83" fmla="*/ 459 h 502"/>
                  <a:gd name="T84" fmla="*/ 555 w 688"/>
                  <a:gd name="T85" fmla="*/ 429 h 502"/>
                  <a:gd name="T86" fmla="*/ 597 w 688"/>
                  <a:gd name="T87" fmla="*/ 391 h 502"/>
                  <a:gd name="T88" fmla="*/ 631 w 688"/>
                  <a:gd name="T89" fmla="*/ 347 h 502"/>
                  <a:gd name="T90" fmla="*/ 658 w 688"/>
                  <a:gd name="T91" fmla="*/ 298 h 502"/>
                  <a:gd name="T92" fmla="*/ 677 w 688"/>
                  <a:gd name="T93" fmla="*/ 245 h 502"/>
                  <a:gd name="T94" fmla="*/ 675 w 688"/>
                  <a:gd name="T95" fmla="*/ 231 h 502"/>
                  <a:gd name="T96" fmla="*/ 658 w 688"/>
                  <a:gd name="T97" fmla="*/ 286 h 502"/>
                  <a:gd name="T98" fmla="*/ 631 w 688"/>
                  <a:gd name="T99" fmla="*/ 337 h 502"/>
                  <a:gd name="T100" fmla="*/ 597 w 688"/>
                  <a:gd name="T101" fmla="*/ 383 h 502"/>
                  <a:gd name="T102" fmla="*/ 557 w 688"/>
                  <a:gd name="T103" fmla="*/ 421 h 502"/>
                  <a:gd name="T104" fmla="*/ 510 w 688"/>
                  <a:gd name="T105" fmla="*/ 453 h 502"/>
                  <a:gd name="T106" fmla="*/ 459 w 688"/>
                  <a:gd name="T107" fmla="*/ 478 h 502"/>
                  <a:gd name="T108" fmla="*/ 404 w 688"/>
                  <a:gd name="T109" fmla="*/ 491 h 502"/>
                  <a:gd name="T110" fmla="*/ 343 w 688"/>
                  <a:gd name="T111" fmla="*/ 497 h 502"/>
                  <a:gd name="T112" fmla="*/ 290 w 688"/>
                  <a:gd name="T113" fmla="*/ 493 h 502"/>
                  <a:gd name="T114" fmla="*/ 324 w 688"/>
                  <a:gd name="T115" fmla="*/ 501 h 5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" name="Freeform 616"/>
              <p:cNvSpPr>
                <a:spLocks noEditPoints="1" noChangeArrowhead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4 w 685"/>
                  <a:gd name="T11" fmla="*/ 4 h 499"/>
                  <a:gd name="T12" fmla="*/ 664 w 685"/>
                  <a:gd name="T13" fmla="*/ 55 h 499"/>
                  <a:gd name="T14" fmla="*/ 676 w 685"/>
                  <a:gd name="T15" fmla="*/ 108 h 499"/>
                  <a:gd name="T16" fmla="*/ 681 w 685"/>
                  <a:gd name="T17" fmla="*/ 116 h 499"/>
                  <a:gd name="T18" fmla="*/ 678 w 685"/>
                  <a:gd name="T19" fmla="*/ 110 h 499"/>
                  <a:gd name="T20" fmla="*/ 680 w 685"/>
                  <a:gd name="T21" fmla="*/ 157 h 499"/>
                  <a:gd name="T22" fmla="*/ 678 w 685"/>
                  <a:gd name="T23" fmla="*/ 205 h 499"/>
                  <a:gd name="T24" fmla="*/ 680 w 685"/>
                  <a:gd name="T25" fmla="*/ 214 h 499"/>
                  <a:gd name="T26" fmla="*/ 683 w 685"/>
                  <a:gd name="T27" fmla="*/ 186 h 499"/>
                  <a:gd name="T28" fmla="*/ 685 w 685"/>
                  <a:gd name="T29" fmla="*/ 157 h 499"/>
                  <a:gd name="T30" fmla="*/ 10 w 685"/>
                  <a:gd name="T31" fmla="*/ 80 h 499"/>
                  <a:gd name="T32" fmla="*/ 0 w 685"/>
                  <a:gd name="T33" fmla="*/ 131 h 499"/>
                  <a:gd name="T34" fmla="*/ 0 w 685"/>
                  <a:gd name="T35" fmla="*/ 182 h 499"/>
                  <a:gd name="T36" fmla="*/ 8 w 685"/>
                  <a:gd name="T37" fmla="*/ 231 h 499"/>
                  <a:gd name="T38" fmla="*/ 21 w 685"/>
                  <a:gd name="T39" fmla="*/ 277 h 499"/>
                  <a:gd name="T40" fmla="*/ 42 w 685"/>
                  <a:gd name="T41" fmla="*/ 320 h 499"/>
                  <a:gd name="T42" fmla="*/ 67 w 685"/>
                  <a:gd name="T43" fmla="*/ 358 h 499"/>
                  <a:gd name="T44" fmla="*/ 97 w 685"/>
                  <a:gd name="T45" fmla="*/ 394 h 499"/>
                  <a:gd name="T46" fmla="*/ 131 w 685"/>
                  <a:gd name="T47" fmla="*/ 427 h 499"/>
                  <a:gd name="T48" fmla="*/ 169 w 685"/>
                  <a:gd name="T49" fmla="*/ 453 h 499"/>
                  <a:gd name="T50" fmla="*/ 196 w 685"/>
                  <a:gd name="T51" fmla="*/ 465 h 499"/>
                  <a:gd name="T52" fmla="*/ 213 w 685"/>
                  <a:gd name="T53" fmla="*/ 470 h 499"/>
                  <a:gd name="T54" fmla="*/ 202 w 685"/>
                  <a:gd name="T55" fmla="*/ 465 h 499"/>
                  <a:gd name="T56" fmla="*/ 158 w 685"/>
                  <a:gd name="T57" fmla="*/ 440 h 499"/>
                  <a:gd name="T58" fmla="*/ 118 w 685"/>
                  <a:gd name="T59" fmla="*/ 408 h 499"/>
                  <a:gd name="T60" fmla="*/ 82 w 685"/>
                  <a:gd name="T61" fmla="*/ 372 h 499"/>
                  <a:gd name="T62" fmla="*/ 54 w 685"/>
                  <a:gd name="T63" fmla="*/ 330 h 499"/>
                  <a:gd name="T64" fmla="*/ 31 w 685"/>
                  <a:gd name="T65" fmla="*/ 284 h 499"/>
                  <a:gd name="T66" fmla="*/ 14 w 685"/>
                  <a:gd name="T67" fmla="*/ 237 h 499"/>
                  <a:gd name="T68" fmla="*/ 6 w 685"/>
                  <a:gd name="T69" fmla="*/ 184 h 499"/>
                  <a:gd name="T70" fmla="*/ 6 w 685"/>
                  <a:gd name="T71" fmla="*/ 131 h 499"/>
                  <a:gd name="T72" fmla="*/ 14 w 685"/>
                  <a:gd name="T73" fmla="*/ 82 h 499"/>
                  <a:gd name="T74" fmla="*/ 18 w 685"/>
                  <a:gd name="T75" fmla="*/ 57 h 499"/>
                  <a:gd name="T76" fmla="*/ 306 w 685"/>
                  <a:gd name="T77" fmla="*/ 497 h 499"/>
                  <a:gd name="T78" fmla="*/ 342 w 685"/>
                  <a:gd name="T79" fmla="*/ 499 h 499"/>
                  <a:gd name="T80" fmla="*/ 401 w 685"/>
                  <a:gd name="T81" fmla="*/ 495 h 499"/>
                  <a:gd name="T82" fmla="*/ 458 w 685"/>
                  <a:gd name="T83" fmla="*/ 480 h 499"/>
                  <a:gd name="T84" fmla="*/ 509 w 685"/>
                  <a:gd name="T85" fmla="*/ 457 h 499"/>
                  <a:gd name="T86" fmla="*/ 556 w 685"/>
                  <a:gd name="T87" fmla="*/ 425 h 499"/>
                  <a:gd name="T88" fmla="*/ 596 w 685"/>
                  <a:gd name="T89" fmla="*/ 387 h 499"/>
                  <a:gd name="T90" fmla="*/ 630 w 685"/>
                  <a:gd name="T91" fmla="*/ 341 h 499"/>
                  <a:gd name="T92" fmla="*/ 657 w 685"/>
                  <a:gd name="T93" fmla="*/ 292 h 499"/>
                  <a:gd name="T94" fmla="*/ 676 w 685"/>
                  <a:gd name="T95" fmla="*/ 237 h 499"/>
                  <a:gd name="T96" fmla="*/ 674 w 685"/>
                  <a:gd name="T97" fmla="*/ 229 h 499"/>
                  <a:gd name="T98" fmla="*/ 666 w 685"/>
                  <a:gd name="T99" fmla="*/ 256 h 499"/>
                  <a:gd name="T100" fmla="*/ 644 w 685"/>
                  <a:gd name="T101" fmla="*/ 309 h 499"/>
                  <a:gd name="T102" fmla="*/ 615 w 685"/>
                  <a:gd name="T103" fmla="*/ 356 h 499"/>
                  <a:gd name="T104" fmla="*/ 577 w 685"/>
                  <a:gd name="T105" fmla="*/ 400 h 499"/>
                  <a:gd name="T106" fmla="*/ 533 w 685"/>
                  <a:gd name="T107" fmla="*/ 436 h 499"/>
                  <a:gd name="T108" fmla="*/ 484 w 685"/>
                  <a:gd name="T109" fmla="*/ 463 h 499"/>
                  <a:gd name="T110" fmla="*/ 431 w 685"/>
                  <a:gd name="T111" fmla="*/ 483 h 499"/>
                  <a:gd name="T112" fmla="*/ 372 w 685"/>
                  <a:gd name="T113" fmla="*/ 493 h 499"/>
                  <a:gd name="T114" fmla="*/ 321 w 685"/>
                  <a:gd name="T115" fmla="*/ 495 h 499"/>
                  <a:gd name="T116" fmla="*/ 281 w 685"/>
                  <a:gd name="T117" fmla="*/ 489 h 499"/>
                  <a:gd name="T118" fmla="*/ 283 w 685"/>
                  <a:gd name="T119" fmla="*/ 491 h 4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" name="Freeform 617"/>
              <p:cNvSpPr>
                <a:spLocks noEditPoints="1" noChangeArrowhead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2 h 493"/>
                  <a:gd name="T20" fmla="*/ 651 w 681"/>
                  <a:gd name="T21" fmla="*/ 24 h 493"/>
                  <a:gd name="T22" fmla="*/ 666 w 681"/>
                  <a:gd name="T23" fmla="*/ 74 h 493"/>
                  <a:gd name="T24" fmla="*/ 674 w 681"/>
                  <a:gd name="T25" fmla="*/ 104 h 493"/>
                  <a:gd name="T26" fmla="*/ 16 w 681"/>
                  <a:gd name="T27" fmla="*/ 53 h 493"/>
                  <a:gd name="T28" fmla="*/ 4 w 681"/>
                  <a:gd name="T29" fmla="*/ 102 h 493"/>
                  <a:gd name="T30" fmla="*/ 0 w 681"/>
                  <a:gd name="T31" fmla="*/ 153 h 493"/>
                  <a:gd name="T32" fmla="*/ 4 w 681"/>
                  <a:gd name="T33" fmla="*/ 205 h 493"/>
                  <a:gd name="T34" fmla="*/ 16 w 681"/>
                  <a:gd name="T35" fmla="*/ 252 h 493"/>
                  <a:gd name="T36" fmla="*/ 33 w 681"/>
                  <a:gd name="T37" fmla="*/ 297 h 493"/>
                  <a:gd name="T38" fmla="*/ 57 w 681"/>
                  <a:gd name="T39" fmla="*/ 341 h 493"/>
                  <a:gd name="T40" fmla="*/ 86 w 681"/>
                  <a:gd name="T41" fmla="*/ 379 h 493"/>
                  <a:gd name="T42" fmla="*/ 120 w 681"/>
                  <a:gd name="T43" fmla="*/ 413 h 493"/>
                  <a:gd name="T44" fmla="*/ 160 w 681"/>
                  <a:gd name="T45" fmla="*/ 442 h 493"/>
                  <a:gd name="T46" fmla="*/ 201 w 681"/>
                  <a:gd name="T47" fmla="*/ 464 h 493"/>
                  <a:gd name="T48" fmla="*/ 243 w 681"/>
                  <a:gd name="T49" fmla="*/ 476 h 493"/>
                  <a:gd name="T50" fmla="*/ 287 w 681"/>
                  <a:gd name="T51" fmla="*/ 489 h 493"/>
                  <a:gd name="T52" fmla="*/ 340 w 681"/>
                  <a:gd name="T53" fmla="*/ 493 h 493"/>
                  <a:gd name="T54" fmla="*/ 401 w 681"/>
                  <a:gd name="T55" fmla="*/ 487 h 493"/>
                  <a:gd name="T56" fmla="*/ 456 w 681"/>
                  <a:gd name="T57" fmla="*/ 474 h 493"/>
                  <a:gd name="T58" fmla="*/ 507 w 681"/>
                  <a:gd name="T59" fmla="*/ 449 h 493"/>
                  <a:gd name="T60" fmla="*/ 554 w 681"/>
                  <a:gd name="T61" fmla="*/ 417 h 493"/>
                  <a:gd name="T62" fmla="*/ 594 w 681"/>
                  <a:gd name="T63" fmla="*/ 379 h 493"/>
                  <a:gd name="T64" fmla="*/ 628 w 681"/>
                  <a:gd name="T65" fmla="*/ 333 h 493"/>
                  <a:gd name="T66" fmla="*/ 655 w 681"/>
                  <a:gd name="T67" fmla="*/ 282 h 493"/>
                  <a:gd name="T68" fmla="*/ 672 w 681"/>
                  <a:gd name="T69" fmla="*/ 227 h 493"/>
                  <a:gd name="T70" fmla="*/ 670 w 681"/>
                  <a:gd name="T71" fmla="*/ 222 h 493"/>
                  <a:gd name="T72" fmla="*/ 662 w 681"/>
                  <a:gd name="T73" fmla="*/ 248 h 493"/>
                  <a:gd name="T74" fmla="*/ 642 w 681"/>
                  <a:gd name="T75" fmla="*/ 301 h 493"/>
                  <a:gd name="T76" fmla="*/ 613 w 681"/>
                  <a:gd name="T77" fmla="*/ 349 h 493"/>
                  <a:gd name="T78" fmla="*/ 575 w 681"/>
                  <a:gd name="T79" fmla="*/ 392 h 493"/>
                  <a:gd name="T80" fmla="*/ 531 w 681"/>
                  <a:gd name="T81" fmla="*/ 428 h 493"/>
                  <a:gd name="T82" fmla="*/ 482 w 681"/>
                  <a:gd name="T83" fmla="*/ 457 h 493"/>
                  <a:gd name="T84" fmla="*/ 429 w 681"/>
                  <a:gd name="T85" fmla="*/ 478 h 493"/>
                  <a:gd name="T86" fmla="*/ 370 w 681"/>
                  <a:gd name="T87" fmla="*/ 487 h 493"/>
                  <a:gd name="T88" fmla="*/ 306 w 681"/>
                  <a:gd name="T89" fmla="*/ 487 h 493"/>
                  <a:gd name="T90" fmla="*/ 241 w 681"/>
                  <a:gd name="T91" fmla="*/ 474 h 493"/>
                  <a:gd name="T92" fmla="*/ 181 w 681"/>
                  <a:gd name="T93" fmla="*/ 447 h 493"/>
                  <a:gd name="T94" fmla="*/ 127 w 681"/>
                  <a:gd name="T95" fmla="*/ 411 h 493"/>
                  <a:gd name="T96" fmla="*/ 82 w 681"/>
                  <a:gd name="T97" fmla="*/ 366 h 493"/>
                  <a:gd name="T98" fmla="*/ 46 w 681"/>
                  <a:gd name="T99" fmla="*/ 313 h 493"/>
                  <a:gd name="T100" fmla="*/ 21 w 681"/>
                  <a:gd name="T101" fmla="*/ 252 h 493"/>
                  <a:gd name="T102" fmla="*/ 8 w 681"/>
                  <a:gd name="T103" fmla="*/ 187 h 493"/>
                  <a:gd name="T104" fmla="*/ 6 w 681"/>
                  <a:gd name="T105" fmla="*/ 127 h 493"/>
                  <a:gd name="T106" fmla="*/ 14 w 681"/>
                  <a:gd name="T107" fmla="*/ 79 h 493"/>
                  <a:gd name="T108" fmla="*/ 17 w 681"/>
                  <a:gd name="T109" fmla="*/ 53 h 4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" name="Freeform 618"/>
              <p:cNvSpPr>
                <a:spLocks noEditPoints="1" noChangeArrowhead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" name="Freeform 619"/>
              <p:cNvSpPr>
                <a:spLocks noEditPoints="1" noChangeArrowhead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3 h 487"/>
                  <a:gd name="T20" fmla="*/ 639 w 670"/>
                  <a:gd name="T21" fmla="*/ 22 h 487"/>
                  <a:gd name="T22" fmla="*/ 654 w 670"/>
                  <a:gd name="T23" fmla="*/ 64 h 487"/>
                  <a:gd name="T24" fmla="*/ 662 w 670"/>
                  <a:gd name="T25" fmla="*/ 91 h 487"/>
                  <a:gd name="T26" fmla="*/ 13 w 670"/>
                  <a:gd name="T27" fmla="*/ 53 h 487"/>
                  <a:gd name="T28" fmla="*/ 4 w 670"/>
                  <a:gd name="T29" fmla="*/ 100 h 487"/>
                  <a:gd name="T30" fmla="*/ 0 w 670"/>
                  <a:gd name="T31" fmla="*/ 151 h 487"/>
                  <a:gd name="T32" fmla="*/ 6 w 670"/>
                  <a:gd name="T33" fmla="*/ 218 h 487"/>
                  <a:gd name="T34" fmla="*/ 25 w 670"/>
                  <a:gd name="T35" fmla="*/ 282 h 487"/>
                  <a:gd name="T36" fmla="*/ 57 w 670"/>
                  <a:gd name="T37" fmla="*/ 339 h 487"/>
                  <a:gd name="T38" fmla="*/ 97 w 670"/>
                  <a:gd name="T39" fmla="*/ 388 h 487"/>
                  <a:gd name="T40" fmla="*/ 148 w 670"/>
                  <a:gd name="T41" fmla="*/ 428 h 487"/>
                  <a:gd name="T42" fmla="*/ 205 w 670"/>
                  <a:gd name="T43" fmla="*/ 460 h 487"/>
                  <a:gd name="T44" fmla="*/ 267 w 670"/>
                  <a:gd name="T45" fmla="*/ 479 h 487"/>
                  <a:gd name="T46" fmla="*/ 334 w 670"/>
                  <a:gd name="T47" fmla="*/ 487 h 487"/>
                  <a:gd name="T48" fmla="*/ 395 w 670"/>
                  <a:gd name="T49" fmla="*/ 481 h 487"/>
                  <a:gd name="T50" fmla="*/ 450 w 670"/>
                  <a:gd name="T51" fmla="*/ 466 h 487"/>
                  <a:gd name="T52" fmla="*/ 503 w 670"/>
                  <a:gd name="T53" fmla="*/ 441 h 487"/>
                  <a:gd name="T54" fmla="*/ 548 w 670"/>
                  <a:gd name="T55" fmla="*/ 409 h 487"/>
                  <a:gd name="T56" fmla="*/ 588 w 670"/>
                  <a:gd name="T57" fmla="*/ 369 h 487"/>
                  <a:gd name="T58" fmla="*/ 622 w 670"/>
                  <a:gd name="T59" fmla="*/ 324 h 487"/>
                  <a:gd name="T60" fmla="*/ 647 w 670"/>
                  <a:gd name="T61" fmla="*/ 273 h 487"/>
                  <a:gd name="T62" fmla="*/ 664 w 670"/>
                  <a:gd name="T63" fmla="*/ 218 h 487"/>
                  <a:gd name="T64" fmla="*/ 660 w 670"/>
                  <a:gd name="T65" fmla="*/ 206 h 487"/>
                  <a:gd name="T66" fmla="*/ 645 w 670"/>
                  <a:gd name="T67" fmla="*/ 263 h 487"/>
                  <a:gd name="T68" fmla="*/ 622 w 670"/>
                  <a:gd name="T69" fmla="*/ 314 h 487"/>
                  <a:gd name="T70" fmla="*/ 590 w 670"/>
                  <a:gd name="T71" fmla="*/ 362 h 487"/>
                  <a:gd name="T72" fmla="*/ 550 w 670"/>
                  <a:gd name="T73" fmla="*/ 402 h 487"/>
                  <a:gd name="T74" fmla="*/ 503 w 670"/>
                  <a:gd name="T75" fmla="*/ 436 h 487"/>
                  <a:gd name="T76" fmla="*/ 452 w 670"/>
                  <a:gd name="T77" fmla="*/ 460 h 487"/>
                  <a:gd name="T78" fmla="*/ 395 w 670"/>
                  <a:gd name="T79" fmla="*/ 476 h 487"/>
                  <a:gd name="T80" fmla="*/ 334 w 670"/>
                  <a:gd name="T81" fmla="*/ 481 h 487"/>
                  <a:gd name="T82" fmla="*/ 267 w 670"/>
                  <a:gd name="T83" fmla="*/ 476 h 487"/>
                  <a:gd name="T84" fmla="*/ 205 w 670"/>
                  <a:gd name="T85" fmla="*/ 457 h 487"/>
                  <a:gd name="T86" fmla="*/ 150 w 670"/>
                  <a:gd name="T87" fmla="*/ 424 h 487"/>
                  <a:gd name="T88" fmla="*/ 101 w 670"/>
                  <a:gd name="T89" fmla="*/ 385 h 487"/>
                  <a:gd name="T90" fmla="*/ 61 w 670"/>
                  <a:gd name="T91" fmla="*/ 335 h 487"/>
                  <a:gd name="T92" fmla="*/ 30 w 670"/>
                  <a:gd name="T93" fmla="*/ 280 h 487"/>
                  <a:gd name="T94" fmla="*/ 11 w 670"/>
                  <a:gd name="T95" fmla="*/ 218 h 487"/>
                  <a:gd name="T96" fmla="*/ 4 w 670"/>
                  <a:gd name="T97" fmla="*/ 151 h 487"/>
                  <a:gd name="T98" fmla="*/ 8 w 670"/>
                  <a:gd name="T99" fmla="*/ 102 h 487"/>
                  <a:gd name="T100" fmla="*/ 17 w 670"/>
                  <a:gd name="T101" fmla="*/ 55 h 487"/>
                  <a:gd name="T102" fmla="*/ 13 w 670"/>
                  <a:gd name="T103" fmla="*/ 53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" name="Freeform 620"/>
              <p:cNvSpPr>
                <a:spLocks noEditPoints="1" noChangeArrowhead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26 w 666"/>
                  <a:gd name="T21" fmla="*/ 3 h 481"/>
                  <a:gd name="T22" fmla="*/ 643 w 666"/>
                  <a:gd name="T23" fmla="*/ 39 h 481"/>
                  <a:gd name="T24" fmla="*/ 652 w 666"/>
                  <a:gd name="T25" fmla="*/ 79 h 481"/>
                  <a:gd name="T26" fmla="*/ 660 w 666"/>
                  <a:gd name="T27" fmla="*/ 89 h 481"/>
                  <a:gd name="T28" fmla="*/ 8 w 666"/>
                  <a:gd name="T29" fmla="*/ 75 h 481"/>
                  <a:gd name="T30" fmla="*/ 0 w 666"/>
                  <a:gd name="T31" fmla="*/ 125 h 481"/>
                  <a:gd name="T32" fmla="*/ 2 w 666"/>
                  <a:gd name="T33" fmla="*/ 183 h 481"/>
                  <a:gd name="T34" fmla="*/ 15 w 666"/>
                  <a:gd name="T35" fmla="*/ 248 h 481"/>
                  <a:gd name="T36" fmla="*/ 40 w 666"/>
                  <a:gd name="T37" fmla="*/ 309 h 481"/>
                  <a:gd name="T38" fmla="*/ 76 w 666"/>
                  <a:gd name="T39" fmla="*/ 362 h 481"/>
                  <a:gd name="T40" fmla="*/ 121 w 666"/>
                  <a:gd name="T41" fmla="*/ 405 h 481"/>
                  <a:gd name="T42" fmla="*/ 174 w 666"/>
                  <a:gd name="T43" fmla="*/ 441 h 481"/>
                  <a:gd name="T44" fmla="*/ 233 w 666"/>
                  <a:gd name="T45" fmla="*/ 468 h 481"/>
                  <a:gd name="T46" fmla="*/ 298 w 666"/>
                  <a:gd name="T47" fmla="*/ 481 h 481"/>
                  <a:gd name="T48" fmla="*/ 362 w 666"/>
                  <a:gd name="T49" fmla="*/ 481 h 481"/>
                  <a:gd name="T50" fmla="*/ 421 w 666"/>
                  <a:gd name="T51" fmla="*/ 470 h 481"/>
                  <a:gd name="T52" fmla="*/ 474 w 666"/>
                  <a:gd name="T53" fmla="*/ 451 h 481"/>
                  <a:gd name="T54" fmla="*/ 523 w 666"/>
                  <a:gd name="T55" fmla="*/ 421 h 481"/>
                  <a:gd name="T56" fmla="*/ 567 w 666"/>
                  <a:gd name="T57" fmla="*/ 384 h 481"/>
                  <a:gd name="T58" fmla="*/ 605 w 666"/>
                  <a:gd name="T59" fmla="*/ 341 h 481"/>
                  <a:gd name="T60" fmla="*/ 634 w 666"/>
                  <a:gd name="T61" fmla="*/ 292 h 481"/>
                  <a:gd name="T62" fmla="*/ 654 w 666"/>
                  <a:gd name="T63" fmla="*/ 238 h 481"/>
                  <a:gd name="T64" fmla="*/ 658 w 666"/>
                  <a:gd name="T65" fmla="*/ 204 h 481"/>
                  <a:gd name="T66" fmla="*/ 652 w 666"/>
                  <a:gd name="T67" fmla="*/ 227 h 481"/>
                  <a:gd name="T68" fmla="*/ 634 w 666"/>
                  <a:gd name="T69" fmla="*/ 282 h 481"/>
                  <a:gd name="T70" fmla="*/ 605 w 666"/>
                  <a:gd name="T71" fmla="*/ 333 h 481"/>
                  <a:gd name="T72" fmla="*/ 569 w 666"/>
                  <a:gd name="T73" fmla="*/ 377 h 481"/>
                  <a:gd name="T74" fmla="*/ 525 w 666"/>
                  <a:gd name="T75" fmla="*/ 415 h 481"/>
                  <a:gd name="T76" fmla="*/ 476 w 666"/>
                  <a:gd name="T77" fmla="*/ 445 h 481"/>
                  <a:gd name="T78" fmla="*/ 421 w 666"/>
                  <a:gd name="T79" fmla="*/ 466 h 481"/>
                  <a:gd name="T80" fmla="*/ 362 w 666"/>
                  <a:gd name="T81" fmla="*/ 475 h 481"/>
                  <a:gd name="T82" fmla="*/ 300 w 666"/>
                  <a:gd name="T83" fmla="*/ 475 h 481"/>
                  <a:gd name="T84" fmla="*/ 235 w 666"/>
                  <a:gd name="T85" fmla="*/ 462 h 481"/>
                  <a:gd name="T86" fmla="*/ 176 w 666"/>
                  <a:gd name="T87" fmla="*/ 438 h 481"/>
                  <a:gd name="T88" fmla="*/ 123 w 666"/>
                  <a:gd name="T89" fmla="*/ 402 h 481"/>
                  <a:gd name="T90" fmla="*/ 80 w 666"/>
                  <a:gd name="T91" fmla="*/ 358 h 481"/>
                  <a:gd name="T92" fmla="*/ 44 w 666"/>
                  <a:gd name="T93" fmla="*/ 305 h 481"/>
                  <a:gd name="T94" fmla="*/ 19 w 666"/>
                  <a:gd name="T95" fmla="*/ 246 h 481"/>
                  <a:gd name="T96" fmla="*/ 6 w 666"/>
                  <a:gd name="T97" fmla="*/ 183 h 481"/>
                  <a:gd name="T98" fmla="*/ 6 w 666"/>
                  <a:gd name="T99" fmla="*/ 125 h 481"/>
                  <a:gd name="T100" fmla="*/ 11 w 666"/>
                  <a:gd name="T101" fmla="*/ 77 h 481"/>
                  <a:gd name="T102" fmla="*/ 15 w 666"/>
                  <a:gd name="T103" fmla="*/ 53 h 4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" name="Freeform 621"/>
              <p:cNvSpPr>
                <a:spLocks noEditPoints="1" noChangeArrowhead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" name="Freeform 622"/>
              <p:cNvSpPr>
                <a:spLocks noEditPoints="1" noChangeArrowhead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6 w 656"/>
                  <a:gd name="T25" fmla="*/ 19 h 474"/>
                  <a:gd name="T26" fmla="*/ 637 w 656"/>
                  <a:gd name="T27" fmla="*/ 50 h 474"/>
                  <a:gd name="T28" fmla="*/ 645 w 656"/>
                  <a:gd name="T29" fmla="*/ 71 h 474"/>
                  <a:gd name="T30" fmla="*/ 648 w 656"/>
                  <a:gd name="T31" fmla="*/ 76 h 474"/>
                  <a:gd name="T32" fmla="*/ 7 w 656"/>
                  <a:gd name="T33" fmla="*/ 74 h 474"/>
                  <a:gd name="T34" fmla="*/ 2 w 656"/>
                  <a:gd name="T35" fmla="*/ 122 h 474"/>
                  <a:gd name="T36" fmla="*/ 2 w 656"/>
                  <a:gd name="T37" fmla="*/ 180 h 474"/>
                  <a:gd name="T38" fmla="*/ 15 w 656"/>
                  <a:gd name="T39" fmla="*/ 243 h 474"/>
                  <a:gd name="T40" fmla="*/ 40 w 656"/>
                  <a:gd name="T41" fmla="*/ 302 h 474"/>
                  <a:gd name="T42" fmla="*/ 76 w 656"/>
                  <a:gd name="T43" fmla="*/ 355 h 474"/>
                  <a:gd name="T44" fmla="*/ 119 w 656"/>
                  <a:gd name="T45" fmla="*/ 399 h 474"/>
                  <a:gd name="T46" fmla="*/ 172 w 656"/>
                  <a:gd name="T47" fmla="*/ 435 h 474"/>
                  <a:gd name="T48" fmla="*/ 231 w 656"/>
                  <a:gd name="T49" fmla="*/ 459 h 474"/>
                  <a:gd name="T50" fmla="*/ 296 w 656"/>
                  <a:gd name="T51" fmla="*/ 472 h 474"/>
                  <a:gd name="T52" fmla="*/ 358 w 656"/>
                  <a:gd name="T53" fmla="*/ 472 h 474"/>
                  <a:gd name="T54" fmla="*/ 417 w 656"/>
                  <a:gd name="T55" fmla="*/ 463 h 474"/>
                  <a:gd name="T56" fmla="*/ 472 w 656"/>
                  <a:gd name="T57" fmla="*/ 442 h 474"/>
                  <a:gd name="T58" fmla="*/ 521 w 656"/>
                  <a:gd name="T59" fmla="*/ 412 h 474"/>
                  <a:gd name="T60" fmla="*/ 565 w 656"/>
                  <a:gd name="T61" fmla="*/ 374 h 474"/>
                  <a:gd name="T62" fmla="*/ 601 w 656"/>
                  <a:gd name="T63" fmla="*/ 330 h 474"/>
                  <a:gd name="T64" fmla="*/ 630 w 656"/>
                  <a:gd name="T65" fmla="*/ 279 h 474"/>
                  <a:gd name="T66" fmla="*/ 648 w 656"/>
                  <a:gd name="T67" fmla="*/ 224 h 474"/>
                  <a:gd name="T68" fmla="*/ 652 w 656"/>
                  <a:gd name="T69" fmla="*/ 188 h 474"/>
                  <a:gd name="T70" fmla="*/ 647 w 656"/>
                  <a:gd name="T71" fmla="*/ 213 h 474"/>
                  <a:gd name="T72" fmla="*/ 628 w 656"/>
                  <a:gd name="T73" fmla="*/ 270 h 474"/>
                  <a:gd name="T74" fmla="*/ 601 w 656"/>
                  <a:gd name="T75" fmla="*/ 321 h 474"/>
                  <a:gd name="T76" fmla="*/ 565 w 656"/>
                  <a:gd name="T77" fmla="*/ 366 h 474"/>
                  <a:gd name="T78" fmla="*/ 523 w 656"/>
                  <a:gd name="T79" fmla="*/ 404 h 474"/>
                  <a:gd name="T80" fmla="*/ 474 w 656"/>
                  <a:gd name="T81" fmla="*/ 436 h 474"/>
                  <a:gd name="T82" fmla="*/ 419 w 656"/>
                  <a:gd name="T83" fmla="*/ 457 h 474"/>
                  <a:gd name="T84" fmla="*/ 360 w 656"/>
                  <a:gd name="T85" fmla="*/ 469 h 474"/>
                  <a:gd name="T86" fmla="*/ 296 w 656"/>
                  <a:gd name="T87" fmla="*/ 469 h 474"/>
                  <a:gd name="T88" fmla="*/ 233 w 656"/>
                  <a:gd name="T89" fmla="*/ 455 h 474"/>
                  <a:gd name="T90" fmla="*/ 174 w 656"/>
                  <a:gd name="T91" fmla="*/ 431 h 474"/>
                  <a:gd name="T92" fmla="*/ 123 w 656"/>
                  <a:gd name="T93" fmla="*/ 397 h 474"/>
                  <a:gd name="T94" fmla="*/ 79 w 656"/>
                  <a:gd name="T95" fmla="*/ 351 h 474"/>
                  <a:gd name="T96" fmla="*/ 43 w 656"/>
                  <a:gd name="T97" fmla="*/ 300 h 474"/>
                  <a:gd name="T98" fmla="*/ 19 w 656"/>
                  <a:gd name="T99" fmla="*/ 243 h 474"/>
                  <a:gd name="T100" fmla="*/ 7 w 656"/>
                  <a:gd name="T101" fmla="*/ 179 h 474"/>
                  <a:gd name="T102" fmla="*/ 5 w 656"/>
                  <a:gd name="T103" fmla="*/ 122 h 474"/>
                  <a:gd name="T104" fmla="*/ 13 w 656"/>
                  <a:gd name="T105" fmla="*/ 76 h 474"/>
                  <a:gd name="T106" fmla="*/ 17 w 656"/>
                  <a:gd name="T107" fmla="*/ 53 h 4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" name="Freeform 623"/>
              <p:cNvSpPr>
                <a:spLocks noEditPoints="1" noChangeArrowhead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2 h 470"/>
                  <a:gd name="T24" fmla="*/ 622 w 652"/>
                  <a:gd name="T25" fmla="*/ 17 h 470"/>
                  <a:gd name="T26" fmla="*/ 633 w 652"/>
                  <a:gd name="T27" fmla="*/ 46 h 470"/>
                  <a:gd name="T28" fmla="*/ 641 w 652"/>
                  <a:gd name="T29" fmla="*/ 65 h 470"/>
                  <a:gd name="T30" fmla="*/ 15 w 652"/>
                  <a:gd name="T31" fmla="*/ 51 h 470"/>
                  <a:gd name="T32" fmla="*/ 3 w 652"/>
                  <a:gd name="T33" fmla="*/ 97 h 470"/>
                  <a:gd name="T34" fmla="*/ 0 w 652"/>
                  <a:gd name="T35" fmla="*/ 144 h 470"/>
                  <a:gd name="T36" fmla="*/ 7 w 652"/>
                  <a:gd name="T37" fmla="*/ 211 h 470"/>
                  <a:gd name="T38" fmla="*/ 26 w 652"/>
                  <a:gd name="T39" fmla="*/ 271 h 470"/>
                  <a:gd name="T40" fmla="*/ 57 w 652"/>
                  <a:gd name="T41" fmla="*/ 326 h 470"/>
                  <a:gd name="T42" fmla="*/ 96 w 652"/>
                  <a:gd name="T43" fmla="*/ 374 h 470"/>
                  <a:gd name="T44" fmla="*/ 144 w 652"/>
                  <a:gd name="T45" fmla="*/ 414 h 470"/>
                  <a:gd name="T46" fmla="*/ 199 w 652"/>
                  <a:gd name="T47" fmla="*/ 444 h 470"/>
                  <a:gd name="T48" fmla="*/ 261 w 652"/>
                  <a:gd name="T49" fmla="*/ 463 h 470"/>
                  <a:gd name="T50" fmla="*/ 326 w 652"/>
                  <a:gd name="T51" fmla="*/ 470 h 470"/>
                  <a:gd name="T52" fmla="*/ 387 w 652"/>
                  <a:gd name="T53" fmla="*/ 465 h 470"/>
                  <a:gd name="T54" fmla="*/ 444 w 652"/>
                  <a:gd name="T55" fmla="*/ 448 h 470"/>
                  <a:gd name="T56" fmla="*/ 497 w 652"/>
                  <a:gd name="T57" fmla="*/ 423 h 470"/>
                  <a:gd name="T58" fmla="*/ 542 w 652"/>
                  <a:gd name="T59" fmla="*/ 389 h 470"/>
                  <a:gd name="T60" fmla="*/ 582 w 652"/>
                  <a:gd name="T61" fmla="*/ 347 h 470"/>
                  <a:gd name="T62" fmla="*/ 614 w 652"/>
                  <a:gd name="T63" fmla="*/ 298 h 470"/>
                  <a:gd name="T64" fmla="*/ 637 w 652"/>
                  <a:gd name="T65" fmla="*/ 245 h 470"/>
                  <a:gd name="T66" fmla="*/ 650 w 652"/>
                  <a:gd name="T67" fmla="*/ 186 h 470"/>
                  <a:gd name="T68" fmla="*/ 646 w 652"/>
                  <a:gd name="T69" fmla="*/ 175 h 470"/>
                  <a:gd name="T70" fmla="*/ 635 w 652"/>
                  <a:gd name="T71" fmla="*/ 233 h 470"/>
                  <a:gd name="T72" fmla="*/ 614 w 652"/>
                  <a:gd name="T73" fmla="*/ 288 h 470"/>
                  <a:gd name="T74" fmla="*/ 582 w 652"/>
                  <a:gd name="T75" fmla="*/ 338 h 470"/>
                  <a:gd name="T76" fmla="*/ 544 w 652"/>
                  <a:gd name="T77" fmla="*/ 381 h 470"/>
                  <a:gd name="T78" fmla="*/ 497 w 652"/>
                  <a:gd name="T79" fmla="*/ 417 h 470"/>
                  <a:gd name="T80" fmla="*/ 445 w 652"/>
                  <a:gd name="T81" fmla="*/ 444 h 470"/>
                  <a:gd name="T82" fmla="*/ 388 w 652"/>
                  <a:gd name="T83" fmla="*/ 459 h 470"/>
                  <a:gd name="T84" fmla="*/ 326 w 652"/>
                  <a:gd name="T85" fmla="*/ 465 h 470"/>
                  <a:gd name="T86" fmla="*/ 261 w 652"/>
                  <a:gd name="T87" fmla="*/ 459 h 470"/>
                  <a:gd name="T88" fmla="*/ 201 w 652"/>
                  <a:gd name="T89" fmla="*/ 440 h 470"/>
                  <a:gd name="T90" fmla="*/ 148 w 652"/>
                  <a:gd name="T91" fmla="*/ 410 h 470"/>
                  <a:gd name="T92" fmla="*/ 100 w 652"/>
                  <a:gd name="T93" fmla="*/ 372 h 470"/>
                  <a:gd name="T94" fmla="*/ 60 w 652"/>
                  <a:gd name="T95" fmla="*/ 324 h 470"/>
                  <a:gd name="T96" fmla="*/ 30 w 652"/>
                  <a:gd name="T97" fmla="*/ 270 h 470"/>
                  <a:gd name="T98" fmla="*/ 11 w 652"/>
                  <a:gd name="T99" fmla="*/ 209 h 470"/>
                  <a:gd name="T100" fmla="*/ 5 w 652"/>
                  <a:gd name="T101" fmla="*/ 144 h 470"/>
                  <a:gd name="T102" fmla="*/ 9 w 652"/>
                  <a:gd name="T103" fmla="*/ 99 h 470"/>
                  <a:gd name="T104" fmla="*/ 19 w 652"/>
                  <a:gd name="T105" fmla="*/ 53 h 470"/>
                  <a:gd name="T106" fmla="*/ 15 w 652"/>
                  <a:gd name="T107" fmla="*/ 51 h 4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" name="Freeform 624"/>
              <p:cNvSpPr>
                <a:spLocks noEditPoints="1" noChangeArrowhead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30 w 647"/>
                  <a:gd name="T25" fmla="*/ 55 h 467"/>
                  <a:gd name="T26" fmla="*/ 638 w 647"/>
                  <a:gd name="T27" fmla="*/ 63 h 467"/>
                  <a:gd name="T28" fmla="*/ 8 w 647"/>
                  <a:gd name="T29" fmla="*/ 72 h 467"/>
                  <a:gd name="T30" fmla="*/ 0 w 647"/>
                  <a:gd name="T31" fmla="*/ 118 h 467"/>
                  <a:gd name="T32" fmla="*/ 2 w 647"/>
                  <a:gd name="T33" fmla="*/ 175 h 467"/>
                  <a:gd name="T34" fmla="*/ 14 w 647"/>
                  <a:gd name="T35" fmla="*/ 239 h 467"/>
                  <a:gd name="T36" fmla="*/ 38 w 647"/>
                  <a:gd name="T37" fmla="*/ 296 h 467"/>
                  <a:gd name="T38" fmla="*/ 74 w 647"/>
                  <a:gd name="T39" fmla="*/ 347 h 467"/>
                  <a:gd name="T40" fmla="*/ 118 w 647"/>
                  <a:gd name="T41" fmla="*/ 393 h 467"/>
                  <a:gd name="T42" fmla="*/ 169 w 647"/>
                  <a:gd name="T43" fmla="*/ 427 h 467"/>
                  <a:gd name="T44" fmla="*/ 228 w 647"/>
                  <a:gd name="T45" fmla="*/ 451 h 467"/>
                  <a:gd name="T46" fmla="*/ 291 w 647"/>
                  <a:gd name="T47" fmla="*/ 465 h 467"/>
                  <a:gd name="T48" fmla="*/ 355 w 647"/>
                  <a:gd name="T49" fmla="*/ 465 h 467"/>
                  <a:gd name="T50" fmla="*/ 414 w 647"/>
                  <a:gd name="T51" fmla="*/ 453 h 467"/>
                  <a:gd name="T52" fmla="*/ 469 w 647"/>
                  <a:gd name="T53" fmla="*/ 432 h 467"/>
                  <a:gd name="T54" fmla="*/ 518 w 647"/>
                  <a:gd name="T55" fmla="*/ 400 h 467"/>
                  <a:gd name="T56" fmla="*/ 560 w 647"/>
                  <a:gd name="T57" fmla="*/ 362 h 467"/>
                  <a:gd name="T58" fmla="*/ 596 w 647"/>
                  <a:gd name="T59" fmla="*/ 317 h 467"/>
                  <a:gd name="T60" fmla="*/ 623 w 647"/>
                  <a:gd name="T61" fmla="*/ 266 h 467"/>
                  <a:gd name="T62" fmla="*/ 642 w 647"/>
                  <a:gd name="T63" fmla="*/ 209 h 467"/>
                  <a:gd name="T64" fmla="*/ 643 w 647"/>
                  <a:gd name="T65" fmla="*/ 173 h 467"/>
                  <a:gd name="T66" fmla="*/ 638 w 647"/>
                  <a:gd name="T67" fmla="*/ 197 h 467"/>
                  <a:gd name="T68" fmla="*/ 623 w 647"/>
                  <a:gd name="T69" fmla="*/ 256 h 467"/>
                  <a:gd name="T70" fmla="*/ 596 w 647"/>
                  <a:gd name="T71" fmla="*/ 309 h 467"/>
                  <a:gd name="T72" fmla="*/ 562 w 647"/>
                  <a:gd name="T73" fmla="*/ 355 h 467"/>
                  <a:gd name="T74" fmla="*/ 518 w 647"/>
                  <a:gd name="T75" fmla="*/ 395 h 467"/>
                  <a:gd name="T76" fmla="*/ 469 w 647"/>
                  <a:gd name="T77" fmla="*/ 427 h 467"/>
                  <a:gd name="T78" fmla="*/ 414 w 647"/>
                  <a:gd name="T79" fmla="*/ 448 h 467"/>
                  <a:gd name="T80" fmla="*/ 355 w 647"/>
                  <a:gd name="T81" fmla="*/ 459 h 467"/>
                  <a:gd name="T82" fmla="*/ 291 w 647"/>
                  <a:gd name="T83" fmla="*/ 459 h 467"/>
                  <a:gd name="T84" fmla="*/ 228 w 647"/>
                  <a:gd name="T85" fmla="*/ 448 h 467"/>
                  <a:gd name="T86" fmla="*/ 171 w 647"/>
                  <a:gd name="T87" fmla="*/ 423 h 467"/>
                  <a:gd name="T88" fmla="*/ 120 w 647"/>
                  <a:gd name="T89" fmla="*/ 389 h 467"/>
                  <a:gd name="T90" fmla="*/ 78 w 647"/>
                  <a:gd name="T91" fmla="*/ 345 h 467"/>
                  <a:gd name="T92" fmla="*/ 42 w 647"/>
                  <a:gd name="T93" fmla="*/ 294 h 467"/>
                  <a:gd name="T94" fmla="*/ 19 w 647"/>
                  <a:gd name="T95" fmla="*/ 237 h 467"/>
                  <a:gd name="T96" fmla="*/ 6 w 647"/>
                  <a:gd name="T97" fmla="*/ 175 h 467"/>
                  <a:gd name="T98" fmla="*/ 6 w 647"/>
                  <a:gd name="T99" fmla="*/ 120 h 467"/>
                  <a:gd name="T100" fmla="*/ 12 w 647"/>
                  <a:gd name="T101" fmla="*/ 74 h 467"/>
                  <a:gd name="T102" fmla="*/ 16 w 647"/>
                  <a:gd name="T103" fmla="*/ 51 h 4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" name="Freeform 625"/>
              <p:cNvSpPr>
                <a:spLocks noEditPoints="1" noChangeArrowhead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7 w 643"/>
                  <a:gd name="T25" fmla="*/ 4 h 463"/>
                  <a:gd name="T26" fmla="*/ 626 w 643"/>
                  <a:gd name="T27" fmla="*/ 53 h 463"/>
                  <a:gd name="T28" fmla="*/ 632 w 643"/>
                  <a:gd name="T29" fmla="*/ 59 h 463"/>
                  <a:gd name="T30" fmla="*/ 8 w 643"/>
                  <a:gd name="T31" fmla="*/ 74 h 463"/>
                  <a:gd name="T32" fmla="*/ 0 w 643"/>
                  <a:gd name="T33" fmla="*/ 120 h 463"/>
                  <a:gd name="T34" fmla="*/ 2 w 643"/>
                  <a:gd name="T35" fmla="*/ 175 h 463"/>
                  <a:gd name="T36" fmla="*/ 14 w 643"/>
                  <a:gd name="T37" fmla="*/ 237 h 463"/>
                  <a:gd name="T38" fmla="*/ 38 w 643"/>
                  <a:gd name="T39" fmla="*/ 296 h 463"/>
                  <a:gd name="T40" fmla="*/ 74 w 643"/>
                  <a:gd name="T41" fmla="*/ 347 h 463"/>
                  <a:gd name="T42" fmla="*/ 118 w 643"/>
                  <a:gd name="T43" fmla="*/ 391 h 463"/>
                  <a:gd name="T44" fmla="*/ 169 w 643"/>
                  <a:gd name="T45" fmla="*/ 425 h 463"/>
                  <a:gd name="T46" fmla="*/ 226 w 643"/>
                  <a:gd name="T47" fmla="*/ 450 h 463"/>
                  <a:gd name="T48" fmla="*/ 289 w 643"/>
                  <a:gd name="T49" fmla="*/ 463 h 463"/>
                  <a:gd name="T50" fmla="*/ 353 w 643"/>
                  <a:gd name="T51" fmla="*/ 463 h 463"/>
                  <a:gd name="T52" fmla="*/ 412 w 643"/>
                  <a:gd name="T53" fmla="*/ 451 h 463"/>
                  <a:gd name="T54" fmla="*/ 467 w 643"/>
                  <a:gd name="T55" fmla="*/ 429 h 463"/>
                  <a:gd name="T56" fmla="*/ 516 w 643"/>
                  <a:gd name="T57" fmla="*/ 398 h 463"/>
                  <a:gd name="T58" fmla="*/ 560 w 643"/>
                  <a:gd name="T59" fmla="*/ 359 h 463"/>
                  <a:gd name="T60" fmla="*/ 594 w 643"/>
                  <a:gd name="T61" fmla="*/ 313 h 463"/>
                  <a:gd name="T62" fmla="*/ 621 w 643"/>
                  <a:gd name="T63" fmla="*/ 260 h 463"/>
                  <a:gd name="T64" fmla="*/ 638 w 643"/>
                  <a:gd name="T65" fmla="*/ 203 h 463"/>
                  <a:gd name="T66" fmla="*/ 640 w 643"/>
                  <a:gd name="T67" fmla="*/ 167 h 463"/>
                  <a:gd name="T68" fmla="*/ 634 w 643"/>
                  <a:gd name="T69" fmla="*/ 194 h 463"/>
                  <a:gd name="T70" fmla="*/ 619 w 643"/>
                  <a:gd name="T71" fmla="*/ 252 h 463"/>
                  <a:gd name="T72" fmla="*/ 594 w 643"/>
                  <a:gd name="T73" fmla="*/ 305 h 463"/>
                  <a:gd name="T74" fmla="*/ 558 w 643"/>
                  <a:gd name="T75" fmla="*/ 353 h 463"/>
                  <a:gd name="T76" fmla="*/ 516 w 643"/>
                  <a:gd name="T77" fmla="*/ 393 h 463"/>
                  <a:gd name="T78" fmla="*/ 467 w 643"/>
                  <a:gd name="T79" fmla="*/ 423 h 463"/>
                  <a:gd name="T80" fmla="*/ 412 w 643"/>
                  <a:gd name="T81" fmla="*/ 446 h 463"/>
                  <a:gd name="T82" fmla="*/ 353 w 643"/>
                  <a:gd name="T83" fmla="*/ 457 h 463"/>
                  <a:gd name="T84" fmla="*/ 289 w 643"/>
                  <a:gd name="T85" fmla="*/ 457 h 463"/>
                  <a:gd name="T86" fmla="*/ 228 w 643"/>
                  <a:gd name="T87" fmla="*/ 444 h 463"/>
                  <a:gd name="T88" fmla="*/ 171 w 643"/>
                  <a:gd name="T89" fmla="*/ 421 h 463"/>
                  <a:gd name="T90" fmla="*/ 120 w 643"/>
                  <a:gd name="T91" fmla="*/ 387 h 463"/>
                  <a:gd name="T92" fmla="*/ 76 w 643"/>
                  <a:gd name="T93" fmla="*/ 343 h 463"/>
                  <a:gd name="T94" fmla="*/ 42 w 643"/>
                  <a:gd name="T95" fmla="*/ 294 h 463"/>
                  <a:gd name="T96" fmla="*/ 19 w 643"/>
                  <a:gd name="T97" fmla="*/ 237 h 463"/>
                  <a:gd name="T98" fmla="*/ 6 w 643"/>
                  <a:gd name="T99" fmla="*/ 175 h 463"/>
                  <a:gd name="T100" fmla="*/ 6 w 643"/>
                  <a:gd name="T101" fmla="*/ 120 h 463"/>
                  <a:gd name="T102" fmla="*/ 12 w 643"/>
                  <a:gd name="T103" fmla="*/ 76 h 463"/>
                  <a:gd name="T104" fmla="*/ 15 w 643"/>
                  <a:gd name="T105" fmla="*/ 53 h 4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" name="Freeform 626"/>
              <p:cNvSpPr>
                <a:spLocks noEditPoints="1" noChangeArrowhead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26 w 639"/>
                  <a:gd name="T5" fmla="*/ 65 h 459"/>
                  <a:gd name="T6" fmla="*/ 628 w 639"/>
                  <a:gd name="T7" fmla="*/ 82 h 459"/>
                  <a:gd name="T8" fmla="*/ 634 w 639"/>
                  <a:gd name="T9" fmla="*/ 120 h 459"/>
                  <a:gd name="T10" fmla="*/ 632 w 639"/>
                  <a:gd name="T11" fmla="*/ 173 h 459"/>
                  <a:gd name="T12" fmla="*/ 621 w 639"/>
                  <a:gd name="T13" fmla="*/ 233 h 459"/>
                  <a:gd name="T14" fmla="*/ 596 w 639"/>
                  <a:gd name="T15" fmla="*/ 290 h 459"/>
                  <a:gd name="T16" fmla="*/ 562 w 639"/>
                  <a:gd name="T17" fmla="*/ 339 h 459"/>
                  <a:gd name="T18" fmla="*/ 520 w 639"/>
                  <a:gd name="T19" fmla="*/ 383 h 459"/>
                  <a:gd name="T20" fmla="*/ 469 w 639"/>
                  <a:gd name="T21" fmla="*/ 417 h 459"/>
                  <a:gd name="T22" fmla="*/ 414 w 639"/>
                  <a:gd name="T23" fmla="*/ 440 h 459"/>
                  <a:gd name="T24" fmla="*/ 351 w 639"/>
                  <a:gd name="T25" fmla="*/ 453 h 459"/>
                  <a:gd name="T26" fmla="*/ 287 w 639"/>
                  <a:gd name="T27" fmla="*/ 453 h 459"/>
                  <a:gd name="T28" fmla="*/ 226 w 639"/>
                  <a:gd name="T29" fmla="*/ 440 h 459"/>
                  <a:gd name="T30" fmla="*/ 169 w 639"/>
                  <a:gd name="T31" fmla="*/ 417 h 459"/>
                  <a:gd name="T32" fmla="*/ 120 w 639"/>
                  <a:gd name="T33" fmla="*/ 383 h 459"/>
                  <a:gd name="T34" fmla="*/ 76 w 639"/>
                  <a:gd name="T35" fmla="*/ 339 h 459"/>
                  <a:gd name="T36" fmla="*/ 44 w 639"/>
                  <a:gd name="T37" fmla="*/ 290 h 459"/>
                  <a:gd name="T38" fmla="*/ 19 w 639"/>
                  <a:gd name="T39" fmla="*/ 233 h 459"/>
                  <a:gd name="T40" fmla="*/ 6 w 639"/>
                  <a:gd name="T41" fmla="*/ 173 h 459"/>
                  <a:gd name="T42" fmla="*/ 6 w 639"/>
                  <a:gd name="T43" fmla="*/ 118 h 459"/>
                  <a:gd name="T44" fmla="*/ 12 w 639"/>
                  <a:gd name="T45" fmla="*/ 74 h 459"/>
                  <a:gd name="T46" fmla="*/ 15 w 639"/>
                  <a:gd name="T47" fmla="*/ 53 h 459"/>
                  <a:gd name="T48" fmla="*/ 8 w 639"/>
                  <a:gd name="T49" fmla="*/ 72 h 459"/>
                  <a:gd name="T50" fmla="*/ 2 w 639"/>
                  <a:gd name="T51" fmla="*/ 118 h 459"/>
                  <a:gd name="T52" fmla="*/ 2 w 639"/>
                  <a:gd name="T53" fmla="*/ 173 h 459"/>
                  <a:gd name="T54" fmla="*/ 15 w 639"/>
                  <a:gd name="T55" fmla="*/ 235 h 459"/>
                  <a:gd name="T56" fmla="*/ 38 w 639"/>
                  <a:gd name="T57" fmla="*/ 292 h 459"/>
                  <a:gd name="T58" fmla="*/ 74 w 639"/>
                  <a:gd name="T59" fmla="*/ 343 h 459"/>
                  <a:gd name="T60" fmla="*/ 116 w 639"/>
                  <a:gd name="T61" fmla="*/ 387 h 459"/>
                  <a:gd name="T62" fmla="*/ 167 w 639"/>
                  <a:gd name="T63" fmla="*/ 421 h 459"/>
                  <a:gd name="T64" fmla="*/ 224 w 639"/>
                  <a:gd name="T65" fmla="*/ 446 h 459"/>
                  <a:gd name="T66" fmla="*/ 287 w 639"/>
                  <a:gd name="T67" fmla="*/ 457 h 459"/>
                  <a:gd name="T68" fmla="*/ 351 w 639"/>
                  <a:gd name="T69" fmla="*/ 457 h 459"/>
                  <a:gd name="T70" fmla="*/ 410 w 639"/>
                  <a:gd name="T71" fmla="*/ 446 h 459"/>
                  <a:gd name="T72" fmla="*/ 465 w 639"/>
                  <a:gd name="T73" fmla="*/ 425 h 459"/>
                  <a:gd name="T74" fmla="*/ 514 w 639"/>
                  <a:gd name="T75" fmla="*/ 393 h 459"/>
                  <a:gd name="T76" fmla="*/ 558 w 639"/>
                  <a:gd name="T77" fmla="*/ 353 h 459"/>
                  <a:gd name="T78" fmla="*/ 592 w 639"/>
                  <a:gd name="T79" fmla="*/ 307 h 459"/>
                  <a:gd name="T80" fmla="*/ 619 w 639"/>
                  <a:gd name="T81" fmla="*/ 254 h 459"/>
                  <a:gd name="T82" fmla="*/ 634 w 639"/>
                  <a:gd name="T83" fmla="*/ 195 h 459"/>
                  <a:gd name="T84" fmla="*/ 636 w 639"/>
                  <a:gd name="T85" fmla="*/ 163 h 459"/>
                  <a:gd name="T86" fmla="*/ 636 w 639"/>
                  <a:gd name="T87" fmla="*/ 161 h 459"/>
                  <a:gd name="T88" fmla="*/ 639 w 639"/>
                  <a:gd name="T89" fmla="*/ 152 h 459"/>
                  <a:gd name="T90" fmla="*/ 626 w 639"/>
                  <a:gd name="T91" fmla="*/ 53 h 459"/>
                  <a:gd name="T92" fmla="*/ 607 w 639"/>
                  <a:gd name="T93" fmla="*/ 0 h 459"/>
                  <a:gd name="T94" fmla="*/ 603 w 639"/>
                  <a:gd name="T95" fmla="*/ 2 h 459"/>
                  <a:gd name="T96" fmla="*/ 613 w 639"/>
                  <a:gd name="T97" fmla="*/ 25 h 459"/>
                  <a:gd name="T98" fmla="*/ 624 w 639"/>
                  <a:gd name="T99" fmla="*/ 51 h 4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" name="Freeform 627"/>
              <p:cNvSpPr>
                <a:spLocks noEditPoints="1" noChangeArrowhead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7 h 455"/>
                  <a:gd name="T86" fmla="*/ 634 w 634"/>
                  <a:gd name="T87" fmla="*/ 148 h 455"/>
                  <a:gd name="T88" fmla="*/ 622 w 634"/>
                  <a:gd name="T89" fmla="*/ 49 h 455"/>
                  <a:gd name="T90" fmla="*/ 603 w 634"/>
                  <a:gd name="T91" fmla="*/ 0 h 455"/>
                  <a:gd name="T92" fmla="*/ 601 w 634"/>
                  <a:gd name="T93" fmla="*/ 2 h 455"/>
                  <a:gd name="T94" fmla="*/ 607 w 634"/>
                  <a:gd name="T95" fmla="*/ 23 h 455"/>
                  <a:gd name="T96" fmla="*/ 619 w 634"/>
                  <a:gd name="T97" fmla="*/ 45 h 4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" name="Freeform 628"/>
              <p:cNvSpPr>
                <a:spLocks noEditPoints="1" noChangeArrowhead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611 w 630"/>
                  <a:gd name="T91" fmla="*/ 40 h 451"/>
                  <a:gd name="T92" fmla="*/ 617 w 630"/>
                  <a:gd name="T93" fmla="*/ 43 h 4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" name="Freeform 629"/>
              <p:cNvSpPr>
                <a:spLocks noEditPoints="1" noChangeArrowhead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0 w 624"/>
                  <a:gd name="T89" fmla="*/ 4 h 449"/>
                  <a:gd name="T90" fmla="*/ 603 w 624"/>
                  <a:gd name="T91" fmla="*/ 38 h 449"/>
                  <a:gd name="T92" fmla="*/ 609 w 624"/>
                  <a:gd name="T93" fmla="*/ 42 h 4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" name="Freeform 630"/>
              <p:cNvSpPr>
                <a:spLocks noEditPoints="1" noChangeArrowhead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" name="Freeform 631"/>
              <p:cNvSpPr>
                <a:spLocks noEditPoints="1" noChangeArrowhead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93 w 616"/>
                  <a:gd name="T91" fmla="*/ 30 h 440"/>
                  <a:gd name="T92" fmla="*/ 599 w 616"/>
                  <a:gd name="T93" fmla="*/ 34 h 4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9" name="Freeform 632"/>
              <p:cNvSpPr>
                <a:spLocks noEditPoints="1" noChangeArrowhead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0" name="Freeform 633"/>
              <p:cNvSpPr>
                <a:spLocks noEditPoints="1" noChangeArrowhead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1" name="Freeform 634"/>
              <p:cNvSpPr>
                <a:spLocks noEditPoints="1" noChangeArrowhead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2" name="Freeform 635"/>
              <p:cNvSpPr>
                <a:spLocks noEditPoints="1" noChangeArrowhead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3" name="Freeform 636"/>
              <p:cNvSpPr>
                <a:spLocks noEditPoints="1" noChangeArrowhead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0 w 594"/>
                  <a:gd name="T89" fmla="*/ 2 h 423"/>
                  <a:gd name="T90" fmla="*/ 567 w 594"/>
                  <a:gd name="T91" fmla="*/ 17 h 423"/>
                  <a:gd name="T92" fmla="*/ 573 w 594"/>
                  <a:gd name="T93" fmla="*/ 19 h 4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4" name="Freeform 637"/>
              <p:cNvSpPr>
                <a:spLocks noEditPoints="1" noChangeArrowhead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8 w 588"/>
                  <a:gd name="T89" fmla="*/ 2 h 421"/>
                  <a:gd name="T90" fmla="*/ 559 w 588"/>
                  <a:gd name="T91" fmla="*/ 10 h 421"/>
                  <a:gd name="T92" fmla="*/ 565 w 588"/>
                  <a:gd name="T93" fmla="*/ 17 h 4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5" name="Freeform 638"/>
              <p:cNvSpPr>
                <a:spLocks noEditPoints="1" noChangeArrowhead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1 h 417"/>
                  <a:gd name="T8" fmla="*/ 569 w 582"/>
                  <a:gd name="T9" fmla="*/ 57 h 417"/>
                  <a:gd name="T10" fmla="*/ 574 w 582"/>
                  <a:gd name="T11" fmla="*/ 74 h 417"/>
                  <a:gd name="T12" fmla="*/ 573 w 582"/>
                  <a:gd name="T13" fmla="*/ 68 h 417"/>
                  <a:gd name="T14" fmla="*/ 578 w 582"/>
                  <a:gd name="T15" fmla="*/ 125 h 417"/>
                  <a:gd name="T16" fmla="*/ 573 w 582"/>
                  <a:gd name="T17" fmla="*/ 182 h 417"/>
                  <a:gd name="T18" fmla="*/ 555 w 582"/>
                  <a:gd name="T19" fmla="*/ 237 h 417"/>
                  <a:gd name="T20" fmla="*/ 529 w 582"/>
                  <a:gd name="T21" fmla="*/ 285 h 417"/>
                  <a:gd name="T22" fmla="*/ 493 w 582"/>
                  <a:gd name="T23" fmla="*/ 328 h 417"/>
                  <a:gd name="T24" fmla="*/ 451 w 582"/>
                  <a:gd name="T25" fmla="*/ 362 h 417"/>
                  <a:gd name="T26" fmla="*/ 402 w 582"/>
                  <a:gd name="T27" fmla="*/ 389 h 417"/>
                  <a:gd name="T28" fmla="*/ 349 w 582"/>
                  <a:gd name="T29" fmla="*/ 406 h 417"/>
                  <a:gd name="T30" fmla="*/ 290 w 582"/>
                  <a:gd name="T31" fmla="*/ 412 h 417"/>
                  <a:gd name="T32" fmla="*/ 233 w 582"/>
                  <a:gd name="T33" fmla="*/ 406 h 417"/>
                  <a:gd name="T34" fmla="*/ 178 w 582"/>
                  <a:gd name="T35" fmla="*/ 389 h 417"/>
                  <a:gd name="T36" fmla="*/ 131 w 582"/>
                  <a:gd name="T37" fmla="*/ 362 h 417"/>
                  <a:gd name="T38" fmla="*/ 87 w 582"/>
                  <a:gd name="T39" fmla="*/ 328 h 417"/>
                  <a:gd name="T40" fmla="*/ 53 w 582"/>
                  <a:gd name="T41" fmla="*/ 285 h 417"/>
                  <a:gd name="T42" fmla="*/ 26 w 582"/>
                  <a:gd name="T43" fmla="*/ 237 h 417"/>
                  <a:gd name="T44" fmla="*/ 9 w 582"/>
                  <a:gd name="T45" fmla="*/ 182 h 417"/>
                  <a:gd name="T46" fmla="*/ 3 w 582"/>
                  <a:gd name="T47" fmla="*/ 125 h 417"/>
                  <a:gd name="T48" fmla="*/ 5 w 582"/>
                  <a:gd name="T49" fmla="*/ 87 h 417"/>
                  <a:gd name="T50" fmla="*/ 13 w 582"/>
                  <a:gd name="T51" fmla="*/ 53 h 417"/>
                  <a:gd name="T52" fmla="*/ 9 w 582"/>
                  <a:gd name="T53" fmla="*/ 50 h 417"/>
                  <a:gd name="T54" fmla="*/ 2 w 582"/>
                  <a:gd name="T55" fmla="*/ 87 h 417"/>
                  <a:gd name="T56" fmla="*/ 0 w 582"/>
                  <a:gd name="T57" fmla="*/ 125 h 417"/>
                  <a:gd name="T58" fmla="*/ 5 w 582"/>
                  <a:gd name="T59" fmla="*/ 184 h 417"/>
                  <a:gd name="T60" fmla="*/ 22 w 582"/>
                  <a:gd name="T61" fmla="*/ 239 h 417"/>
                  <a:gd name="T62" fmla="*/ 49 w 582"/>
                  <a:gd name="T63" fmla="*/ 288 h 417"/>
                  <a:gd name="T64" fmla="*/ 85 w 582"/>
                  <a:gd name="T65" fmla="*/ 332 h 417"/>
                  <a:gd name="T66" fmla="*/ 127 w 582"/>
                  <a:gd name="T67" fmla="*/ 366 h 417"/>
                  <a:gd name="T68" fmla="*/ 178 w 582"/>
                  <a:gd name="T69" fmla="*/ 395 h 417"/>
                  <a:gd name="T70" fmla="*/ 231 w 582"/>
                  <a:gd name="T71" fmla="*/ 412 h 417"/>
                  <a:gd name="T72" fmla="*/ 290 w 582"/>
                  <a:gd name="T73" fmla="*/ 417 h 417"/>
                  <a:gd name="T74" fmla="*/ 349 w 582"/>
                  <a:gd name="T75" fmla="*/ 412 h 417"/>
                  <a:gd name="T76" fmla="*/ 404 w 582"/>
                  <a:gd name="T77" fmla="*/ 395 h 417"/>
                  <a:gd name="T78" fmla="*/ 453 w 582"/>
                  <a:gd name="T79" fmla="*/ 366 h 417"/>
                  <a:gd name="T80" fmla="*/ 497 w 582"/>
                  <a:gd name="T81" fmla="*/ 332 h 417"/>
                  <a:gd name="T82" fmla="*/ 533 w 582"/>
                  <a:gd name="T83" fmla="*/ 288 h 417"/>
                  <a:gd name="T84" fmla="*/ 559 w 582"/>
                  <a:gd name="T85" fmla="*/ 239 h 417"/>
                  <a:gd name="T86" fmla="*/ 576 w 582"/>
                  <a:gd name="T87" fmla="*/ 184 h 417"/>
                  <a:gd name="T88" fmla="*/ 582 w 582"/>
                  <a:gd name="T89" fmla="*/ 125 h 417"/>
                  <a:gd name="T90" fmla="*/ 557 w 582"/>
                  <a:gd name="T91" fmla="*/ 8 h 417"/>
                  <a:gd name="T92" fmla="*/ 552 w 582"/>
                  <a:gd name="T93" fmla="*/ 2 h 417"/>
                  <a:gd name="T94" fmla="*/ 552 w 582"/>
                  <a:gd name="T95" fmla="*/ 8 h 417"/>
                  <a:gd name="T96" fmla="*/ 557 w 582"/>
                  <a:gd name="T97" fmla="*/ 13 h 4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6" name="Freeform 639"/>
              <p:cNvSpPr>
                <a:spLocks noEditPoints="1" noChangeArrowhead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7 w 578"/>
                  <a:gd name="T5" fmla="*/ 21 h 412"/>
                  <a:gd name="T6" fmla="*/ 553 w 578"/>
                  <a:gd name="T7" fmla="*/ 19 h 412"/>
                  <a:gd name="T8" fmla="*/ 563 w 578"/>
                  <a:gd name="T9" fmla="*/ 48 h 412"/>
                  <a:gd name="T10" fmla="*/ 572 w 578"/>
                  <a:gd name="T11" fmla="*/ 72 h 412"/>
                  <a:gd name="T12" fmla="*/ 567 w 578"/>
                  <a:gd name="T13" fmla="*/ 61 h 412"/>
                  <a:gd name="T14" fmla="*/ 572 w 578"/>
                  <a:gd name="T15" fmla="*/ 91 h 412"/>
                  <a:gd name="T16" fmla="*/ 572 w 578"/>
                  <a:gd name="T17" fmla="*/ 123 h 412"/>
                  <a:gd name="T18" fmla="*/ 567 w 578"/>
                  <a:gd name="T19" fmla="*/ 180 h 412"/>
                  <a:gd name="T20" fmla="*/ 552 w 578"/>
                  <a:gd name="T21" fmla="*/ 233 h 412"/>
                  <a:gd name="T22" fmla="*/ 525 w 578"/>
                  <a:gd name="T23" fmla="*/ 283 h 412"/>
                  <a:gd name="T24" fmla="*/ 491 w 578"/>
                  <a:gd name="T25" fmla="*/ 324 h 412"/>
                  <a:gd name="T26" fmla="*/ 447 w 578"/>
                  <a:gd name="T27" fmla="*/ 358 h 412"/>
                  <a:gd name="T28" fmla="*/ 400 w 578"/>
                  <a:gd name="T29" fmla="*/ 385 h 412"/>
                  <a:gd name="T30" fmla="*/ 347 w 578"/>
                  <a:gd name="T31" fmla="*/ 402 h 412"/>
                  <a:gd name="T32" fmla="*/ 288 w 578"/>
                  <a:gd name="T33" fmla="*/ 408 h 412"/>
                  <a:gd name="T34" fmla="*/ 231 w 578"/>
                  <a:gd name="T35" fmla="*/ 402 h 412"/>
                  <a:gd name="T36" fmla="*/ 178 w 578"/>
                  <a:gd name="T37" fmla="*/ 385 h 412"/>
                  <a:gd name="T38" fmla="*/ 129 w 578"/>
                  <a:gd name="T39" fmla="*/ 358 h 412"/>
                  <a:gd name="T40" fmla="*/ 87 w 578"/>
                  <a:gd name="T41" fmla="*/ 324 h 412"/>
                  <a:gd name="T42" fmla="*/ 53 w 578"/>
                  <a:gd name="T43" fmla="*/ 283 h 412"/>
                  <a:gd name="T44" fmla="*/ 26 w 578"/>
                  <a:gd name="T45" fmla="*/ 233 h 412"/>
                  <a:gd name="T46" fmla="*/ 9 w 578"/>
                  <a:gd name="T47" fmla="*/ 180 h 412"/>
                  <a:gd name="T48" fmla="*/ 3 w 578"/>
                  <a:gd name="T49" fmla="*/ 123 h 412"/>
                  <a:gd name="T50" fmla="*/ 5 w 578"/>
                  <a:gd name="T51" fmla="*/ 87 h 412"/>
                  <a:gd name="T52" fmla="*/ 13 w 578"/>
                  <a:gd name="T53" fmla="*/ 51 h 412"/>
                  <a:gd name="T54" fmla="*/ 9 w 578"/>
                  <a:gd name="T55" fmla="*/ 49 h 412"/>
                  <a:gd name="T56" fmla="*/ 1 w 578"/>
                  <a:gd name="T57" fmla="*/ 85 h 412"/>
                  <a:gd name="T58" fmla="*/ 0 w 578"/>
                  <a:gd name="T59" fmla="*/ 123 h 412"/>
                  <a:gd name="T60" fmla="*/ 5 w 578"/>
                  <a:gd name="T61" fmla="*/ 182 h 412"/>
                  <a:gd name="T62" fmla="*/ 22 w 578"/>
                  <a:gd name="T63" fmla="*/ 235 h 412"/>
                  <a:gd name="T64" fmla="*/ 49 w 578"/>
                  <a:gd name="T65" fmla="*/ 285 h 412"/>
                  <a:gd name="T66" fmla="*/ 83 w 578"/>
                  <a:gd name="T67" fmla="*/ 328 h 412"/>
                  <a:gd name="T68" fmla="*/ 127 w 578"/>
                  <a:gd name="T69" fmla="*/ 362 h 412"/>
                  <a:gd name="T70" fmla="*/ 176 w 578"/>
                  <a:gd name="T71" fmla="*/ 389 h 412"/>
                  <a:gd name="T72" fmla="*/ 231 w 578"/>
                  <a:gd name="T73" fmla="*/ 406 h 412"/>
                  <a:gd name="T74" fmla="*/ 288 w 578"/>
                  <a:gd name="T75" fmla="*/ 412 h 412"/>
                  <a:gd name="T76" fmla="*/ 347 w 578"/>
                  <a:gd name="T77" fmla="*/ 406 h 412"/>
                  <a:gd name="T78" fmla="*/ 402 w 578"/>
                  <a:gd name="T79" fmla="*/ 389 h 412"/>
                  <a:gd name="T80" fmla="*/ 451 w 578"/>
                  <a:gd name="T81" fmla="*/ 362 h 412"/>
                  <a:gd name="T82" fmla="*/ 493 w 578"/>
                  <a:gd name="T83" fmla="*/ 328 h 412"/>
                  <a:gd name="T84" fmla="*/ 529 w 578"/>
                  <a:gd name="T85" fmla="*/ 285 h 412"/>
                  <a:gd name="T86" fmla="*/ 555 w 578"/>
                  <a:gd name="T87" fmla="*/ 235 h 412"/>
                  <a:gd name="T88" fmla="*/ 572 w 578"/>
                  <a:gd name="T89" fmla="*/ 182 h 412"/>
                  <a:gd name="T90" fmla="*/ 578 w 578"/>
                  <a:gd name="T91" fmla="*/ 123 h 412"/>
                  <a:gd name="T92" fmla="*/ 553 w 578"/>
                  <a:gd name="T93" fmla="*/ 6 h 412"/>
                  <a:gd name="T94" fmla="*/ 548 w 578"/>
                  <a:gd name="T95" fmla="*/ 0 h 412"/>
                  <a:gd name="T96" fmla="*/ 548 w 578"/>
                  <a:gd name="T97" fmla="*/ 6 h 412"/>
                  <a:gd name="T98" fmla="*/ 553 w 578"/>
                  <a:gd name="T99" fmla="*/ 10 h 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7" name="Freeform 640"/>
              <p:cNvSpPr>
                <a:spLocks noEditPoints="1" noChangeArrowhead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8" name="Freeform 641"/>
              <p:cNvSpPr>
                <a:spLocks noEditPoints="1" noChangeArrowhead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9" name="Freeform 642"/>
              <p:cNvSpPr>
                <a:spLocks noEditPoints="1" noChangeArrowhead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0" name="Freeform 643"/>
              <p:cNvSpPr>
                <a:spLocks noEditPoints="1" noChangeArrowhead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1 w 560"/>
                  <a:gd name="T99" fmla="*/ 2 h 400"/>
                  <a:gd name="T100" fmla="*/ 535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1" name="Freeform 644"/>
              <p:cNvSpPr>
                <a:spLocks noEditPoints="1" noChangeArrowhead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2" name="Freeform 645"/>
              <p:cNvSpPr>
                <a:spLocks noEditPoints="1" noChangeArrowhead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3" name="Freeform 646"/>
              <p:cNvSpPr>
                <a:spLocks noEditPoints="1" noChangeArrowhead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4" name="Freeform 647"/>
              <p:cNvSpPr>
                <a:spLocks noEditPoints="1" noChangeArrowhead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9 w 542"/>
                  <a:gd name="T89" fmla="*/ 2 h 3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5" name="Freeform 648"/>
              <p:cNvSpPr>
                <a:spLocks noChangeArrowheads="1"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6" name="Freeform 649"/>
              <p:cNvSpPr>
                <a:spLocks noChangeArrowheads="1"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7" name="Freeform 650"/>
              <p:cNvSpPr>
                <a:spLocks noChangeArrowheads="1"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8" name="Freeform 651"/>
              <p:cNvSpPr>
                <a:spLocks noChangeArrowheads="1"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9" name="Freeform 652"/>
              <p:cNvSpPr>
                <a:spLocks noChangeArrowheads="1"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0" name="Freeform 653"/>
              <p:cNvSpPr>
                <a:spLocks noChangeArrowheads="1"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1" name="Freeform 654"/>
              <p:cNvSpPr>
                <a:spLocks noChangeArrowheads="1"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2" name="Freeform 655"/>
              <p:cNvSpPr>
                <a:spLocks noChangeArrowheads="1"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3" name="Freeform 656"/>
              <p:cNvSpPr>
                <a:spLocks noChangeArrowheads="1"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4" name="Freeform 657"/>
              <p:cNvSpPr>
                <a:spLocks noChangeArrowheads="1"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61 w 495"/>
                  <a:gd name="T11" fmla="*/ 13 h 379"/>
                  <a:gd name="T12" fmla="*/ 476 w 495"/>
                  <a:gd name="T13" fmla="*/ 45 h 379"/>
                  <a:gd name="T14" fmla="*/ 486 w 495"/>
                  <a:gd name="T15" fmla="*/ 77 h 379"/>
                  <a:gd name="T16" fmla="*/ 490 w 495"/>
                  <a:gd name="T17" fmla="*/ 111 h 379"/>
                  <a:gd name="T18" fmla="*/ 490 w 495"/>
                  <a:gd name="T19" fmla="*/ 155 h 379"/>
                  <a:gd name="T20" fmla="*/ 480 w 495"/>
                  <a:gd name="T21" fmla="*/ 202 h 379"/>
                  <a:gd name="T22" fmla="*/ 461 w 495"/>
                  <a:gd name="T23" fmla="*/ 246 h 379"/>
                  <a:gd name="T24" fmla="*/ 435 w 495"/>
                  <a:gd name="T25" fmla="*/ 286 h 379"/>
                  <a:gd name="T26" fmla="*/ 402 w 495"/>
                  <a:gd name="T27" fmla="*/ 318 h 379"/>
                  <a:gd name="T28" fmla="*/ 365 w 495"/>
                  <a:gd name="T29" fmla="*/ 345 h 379"/>
                  <a:gd name="T30" fmla="*/ 321 w 495"/>
                  <a:gd name="T31" fmla="*/ 362 h 379"/>
                  <a:gd name="T32" fmla="*/ 272 w 495"/>
                  <a:gd name="T33" fmla="*/ 373 h 379"/>
                  <a:gd name="T34" fmla="*/ 222 w 495"/>
                  <a:gd name="T35" fmla="*/ 373 h 379"/>
                  <a:gd name="T36" fmla="*/ 175 w 495"/>
                  <a:gd name="T37" fmla="*/ 362 h 379"/>
                  <a:gd name="T38" fmla="*/ 131 w 495"/>
                  <a:gd name="T39" fmla="*/ 345 h 379"/>
                  <a:gd name="T40" fmla="*/ 93 w 495"/>
                  <a:gd name="T41" fmla="*/ 318 h 379"/>
                  <a:gd name="T42" fmla="*/ 59 w 495"/>
                  <a:gd name="T43" fmla="*/ 286 h 379"/>
                  <a:gd name="T44" fmla="*/ 34 w 495"/>
                  <a:gd name="T45" fmla="*/ 246 h 379"/>
                  <a:gd name="T46" fmla="*/ 15 w 495"/>
                  <a:gd name="T47" fmla="*/ 202 h 379"/>
                  <a:gd name="T48" fmla="*/ 6 w 495"/>
                  <a:gd name="T49" fmla="*/ 155 h 379"/>
                  <a:gd name="T50" fmla="*/ 6 w 495"/>
                  <a:gd name="T51" fmla="*/ 102 h 379"/>
                  <a:gd name="T52" fmla="*/ 8 w 495"/>
                  <a:gd name="T53" fmla="*/ 75 h 379"/>
                  <a:gd name="T54" fmla="*/ 0 w 495"/>
                  <a:gd name="T55" fmla="*/ 102 h 379"/>
                  <a:gd name="T56" fmla="*/ 0 w 495"/>
                  <a:gd name="T57" fmla="*/ 155 h 379"/>
                  <a:gd name="T58" fmla="*/ 10 w 495"/>
                  <a:gd name="T59" fmla="*/ 204 h 379"/>
                  <a:gd name="T60" fmla="*/ 29 w 495"/>
                  <a:gd name="T61" fmla="*/ 248 h 379"/>
                  <a:gd name="T62" fmla="*/ 55 w 495"/>
                  <a:gd name="T63" fmla="*/ 288 h 379"/>
                  <a:gd name="T64" fmla="*/ 89 w 495"/>
                  <a:gd name="T65" fmla="*/ 322 h 379"/>
                  <a:gd name="T66" fmla="*/ 129 w 495"/>
                  <a:gd name="T67" fmla="*/ 348 h 379"/>
                  <a:gd name="T68" fmla="*/ 173 w 495"/>
                  <a:gd name="T69" fmla="*/ 367 h 379"/>
                  <a:gd name="T70" fmla="*/ 222 w 495"/>
                  <a:gd name="T71" fmla="*/ 377 h 379"/>
                  <a:gd name="T72" fmla="*/ 273 w 495"/>
                  <a:gd name="T73" fmla="*/ 377 h 379"/>
                  <a:gd name="T74" fmla="*/ 321 w 495"/>
                  <a:gd name="T75" fmla="*/ 367 h 379"/>
                  <a:gd name="T76" fmla="*/ 366 w 495"/>
                  <a:gd name="T77" fmla="*/ 348 h 379"/>
                  <a:gd name="T78" fmla="*/ 406 w 495"/>
                  <a:gd name="T79" fmla="*/ 322 h 379"/>
                  <a:gd name="T80" fmla="*/ 438 w 495"/>
                  <a:gd name="T81" fmla="*/ 288 h 379"/>
                  <a:gd name="T82" fmla="*/ 465 w 495"/>
                  <a:gd name="T83" fmla="*/ 248 h 379"/>
                  <a:gd name="T84" fmla="*/ 484 w 495"/>
                  <a:gd name="T85" fmla="*/ 204 h 379"/>
                  <a:gd name="T86" fmla="*/ 493 w 495"/>
                  <a:gd name="T87" fmla="*/ 155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5" name="Freeform 658"/>
              <p:cNvSpPr>
                <a:spLocks noChangeArrowheads="1"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6" name="Freeform 659"/>
              <p:cNvSpPr>
                <a:spLocks noChangeArrowheads="1"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7" name="Freeform 660"/>
              <p:cNvSpPr>
                <a:spLocks noChangeArrowheads="1"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8" name="Freeform 661"/>
              <p:cNvSpPr>
                <a:spLocks noChangeArrowheads="1"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9" name="Freeform 662"/>
              <p:cNvSpPr>
                <a:spLocks noChangeArrowheads="1"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0" name="Freeform 663"/>
              <p:cNvSpPr>
                <a:spLocks noChangeArrowheads="1"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1" name="Freeform 664"/>
              <p:cNvSpPr>
                <a:spLocks noChangeArrowheads="1"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2" name="Freeform 665"/>
              <p:cNvSpPr>
                <a:spLocks noChangeArrowheads="1"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3" name="Freeform 666"/>
              <p:cNvSpPr>
                <a:spLocks noChangeArrowheads="1"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4" name="Freeform 667"/>
              <p:cNvSpPr>
                <a:spLocks noChangeArrowheads="1"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5" name="Freeform 668"/>
              <p:cNvSpPr>
                <a:spLocks noChangeArrowheads="1"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6" name="Freeform 669"/>
              <p:cNvSpPr>
                <a:spLocks noChangeArrowheads="1"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7" name="Freeform 670"/>
              <p:cNvSpPr>
                <a:spLocks noChangeArrowheads="1"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8" name="Freeform 671"/>
              <p:cNvSpPr>
                <a:spLocks noChangeArrowheads="1"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9" name="Freeform 672"/>
              <p:cNvSpPr>
                <a:spLocks noChangeArrowheads="1"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49 w 427"/>
                  <a:gd name="T11" fmla="*/ 15 h 387"/>
                  <a:gd name="T12" fmla="*/ 384 w 427"/>
                  <a:gd name="T13" fmla="*/ 53 h 387"/>
                  <a:gd name="T14" fmla="*/ 408 w 427"/>
                  <a:gd name="T15" fmla="*/ 97 h 387"/>
                  <a:gd name="T16" fmla="*/ 422 w 427"/>
                  <a:gd name="T17" fmla="*/ 148 h 387"/>
                  <a:gd name="T18" fmla="*/ 422 w 427"/>
                  <a:gd name="T19" fmla="*/ 195 h 387"/>
                  <a:gd name="T20" fmla="*/ 414 w 427"/>
                  <a:gd name="T21" fmla="*/ 237 h 387"/>
                  <a:gd name="T22" fmla="*/ 397 w 427"/>
                  <a:gd name="T23" fmla="*/ 273 h 387"/>
                  <a:gd name="T24" fmla="*/ 374 w 427"/>
                  <a:gd name="T25" fmla="*/ 307 h 387"/>
                  <a:gd name="T26" fmla="*/ 346 w 427"/>
                  <a:gd name="T27" fmla="*/ 336 h 387"/>
                  <a:gd name="T28" fmla="*/ 313 w 427"/>
                  <a:gd name="T29" fmla="*/ 358 h 387"/>
                  <a:gd name="T30" fmla="*/ 275 w 427"/>
                  <a:gd name="T31" fmla="*/ 373 h 387"/>
                  <a:gd name="T32" fmla="*/ 236 w 427"/>
                  <a:gd name="T33" fmla="*/ 381 h 387"/>
                  <a:gd name="T34" fmla="*/ 192 w 427"/>
                  <a:gd name="T35" fmla="*/ 381 h 387"/>
                  <a:gd name="T36" fmla="*/ 152 w 427"/>
                  <a:gd name="T37" fmla="*/ 373 h 387"/>
                  <a:gd name="T38" fmla="*/ 114 w 427"/>
                  <a:gd name="T39" fmla="*/ 358 h 387"/>
                  <a:gd name="T40" fmla="*/ 80 w 427"/>
                  <a:gd name="T41" fmla="*/ 336 h 387"/>
                  <a:gd name="T42" fmla="*/ 52 w 427"/>
                  <a:gd name="T43" fmla="*/ 307 h 387"/>
                  <a:gd name="T44" fmla="*/ 29 w 427"/>
                  <a:gd name="T45" fmla="*/ 273 h 387"/>
                  <a:gd name="T46" fmla="*/ 14 w 427"/>
                  <a:gd name="T47" fmla="*/ 237 h 387"/>
                  <a:gd name="T48" fmla="*/ 6 w 427"/>
                  <a:gd name="T49" fmla="*/ 195 h 387"/>
                  <a:gd name="T50" fmla="*/ 6 w 427"/>
                  <a:gd name="T51" fmla="*/ 152 h 387"/>
                  <a:gd name="T52" fmla="*/ 6 w 427"/>
                  <a:gd name="T53" fmla="*/ 131 h 387"/>
                  <a:gd name="T54" fmla="*/ 0 w 427"/>
                  <a:gd name="T55" fmla="*/ 152 h 387"/>
                  <a:gd name="T56" fmla="*/ 0 w 427"/>
                  <a:gd name="T57" fmla="*/ 195 h 387"/>
                  <a:gd name="T58" fmla="*/ 10 w 427"/>
                  <a:gd name="T59" fmla="*/ 237 h 387"/>
                  <a:gd name="T60" fmla="*/ 25 w 427"/>
                  <a:gd name="T61" fmla="*/ 277 h 387"/>
                  <a:gd name="T62" fmla="*/ 48 w 427"/>
                  <a:gd name="T63" fmla="*/ 309 h 387"/>
                  <a:gd name="T64" fmla="*/ 78 w 427"/>
                  <a:gd name="T65" fmla="*/ 339 h 387"/>
                  <a:gd name="T66" fmla="*/ 112 w 427"/>
                  <a:gd name="T67" fmla="*/ 362 h 387"/>
                  <a:gd name="T68" fmla="*/ 150 w 427"/>
                  <a:gd name="T69" fmla="*/ 377 h 387"/>
                  <a:gd name="T70" fmla="*/ 192 w 427"/>
                  <a:gd name="T71" fmla="*/ 387 h 387"/>
                  <a:gd name="T72" fmla="*/ 236 w 427"/>
                  <a:gd name="T73" fmla="*/ 387 h 387"/>
                  <a:gd name="T74" fmla="*/ 277 w 427"/>
                  <a:gd name="T75" fmla="*/ 377 h 387"/>
                  <a:gd name="T76" fmla="*/ 315 w 427"/>
                  <a:gd name="T77" fmla="*/ 362 h 387"/>
                  <a:gd name="T78" fmla="*/ 349 w 427"/>
                  <a:gd name="T79" fmla="*/ 339 h 387"/>
                  <a:gd name="T80" fmla="*/ 378 w 427"/>
                  <a:gd name="T81" fmla="*/ 309 h 387"/>
                  <a:gd name="T82" fmla="*/ 401 w 427"/>
                  <a:gd name="T83" fmla="*/ 277 h 387"/>
                  <a:gd name="T84" fmla="*/ 418 w 427"/>
                  <a:gd name="T85" fmla="*/ 237 h 387"/>
                  <a:gd name="T86" fmla="*/ 425 w 427"/>
                  <a:gd name="T87" fmla="*/ 195 h 3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0" name="Freeform 673"/>
              <p:cNvSpPr>
                <a:spLocks noChangeArrowheads="1"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7 w 423"/>
                  <a:gd name="T11" fmla="*/ 2 h 385"/>
                  <a:gd name="T12" fmla="*/ 365 w 423"/>
                  <a:gd name="T13" fmla="*/ 36 h 385"/>
                  <a:gd name="T14" fmla="*/ 393 w 423"/>
                  <a:gd name="T15" fmla="*/ 76 h 385"/>
                  <a:gd name="T16" fmla="*/ 412 w 423"/>
                  <a:gd name="T17" fmla="*/ 123 h 385"/>
                  <a:gd name="T18" fmla="*/ 418 w 423"/>
                  <a:gd name="T19" fmla="*/ 174 h 385"/>
                  <a:gd name="T20" fmla="*/ 414 w 423"/>
                  <a:gd name="T21" fmla="*/ 216 h 385"/>
                  <a:gd name="T22" fmla="*/ 402 w 423"/>
                  <a:gd name="T23" fmla="*/ 254 h 385"/>
                  <a:gd name="T24" fmla="*/ 384 w 423"/>
                  <a:gd name="T25" fmla="*/ 290 h 385"/>
                  <a:gd name="T26" fmla="*/ 357 w 423"/>
                  <a:gd name="T27" fmla="*/ 320 h 385"/>
                  <a:gd name="T28" fmla="*/ 327 w 423"/>
                  <a:gd name="T29" fmla="*/ 345 h 385"/>
                  <a:gd name="T30" fmla="*/ 292 w 423"/>
                  <a:gd name="T31" fmla="*/ 364 h 385"/>
                  <a:gd name="T32" fmla="*/ 253 w 423"/>
                  <a:gd name="T33" fmla="*/ 377 h 385"/>
                  <a:gd name="T34" fmla="*/ 211 w 423"/>
                  <a:gd name="T35" fmla="*/ 381 h 385"/>
                  <a:gd name="T36" fmla="*/ 169 w 423"/>
                  <a:gd name="T37" fmla="*/ 377 h 385"/>
                  <a:gd name="T38" fmla="*/ 131 w 423"/>
                  <a:gd name="T39" fmla="*/ 364 h 385"/>
                  <a:gd name="T40" fmla="*/ 95 w 423"/>
                  <a:gd name="T41" fmla="*/ 345 h 385"/>
                  <a:gd name="T42" fmla="*/ 65 w 423"/>
                  <a:gd name="T43" fmla="*/ 320 h 385"/>
                  <a:gd name="T44" fmla="*/ 40 w 423"/>
                  <a:gd name="T45" fmla="*/ 290 h 385"/>
                  <a:gd name="T46" fmla="*/ 21 w 423"/>
                  <a:gd name="T47" fmla="*/ 254 h 385"/>
                  <a:gd name="T48" fmla="*/ 10 w 423"/>
                  <a:gd name="T49" fmla="*/ 216 h 385"/>
                  <a:gd name="T50" fmla="*/ 4 w 423"/>
                  <a:gd name="T51" fmla="*/ 174 h 385"/>
                  <a:gd name="T52" fmla="*/ 10 w 423"/>
                  <a:gd name="T53" fmla="*/ 131 h 385"/>
                  <a:gd name="T54" fmla="*/ 4 w 423"/>
                  <a:gd name="T55" fmla="*/ 131 h 385"/>
                  <a:gd name="T56" fmla="*/ 0 w 423"/>
                  <a:gd name="T57" fmla="*/ 174 h 385"/>
                  <a:gd name="T58" fmla="*/ 4 w 423"/>
                  <a:gd name="T59" fmla="*/ 216 h 385"/>
                  <a:gd name="T60" fmla="*/ 17 w 423"/>
                  <a:gd name="T61" fmla="*/ 256 h 385"/>
                  <a:gd name="T62" fmla="*/ 36 w 423"/>
                  <a:gd name="T63" fmla="*/ 292 h 385"/>
                  <a:gd name="T64" fmla="*/ 63 w 423"/>
                  <a:gd name="T65" fmla="*/ 324 h 385"/>
                  <a:gd name="T66" fmla="*/ 93 w 423"/>
                  <a:gd name="T67" fmla="*/ 349 h 385"/>
                  <a:gd name="T68" fmla="*/ 129 w 423"/>
                  <a:gd name="T69" fmla="*/ 370 h 385"/>
                  <a:gd name="T70" fmla="*/ 169 w 423"/>
                  <a:gd name="T71" fmla="*/ 381 h 385"/>
                  <a:gd name="T72" fmla="*/ 211 w 423"/>
                  <a:gd name="T73" fmla="*/ 385 h 385"/>
                  <a:gd name="T74" fmla="*/ 255 w 423"/>
                  <a:gd name="T75" fmla="*/ 381 h 385"/>
                  <a:gd name="T76" fmla="*/ 294 w 423"/>
                  <a:gd name="T77" fmla="*/ 370 h 385"/>
                  <a:gd name="T78" fmla="*/ 330 w 423"/>
                  <a:gd name="T79" fmla="*/ 349 h 385"/>
                  <a:gd name="T80" fmla="*/ 361 w 423"/>
                  <a:gd name="T81" fmla="*/ 324 h 385"/>
                  <a:gd name="T82" fmla="*/ 387 w 423"/>
                  <a:gd name="T83" fmla="*/ 292 h 385"/>
                  <a:gd name="T84" fmla="*/ 406 w 423"/>
                  <a:gd name="T85" fmla="*/ 256 h 385"/>
                  <a:gd name="T86" fmla="*/ 418 w 423"/>
                  <a:gd name="T87" fmla="*/ 216 h 385"/>
                  <a:gd name="T88" fmla="*/ 423 w 423"/>
                  <a:gd name="T89" fmla="*/ 174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1" name="Freeform 674"/>
              <p:cNvSpPr>
                <a:spLocks noChangeArrowheads="1"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2" name="Freeform 675"/>
              <p:cNvSpPr>
                <a:spLocks noChangeArrowheads="1"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3" name="Freeform 676"/>
              <p:cNvSpPr>
                <a:spLocks noChangeArrowheads="1"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4" name="Freeform 677"/>
              <p:cNvSpPr>
                <a:spLocks noChangeArrowheads="1"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5" name="Freeform 678"/>
              <p:cNvSpPr>
                <a:spLocks noChangeArrowheads="1"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6" name="Freeform 679"/>
              <p:cNvSpPr>
                <a:spLocks noChangeArrowheads="1"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7" name="Freeform 680"/>
              <p:cNvSpPr>
                <a:spLocks noChangeArrowheads="1"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8" name="Freeform 681"/>
              <p:cNvSpPr>
                <a:spLocks noChangeArrowheads="1"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9" name="Freeform 682"/>
              <p:cNvSpPr>
                <a:spLocks noChangeArrowheads="1"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0" name="Freeform 683"/>
              <p:cNvSpPr>
                <a:spLocks noChangeArrowheads="1"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1" name="Freeform 684"/>
              <p:cNvSpPr>
                <a:spLocks noChangeArrowheads="1"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2" name="Freeform 685"/>
              <p:cNvSpPr>
                <a:spLocks noChangeArrowheads="1"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3" name="Freeform 686"/>
              <p:cNvSpPr>
                <a:spLocks noChangeArrowheads="1"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4" name="Freeform 687"/>
              <p:cNvSpPr>
                <a:spLocks noChangeArrowheads="1"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5" name="Freeform 688"/>
              <p:cNvSpPr>
                <a:spLocks noChangeArrowheads="1"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6" name="Freeform 689"/>
              <p:cNvSpPr>
                <a:spLocks noChangeArrowheads="1"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7" name="Freeform 690"/>
              <p:cNvSpPr>
                <a:spLocks noChangeArrowheads="1"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8" name="Freeform 691"/>
              <p:cNvSpPr>
                <a:spLocks noChangeArrowheads="1"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9" name="Freeform 692"/>
              <p:cNvSpPr>
                <a:spLocks noChangeArrowheads="1"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0" name="Freeform 693"/>
              <p:cNvSpPr>
                <a:spLocks noChangeArrowheads="1"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84 w 332"/>
                  <a:gd name="T11" fmla="*/ 28 h 301"/>
                  <a:gd name="T12" fmla="*/ 307 w 332"/>
                  <a:gd name="T13" fmla="*/ 59 h 301"/>
                  <a:gd name="T14" fmla="*/ 320 w 332"/>
                  <a:gd name="T15" fmla="*/ 97 h 301"/>
                  <a:gd name="T16" fmla="*/ 326 w 332"/>
                  <a:gd name="T17" fmla="*/ 136 h 301"/>
                  <a:gd name="T18" fmla="*/ 322 w 332"/>
                  <a:gd name="T19" fmla="*/ 169 h 301"/>
                  <a:gd name="T20" fmla="*/ 313 w 332"/>
                  <a:gd name="T21" fmla="*/ 199 h 301"/>
                  <a:gd name="T22" fmla="*/ 300 w 332"/>
                  <a:gd name="T23" fmla="*/ 225 h 301"/>
                  <a:gd name="T24" fmla="*/ 279 w 332"/>
                  <a:gd name="T25" fmla="*/ 250 h 301"/>
                  <a:gd name="T26" fmla="*/ 256 w 332"/>
                  <a:gd name="T27" fmla="*/ 269 h 301"/>
                  <a:gd name="T28" fmla="*/ 227 w 332"/>
                  <a:gd name="T29" fmla="*/ 284 h 301"/>
                  <a:gd name="T30" fmla="*/ 197 w 332"/>
                  <a:gd name="T31" fmla="*/ 294 h 301"/>
                  <a:gd name="T32" fmla="*/ 165 w 332"/>
                  <a:gd name="T33" fmla="*/ 298 h 301"/>
                  <a:gd name="T34" fmla="*/ 133 w 332"/>
                  <a:gd name="T35" fmla="*/ 294 h 301"/>
                  <a:gd name="T36" fmla="*/ 102 w 332"/>
                  <a:gd name="T37" fmla="*/ 284 h 301"/>
                  <a:gd name="T38" fmla="*/ 76 w 332"/>
                  <a:gd name="T39" fmla="*/ 269 h 301"/>
                  <a:gd name="T40" fmla="*/ 51 w 332"/>
                  <a:gd name="T41" fmla="*/ 250 h 301"/>
                  <a:gd name="T42" fmla="*/ 32 w 332"/>
                  <a:gd name="T43" fmla="*/ 225 h 301"/>
                  <a:gd name="T44" fmla="*/ 17 w 332"/>
                  <a:gd name="T45" fmla="*/ 199 h 301"/>
                  <a:gd name="T46" fmla="*/ 7 w 332"/>
                  <a:gd name="T47" fmla="*/ 169 h 301"/>
                  <a:gd name="T48" fmla="*/ 6 w 332"/>
                  <a:gd name="T49" fmla="*/ 136 h 301"/>
                  <a:gd name="T50" fmla="*/ 9 w 332"/>
                  <a:gd name="T51" fmla="*/ 102 h 301"/>
                  <a:gd name="T52" fmla="*/ 4 w 332"/>
                  <a:gd name="T53" fmla="*/ 102 h 301"/>
                  <a:gd name="T54" fmla="*/ 0 w 332"/>
                  <a:gd name="T55" fmla="*/ 136 h 301"/>
                  <a:gd name="T56" fmla="*/ 4 w 332"/>
                  <a:gd name="T57" fmla="*/ 169 h 301"/>
                  <a:gd name="T58" fmla="*/ 13 w 332"/>
                  <a:gd name="T59" fmla="*/ 201 h 301"/>
                  <a:gd name="T60" fmla="*/ 28 w 332"/>
                  <a:gd name="T61" fmla="*/ 229 h 301"/>
                  <a:gd name="T62" fmla="*/ 49 w 332"/>
                  <a:gd name="T63" fmla="*/ 254 h 301"/>
                  <a:gd name="T64" fmla="*/ 74 w 332"/>
                  <a:gd name="T65" fmla="*/ 273 h 301"/>
                  <a:gd name="T66" fmla="*/ 100 w 332"/>
                  <a:gd name="T67" fmla="*/ 288 h 301"/>
                  <a:gd name="T68" fmla="*/ 133 w 332"/>
                  <a:gd name="T69" fmla="*/ 298 h 301"/>
                  <a:gd name="T70" fmla="*/ 165 w 332"/>
                  <a:gd name="T71" fmla="*/ 301 h 301"/>
                  <a:gd name="T72" fmla="*/ 199 w 332"/>
                  <a:gd name="T73" fmla="*/ 298 h 301"/>
                  <a:gd name="T74" fmla="*/ 229 w 332"/>
                  <a:gd name="T75" fmla="*/ 288 h 301"/>
                  <a:gd name="T76" fmla="*/ 258 w 332"/>
                  <a:gd name="T77" fmla="*/ 273 h 301"/>
                  <a:gd name="T78" fmla="*/ 283 w 332"/>
                  <a:gd name="T79" fmla="*/ 254 h 301"/>
                  <a:gd name="T80" fmla="*/ 303 w 332"/>
                  <a:gd name="T81" fmla="*/ 229 h 301"/>
                  <a:gd name="T82" fmla="*/ 319 w 332"/>
                  <a:gd name="T83" fmla="*/ 201 h 301"/>
                  <a:gd name="T84" fmla="*/ 328 w 332"/>
                  <a:gd name="T85" fmla="*/ 169 h 301"/>
                  <a:gd name="T86" fmla="*/ 332 w 332"/>
                  <a:gd name="T87" fmla="*/ 136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1" name="Freeform 694"/>
              <p:cNvSpPr>
                <a:spLocks noChangeArrowheads="1"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2 w 326"/>
                  <a:gd name="T9" fmla="*/ 2 h 297"/>
                  <a:gd name="T10" fmla="*/ 281 w 326"/>
                  <a:gd name="T11" fmla="*/ 26 h 297"/>
                  <a:gd name="T12" fmla="*/ 303 w 326"/>
                  <a:gd name="T13" fmla="*/ 59 h 297"/>
                  <a:gd name="T14" fmla="*/ 317 w 326"/>
                  <a:gd name="T15" fmla="*/ 95 h 297"/>
                  <a:gd name="T16" fmla="*/ 322 w 326"/>
                  <a:gd name="T17" fmla="*/ 134 h 297"/>
                  <a:gd name="T18" fmla="*/ 318 w 326"/>
                  <a:gd name="T19" fmla="*/ 167 h 297"/>
                  <a:gd name="T20" fmla="*/ 309 w 326"/>
                  <a:gd name="T21" fmla="*/ 195 h 297"/>
                  <a:gd name="T22" fmla="*/ 296 w 326"/>
                  <a:gd name="T23" fmla="*/ 223 h 297"/>
                  <a:gd name="T24" fmla="*/ 275 w 326"/>
                  <a:gd name="T25" fmla="*/ 246 h 297"/>
                  <a:gd name="T26" fmla="*/ 252 w 326"/>
                  <a:gd name="T27" fmla="*/ 265 h 297"/>
                  <a:gd name="T28" fmla="*/ 225 w 326"/>
                  <a:gd name="T29" fmla="*/ 280 h 297"/>
                  <a:gd name="T30" fmla="*/ 195 w 326"/>
                  <a:gd name="T31" fmla="*/ 290 h 297"/>
                  <a:gd name="T32" fmla="*/ 163 w 326"/>
                  <a:gd name="T33" fmla="*/ 292 h 297"/>
                  <a:gd name="T34" fmla="*/ 133 w 326"/>
                  <a:gd name="T35" fmla="*/ 290 h 297"/>
                  <a:gd name="T36" fmla="*/ 102 w 326"/>
                  <a:gd name="T37" fmla="*/ 280 h 297"/>
                  <a:gd name="T38" fmla="*/ 76 w 326"/>
                  <a:gd name="T39" fmla="*/ 265 h 297"/>
                  <a:gd name="T40" fmla="*/ 51 w 326"/>
                  <a:gd name="T41" fmla="*/ 246 h 297"/>
                  <a:gd name="T42" fmla="*/ 32 w 326"/>
                  <a:gd name="T43" fmla="*/ 223 h 297"/>
                  <a:gd name="T44" fmla="*/ 17 w 326"/>
                  <a:gd name="T45" fmla="*/ 195 h 297"/>
                  <a:gd name="T46" fmla="*/ 9 w 326"/>
                  <a:gd name="T47" fmla="*/ 167 h 297"/>
                  <a:gd name="T48" fmla="*/ 5 w 326"/>
                  <a:gd name="T49" fmla="*/ 134 h 297"/>
                  <a:gd name="T50" fmla="*/ 9 w 326"/>
                  <a:gd name="T51" fmla="*/ 100 h 297"/>
                  <a:gd name="T52" fmla="*/ 4 w 326"/>
                  <a:gd name="T53" fmla="*/ 100 h 297"/>
                  <a:gd name="T54" fmla="*/ 0 w 326"/>
                  <a:gd name="T55" fmla="*/ 134 h 297"/>
                  <a:gd name="T56" fmla="*/ 4 w 326"/>
                  <a:gd name="T57" fmla="*/ 167 h 297"/>
                  <a:gd name="T58" fmla="*/ 13 w 326"/>
                  <a:gd name="T59" fmla="*/ 197 h 297"/>
                  <a:gd name="T60" fmla="*/ 28 w 326"/>
                  <a:gd name="T61" fmla="*/ 225 h 297"/>
                  <a:gd name="T62" fmla="*/ 49 w 326"/>
                  <a:gd name="T63" fmla="*/ 250 h 297"/>
                  <a:gd name="T64" fmla="*/ 72 w 326"/>
                  <a:gd name="T65" fmla="*/ 269 h 297"/>
                  <a:gd name="T66" fmla="*/ 100 w 326"/>
                  <a:gd name="T67" fmla="*/ 284 h 297"/>
                  <a:gd name="T68" fmla="*/ 131 w 326"/>
                  <a:gd name="T69" fmla="*/ 294 h 297"/>
                  <a:gd name="T70" fmla="*/ 163 w 326"/>
                  <a:gd name="T71" fmla="*/ 297 h 297"/>
                  <a:gd name="T72" fmla="*/ 197 w 326"/>
                  <a:gd name="T73" fmla="*/ 294 h 297"/>
                  <a:gd name="T74" fmla="*/ 227 w 326"/>
                  <a:gd name="T75" fmla="*/ 284 h 297"/>
                  <a:gd name="T76" fmla="*/ 254 w 326"/>
                  <a:gd name="T77" fmla="*/ 269 h 297"/>
                  <a:gd name="T78" fmla="*/ 279 w 326"/>
                  <a:gd name="T79" fmla="*/ 250 h 297"/>
                  <a:gd name="T80" fmla="*/ 299 w 326"/>
                  <a:gd name="T81" fmla="*/ 225 h 297"/>
                  <a:gd name="T82" fmla="*/ 315 w 326"/>
                  <a:gd name="T83" fmla="*/ 197 h 297"/>
                  <a:gd name="T84" fmla="*/ 324 w 326"/>
                  <a:gd name="T85" fmla="*/ 167 h 297"/>
                  <a:gd name="T86" fmla="*/ 326 w 326"/>
                  <a:gd name="T87" fmla="*/ 134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2" name="Freeform 695"/>
              <p:cNvSpPr>
                <a:spLocks noChangeArrowheads="1"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3" name="Freeform 696"/>
              <p:cNvSpPr>
                <a:spLocks noChangeArrowheads="1"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4" name="Freeform 697"/>
              <p:cNvSpPr>
                <a:spLocks noChangeArrowheads="1"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5" name="Freeform 698"/>
              <p:cNvSpPr>
                <a:spLocks noChangeArrowheads="1"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6" name="Freeform 699"/>
              <p:cNvSpPr>
                <a:spLocks noChangeArrowheads="1"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7" name="Freeform 700"/>
              <p:cNvSpPr>
                <a:spLocks noChangeArrowheads="1"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8" name="Freeform 701"/>
              <p:cNvSpPr>
                <a:spLocks noChangeArrowheads="1"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9" name="Freeform 702"/>
              <p:cNvSpPr>
                <a:spLocks noChangeArrowheads="1"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0" name="Freeform 703"/>
              <p:cNvSpPr>
                <a:spLocks noChangeArrowheads="1"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1" name="Freeform 704"/>
              <p:cNvSpPr>
                <a:spLocks noChangeArrowheads="1"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2" name="Freeform 705"/>
              <p:cNvSpPr>
                <a:spLocks noChangeArrowheads="1"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6 w 275"/>
                  <a:gd name="T53" fmla="*/ 85 h 256"/>
                  <a:gd name="T54" fmla="*/ 0 w 275"/>
                  <a:gd name="T55" fmla="*/ 100 h 256"/>
                  <a:gd name="T56" fmla="*/ 0 w 275"/>
                  <a:gd name="T57" fmla="*/ 131 h 256"/>
                  <a:gd name="T58" fmla="*/ 6 w 275"/>
                  <a:gd name="T59" fmla="*/ 157 h 256"/>
                  <a:gd name="T60" fmla="*/ 15 w 275"/>
                  <a:gd name="T61" fmla="*/ 182 h 256"/>
                  <a:gd name="T62" fmla="*/ 31 w 275"/>
                  <a:gd name="T63" fmla="*/ 205 h 256"/>
                  <a:gd name="T64" fmla="*/ 50 w 275"/>
                  <a:gd name="T65" fmla="*/ 224 h 256"/>
                  <a:gd name="T66" fmla="*/ 72 w 275"/>
                  <a:gd name="T67" fmla="*/ 239 h 256"/>
                  <a:gd name="T68" fmla="*/ 97 w 275"/>
                  <a:gd name="T69" fmla="*/ 248 h 256"/>
                  <a:gd name="T70" fmla="*/ 124 w 275"/>
                  <a:gd name="T71" fmla="*/ 254 h 256"/>
                  <a:gd name="T72" fmla="*/ 152 w 275"/>
                  <a:gd name="T73" fmla="*/ 254 h 256"/>
                  <a:gd name="T74" fmla="*/ 179 w 275"/>
                  <a:gd name="T75" fmla="*/ 248 h 256"/>
                  <a:gd name="T76" fmla="*/ 203 w 275"/>
                  <a:gd name="T77" fmla="*/ 239 h 256"/>
                  <a:gd name="T78" fmla="*/ 226 w 275"/>
                  <a:gd name="T79" fmla="*/ 224 h 256"/>
                  <a:gd name="T80" fmla="*/ 243 w 275"/>
                  <a:gd name="T81" fmla="*/ 205 h 256"/>
                  <a:gd name="T82" fmla="*/ 258 w 275"/>
                  <a:gd name="T83" fmla="*/ 182 h 256"/>
                  <a:gd name="T84" fmla="*/ 270 w 275"/>
                  <a:gd name="T85" fmla="*/ 157 h 256"/>
                  <a:gd name="T86" fmla="*/ 275 w 275"/>
                  <a:gd name="T87" fmla="*/ 131 h 2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3" name="Freeform 706"/>
              <p:cNvSpPr>
                <a:spLocks noChangeArrowheads="1"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4 w 271"/>
                  <a:gd name="T55" fmla="*/ 83 h 250"/>
                  <a:gd name="T56" fmla="*/ 0 w 271"/>
                  <a:gd name="T57" fmla="*/ 115 h 250"/>
                  <a:gd name="T58" fmla="*/ 2 w 271"/>
                  <a:gd name="T59" fmla="*/ 142 h 250"/>
                  <a:gd name="T60" fmla="*/ 12 w 271"/>
                  <a:gd name="T61" fmla="*/ 168 h 250"/>
                  <a:gd name="T62" fmla="*/ 23 w 271"/>
                  <a:gd name="T63" fmla="*/ 191 h 250"/>
                  <a:gd name="T64" fmla="*/ 40 w 271"/>
                  <a:gd name="T65" fmla="*/ 210 h 250"/>
                  <a:gd name="T66" fmla="*/ 59 w 271"/>
                  <a:gd name="T67" fmla="*/ 227 h 250"/>
                  <a:gd name="T68" fmla="*/ 84 w 271"/>
                  <a:gd name="T69" fmla="*/ 241 h 250"/>
                  <a:gd name="T70" fmla="*/ 108 w 271"/>
                  <a:gd name="T71" fmla="*/ 248 h 250"/>
                  <a:gd name="T72" fmla="*/ 135 w 271"/>
                  <a:gd name="T73" fmla="*/ 250 h 250"/>
                  <a:gd name="T74" fmla="*/ 163 w 271"/>
                  <a:gd name="T75" fmla="*/ 248 h 250"/>
                  <a:gd name="T76" fmla="*/ 188 w 271"/>
                  <a:gd name="T77" fmla="*/ 241 h 250"/>
                  <a:gd name="T78" fmla="*/ 211 w 271"/>
                  <a:gd name="T79" fmla="*/ 227 h 250"/>
                  <a:gd name="T80" fmla="*/ 232 w 271"/>
                  <a:gd name="T81" fmla="*/ 210 h 250"/>
                  <a:gd name="T82" fmla="*/ 249 w 271"/>
                  <a:gd name="T83" fmla="*/ 191 h 250"/>
                  <a:gd name="T84" fmla="*/ 260 w 271"/>
                  <a:gd name="T85" fmla="*/ 168 h 250"/>
                  <a:gd name="T86" fmla="*/ 268 w 271"/>
                  <a:gd name="T87" fmla="*/ 142 h 250"/>
                  <a:gd name="T88" fmla="*/ 271 w 271"/>
                  <a:gd name="T89" fmla="*/ 115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4" name="Freeform 707"/>
              <p:cNvSpPr>
                <a:spLocks noChangeArrowheads="1"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26 w 268"/>
                  <a:gd name="T13" fmla="*/ 24 h 246"/>
                  <a:gd name="T14" fmla="*/ 245 w 268"/>
                  <a:gd name="T15" fmla="*/ 49 h 246"/>
                  <a:gd name="T16" fmla="*/ 258 w 268"/>
                  <a:gd name="T17" fmla="*/ 79 h 246"/>
                  <a:gd name="T18" fmla="*/ 262 w 268"/>
                  <a:gd name="T19" fmla="*/ 113 h 246"/>
                  <a:gd name="T20" fmla="*/ 260 w 268"/>
                  <a:gd name="T21" fmla="*/ 140 h 246"/>
                  <a:gd name="T22" fmla="*/ 252 w 268"/>
                  <a:gd name="T23" fmla="*/ 163 h 246"/>
                  <a:gd name="T24" fmla="*/ 241 w 268"/>
                  <a:gd name="T25" fmla="*/ 185 h 246"/>
                  <a:gd name="T26" fmla="*/ 224 w 268"/>
                  <a:gd name="T27" fmla="*/ 204 h 246"/>
                  <a:gd name="T28" fmla="*/ 205 w 268"/>
                  <a:gd name="T29" fmla="*/ 220 h 246"/>
                  <a:gd name="T30" fmla="*/ 184 w 268"/>
                  <a:gd name="T31" fmla="*/ 231 h 246"/>
                  <a:gd name="T32" fmla="*/ 159 w 268"/>
                  <a:gd name="T33" fmla="*/ 239 h 246"/>
                  <a:gd name="T34" fmla="*/ 133 w 268"/>
                  <a:gd name="T35" fmla="*/ 242 h 246"/>
                  <a:gd name="T36" fmla="*/ 108 w 268"/>
                  <a:gd name="T37" fmla="*/ 239 h 246"/>
                  <a:gd name="T38" fmla="*/ 84 w 268"/>
                  <a:gd name="T39" fmla="*/ 231 h 246"/>
                  <a:gd name="T40" fmla="*/ 61 w 268"/>
                  <a:gd name="T41" fmla="*/ 220 h 246"/>
                  <a:gd name="T42" fmla="*/ 42 w 268"/>
                  <a:gd name="T43" fmla="*/ 204 h 246"/>
                  <a:gd name="T44" fmla="*/ 27 w 268"/>
                  <a:gd name="T45" fmla="*/ 185 h 246"/>
                  <a:gd name="T46" fmla="*/ 15 w 268"/>
                  <a:gd name="T47" fmla="*/ 163 h 246"/>
                  <a:gd name="T48" fmla="*/ 8 w 268"/>
                  <a:gd name="T49" fmla="*/ 140 h 246"/>
                  <a:gd name="T50" fmla="*/ 6 w 268"/>
                  <a:gd name="T51" fmla="*/ 113 h 246"/>
                  <a:gd name="T52" fmla="*/ 10 w 268"/>
                  <a:gd name="T53" fmla="*/ 81 h 246"/>
                  <a:gd name="T54" fmla="*/ 4 w 268"/>
                  <a:gd name="T55" fmla="*/ 81 h 246"/>
                  <a:gd name="T56" fmla="*/ 0 w 268"/>
                  <a:gd name="T57" fmla="*/ 113 h 246"/>
                  <a:gd name="T58" fmla="*/ 4 w 268"/>
                  <a:gd name="T59" fmla="*/ 140 h 246"/>
                  <a:gd name="T60" fmla="*/ 11 w 268"/>
                  <a:gd name="T61" fmla="*/ 165 h 246"/>
                  <a:gd name="T62" fmla="*/ 23 w 268"/>
                  <a:gd name="T63" fmla="*/ 187 h 246"/>
                  <a:gd name="T64" fmla="*/ 40 w 268"/>
                  <a:gd name="T65" fmla="*/ 208 h 246"/>
                  <a:gd name="T66" fmla="*/ 59 w 268"/>
                  <a:gd name="T67" fmla="*/ 223 h 246"/>
                  <a:gd name="T68" fmla="*/ 82 w 268"/>
                  <a:gd name="T69" fmla="*/ 237 h 246"/>
                  <a:gd name="T70" fmla="*/ 106 w 268"/>
                  <a:gd name="T71" fmla="*/ 244 h 246"/>
                  <a:gd name="T72" fmla="*/ 133 w 268"/>
                  <a:gd name="T73" fmla="*/ 246 h 246"/>
                  <a:gd name="T74" fmla="*/ 161 w 268"/>
                  <a:gd name="T75" fmla="*/ 244 h 246"/>
                  <a:gd name="T76" fmla="*/ 186 w 268"/>
                  <a:gd name="T77" fmla="*/ 237 h 246"/>
                  <a:gd name="T78" fmla="*/ 209 w 268"/>
                  <a:gd name="T79" fmla="*/ 223 h 246"/>
                  <a:gd name="T80" fmla="*/ 228 w 268"/>
                  <a:gd name="T81" fmla="*/ 208 h 246"/>
                  <a:gd name="T82" fmla="*/ 245 w 268"/>
                  <a:gd name="T83" fmla="*/ 187 h 246"/>
                  <a:gd name="T84" fmla="*/ 256 w 268"/>
                  <a:gd name="T85" fmla="*/ 165 h 246"/>
                  <a:gd name="T86" fmla="*/ 264 w 268"/>
                  <a:gd name="T87" fmla="*/ 140 h 246"/>
                  <a:gd name="T88" fmla="*/ 268 w 268"/>
                  <a:gd name="T89" fmla="*/ 113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5" name="Freeform 708"/>
              <p:cNvSpPr>
                <a:spLocks noChangeArrowheads="1"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7 w 262"/>
                  <a:gd name="T9" fmla="*/ 2 h 243"/>
                  <a:gd name="T10" fmla="*/ 211 w 262"/>
                  <a:gd name="T11" fmla="*/ 14 h 243"/>
                  <a:gd name="T12" fmla="*/ 231 w 262"/>
                  <a:gd name="T13" fmla="*/ 37 h 243"/>
                  <a:gd name="T14" fmla="*/ 249 w 262"/>
                  <a:gd name="T15" fmla="*/ 63 h 243"/>
                  <a:gd name="T16" fmla="*/ 256 w 262"/>
                  <a:gd name="T17" fmla="*/ 95 h 243"/>
                  <a:gd name="T18" fmla="*/ 258 w 262"/>
                  <a:gd name="T19" fmla="*/ 126 h 243"/>
                  <a:gd name="T20" fmla="*/ 252 w 262"/>
                  <a:gd name="T21" fmla="*/ 150 h 243"/>
                  <a:gd name="T22" fmla="*/ 243 w 262"/>
                  <a:gd name="T23" fmla="*/ 173 h 243"/>
                  <a:gd name="T24" fmla="*/ 230 w 262"/>
                  <a:gd name="T25" fmla="*/ 192 h 243"/>
                  <a:gd name="T26" fmla="*/ 212 w 262"/>
                  <a:gd name="T27" fmla="*/ 209 h 243"/>
                  <a:gd name="T28" fmla="*/ 192 w 262"/>
                  <a:gd name="T29" fmla="*/ 222 h 243"/>
                  <a:gd name="T30" fmla="*/ 169 w 262"/>
                  <a:gd name="T31" fmla="*/ 232 h 243"/>
                  <a:gd name="T32" fmla="*/ 144 w 262"/>
                  <a:gd name="T33" fmla="*/ 238 h 243"/>
                  <a:gd name="T34" fmla="*/ 120 w 262"/>
                  <a:gd name="T35" fmla="*/ 238 h 243"/>
                  <a:gd name="T36" fmla="*/ 95 w 262"/>
                  <a:gd name="T37" fmla="*/ 232 h 243"/>
                  <a:gd name="T38" fmla="*/ 72 w 262"/>
                  <a:gd name="T39" fmla="*/ 222 h 243"/>
                  <a:gd name="T40" fmla="*/ 51 w 262"/>
                  <a:gd name="T41" fmla="*/ 209 h 243"/>
                  <a:gd name="T42" fmla="*/ 34 w 262"/>
                  <a:gd name="T43" fmla="*/ 192 h 243"/>
                  <a:gd name="T44" fmla="*/ 21 w 262"/>
                  <a:gd name="T45" fmla="*/ 173 h 243"/>
                  <a:gd name="T46" fmla="*/ 11 w 262"/>
                  <a:gd name="T47" fmla="*/ 150 h 243"/>
                  <a:gd name="T48" fmla="*/ 6 w 262"/>
                  <a:gd name="T49" fmla="*/ 126 h 243"/>
                  <a:gd name="T50" fmla="*/ 6 w 262"/>
                  <a:gd name="T51" fmla="*/ 95 h 243"/>
                  <a:gd name="T52" fmla="*/ 8 w 262"/>
                  <a:gd name="T53" fmla="*/ 80 h 243"/>
                  <a:gd name="T54" fmla="*/ 2 w 262"/>
                  <a:gd name="T55" fmla="*/ 95 h 243"/>
                  <a:gd name="T56" fmla="*/ 2 w 262"/>
                  <a:gd name="T57" fmla="*/ 126 h 243"/>
                  <a:gd name="T58" fmla="*/ 6 w 262"/>
                  <a:gd name="T59" fmla="*/ 150 h 243"/>
                  <a:gd name="T60" fmla="*/ 17 w 262"/>
                  <a:gd name="T61" fmla="*/ 175 h 243"/>
                  <a:gd name="T62" fmla="*/ 30 w 262"/>
                  <a:gd name="T63" fmla="*/ 196 h 243"/>
                  <a:gd name="T64" fmla="*/ 47 w 262"/>
                  <a:gd name="T65" fmla="*/ 213 h 243"/>
                  <a:gd name="T66" fmla="*/ 68 w 262"/>
                  <a:gd name="T67" fmla="*/ 228 h 243"/>
                  <a:gd name="T68" fmla="*/ 93 w 262"/>
                  <a:gd name="T69" fmla="*/ 238 h 243"/>
                  <a:gd name="T70" fmla="*/ 118 w 262"/>
                  <a:gd name="T71" fmla="*/ 243 h 243"/>
                  <a:gd name="T72" fmla="*/ 144 w 262"/>
                  <a:gd name="T73" fmla="*/ 243 h 243"/>
                  <a:gd name="T74" fmla="*/ 171 w 262"/>
                  <a:gd name="T75" fmla="*/ 238 h 243"/>
                  <a:gd name="T76" fmla="*/ 193 w 262"/>
                  <a:gd name="T77" fmla="*/ 228 h 243"/>
                  <a:gd name="T78" fmla="*/ 214 w 262"/>
                  <a:gd name="T79" fmla="*/ 213 h 243"/>
                  <a:gd name="T80" fmla="*/ 233 w 262"/>
                  <a:gd name="T81" fmla="*/ 196 h 243"/>
                  <a:gd name="T82" fmla="*/ 247 w 262"/>
                  <a:gd name="T83" fmla="*/ 175 h 243"/>
                  <a:gd name="T84" fmla="*/ 256 w 262"/>
                  <a:gd name="T85" fmla="*/ 150 h 243"/>
                  <a:gd name="T86" fmla="*/ 262 w 262"/>
                  <a:gd name="T87" fmla="*/ 126 h 2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" name="Freeform 709"/>
              <p:cNvSpPr>
                <a:spLocks noChangeArrowheads="1"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7" name="Freeform 710"/>
              <p:cNvSpPr>
                <a:spLocks noChangeArrowheads="1"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8" name="Freeform 711"/>
              <p:cNvSpPr>
                <a:spLocks noChangeArrowheads="1"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" name="Freeform 712"/>
              <p:cNvSpPr>
                <a:spLocks noChangeArrowheads="1"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0" name="Freeform 713"/>
              <p:cNvSpPr>
                <a:spLocks noChangeArrowheads="1"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" name="Freeform 714"/>
              <p:cNvSpPr>
                <a:spLocks noChangeArrowheads="1"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2" name="Freeform 715"/>
              <p:cNvSpPr>
                <a:spLocks noChangeArrowheads="1"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3" name="Freeform 716"/>
              <p:cNvSpPr>
                <a:spLocks noChangeArrowheads="1"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4" name="Freeform 717"/>
              <p:cNvSpPr>
                <a:spLocks noChangeArrowheads="1"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5" name="Freeform 718"/>
              <p:cNvSpPr>
                <a:spLocks noChangeArrowheads="1"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6" name="Freeform 719"/>
              <p:cNvSpPr>
                <a:spLocks noChangeArrowheads="1"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7" name="Freeform 720"/>
              <p:cNvSpPr>
                <a:spLocks noChangeArrowheads="1"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8" name="Freeform 721"/>
              <p:cNvSpPr>
                <a:spLocks noChangeArrowheads="1"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9" name="Freeform 722"/>
              <p:cNvSpPr>
                <a:spLocks noChangeArrowheads="1"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0" name="Freeform 723"/>
              <p:cNvSpPr>
                <a:spLocks noChangeArrowheads="1"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1" name="Freeform 724"/>
              <p:cNvSpPr>
                <a:spLocks noChangeArrowheads="1"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2" name="Freeform 725"/>
              <p:cNvSpPr>
                <a:spLocks noChangeArrowheads="1"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3" name="Freeform 726"/>
              <p:cNvSpPr>
                <a:spLocks noChangeArrowheads="1"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4" name="Freeform 727"/>
              <p:cNvSpPr>
                <a:spLocks noChangeArrowheads="1"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5" name="Freeform 728"/>
              <p:cNvSpPr>
                <a:spLocks noChangeArrowheads="1"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6" name="Freeform 729"/>
              <p:cNvSpPr>
                <a:spLocks noChangeArrowheads="1"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7" name="Freeform 730"/>
              <p:cNvSpPr>
                <a:spLocks noChangeArrowheads="1"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8" name="Freeform 731"/>
              <p:cNvSpPr>
                <a:spLocks noChangeArrowheads="1"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9" name="Freeform 732"/>
              <p:cNvSpPr>
                <a:spLocks noChangeArrowheads="1"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0" name="Freeform 733"/>
              <p:cNvSpPr>
                <a:spLocks noChangeArrowheads="1"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1" name="Freeform 734"/>
              <p:cNvSpPr>
                <a:spLocks noChangeArrowheads="1"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2" name="Freeform 735"/>
              <p:cNvSpPr>
                <a:spLocks noChangeArrowheads="1"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3" name="Freeform 736"/>
              <p:cNvSpPr>
                <a:spLocks noChangeArrowheads="1"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4" name="Freeform 737"/>
              <p:cNvSpPr>
                <a:spLocks noChangeArrowheads="1"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5" name="Freeform 738"/>
              <p:cNvSpPr>
                <a:spLocks noChangeArrowheads="1"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6" name="Freeform 739"/>
              <p:cNvSpPr>
                <a:spLocks noEditPoints="1" noChangeArrowhead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3 w 120"/>
                  <a:gd name="T13" fmla="*/ 13 h 119"/>
                  <a:gd name="T14" fmla="*/ 6 w 120"/>
                  <a:gd name="T15" fmla="*/ 34 h 119"/>
                  <a:gd name="T16" fmla="*/ 0 w 120"/>
                  <a:gd name="T17" fmla="*/ 60 h 119"/>
                  <a:gd name="T18" fmla="*/ 4 w 120"/>
                  <a:gd name="T19" fmla="*/ 83 h 119"/>
                  <a:gd name="T20" fmla="*/ 17 w 120"/>
                  <a:gd name="T21" fmla="*/ 102 h 119"/>
                  <a:gd name="T22" fmla="*/ 36 w 120"/>
                  <a:gd name="T23" fmla="*/ 115 h 119"/>
                  <a:gd name="T24" fmla="*/ 59 w 120"/>
                  <a:gd name="T25" fmla="*/ 119 h 119"/>
                  <a:gd name="T26" fmla="*/ 84 w 120"/>
                  <a:gd name="T27" fmla="*/ 115 h 119"/>
                  <a:gd name="T28" fmla="*/ 103 w 120"/>
                  <a:gd name="T29" fmla="*/ 102 h 119"/>
                  <a:gd name="T30" fmla="*/ 114 w 120"/>
                  <a:gd name="T31" fmla="*/ 83 h 119"/>
                  <a:gd name="T32" fmla="*/ 120 w 120"/>
                  <a:gd name="T33" fmla="*/ 60 h 119"/>
                  <a:gd name="T34" fmla="*/ 114 w 120"/>
                  <a:gd name="T35" fmla="*/ 72 h 119"/>
                  <a:gd name="T36" fmla="*/ 104 w 120"/>
                  <a:gd name="T37" fmla="*/ 91 h 119"/>
                  <a:gd name="T38" fmla="*/ 91 w 120"/>
                  <a:gd name="T39" fmla="*/ 106 h 119"/>
                  <a:gd name="T40" fmla="*/ 70 w 120"/>
                  <a:gd name="T41" fmla="*/ 113 h 119"/>
                  <a:gd name="T42" fmla="*/ 49 w 120"/>
                  <a:gd name="T43" fmla="*/ 113 h 119"/>
                  <a:gd name="T44" fmla="*/ 29 w 120"/>
                  <a:gd name="T45" fmla="*/ 106 h 119"/>
                  <a:gd name="T46" fmla="*/ 13 w 120"/>
                  <a:gd name="T47" fmla="*/ 91 h 119"/>
                  <a:gd name="T48" fmla="*/ 6 w 120"/>
                  <a:gd name="T49" fmla="*/ 72 h 119"/>
                  <a:gd name="T50" fmla="*/ 6 w 120"/>
                  <a:gd name="T51" fmla="*/ 49 h 119"/>
                  <a:gd name="T52" fmla="*/ 13 w 120"/>
                  <a:gd name="T53" fmla="*/ 30 h 119"/>
                  <a:gd name="T54" fmla="*/ 29 w 120"/>
                  <a:gd name="T55" fmla="*/ 15 h 119"/>
                  <a:gd name="T56" fmla="*/ 49 w 120"/>
                  <a:gd name="T57" fmla="*/ 5 h 119"/>
                  <a:gd name="T58" fmla="*/ 70 w 120"/>
                  <a:gd name="T59" fmla="*/ 5 h 119"/>
                  <a:gd name="T60" fmla="*/ 91 w 120"/>
                  <a:gd name="T61" fmla="*/ 15 h 119"/>
                  <a:gd name="T62" fmla="*/ 104 w 120"/>
                  <a:gd name="T63" fmla="*/ 30 h 119"/>
                  <a:gd name="T64" fmla="*/ 114 w 120"/>
                  <a:gd name="T65" fmla="*/ 49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7" name="Freeform 740"/>
              <p:cNvSpPr>
                <a:spLocks noEditPoints="1" noChangeArrowhead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8" name="Freeform 741"/>
              <p:cNvSpPr>
                <a:spLocks noEditPoints="1" noChangeArrowhead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9" name="Freeform 742"/>
              <p:cNvSpPr>
                <a:spLocks noEditPoints="1" noChangeArrowhead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0" name="Freeform 743"/>
              <p:cNvSpPr>
                <a:spLocks noEditPoints="1" noChangeArrowhead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1" name="Freeform 744"/>
              <p:cNvSpPr>
                <a:spLocks noEditPoints="1" noChangeArrowhead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2" name="Freeform 745"/>
              <p:cNvSpPr>
                <a:spLocks noEditPoints="1" noChangeArrowhead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3" name="Freeform 746"/>
              <p:cNvSpPr>
                <a:spLocks noEditPoints="1" noChangeArrowhead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4" name="Freeform 747"/>
              <p:cNvSpPr>
                <a:spLocks noEditPoints="1" noChangeArrowhead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5" name="Freeform 748"/>
              <p:cNvSpPr>
                <a:spLocks noEditPoints="1" noChangeArrowhead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6" name="Freeform 749"/>
              <p:cNvSpPr>
                <a:spLocks noEditPoints="1" noChangeArrowhead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" name="Freeform 750"/>
              <p:cNvSpPr>
                <a:spLocks noEditPoints="1" noChangeArrowhead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" name="Freeform 751"/>
              <p:cNvSpPr>
                <a:spLocks noEditPoints="1" noChangeArrowhead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9" name="Freeform 752"/>
              <p:cNvSpPr>
                <a:spLocks noEditPoints="1" noChangeArrowhead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" name="Freeform 753"/>
              <p:cNvSpPr>
                <a:spLocks noEditPoints="1" noChangeArrowhead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" name="Freeform 754"/>
              <p:cNvSpPr>
                <a:spLocks noEditPoints="1" noChangeArrowhead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2" name="Freeform 755"/>
              <p:cNvSpPr>
                <a:spLocks noEditPoints="1" noChangeArrowhead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3" name="Freeform 756"/>
              <p:cNvSpPr>
                <a:spLocks noEditPoints="1" noChangeArrowhead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" name="Freeform 757"/>
              <p:cNvSpPr>
                <a:spLocks noEditPoints="1" noChangeArrowhead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5" name="Freeform 758"/>
              <p:cNvSpPr>
                <a:spLocks noEditPoints="1" noChangeArrowhead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6" name="Freeform 759"/>
              <p:cNvSpPr>
                <a:spLocks noEditPoints="1" noChangeArrowhead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7" name="Freeform 760"/>
              <p:cNvSpPr>
                <a:spLocks noEditPoints="1" noChangeArrowhead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8" name="Freeform 761"/>
              <p:cNvSpPr>
                <a:spLocks noEditPoints="1" noChangeArrowhead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9" name="Freeform 762"/>
              <p:cNvSpPr>
                <a:spLocks noChangeArrowheads="1"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0" name="Freeform 763"/>
              <p:cNvSpPr>
                <a:spLocks noChangeArrowheads="1"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1" name="Freeform 764"/>
              <p:cNvSpPr>
                <a:spLocks noChangeArrowheads="1"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0 w 6"/>
                  <a:gd name="T7" fmla="*/ 2 h 4"/>
                  <a:gd name="T8" fmla="*/ 2 w 6"/>
                  <a:gd name="T9" fmla="*/ 4 h 4"/>
                  <a:gd name="T10" fmla="*/ 4 w 6"/>
                  <a:gd name="T11" fmla="*/ 4 h 4"/>
                  <a:gd name="T12" fmla="*/ 6 w 6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2" name="Freeform 765"/>
              <p:cNvSpPr>
                <a:spLocks noChangeArrowheads="1"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7 w 677"/>
                  <a:gd name="T29" fmla="*/ 347 h 484"/>
                  <a:gd name="T30" fmla="*/ 627 w 677"/>
                  <a:gd name="T31" fmla="*/ 353 h 484"/>
                  <a:gd name="T32" fmla="*/ 550 w 677"/>
                  <a:gd name="T33" fmla="*/ 347 h 484"/>
                  <a:gd name="T34" fmla="*/ 514 w 677"/>
                  <a:gd name="T35" fmla="*/ 321 h 484"/>
                  <a:gd name="T36" fmla="*/ 500 w 677"/>
                  <a:gd name="T37" fmla="*/ 275 h 484"/>
                  <a:gd name="T38" fmla="*/ 449 w 677"/>
                  <a:gd name="T39" fmla="*/ 281 h 484"/>
                  <a:gd name="T40" fmla="*/ 398 w 677"/>
                  <a:gd name="T41" fmla="*/ 266 h 484"/>
                  <a:gd name="T42" fmla="*/ 370 w 677"/>
                  <a:gd name="T43" fmla="*/ 292 h 484"/>
                  <a:gd name="T44" fmla="*/ 362 w 677"/>
                  <a:gd name="T45" fmla="*/ 306 h 484"/>
                  <a:gd name="T46" fmla="*/ 356 w 677"/>
                  <a:gd name="T47" fmla="*/ 342 h 484"/>
                  <a:gd name="T48" fmla="*/ 335 w 677"/>
                  <a:gd name="T49" fmla="*/ 361 h 484"/>
                  <a:gd name="T50" fmla="*/ 314 w 677"/>
                  <a:gd name="T51" fmla="*/ 364 h 484"/>
                  <a:gd name="T52" fmla="*/ 278 w 677"/>
                  <a:gd name="T53" fmla="*/ 355 h 484"/>
                  <a:gd name="T54" fmla="*/ 233 w 677"/>
                  <a:gd name="T55" fmla="*/ 300 h 484"/>
                  <a:gd name="T56" fmla="*/ 225 w 677"/>
                  <a:gd name="T57" fmla="*/ 256 h 484"/>
                  <a:gd name="T58" fmla="*/ 233 w 677"/>
                  <a:gd name="T59" fmla="*/ 235 h 484"/>
                  <a:gd name="T60" fmla="*/ 218 w 677"/>
                  <a:gd name="T61" fmla="*/ 194 h 484"/>
                  <a:gd name="T62" fmla="*/ 199 w 677"/>
                  <a:gd name="T63" fmla="*/ 165 h 484"/>
                  <a:gd name="T64" fmla="*/ 197 w 677"/>
                  <a:gd name="T65" fmla="*/ 118 h 484"/>
                  <a:gd name="T66" fmla="*/ 223 w 677"/>
                  <a:gd name="T67" fmla="*/ 65 h 484"/>
                  <a:gd name="T68" fmla="*/ 235 w 677"/>
                  <a:gd name="T69" fmla="*/ 44 h 484"/>
                  <a:gd name="T70" fmla="*/ 225 w 677"/>
                  <a:gd name="T71" fmla="*/ 12 h 484"/>
                  <a:gd name="T72" fmla="*/ 201 w 677"/>
                  <a:gd name="T73" fmla="*/ 0 h 484"/>
                  <a:gd name="T74" fmla="*/ 180 w 677"/>
                  <a:gd name="T75" fmla="*/ 17 h 484"/>
                  <a:gd name="T76" fmla="*/ 132 w 677"/>
                  <a:gd name="T77" fmla="*/ 57 h 484"/>
                  <a:gd name="T78" fmla="*/ 113 w 677"/>
                  <a:gd name="T79" fmla="*/ 51 h 484"/>
                  <a:gd name="T80" fmla="*/ 93 w 677"/>
                  <a:gd name="T81" fmla="*/ 46 h 484"/>
                  <a:gd name="T82" fmla="*/ 70 w 677"/>
                  <a:gd name="T83" fmla="*/ 84 h 484"/>
                  <a:gd name="T84" fmla="*/ 89 w 677"/>
                  <a:gd name="T85" fmla="*/ 106 h 484"/>
                  <a:gd name="T86" fmla="*/ 85 w 677"/>
                  <a:gd name="T87" fmla="*/ 154 h 484"/>
                  <a:gd name="T88" fmla="*/ 75 w 677"/>
                  <a:gd name="T89" fmla="*/ 186 h 484"/>
                  <a:gd name="T90" fmla="*/ 62 w 677"/>
                  <a:gd name="T91" fmla="*/ 211 h 484"/>
                  <a:gd name="T92" fmla="*/ 26 w 677"/>
                  <a:gd name="T93" fmla="*/ 237 h 484"/>
                  <a:gd name="T94" fmla="*/ 7 w 677"/>
                  <a:gd name="T95" fmla="*/ 254 h 484"/>
                  <a:gd name="T96" fmla="*/ 5 w 677"/>
                  <a:gd name="T97" fmla="*/ 283 h 484"/>
                  <a:gd name="T98" fmla="*/ 0 w 677"/>
                  <a:gd name="T99" fmla="*/ 304 h 4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3" name="Freeform 766"/>
              <p:cNvSpPr>
                <a:spLocks noChangeArrowheads="1"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2 w 6"/>
                  <a:gd name="T5" fmla="*/ 4 h 8"/>
                  <a:gd name="T6" fmla="*/ 4 w 6"/>
                  <a:gd name="T7" fmla="*/ 0 h 8"/>
                  <a:gd name="T8" fmla="*/ 4 w 6"/>
                  <a:gd name="T9" fmla="*/ 2 h 8"/>
                  <a:gd name="T10" fmla="*/ 6 w 6"/>
                  <a:gd name="T11" fmla="*/ 2 h 8"/>
                  <a:gd name="T12" fmla="*/ 2 w 6"/>
                  <a:gd name="T13" fmla="*/ 4 h 8"/>
                  <a:gd name="T14" fmla="*/ 0 w 6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4" name="Freeform 767"/>
              <p:cNvSpPr>
                <a:spLocks noChangeArrowheads="1"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5" name="Freeform 768"/>
              <p:cNvSpPr>
                <a:spLocks noChangeArrowheads="1"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6" name="Freeform 769"/>
              <p:cNvSpPr>
                <a:spLocks noChangeArrowheads="1"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7" name="Freeform 770"/>
              <p:cNvSpPr>
                <a:spLocks noChangeArrowheads="1"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8" name="Freeform 771"/>
              <p:cNvSpPr>
                <a:spLocks noChangeArrowheads="1"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9" name="Freeform 772"/>
              <p:cNvSpPr>
                <a:spLocks noChangeArrowheads="1"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0" name="Freeform 773"/>
              <p:cNvSpPr>
                <a:spLocks noEditPoints="1" noChangeArrowhead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1" name="Freeform 774"/>
              <p:cNvSpPr>
                <a:spLocks noEditPoints="1" noChangeArrowhead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2" name="Freeform 775"/>
              <p:cNvSpPr>
                <a:spLocks noEditPoints="1" noChangeArrowhead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3" name="Freeform 776"/>
              <p:cNvSpPr>
                <a:spLocks noEditPoints="1" noChangeArrowhead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4" name="Freeform 777"/>
              <p:cNvSpPr>
                <a:spLocks noEditPoints="1" noChangeArrowhead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5" name="Freeform 778"/>
              <p:cNvSpPr>
                <a:spLocks noEditPoints="1" noChangeArrowhead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6 h 110"/>
                  <a:gd name="T50" fmla="*/ 131 w 135"/>
                  <a:gd name="T51" fmla="*/ 57 h 110"/>
                  <a:gd name="T52" fmla="*/ 127 w 135"/>
                  <a:gd name="T53" fmla="*/ 69 h 110"/>
                  <a:gd name="T54" fmla="*/ 122 w 135"/>
                  <a:gd name="T55" fmla="*/ 80 h 110"/>
                  <a:gd name="T56" fmla="*/ 116 w 135"/>
                  <a:gd name="T57" fmla="*/ 88 h 110"/>
                  <a:gd name="T58" fmla="*/ 108 w 135"/>
                  <a:gd name="T59" fmla="*/ 95 h 110"/>
                  <a:gd name="T60" fmla="*/ 99 w 135"/>
                  <a:gd name="T61" fmla="*/ 103 h 110"/>
                  <a:gd name="T62" fmla="*/ 87 w 135"/>
                  <a:gd name="T63" fmla="*/ 107 h 110"/>
                  <a:gd name="T64" fmla="*/ 76 w 135"/>
                  <a:gd name="T65" fmla="*/ 110 h 110"/>
                  <a:gd name="T66" fmla="*/ 84 w 135"/>
                  <a:gd name="T67" fmla="*/ 110 h 110"/>
                  <a:gd name="T68" fmla="*/ 89 w 135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6" name="Freeform 779"/>
              <p:cNvSpPr>
                <a:spLocks noEditPoints="1" noChangeArrowhead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32 h 108"/>
                  <a:gd name="T16" fmla="*/ 8 w 131"/>
                  <a:gd name="T17" fmla="*/ 21 h 108"/>
                  <a:gd name="T18" fmla="*/ 12 w 131"/>
                  <a:gd name="T19" fmla="*/ 12 h 108"/>
                  <a:gd name="T20" fmla="*/ 19 w 131"/>
                  <a:gd name="T21" fmla="*/ 4 h 108"/>
                  <a:gd name="T22" fmla="*/ 17 w 131"/>
                  <a:gd name="T23" fmla="*/ 2 h 108"/>
                  <a:gd name="T24" fmla="*/ 15 w 131"/>
                  <a:gd name="T25" fmla="*/ 0 h 108"/>
                  <a:gd name="T26" fmla="*/ 82 w 131"/>
                  <a:gd name="T27" fmla="*/ 108 h 108"/>
                  <a:gd name="T28" fmla="*/ 91 w 131"/>
                  <a:gd name="T29" fmla="*/ 105 h 108"/>
                  <a:gd name="T30" fmla="*/ 101 w 131"/>
                  <a:gd name="T31" fmla="*/ 99 h 108"/>
                  <a:gd name="T32" fmla="*/ 110 w 131"/>
                  <a:gd name="T33" fmla="*/ 93 h 108"/>
                  <a:gd name="T34" fmla="*/ 116 w 131"/>
                  <a:gd name="T35" fmla="*/ 86 h 108"/>
                  <a:gd name="T36" fmla="*/ 123 w 131"/>
                  <a:gd name="T37" fmla="*/ 78 h 108"/>
                  <a:gd name="T38" fmla="*/ 127 w 131"/>
                  <a:gd name="T39" fmla="*/ 67 h 108"/>
                  <a:gd name="T40" fmla="*/ 131 w 131"/>
                  <a:gd name="T41" fmla="*/ 57 h 108"/>
                  <a:gd name="T42" fmla="*/ 131 w 131"/>
                  <a:gd name="T43" fmla="*/ 46 h 108"/>
                  <a:gd name="T44" fmla="*/ 129 w 131"/>
                  <a:gd name="T45" fmla="*/ 42 h 108"/>
                  <a:gd name="T46" fmla="*/ 127 w 131"/>
                  <a:gd name="T47" fmla="*/ 38 h 108"/>
                  <a:gd name="T48" fmla="*/ 127 w 131"/>
                  <a:gd name="T49" fmla="*/ 42 h 108"/>
                  <a:gd name="T50" fmla="*/ 127 w 131"/>
                  <a:gd name="T51" fmla="*/ 44 h 108"/>
                  <a:gd name="T52" fmla="*/ 127 w 131"/>
                  <a:gd name="T53" fmla="*/ 55 h 108"/>
                  <a:gd name="T54" fmla="*/ 123 w 131"/>
                  <a:gd name="T55" fmla="*/ 68 h 108"/>
                  <a:gd name="T56" fmla="*/ 118 w 131"/>
                  <a:gd name="T57" fmla="*/ 78 h 108"/>
                  <a:gd name="T58" fmla="*/ 110 w 131"/>
                  <a:gd name="T59" fmla="*/ 87 h 108"/>
                  <a:gd name="T60" fmla="*/ 101 w 131"/>
                  <a:gd name="T61" fmla="*/ 95 h 108"/>
                  <a:gd name="T62" fmla="*/ 91 w 131"/>
                  <a:gd name="T63" fmla="*/ 101 h 108"/>
                  <a:gd name="T64" fmla="*/ 80 w 131"/>
                  <a:gd name="T65" fmla="*/ 105 h 108"/>
                  <a:gd name="T66" fmla="*/ 68 w 131"/>
                  <a:gd name="T67" fmla="*/ 106 h 108"/>
                  <a:gd name="T68" fmla="*/ 74 w 131"/>
                  <a:gd name="T69" fmla="*/ 108 h 108"/>
                  <a:gd name="T70" fmla="*/ 82 w 131"/>
                  <a:gd name="T71" fmla="*/ 108 h 1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7" name="Freeform 780"/>
              <p:cNvSpPr>
                <a:spLocks noEditPoints="1" noChangeArrowhead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5 w 127"/>
                  <a:gd name="T5" fmla="*/ 38 h 106"/>
                  <a:gd name="T6" fmla="*/ 125 w 127"/>
                  <a:gd name="T7" fmla="*/ 34 h 106"/>
                  <a:gd name="T8" fmla="*/ 123 w 127"/>
                  <a:gd name="T9" fmla="*/ 34 h 106"/>
                  <a:gd name="T10" fmla="*/ 123 w 127"/>
                  <a:gd name="T11" fmla="*/ 38 h 106"/>
                  <a:gd name="T12" fmla="*/ 123 w 127"/>
                  <a:gd name="T13" fmla="*/ 42 h 106"/>
                  <a:gd name="T14" fmla="*/ 123 w 127"/>
                  <a:gd name="T15" fmla="*/ 53 h 106"/>
                  <a:gd name="T16" fmla="*/ 120 w 127"/>
                  <a:gd name="T17" fmla="*/ 65 h 106"/>
                  <a:gd name="T18" fmla="*/ 114 w 127"/>
                  <a:gd name="T19" fmla="*/ 76 h 106"/>
                  <a:gd name="T20" fmla="*/ 106 w 127"/>
                  <a:gd name="T21" fmla="*/ 85 h 106"/>
                  <a:gd name="T22" fmla="*/ 97 w 127"/>
                  <a:gd name="T23" fmla="*/ 91 h 106"/>
                  <a:gd name="T24" fmla="*/ 87 w 127"/>
                  <a:gd name="T25" fmla="*/ 97 h 106"/>
                  <a:gd name="T26" fmla="*/ 76 w 127"/>
                  <a:gd name="T27" fmla="*/ 101 h 106"/>
                  <a:gd name="T28" fmla="*/ 63 w 127"/>
                  <a:gd name="T29" fmla="*/ 103 h 106"/>
                  <a:gd name="T30" fmla="*/ 61 w 127"/>
                  <a:gd name="T31" fmla="*/ 103 h 106"/>
                  <a:gd name="T32" fmla="*/ 59 w 127"/>
                  <a:gd name="T33" fmla="*/ 103 h 106"/>
                  <a:gd name="T34" fmla="*/ 66 w 127"/>
                  <a:gd name="T35" fmla="*/ 104 h 106"/>
                  <a:gd name="T36" fmla="*/ 72 w 127"/>
                  <a:gd name="T37" fmla="*/ 106 h 106"/>
                  <a:gd name="T38" fmla="*/ 83 w 127"/>
                  <a:gd name="T39" fmla="*/ 103 h 106"/>
                  <a:gd name="T40" fmla="*/ 95 w 127"/>
                  <a:gd name="T41" fmla="*/ 99 h 106"/>
                  <a:gd name="T42" fmla="*/ 104 w 127"/>
                  <a:gd name="T43" fmla="*/ 91 h 106"/>
                  <a:gd name="T44" fmla="*/ 112 w 127"/>
                  <a:gd name="T45" fmla="*/ 84 h 106"/>
                  <a:gd name="T46" fmla="*/ 118 w 127"/>
                  <a:gd name="T47" fmla="*/ 76 h 106"/>
                  <a:gd name="T48" fmla="*/ 123 w 127"/>
                  <a:gd name="T49" fmla="*/ 65 h 106"/>
                  <a:gd name="T50" fmla="*/ 127 w 127"/>
                  <a:gd name="T51" fmla="*/ 53 h 106"/>
                  <a:gd name="T52" fmla="*/ 127 w 127"/>
                  <a:gd name="T53" fmla="*/ 42 h 106"/>
                  <a:gd name="T54" fmla="*/ 15 w 127"/>
                  <a:gd name="T55" fmla="*/ 0 h 106"/>
                  <a:gd name="T56" fmla="*/ 10 w 127"/>
                  <a:gd name="T57" fmla="*/ 8 h 106"/>
                  <a:gd name="T58" fmla="*/ 4 w 127"/>
                  <a:gd name="T59" fmla="*/ 17 h 106"/>
                  <a:gd name="T60" fmla="*/ 2 w 127"/>
                  <a:gd name="T61" fmla="*/ 27 h 106"/>
                  <a:gd name="T62" fmla="*/ 0 w 127"/>
                  <a:gd name="T63" fmla="*/ 36 h 106"/>
                  <a:gd name="T64" fmla="*/ 2 w 127"/>
                  <a:gd name="T65" fmla="*/ 42 h 106"/>
                  <a:gd name="T66" fmla="*/ 4 w 127"/>
                  <a:gd name="T67" fmla="*/ 48 h 106"/>
                  <a:gd name="T68" fmla="*/ 4 w 127"/>
                  <a:gd name="T69" fmla="*/ 44 h 106"/>
                  <a:gd name="T70" fmla="*/ 4 w 127"/>
                  <a:gd name="T71" fmla="*/ 42 h 106"/>
                  <a:gd name="T72" fmla="*/ 4 w 127"/>
                  <a:gd name="T73" fmla="*/ 30 h 106"/>
                  <a:gd name="T74" fmla="*/ 8 w 127"/>
                  <a:gd name="T75" fmla="*/ 21 h 106"/>
                  <a:gd name="T76" fmla="*/ 11 w 127"/>
                  <a:gd name="T77" fmla="*/ 12 h 106"/>
                  <a:gd name="T78" fmla="*/ 17 w 127"/>
                  <a:gd name="T79" fmla="*/ 2 h 106"/>
                  <a:gd name="T80" fmla="*/ 15 w 127"/>
                  <a:gd name="T81" fmla="*/ 0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8" name="Freeform 781"/>
              <p:cNvSpPr>
                <a:spLocks noEditPoints="1" noChangeArrowhead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2 h 102"/>
                  <a:gd name="T8" fmla="*/ 121 w 123"/>
                  <a:gd name="T9" fmla="*/ 32 h 102"/>
                  <a:gd name="T10" fmla="*/ 119 w 123"/>
                  <a:gd name="T11" fmla="*/ 34 h 102"/>
                  <a:gd name="T12" fmla="*/ 119 w 123"/>
                  <a:gd name="T13" fmla="*/ 36 h 102"/>
                  <a:gd name="T14" fmla="*/ 119 w 123"/>
                  <a:gd name="T15" fmla="*/ 40 h 102"/>
                  <a:gd name="T16" fmla="*/ 119 w 123"/>
                  <a:gd name="T17" fmla="*/ 51 h 102"/>
                  <a:gd name="T18" fmla="*/ 116 w 123"/>
                  <a:gd name="T19" fmla="*/ 63 h 102"/>
                  <a:gd name="T20" fmla="*/ 110 w 123"/>
                  <a:gd name="T21" fmla="*/ 72 h 102"/>
                  <a:gd name="T22" fmla="*/ 102 w 123"/>
                  <a:gd name="T23" fmla="*/ 82 h 102"/>
                  <a:gd name="T24" fmla="*/ 95 w 123"/>
                  <a:gd name="T25" fmla="*/ 89 h 102"/>
                  <a:gd name="T26" fmla="*/ 83 w 123"/>
                  <a:gd name="T27" fmla="*/ 93 h 102"/>
                  <a:gd name="T28" fmla="*/ 74 w 123"/>
                  <a:gd name="T29" fmla="*/ 97 h 102"/>
                  <a:gd name="T30" fmla="*/ 61 w 123"/>
                  <a:gd name="T31" fmla="*/ 99 h 102"/>
                  <a:gd name="T32" fmla="*/ 55 w 123"/>
                  <a:gd name="T33" fmla="*/ 99 h 102"/>
                  <a:gd name="T34" fmla="*/ 49 w 123"/>
                  <a:gd name="T35" fmla="*/ 97 h 102"/>
                  <a:gd name="T36" fmla="*/ 57 w 123"/>
                  <a:gd name="T37" fmla="*/ 101 h 102"/>
                  <a:gd name="T38" fmla="*/ 64 w 123"/>
                  <a:gd name="T39" fmla="*/ 102 h 102"/>
                  <a:gd name="T40" fmla="*/ 76 w 123"/>
                  <a:gd name="T41" fmla="*/ 101 h 102"/>
                  <a:gd name="T42" fmla="*/ 87 w 123"/>
                  <a:gd name="T43" fmla="*/ 97 h 102"/>
                  <a:gd name="T44" fmla="*/ 97 w 123"/>
                  <a:gd name="T45" fmla="*/ 91 h 102"/>
                  <a:gd name="T46" fmla="*/ 106 w 123"/>
                  <a:gd name="T47" fmla="*/ 83 h 102"/>
                  <a:gd name="T48" fmla="*/ 114 w 123"/>
                  <a:gd name="T49" fmla="*/ 74 h 102"/>
                  <a:gd name="T50" fmla="*/ 119 w 123"/>
                  <a:gd name="T51" fmla="*/ 64 h 102"/>
                  <a:gd name="T52" fmla="*/ 123 w 123"/>
                  <a:gd name="T53" fmla="*/ 51 h 102"/>
                  <a:gd name="T54" fmla="*/ 123 w 123"/>
                  <a:gd name="T55" fmla="*/ 40 h 102"/>
                  <a:gd name="T56" fmla="*/ 15 w 123"/>
                  <a:gd name="T57" fmla="*/ 0 h 102"/>
                  <a:gd name="T58" fmla="*/ 8 w 123"/>
                  <a:gd name="T59" fmla="*/ 8 h 102"/>
                  <a:gd name="T60" fmla="*/ 4 w 123"/>
                  <a:gd name="T61" fmla="*/ 17 h 102"/>
                  <a:gd name="T62" fmla="*/ 0 w 123"/>
                  <a:gd name="T63" fmla="*/ 28 h 102"/>
                  <a:gd name="T64" fmla="*/ 0 w 123"/>
                  <a:gd name="T65" fmla="*/ 40 h 102"/>
                  <a:gd name="T66" fmla="*/ 2 w 123"/>
                  <a:gd name="T67" fmla="*/ 46 h 102"/>
                  <a:gd name="T68" fmla="*/ 4 w 123"/>
                  <a:gd name="T69" fmla="*/ 51 h 102"/>
                  <a:gd name="T70" fmla="*/ 4 w 123"/>
                  <a:gd name="T71" fmla="*/ 46 h 102"/>
                  <a:gd name="T72" fmla="*/ 4 w 123"/>
                  <a:gd name="T73" fmla="*/ 40 h 102"/>
                  <a:gd name="T74" fmla="*/ 4 w 123"/>
                  <a:gd name="T75" fmla="*/ 28 h 102"/>
                  <a:gd name="T76" fmla="*/ 8 w 123"/>
                  <a:gd name="T77" fmla="*/ 19 h 102"/>
                  <a:gd name="T78" fmla="*/ 11 w 123"/>
                  <a:gd name="T79" fmla="*/ 10 h 102"/>
                  <a:gd name="T80" fmla="*/ 17 w 123"/>
                  <a:gd name="T81" fmla="*/ 2 h 102"/>
                  <a:gd name="T82" fmla="*/ 15 w 123"/>
                  <a:gd name="T83" fmla="*/ 0 h 1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9" name="Freeform 782"/>
              <p:cNvSpPr>
                <a:spLocks noEditPoints="1" noChangeArrowhead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0" name="Freeform 783"/>
              <p:cNvSpPr>
                <a:spLocks noEditPoints="1" noChangeArrowhead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3 w 115"/>
                  <a:gd name="T97" fmla="*/ 0 h 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1" name="Freeform 784"/>
              <p:cNvSpPr>
                <a:spLocks noChangeArrowheads="1"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7 w 112"/>
                  <a:gd name="T57" fmla="*/ 7 h 93"/>
                  <a:gd name="T58" fmla="*/ 2 w 112"/>
                  <a:gd name="T59" fmla="*/ 17 h 93"/>
                  <a:gd name="T60" fmla="*/ 0 w 112"/>
                  <a:gd name="T61" fmla="*/ 26 h 93"/>
                  <a:gd name="T62" fmla="*/ 0 w 112"/>
                  <a:gd name="T63" fmla="*/ 36 h 93"/>
                  <a:gd name="T64" fmla="*/ 0 w 112"/>
                  <a:gd name="T65" fmla="*/ 45 h 93"/>
                  <a:gd name="T66" fmla="*/ 2 w 112"/>
                  <a:gd name="T67" fmla="*/ 55 h 93"/>
                  <a:gd name="T68" fmla="*/ 7 w 112"/>
                  <a:gd name="T69" fmla="*/ 64 h 93"/>
                  <a:gd name="T70" fmla="*/ 15 w 112"/>
                  <a:gd name="T71" fmla="*/ 72 h 93"/>
                  <a:gd name="T72" fmla="*/ 24 w 112"/>
                  <a:gd name="T73" fmla="*/ 81 h 93"/>
                  <a:gd name="T74" fmla="*/ 36 w 112"/>
                  <a:gd name="T75" fmla="*/ 89 h 93"/>
                  <a:gd name="T76" fmla="*/ 45 w 112"/>
                  <a:gd name="T77" fmla="*/ 91 h 93"/>
                  <a:gd name="T78" fmla="*/ 55 w 112"/>
                  <a:gd name="T79" fmla="*/ 93 h 93"/>
                  <a:gd name="T80" fmla="*/ 66 w 112"/>
                  <a:gd name="T81" fmla="*/ 91 h 93"/>
                  <a:gd name="T82" fmla="*/ 77 w 112"/>
                  <a:gd name="T83" fmla="*/ 89 h 93"/>
                  <a:gd name="T84" fmla="*/ 87 w 112"/>
                  <a:gd name="T85" fmla="*/ 83 h 93"/>
                  <a:gd name="T86" fmla="*/ 96 w 112"/>
                  <a:gd name="T87" fmla="*/ 76 h 93"/>
                  <a:gd name="T88" fmla="*/ 102 w 112"/>
                  <a:gd name="T89" fmla="*/ 68 h 93"/>
                  <a:gd name="T90" fmla="*/ 108 w 112"/>
                  <a:gd name="T91" fmla="*/ 59 h 93"/>
                  <a:gd name="T92" fmla="*/ 112 w 112"/>
                  <a:gd name="T93" fmla="*/ 47 h 93"/>
                  <a:gd name="T94" fmla="*/ 112 w 112"/>
                  <a:gd name="T95" fmla="*/ 36 h 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2" name="Freeform 785"/>
              <p:cNvSpPr>
                <a:spLocks noChangeArrowheads="1"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6 w 108"/>
                  <a:gd name="T7" fmla="*/ 32 h 91"/>
                  <a:gd name="T8" fmla="*/ 104 w 108"/>
                  <a:gd name="T9" fmla="*/ 32 h 91"/>
                  <a:gd name="T10" fmla="*/ 104 w 108"/>
                  <a:gd name="T11" fmla="*/ 34 h 91"/>
                  <a:gd name="T12" fmla="*/ 104 w 108"/>
                  <a:gd name="T13" fmla="*/ 36 h 91"/>
                  <a:gd name="T14" fmla="*/ 104 w 108"/>
                  <a:gd name="T15" fmla="*/ 45 h 91"/>
                  <a:gd name="T16" fmla="*/ 100 w 108"/>
                  <a:gd name="T17" fmla="*/ 55 h 91"/>
                  <a:gd name="T18" fmla="*/ 96 w 108"/>
                  <a:gd name="T19" fmla="*/ 64 h 91"/>
                  <a:gd name="T20" fmla="*/ 89 w 108"/>
                  <a:gd name="T21" fmla="*/ 72 h 91"/>
                  <a:gd name="T22" fmla="*/ 83 w 108"/>
                  <a:gd name="T23" fmla="*/ 78 h 91"/>
                  <a:gd name="T24" fmla="*/ 73 w 108"/>
                  <a:gd name="T25" fmla="*/ 83 h 91"/>
                  <a:gd name="T26" fmla="*/ 64 w 108"/>
                  <a:gd name="T27" fmla="*/ 85 h 91"/>
                  <a:gd name="T28" fmla="*/ 53 w 108"/>
                  <a:gd name="T29" fmla="*/ 87 h 91"/>
                  <a:gd name="T30" fmla="*/ 43 w 108"/>
                  <a:gd name="T31" fmla="*/ 85 h 91"/>
                  <a:gd name="T32" fmla="*/ 34 w 108"/>
                  <a:gd name="T33" fmla="*/ 83 h 91"/>
                  <a:gd name="T34" fmla="*/ 24 w 108"/>
                  <a:gd name="T35" fmla="*/ 78 h 91"/>
                  <a:gd name="T36" fmla="*/ 17 w 108"/>
                  <a:gd name="T37" fmla="*/ 72 h 91"/>
                  <a:gd name="T38" fmla="*/ 11 w 108"/>
                  <a:gd name="T39" fmla="*/ 64 h 91"/>
                  <a:gd name="T40" fmla="*/ 7 w 108"/>
                  <a:gd name="T41" fmla="*/ 55 h 91"/>
                  <a:gd name="T42" fmla="*/ 3 w 108"/>
                  <a:gd name="T43" fmla="*/ 45 h 91"/>
                  <a:gd name="T44" fmla="*/ 3 w 108"/>
                  <a:gd name="T45" fmla="*/ 36 h 91"/>
                  <a:gd name="T46" fmla="*/ 3 w 108"/>
                  <a:gd name="T47" fmla="*/ 26 h 91"/>
                  <a:gd name="T48" fmla="*/ 5 w 108"/>
                  <a:gd name="T49" fmla="*/ 19 h 91"/>
                  <a:gd name="T50" fmla="*/ 9 w 108"/>
                  <a:gd name="T51" fmla="*/ 11 h 91"/>
                  <a:gd name="T52" fmla="*/ 15 w 108"/>
                  <a:gd name="T53" fmla="*/ 4 h 91"/>
                  <a:gd name="T54" fmla="*/ 13 w 108"/>
                  <a:gd name="T55" fmla="*/ 2 h 91"/>
                  <a:gd name="T56" fmla="*/ 11 w 108"/>
                  <a:gd name="T57" fmla="*/ 0 h 91"/>
                  <a:gd name="T58" fmla="*/ 5 w 108"/>
                  <a:gd name="T59" fmla="*/ 9 h 91"/>
                  <a:gd name="T60" fmla="*/ 1 w 108"/>
                  <a:gd name="T61" fmla="*/ 17 h 91"/>
                  <a:gd name="T62" fmla="*/ 0 w 108"/>
                  <a:gd name="T63" fmla="*/ 26 h 91"/>
                  <a:gd name="T64" fmla="*/ 0 w 108"/>
                  <a:gd name="T65" fmla="*/ 36 h 91"/>
                  <a:gd name="T66" fmla="*/ 0 w 108"/>
                  <a:gd name="T67" fmla="*/ 45 h 91"/>
                  <a:gd name="T68" fmla="*/ 1 w 108"/>
                  <a:gd name="T69" fmla="*/ 53 h 91"/>
                  <a:gd name="T70" fmla="*/ 5 w 108"/>
                  <a:gd name="T71" fmla="*/ 60 h 91"/>
                  <a:gd name="T72" fmla="*/ 9 w 108"/>
                  <a:gd name="T73" fmla="*/ 68 h 91"/>
                  <a:gd name="T74" fmla="*/ 11 w 108"/>
                  <a:gd name="T75" fmla="*/ 70 h 91"/>
                  <a:gd name="T76" fmla="*/ 13 w 108"/>
                  <a:gd name="T77" fmla="*/ 72 h 91"/>
                  <a:gd name="T78" fmla="*/ 15 w 108"/>
                  <a:gd name="T79" fmla="*/ 76 h 91"/>
                  <a:gd name="T80" fmla="*/ 18 w 108"/>
                  <a:gd name="T81" fmla="*/ 78 h 91"/>
                  <a:gd name="T82" fmla="*/ 26 w 108"/>
                  <a:gd name="T83" fmla="*/ 83 h 91"/>
                  <a:gd name="T84" fmla="*/ 34 w 108"/>
                  <a:gd name="T85" fmla="*/ 87 h 91"/>
                  <a:gd name="T86" fmla="*/ 43 w 108"/>
                  <a:gd name="T87" fmla="*/ 89 h 91"/>
                  <a:gd name="T88" fmla="*/ 53 w 108"/>
                  <a:gd name="T89" fmla="*/ 91 h 91"/>
                  <a:gd name="T90" fmla="*/ 64 w 108"/>
                  <a:gd name="T91" fmla="*/ 89 h 91"/>
                  <a:gd name="T92" fmla="*/ 75 w 108"/>
                  <a:gd name="T93" fmla="*/ 87 h 91"/>
                  <a:gd name="T94" fmla="*/ 85 w 108"/>
                  <a:gd name="T95" fmla="*/ 81 h 91"/>
                  <a:gd name="T96" fmla="*/ 92 w 108"/>
                  <a:gd name="T97" fmla="*/ 74 h 91"/>
                  <a:gd name="T98" fmla="*/ 98 w 108"/>
                  <a:gd name="T99" fmla="*/ 66 h 91"/>
                  <a:gd name="T100" fmla="*/ 104 w 108"/>
                  <a:gd name="T101" fmla="*/ 57 h 91"/>
                  <a:gd name="T102" fmla="*/ 108 w 108"/>
                  <a:gd name="T103" fmla="*/ 47 h 91"/>
                  <a:gd name="T104" fmla="*/ 108 w 108"/>
                  <a:gd name="T105" fmla="*/ 36 h 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3" name="Freeform 786"/>
              <p:cNvSpPr>
                <a:spLocks noChangeArrowheads="1"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3 w 105"/>
                  <a:gd name="T7" fmla="*/ 30 h 87"/>
                  <a:gd name="T8" fmla="*/ 101 w 105"/>
                  <a:gd name="T9" fmla="*/ 30 h 87"/>
                  <a:gd name="T10" fmla="*/ 101 w 105"/>
                  <a:gd name="T11" fmla="*/ 32 h 87"/>
                  <a:gd name="T12" fmla="*/ 101 w 105"/>
                  <a:gd name="T13" fmla="*/ 34 h 87"/>
                  <a:gd name="T14" fmla="*/ 101 w 105"/>
                  <a:gd name="T15" fmla="*/ 43 h 87"/>
                  <a:gd name="T16" fmla="*/ 97 w 105"/>
                  <a:gd name="T17" fmla="*/ 53 h 87"/>
                  <a:gd name="T18" fmla="*/ 93 w 105"/>
                  <a:gd name="T19" fmla="*/ 60 h 87"/>
                  <a:gd name="T20" fmla="*/ 88 w 105"/>
                  <a:gd name="T21" fmla="*/ 68 h 87"/>
                  <a:gd name="T22" fmla="*/ 80 w 105"/>
                  <a:gd name="T23" fmla="*/ 74 h 87"/>
                  <a:gd name="T24" fmla="*/ 72 w 105"/>
                  <a:gd name="T25" fmla="*/ 79 h 87"/>
                  <a:gd name="T26" fmla="*/ 63 w 105"/>
                  <a:gd name="T27" fmla="*/ 81 h 87"/>
                  <a:gd name="T28" fmla="*/ 52 w 105"/>
                  <a:gd name="T29" fmla="*/ 83 h 87"/>
                  <a:gd name="T30" fmla="*/ 42 w 105"/>
                  <a:gd name="T31" fmla="*/ 81 h 87"/>
                  <a:gd name="T32" fmla="*/ 33 w 105"/>
                  <a:gd name="T33" fmla="*/ 79 h 87"/>
                  <a:gd name="T34" fmla="*/ 25 w 105"/>
                  <a:gd name="T35" fmla="*/ 74 h 87"/>
                  <a:gd name="T36" fmla="*/ 17 w 105"/>
                  <a:gd name="T37" fmla="*/ 68 h 87"/>
                  <a:gd name="T38" fmla="*/ 12 w 105"/>
                  <a:gd name="T39" fmla="*/ 60 h 87"/>
                  <a:gd name="T40" fmla="*/ 8 w 105"/>
                  <a:gd name="T41" fmla="*/ 53 h 87"/>
                  <a:gd name="T42" fmla="*/ 4 w 105"/>
                  <a:gd name="T43" fmla="*/ 43 h 87"/>
                  <a:gd name="T44" fmla="*/ 4 w 105"/>
                  <a:gd name="T45" fmla="*/ 34 h 87"/>
                  <a:gd name="T46" fmla="*/ 4 w 105"/>
                  <a:gd name="T47" fmla="*/ 24 h 87"/>
                  <a:gd name="T48" fmla="*/ 6 w 105"/>
                  <a:gd name="T49" fmla="*/ 17 h 87"/>
                  <a:gd name="T50" fmla="*/ 10 w 105"/>
                  <a:gd name="T51" fmla="*/ 9 h 87"/>
                  <a:gd name="T52" fmla="*/ 14 w 105"/>
                  <a:gd name="T53" fmla="*/ 2 h 87"/>
                  <a:gd name="T54" fmla="*/ 12 w 105"/>
                  <a:gd name="T55" fmla="*/ 0 h 87"/>
                  <a:gd name="T56" fmla="*/ 6 w 105"/>
                  <a:gd name="T57" fmla="*/ 7 h 87"/>
                  <a:gd name="T58" fmla="*/ 2 w 105"/>
                  <a:gd name="T59" fmla="*/ 15 h 87"/>
                  <a:gd name="T60" fmla="*/ 0 w 105"/>
                  <a:gd name="T61" fmla="*/ 24 h 87"/>
                  <a:gd name="T62" fmla="*/ 0 w 105"/>
                  <a:gd name="T63" fmla="*/ 34 h 87"/>
                  <a:gd name="T64" fmla="*/ 0 w 105"/>
                  <a:gd name="T65" fmla="*/ 45 h 87"/>
                  <a:gd name="T66" fmla="*/ 4 w 105"/>
                  <a:gd name="T67" fmla="*/ 55 h 87"/>
                  <a:gd name="T68" fmla="*/ 8 w 105"/>
                  <a:gd name="T69" fmla="*/ 64 h 87"/>
                  <a:gd name="T70" fmla="*/ 16 w 105"/>
                  <a:gd name="T71" fmla="*/ 72 h 87"/>
                  <a:gd name="T72" fmla="*/ 23 w 105"/>
                  <a:gd name="T73" fmla="*/ 77 h 87"/>
                  <a:gd name="T74" fmla="*/ 33 w 105"/>
                  <a:gd name="T75" fmla="*/ 83 h 87"/>
                  <a:gd name="T76" fmla="*/ 42 w 105"/>
                  <a:gd name="T77" fmla="*/ 85 h 87"/>
                  <a:gd name="T78" fmla="*/ 52 w 105"/>
                  <a:gd name="T79" fmla="*/ 87 h 87"/>
                  <a:gd name="T80" fmla="*/ 63 w 105"/>
                  <a:gd name="T81" fmla="*/ 85 h 87"/>
                  <a:gd name="T82" fmla="*/ 72 w 105"/>
                  <a:gd name="T83" fmla="*/ 83 h 87"/>
                  <a:gd name="T84" fmla="*/ 82 w 105"/>
                  <a:gd name="T85" fmla="*/ 77 h 87"/>
                  <a:gd name="T86" fmla="*/ 90 w 105"/>
                  <a:gd name="T87" fmla="*/ 72 h 87"/>
                  <a:gd name="T88" fmla="*/ 97 w 105"/>
                  <a:gd name="T89" fmla="*/ 64 h 87"/>
                  <a:gd name="T90" fmla="*/ 101 w 105"/>
                  <a:gd name="T91" fmla="*/ 55 h 87"/>
                  <a:gd name="T92" fmla="*/ 105 w 105"/>
                  <a:gd name="T93" fmla="*/ 45 h 87"/>
                  <a:gd name="T94" fmla="*/ 105 w 105"/>
                  <a:gd name="T95" fmla="*/ 34 h 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4" name="Freeform 787"/>
              <p:cNvSpPr>
                <a:spLocks noChangeArrowheads="1"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6 w 101"/>
                  <a:gd name="T57" fmla="*/ 7 h 83"/>
                  <a:gd name="T58" fmla="*/ 2 w 101"/>
                  <a:gd name="T59" fmla="*/ 15 h 83"/>
                  <a:gd name="T60" fmla="*/ 0 w 101"/>
                  <a:gd name="T61" fmla="*/ 22 h 83"/>
                  <a:gd name="T62" fmla="*/ 0 w 101"/>
                  <a:gd name="T63" fmla="*/ 32 h 83"/>
                  <a:gd name="T64" fmla="*/ 0 w 101"/>
                  <a:gd name="T65" fmla="*/ 41 h 83"/>
                  <a:gd name="T66" fmla="*/ 4 w 101"/>
                  <a:gd name="T67" fmla="*/ 51 h 83"/>
                  <a:gd name="T68" fmla="*/ 8 w 101"/>
                  <a:gd name="T69" fmla="*/ 60 h 83"/>
                  <a:gd name="T70" fmla="*/ 14 w 101"/>
                  <a:gd name="T71" fmla="*/ 68 h 83"/>
                  <a:gd name="T72" fmla="*/ 21 w 101"/>
                  <a:gd name="T73" fmla="*/ 74 h 83"/>
                  <a:gd name="T74" fmla="*/ 31 w 101"/>
                  <a:gd name="T75" fmla="*/ 79 h 83"/>
                  <a:gd name="T76" fmla="*/ 40 w 101"/>
                  <a:gd name="T77" fmla="*/ 81 h 83"/>
                  <a:gd name="T78" fmla="*/ 50 w 101"/>
                  <a:gd name="T79" fmla="*/ 83 h 83"/>
                  <a:gd name="T80" fmla="*/ 61 w 101"/>
                  <a:gd name="T81" fmla="*/ 81 h 83"/>
                  <a:gd name="T82" fmla="*/ 70 w 101"/>
                  <a:gd name="T83" fmla="*/ 79 h 83"/>
                  <a:gd name="T84" fmla="*/ 80 w 101"/>
                  <a:gd name="T85" fmla="*/ 74 h 83"/>
                  <a:gd name="T86" fmla="*/ 86 w 101"/>
                  <a:gd name="T87" fmla="*/ 68 h 83"/>
                  <a:gd name="T88" fmla="*/ 93 w 101"/>
                  <a:gd name="T89" fmla="*/ 60 h 83"/>
                  <a:gd name="T90" fmla="*/ 97 w 101"/>
                  <a:gd name="T91" fmla="*/ 51 h 83"/>
                  <a:gd name="T92" fmla="*/ 101 w 101"/>
                  <a:gd name="T93" fmla="*/ 41 h 83"/>
                  <a:gd name="T94" fmla="*/ 101 w 101"/>
                  <a:gd name="T95" fmla="*/ 32 h 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5" name="Freeform 788"/>
              <p:cNvSpPr>
                <a:spLocks noChangeArrowheads="1"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6" name="Freeform 789"/>
              <p:cNvSpPr>
                <a:spLocks noChangeArrowheads="1"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7" name="Freeform 790"/>
              <p:cNvSpPr>
                <a:spLocks noChangeArrowheads="1"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8" name="Freeform 791"/>
              <p:cNvSpPr>
                <a:spLocks noChangeArrowheads="1"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9" name="Freeform 792"/>
              <p:cNvSpPr>
                <a:spLocks noChangeArrowheads="1"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9 w 81"/>
                  <a:gd name="T55" fmla="*/ 0 h 69"/>
                  <a:gd name="T56" fmla="*/ 5 w 81"/>
                  <a:gd name="T57" fmla="*/ 6 h 69"/>
                  <a:gd name="T58" fmla="*/ 2 w 81"/>
                  <a:gd name="T59" fmla="*/ 12 h 69"/>
                  <a:gd name="T60" fmla="*/ 0 w 81"/>
                  <a:gd name="T61" fmla="*/ 19 h 69"/>
                  <a:gd name="T62" fmla="*/ 0 w 81"/>
                  <a:gd name="T63" fmla="*/ 27 h 69"/>
                  <a:gd name="T64" fmla="*/ 0 w 81"/>
                  <a:gd name="T65" fmla="*/ 34 h 69"/>
                  <a:gd name="T66" fmla="*/ 2 w 81"/>
                  <a:gd name="T67" fmla="*/ 44 h 69"/>
                  <a:gd name="T68" fmla="*/ 5 w 81"/>
                  <a:gd name="T69" fmla="*/ 50 h 69"/>
                  <a:gd name="T70" fmla="*/ 11 w 81"/>
                  <a:gd name="T71" fmla="*/ 55 h 69"/>
                  <a:gd name="T72" fmla="*/ 17 w 81"/>
                  <a:gd name="T73" fmla="*/ 61 h 69"/>
                  <a:gd name="T74" fmla="*/ 24 w 81"/>
                  <a:gd name="T75" fmla="*/ 65 h 69"/>
                  <a:gd name="T76" fmla="*/ 32 w 81"/>
                  <a:gd name="T77" fmla="*/ 67 h 69"/>
                  <a:gd name="T78" fmla="*/ 40 w 81"/>
                  <a:gd name="T79" fmla="*/ 69 h 69"/>
                  <a:gd name="T80" fmla="*/ 49 w 81"/>
                  <a:gd name="T81" fmla="*/ 67 h 69"/>
                  <a:gd name="T82" fmla="*/ 57 w 81"/>
                  <a:gd name="T83" fmla="*/ 65 h 69"/>
                  <a:gd name="T84" fmla="*/ 64 w 81"/>
                  <a:gd name="T85" fmla="*/ 61 h 69"/>
                  <a:gd name="T86" fmla="*/ 70 w 81"/>
                  <a:gd name="T87" fmla="*/ 55 h 69"/>
                  <a:gd name="T88" fmla="*/ 76 w 81"/>
                  <a:gd name="T89" fmla="*/ 50 h 69"/>
                  <a:gd name="T90" fmla="*/ 79 w 81"/>
                  <a:gd name="T91" fmla="*/ 44 h 69"/>
                  <a:gd name="T92" fmla="*/ 81 w 81"/>
                  <a:gd name="T93" fmla="*/ 34 h 69"/>
                  <a:gd name="T94" fmla="*/ 81 w 81"/>
                  <a:gd name="T95" fmla="*/ 27 h 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0" name="Freeform 793"/>
              <p:cNvSpPr>
                <a:spLocks noChangeArrowheads="1"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7 w 77"/>
                  <a:gd name="T57" fmla="*/ 0 h 65"/>
                  <a:gd name="T58" fmla="*/ 3 w 77"/>
                  <a:gd name="T59" fmla="*/ 4 h 65"/>
                  <a:gd name="T60" fmla="*/ 2 w 77"/>
                  <a:gd name="T61" fmla="*/ 12 h 65"/>
                  <a:gd name="T62" fmla="*/ 0 w 77"/>
                  <a:gd name="T63" fmla="*/ 17 h 65"/>
                  <a:gd name="T64" fmla="*/ 0 w 77"/>
                  <a:gd name="T65" fmla="*/ 25 h 65"/>
                  <a:gd name="T66" fmla="*/ 0 w 77"/>
                  <a:gd name="T67" fmla="*/ 32 h 65"/>
                  <a:gd name="T68" fmla="*/ 2 w 77"/>
                  <a:gd name="T69" fmla="*/ 40 h 65"/>
                  <a:gd name="T70" fmla="*/ 5 w 77"/>
                  <a:gd name="T71" fmla="*/ 48 h 65"/>
                  <a:gd name="T72" fmla="*/ 11 w 77"/>
                  <a:gd name="T73" fmla="*/ 53 h 65"/>
                  <a:gd name="T74" fmla="*/ 17 w 77"/>
                  <a:gd name="T75" fmla="*/ 57 h 65"/>
                  <a:gd name="T76" fmla="*/ 22 w 77"/>
                  <a:gd name="T77" fmla="*/ 61 h 65"/>
                  <a:gd name="T78" fmla="*/ 30 w 77"/>
                  <a:gd name="T79" fmla="*/ 63 h 65"/>
                  <a:gd name="T80" fmla="*/ 38 w 77"/>
                  <a:gd name="T81" fmla="*/ 65 h 65"/>
                  <a:gd name="T82" fmla="*/ 47 w 77"/>
                  <a:gd name="T83" fmla="*/ 63 h 65"/>
                  <a:gd name="T84" fmla="*/ 55 w 77"/>
                  <a:gd name="T85" fmla="*/ 61 h 65"/>
                  <a:gd name="T86" fmla="*/ 60 w 77"/>
                  <a:gd name="T87" fmla="*/ 57 h 65"/>
                  <a:gd name="T88" fmla="*/ 66 w 77"/>
                  <a:gd name="T89" fmla="*/ 53 h 65"/>
                  <a:gd name="T90" fmla="*/ 72 w 77"/>
                  <a:gd name="T91" fmla="*/ 48 h 65"/>
                  <a:gd name="T92" fmla="*/ 76 w 77"/>
                  <a:gd name="T93" fmla="*/ 40 h 65"/>
                  <a:gd name="T94" fmla="*/ 77 w 77"/>
                  <a:gd name="T95" fmla="*/ 32 h 65"/>
                  <a:gd name="T96" fmla="*/ 77 w 77"/>
                  <a:gd name="T97" fmla="*/ 25 h 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1" name="Freeform 794"/>
              <p:cNvSpPr>
                <a:spLocks noChangeArrowheads="1"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2" name="Freeform 795"/>
              <p:cNvSpPr>
                <a:spLocks noChangeArrowheads="1"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3" name="Freeform 796"/>
              <p:cNvSpPr>
                <a:spLocks noChangeArrowheads="1"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4" name="Freeform 797"/>
              <p:cNvSpPr>
                <a:spLocks noChangeArrowheads="1"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1 w 63"/>
                  <a:gd name="T7" fmla="*/ 15 h 53"/>
                  <a:gd name="T8" fmla="*/ 59 w 63"/>
                  <a:gd name="T9" fmla="*/ 15 h 53"/>
                  <a:gd name="T10" fmla="*/ 59 w 63"/>
                  <a:gd name="T11" fmla="*/ 19 h 53"/>
                  <a:gd name="T12" fmla="*/ 59 w 63"/>
                  <a:gd name="T13" fmla="*/ 21 h 53"/>
                  <a:gd name="T14" fmla="*/ 59 w 63"/>
                  <a:gd name="T15" fmla="*/ 27 h 53"/>
                  <a:gd name="T16" fmla="*/ 57 w 63"/>
                  <a:gd name="T17" fmla="*/ 32 h 53"/>
                  <a:gd name="T18" fmla="*/ 55 w 63"/>
                  <a:gd name="T19" fmla="*/ 36 h 53"/>
                  <a:gd name="T20" fmla="*/ 51 w 63"/>
                  <a:gd name="T21" fmla="*/ 42 h 53"/>
                  <a:gd name="T22" fmla="*/ 48 w 63"/>
                  <a:gd name="T23" fmla="*/ 44 h 53"/>
                  <a:gd name="T24" fmla="*/ 42 w 63"/>
                  <a:gd name="T25" fmla="*/ 47 h 53"/>
                  <a:gd name="T26" fmla="*/ 36 w 63"/>
                  <a:gd name="T27" fmla="*/ 49 h 53"/>
                  <a:gd name="T28" fmla="*/ 31 w 63"/>
                  <a:gd name="T29" fmla="*/ 49 h 53"/>
                  <a:gd name="T30" fmla="*/ 25 w 63"/>
                  <a:gd name="T31" fmla="*/ 49 h 53"/>
                  <a:gd name="T32" fmla="*/ 21 w 63"/>
                  <a:gd name="T33" fmla="*/ 47 h 53"/>
                  <a:gd name="T34" fmla="*/ 15 w 63"/>
                  <a:gd name="T35" fmla="*/ 44 h 53"/>
                  <a:gd name="T36" fmla="*/ 12 w 63"/>
                  <a:gd name="T37" fmla="*/ 42 h 53"/>
                  <a:gd name="T38" fmla="*/ 8 w 63"/>
                  <a:gd name="T39" fmla="*/ 36 h 53"/>
                  <a:gd name="T40" fmla="*/ 6 w 63"/>
                  <a:gd name="T41" fmla="*/ 32 h 53"/>
                  <a:gd name="T42" fmla="*/ 4 w 63"/>
                  <a:gd name="T43" fmla="*/ 27 h 53"/>
                  <a:gd name="T44" fmla="*/ 4 w 63"/>
                  <a:gd name="T45" fmla="*/ 21 h 53"/>
                  <a:gd name="T46" fmla="*/ 4 w 63"/>
                  <a:gd name="T47" fmla="*/ 15 h 53"/>
                  <a:gd name="T48" fmla="*/ 6 w 63"/>
                  <a:gd name="T49" fmla="*/ 9 h 53"/>
                  <a:gd name="T50" fmla="*/ 8 w 63"/>
                  <a:gd name="T51" fmla="*/ 6 h 53"/>
                  <a:gd name="T52" fmla="*/ 12 w 63"/>
                  <a:gd name="T53" fmla="*/ 2 h 53"/>
                  <a:gd name="T54" fmla="*/ 10 w 63"/>
                  <a:gd name="T55" fmla="*/ 0 h 53"/>
                  <a:gd name="T56" fmla="*/ 8 w 63"/>
                  <a:gd name="T57" fmla="*/ 0 h 53"/>
                  <a:gd name="T58" fmla="*/ 4 w 63"/>
                  <a:gd name="T59" fmla="*/ 4 h 53"/>
                  <a:gd name="T60" fmla="*/ 2 w 63"/>
                  <a:gd name="T61" fmla="*/ 9 h 53"/>
                  <a:gd name="T62" fmla="*/ 0 w 63"/>
                  <a:gd name="T63" fmla="*/ 15 h 53"/>
                  <a:gd name="T64" fmla="*/ 0 w 63"/>
                  <a:gd name="T65" fmla="*/ 21 h 53"/>
                  <a:gd name="T66" fmla="*/ 0 w 63"/>
                  <a:gd name="T67" fmla="*/ 27 h 53"/>
                  <a:gd name="T68" fmla="*/ 2 w 63"/>
                  <a:gd name="T69" fmla="*/ 34 h 53"/>
                  <a:gd name="T70" fmla="*/ 4 w 63"/>
                  <a:gd name="T71" fmla="*/ 38 h 53"/>
                  <a:gd name="T72" fmla="*/ 10 w 63"/>
                  <a:gd name="T73" fmla="*/ 44 h 53"/>
                  <a:gd name="T74" fmla="*/ 14 w 63"/>
                  <a:gd name="T75" fmla="*/ 47 h 53"/>
                  <a:gd name="T76" fmla="*/ 19 w 63"/>
                  <a:gd name="T77" fmla="*/ 51 h 53"/>
                  <a:gd name="T78" fmla="*/ 25 w 63"/>
                  <a:gd name="T79" fmla="*/ 53 h 53"/>
                  <a:gd name="T80" fmla="*/ 31 w 63"/>
                  <a:gd name="T81" fmla="*/ 53 h 53"/>
                  <a:gd name="T82" fmla="*/ 38 w 63"/>
                  <a:gd name="T83" fmla="*/ 53 h 53"/>
                  <a:gd name="T84" fmla="*/ 44 w 63"/>
                  <a:gd name="T85" fmla="*/ 51 h 53"/>
                  <a:gd name="T86" fmla="*/ 50 w 63"/>
                  <a:gd name="T87" fmla="*/ 47 h 53"/>
                  <a:gd name="T88" fmla="*/ 53 w 63"/>
                  <a:gd name="T89" fmla="*/ 44 h 53"/>
                  <a:gd name="T90" fmla="*/ 59 w 63"/>
                  <a:gd name="T91" fmla="*/ 38 h 53"/>
                  <a:gd name="T92" fmla="*/ 61 w 63"/>
                  <a:gd name="T93" fmla="*/ 34 h 53"/>
                  <a:gd name="T94" fmla="*/ 63 w 63"/>
                  <a:gd name="T95" fmla="*/ 27 h 53"/>
                  <a:gd name="T96" fmla="*/ 63 w 63"/>
                  <a:gd name="T97" fmla="*/ 21 h 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5" name="Freeform 798"/>
              <p:cNvSpPr>
                <a:spLocks noChangeArrowheads="1"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5 h 51"/>
                  <a:gd name="T8" fmla="*/ 57 w 59"/>
                  <a:gd name="T9" fmla="*/ 15 h 51"/>
                  <a:gd name="T10" fmla="*/ 55 w 59"/>
                  <a:gd name="T11" fmla="*/ 15 h 51"/>
                  <a:gd name="T12" fmla="*/ 55 w 59"/>
                  <a:gd name="T13" fmla="*/ 19 h 51"/>
                  <a:gd name="T14" fmla="*/ 55 w 59"/>
                  <a:gd name="T15" fmla="*/ 21 h 51"/>
                  <a:gd name="T16" fmla="*/ 55 w 59"/>
                  <a:gd name="T17" fmla="*/ 27 h 51"/>
                  <a:gd name="T18" fmla="*/ 53 w 59"/>
                  <a:gd name="T19" fmla="*/ 30 h 51"/>
                  <a:gd name="T20" fmla="*/ 51 w 59"/>
                  <a:gd name="T21" fmla="*/ 36 h 51"/>
                  <a:gd name="T22" fmla="*/ 48 w 59"/>
                  <a:gd name="T23" fmla="*/ 40 h 51"/>
                  <a:gd name="T24" fmla="*/ 44 w 59"/>
                  <a:gd name="T25" fmla="*/ 44 h 51"/>
                  <a:gd name="T26" fmla="*/ 40 w 59"/>
                  <a:gd name="T27" fmla="*/ 45 h 51"/>
                  <a:gd name="T28" fmla="*/ 34 w 59"/>
                  <a:gd name="T29" fmla="*/ 47 h 51"/>
                  <a:gd name="T30" fmla="*/ 29 w 59"/>
                  <a:gd name="T31" fmla="*/ 47 h 51"/>
                  <a:gd name="T32" fmla="*/ 25 w 59"/>
                  <a:gd name="T33" fmla="*/ 47 h 51"/>
                  <a:gd name="T34" fmla="*/ 19 w 59"/>
                  <a:gd name="T35" fmla="*/ 45 h 51"/>
                  <a:gd name="T36" fmla="*/ 15 w 59"/>
                  <a:gd name="T37" fmla="*/ 44 h 51"/>
                  <a:gd name="T38" fmla="*/ 12 w 59"/>
                  <a:gd name="T39" fmla="*/ 40 h 51"/>
                  <a:gd name="T40" fmla="*/ 8 w 59"/>
                  <a:gd name="T41" fmla="*/ 36 h 51"/>
                  <a:gd name="T42" fmla="*/ 6 w 59"/>
                  <a:gd name="T43" fmla="*/ 30 h 51"/>
                  <a:gd name="T44" fmla="*/ 4 w 59"/>
                  <a:gd name="T45" fmla="*/ 27 h 51"/>
                  <a:gd name="T46" fmla="*/ 4 w 59"/>
                  <a:gd name="T47" fmla="*/ 21 h 51"/>
                  <a:gd name="T48" fmla="*/ 4 w 59"/>
                  <a:gd name="T49" fmla="*/ 15 h 51"/>
                  <a:gd name="T50" fmla="*/ 6 w 59"/>
                  <a:gd name="T51" fmla="*/ 11 h 51"/>
                  <a:gd name="T52" fmla="*/ 8 w 59"/>
                  <a:gd name="T53" fmla="*/ 6 h 51"/>
                  <a:gd name="T54" fmla="*/ 12 w 59"/>
                  <a:gd name="T55" fmla="*/ 2 h 51"/>
                  <a:gd name="T56" fmla="*/ 10 w 59"/>
                  <a:gd name="T57" fmla="*/ 2 h 51"/>
                  <a:gd name="T58" fmla="*/ 8 w 59"/>
                  <a:gd name="T59" fmla="*/ 0 h 51"/>
                  <a:gd name="T60" fmla="*/ 4 w 59"/>
                  <a:gd name="T61" fmla="*/ 4 h 51"/>
                  <a:gd name="T62" fmla="*/ 2 w 59"/>
                  <a:gd name="T63" fmla="*/ 9 h 51"/>
                  <a:gd name="T64" fmla="*/ 0 w 59"/>
                  <a:gd name="T65" fmla="*/ 15 h 51"/>
                  <a:gd name="T66" fmla="*/ 0 w 59"/>
                  <a:gd name="T67" fmla="*/ 21 h 51"/>
                  <a:gd name="T68" fmla="*/ 0 w 59"/>
                  <a:gd name="T69" fmla="*/ 27 h 51"/>
                  <a:gd name="T70" fmla="*/ 2 w 59"/>
                  <a:gd name="T71" fmla="*/ 32 h 51"/>
                  <a:gd name="T72" fmla="*/ 4 w 59"/>
                  <a:gd name="T73" fmla="*/ 38 h 51"/>
                  <a:gd name="T74" fmla="*/ 8 w 59"/>
                  <a:gd name="T75" fmla="*/ 42 h 51"/>
                  <a:gd name="T76" fmla="*/ 13 w 59"/>
                  <a:gd name="T77" fmla="*/ 45 h 51"/>
                  <a:gd name="T78" fmla="*/ 17 w 59"/>
                  <a:gd name="T79" fmla="*/ 49 h 51"/>
                  <a:gd name="T80" fmla="*/ 23 w 59"/>
                  <a:gd name="T81" fmla="*/ 51 h 51"/>
                  <a:gd name="T82" fmla="*/ 29 w 59"/>
                  <a:gd name="T83" fmla="*/ 51 h 51"/>
                  <a:gd name="T84" fmla="*/ 36 w 59"/>
                  <a:gd name="T85" fmla="*/ 51 h 51"/>
                  <a:gd name="T86" fmla="*/ 42 w 59"/>
                  <a:gd name="T87" fmla="*/ 49 h 51"/>
                  <a:gd name="T88" fmla="*/ 46 w 59"/>
                  <a:gd name="T89" fmla="*/ 45 h 51"/>
                  <a:gd name="T90" fmla="*/ 51 w 59"/>
                  <a:gd name="T91" fmla="*/ 42 h 51"/>
                  <a:gd name="T92" fmla="*/ 55 w 59"/>
                  <a:gd name="T93" fmla="*/ 38 h 51"/>
                  <a:gd name="T94" fmla="*/ 57 w 59"/>
                  <a:gd name="T95" fmla="*/ 32 h 51"/>
                  <a:gd name="T96" fmla="*/ 59 w 59"/>
                  <a:gd name="T97" fmla="*/ 27 h 51"/>
                  <a:gd name="T98" fmla="*/ 59 w 59"/>
                  <a:gd name="T99" fmla="*/ 21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6" name="Freeform 799"/>
              <p:cNvSpPr>
                <a:spLocks noChangeArrowheads="1"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7" name="Freeform 800"/>
              <p:cNvSpPr>
                <a:spLocks noChangeArrowheads="1"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8 w 51"/>
                  <a:gd name="T39" fmla="*/ 0 h 45"/>
                  <a:gd name="T40" fmla="*/ 4 w 51"/>
                  <a:gd name="T41" fmla="*/ 4 h 45"/>
                  <a:gd name="T42" fmla="*/ 2 w 51"/>
                  <a:gd name="T43" fmla="*/ 9 h 45"/>
                  <a:gd name="T44" fmla="*/ 0 w 51"/>
                  <a:gd name="T45" fmla="*/ 13 h 45"/>
                  <a:gd name="T46" fmla="*/ 0 w 51"/>
                  <a:gd name="T47" fmla="*/ 19 h 45"/>
                  <a:gd name="T48" fmla="*/ 0 w 51"/>
                  <a:gd name="T49" fmla="*/ 25 h 45"/>
                  <a:gd name="T50" fmla="*/ 2 w 51"/>
                  <a:gd name="T51" fmla="*/ 28 h 45"/>
                  <a:gd name="T52" fmla="*/ 4 w 51"/>
                  <a:gd name="T53" fmla="*/ 34 h 45"/>
                  <a:gd name="T54" fmla="*/ 8 w 51"/>
                  <a:gd name="T55" fmla="*/ 38 h 45"/>
                  <a:gd name="T56" fmla="*/ 11 w 51"/>
                  <a:gd name="T57" fmla="*/ 42 h 45"/>
                  <a:gd name="T58" fmla="*/ 15 w 51"/>
                  <a:gd name="T59" fmla="*/ 43 h 45"/>
                  <a:gd name="T60" fmla="*/ 21 w 51"/>
                  <a:gd name="T61" fmla="*/ 45 h 45"/>
                  <a:gd name="T62" fmla="*/ 25 w 51"/>
                  <a:gd name="T63" fmla="*/ 45 h 45"/>
                  <a:gd name="T64" fmla="*/ 30 w 51"/>
                  <a:gd name="T65" fmla="*/ 45 h 45"/>
                  <a:gd name="T66" fmla="*/ 36 w 51"/>
                  <a:gd name="T67" fmla="*/ 43 h 45"/>
                  <a:gd name="T68" fmla="*/ 40 w 51"/>
                  <a:gd name="T69" fmla="*/ 42 h 45"/>
                  <a:gd name="T70" fmla="*/ 44 w 51"/>
                  <a:gd name="T71" fmla="*/ 38 h 45"/>
                  <a:gd name="T72" fmla="*/ 47 w 51"/>
                  <a:gd name="T73" fmla="*/ 34 h 45"/>
                  <a:gd name="T74" fmla="*/ 49 w 51"/>
                  <a:gd name="T75" fmla="*/ 28 h 45"/>
                  <a:gd name="T76" fmla="*/ 51 w 51"/>
                  <a:gd name="T77" fmla="*/ 25 h 45"/>
                  <a:gd name="T78" fmla="*/ 51 w 51"/>
                  <a:gd name="T79" fmla="*/ 19 h 4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8" name="Freeform 801"/>
              <p:cNvSpPr>
                <a:spLocks noChangeArrowheads="1"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4 w 47"/>
                  <a:gd name="T41" fmla="*/ 4 h 41"/>
                  <a:gd name="T42" fmla="*/ 2 w 47"/>
                  <a:gd name="T43" fmla="*/ 7 h 41"/>
                  <a:gd name="T44" fmla="*/ 0 w 47"/>
                  <a:gd name="T45" fmla="*/ 11 h 41"/>
                  <a:gd name="T46" fmla="*/ 0 w 47"/>
                  <a:gd name="T47" fmla="*/ 17 h 41"/>
                  <a:gd name="T48" fmla="*/ 2 w 47"/>
                  <a:gd name="T49" fmla="*/ 26 h 41"/>
                  <a:gd name="T50" fmla="*/ 6 w 47"/>
                  <a:gd name="T51" fmla="*/ 34 h 41"/>
                  <a:gd name="T52" fmla="*/ 13 w 47"/>
                  <a:gd name="T53" fmla="*/ 40 h 41"/>
                  <a:gd name="T54" fmla="*/ 23 w 47"/>
                  <a:gd name="T55" fmla="*/ 41 h 41"/>
                  <a:gd name="T56" fmla="*/ 34 w 47"/>
                  <a:gd name="T57" fmla="*/ 40 h 41"/>
                  <a:gd name="T58" fmla="*/ 42 w 47"/>
                  <a:gd name="T59" fmla="*/ 34 h 41"/>
                  <a:gd name="T60" fmla="*/ 45 w 47"/>
                  <a:gd name="T61" fmla="*/ 26 h 41"/>
                  <a:gd name="T62" fmla="*/ 47 w 47"/>
                  <a:gd name="T63" fmla="*/ 17 h 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9" name="Freeform 802"/>
              <p:cNvSpPr>
                <a:spLocks noChangeArrowheads="1"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0" name="Freeform 803"/>
              <p:cNvSpPr>
                <a:spLocks noChangeArrowheads="1"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1" name="Freeform 804"/>
              <p:cNvSpPr>
                <a:spLocks noChangeArrowheads="1"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2" name="Freeform 805"/>
              <p:cNvSpPr>
                <a:spLocks noChangeArrowheads="1"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3" name="Freeform 806"/>
              <p:cNvSpPr>
                <a:spLocks noChangeArrowheads="1"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4" name="Freeform 807"/>
              <p:cNvSpPr>
                <a:spLocks noEditPoints="1" noChangeArrowhead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5" name="Freeform 808"/>
              <p:cNvSpPr>
                <a:spLocks noEditPoints="1" noChangeArrowhead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6" name="Freeform 809"/>
              <p:cNvSpPr>
                <a:spLocks noEditPoints="1" noChangeArrowhead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7" name="Freeform 810"/>
              <p:cNvSpPr>
                <a:spLocks noEditPoints="1" noChangeArrowhead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8" name="Freeform 811"/>
              <p:cNvSpPr>
                <a:spLocks noChangeArrowheads="1"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9" name="Freeform 812"/>
              <p:cNvSpPr>
                <a:spLocks noChangeArrowheads="1"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0" name="Freeform 813"/>
              <p:cNvSpPr>
                <a:spLocks noChangeArrowheads="1"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1" name="Freeform 814"/>
              <p:cNvSpPr>
                <a:spLocks noChangeArrowheads="1"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0" name="Group 815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28992" name="Freeform 816"/>
              <p:cNvSpPr>
                <a:spLocks noEditPoints="1" noChangeArrowhead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0 w 69"/>
                  <a:gd name="T9" fmla="*/ 150 h 157"/>
                  <a:gd name="T10" fmla="*/ 2 w 69"/>
                  <a:gd name="T11" fmla="*/ 153 h 157"/>
                  <a:gd name="T12" fmla="*/ 4 w 69"/>
                  <a:gd name="T13" fmla="*/ 155 h 157"/>
                  <a:gd name="T14" fmla="*/ 10 w 69"/>
                  <a:gd name="T15" fmla="*/ 157 h 157"/>
                  <a:gd name="T16" fmla="*/ 16 w 69"/>
                  <a:gd name="T17" fmla="*/ 157 h 157"/>
                  <a:gd name="T18" fmla="*/ 8 w 69"/>
                  <a:gd name="T19" fmla="*/ 153 h 157"/>
                  <a:gd name="T20" fmla="*/ 0 w 69"/>
                  <a:gd name="T21" fmla="*/ 150 h 1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" name="Freeform 817"/>
              <p:cNvSpPr>
                <a:spLocks noEditPoints="1" noChangeArrowhead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" name="Freeform 818"/>
              <p:cNvSpPr>
                <a:spLocks noEditPoints="1" noChangeArrowhead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3 w 85"/>
                  <a:gd name="T19" fmla="*/ 152 h 159"/>
                  <a:gd name="T20" fmla="*/ 11 w 85"/>
                  <a:gd name="T21" fmla="*/ 155 h 159"/>
                  <a:gd name="T22" fmla="*/ 19 w 85"/>
                  <a:gd name="T23" fmla="*/ 159 h 159"/>
                  <a:gd name="T24" fmla="*/ 22 w 85"/>
                  <a:gd name="T25" fmla="*/ 159 h 159"/>
                  <a:gd name="T26" fmla="*/ 28 w 85"/>
                  <a:gd name="T27" fmla="*/ 157 h 159"/>
                  <a:gd name="T28" fmla="*/ 13 w 85"/>
                  <a:gd name="T29" fmla="*/ 153 h 159"/>
                  <a:gd name="T30" fmla="*/ 0 w 85"/>
                  <a:gd name="T31" fmla="*/ 146 h 159"/>
                  <a:gd name="T32" fmla="*/ 2 w 85"/>
                  <a:gd name="T33" fmla="*/ 150 h 159"/>
                  <a:gd name="T34" fmla="*/ 3 w 85"/>
                  <a:gd name="T35" fmla="*/ 152 h 1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5" name="Freeform 819"/>
              <p:cNvSpPr>
                <a:spLocks noEditPoints="1" noChangeArrowhead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2 w 87"/>
                  <a:gd name="T37" fmla="*/ 146 h 157"/>
                  <a:gd name="T38" fmla="*/ 2 w 87"/>
                  <a:gd name="T39" fmla="*/ 148 h 1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6" name="Freeform 820"/>
              <p:cNvSpPr>
                <a:spLocks noEditPoints="1" noChangeArrowhead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7" name="Freeform 821"/>
              <p:cNvSpPr>
                <a:spLocks noEditPoints="1" noChangeArrowhead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8" name="Freeform 822"/>
              <p:cNvSpPr>
                <a:spLocks noEditPoints="1" noChangeArrowhead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5 w 93"/>
                  <a:gd name="T11" fmla="*/ 1 h 149"/>
                  <a:gd name="T12" fmla="*/ 53 w 93"/>
                  <a:gd name="T13" fmla="*/ 1 h 149"/>
                  <a:gd name="T14" fmla="*/ 53 w 93"/>
                  <a:gd name="T15" fmla="*/ 3 h 149"/>
                  <a:gd name="T16" fmla="*/ 64 w 93"/>
                  <a:gd name="T17" fmla="*/ 5 h 149"/>
                  <a:gd name="T18" fmla="*/ 74 w 93"/>
                  <a:gd name="T19" fmla="*/ 7 h 149"/>
                  <a:gd name="T20" fmla="*/ 85 w 93"/>
                  <a:gd name="T21" fmla="*/ 13 h 149"/>
                  <a:gd name="T22" fmla="*/ 93 w 93"/>
                  <a:gd name="T23" fmla="*/ 20 h 149"/>
                  <a:gd name="T24" fmla="*/ 93 w 93"/>
                  <a:gd name="T25" fmla="*/ 17 h 149"/>
                  <a:gd name="T26" fmla="*/ 91 w 93"/>
                  <a:gd name="T27" fmla="*/ 13 h 149"/>
                  <a:gd name="T28" fmla="*/ 0 w 93"/>
                  <a:gd name="T29" fmla="*/ 134 h 149"/>
                  <a:gd name="T30" fmla="*/ 9 w 93"/>
                  <a:gd name="T31" fmla="*/ 140 h 149"/>
                  <a:gd name="T32" fmla="*/ 17 w 93"/>
                  <a:gd name="T33" fmla="*/ 144 h 149"/>
                  <a:gd name="T34" fmla="*/ 26 w 93"/>
                  <a:gd name="T35" fmla="*/ 147 h 149"/>
                  <a:gd name="T36" fmla="*/ 38 w 93"/>
                  <a:gd name="T37" fmla="*/ 149 h 149"/>
                  <a:gd name="T38" fmla="*/ 40 w 93"/>
                  <a:gd name="T39" fmla="*/ 147 h 149"/>
                  <a:gd name="T40" fmla="*/ 43 w 93"/>
                  <a:gd name="T41" fmla="*/ 146 h 149"/>
                  <a:gd name="T42" fmla="*/ 30 w 93"/>
                  <a:gd name="T43" fmla="*/ 144 h 149"/>
                  <a:gd name="T44" fmla="*/ 19 w 93"/>
                  <a:gd name="T45" fmla="*/ 140 h 149"/>
                  <a:gd name="T46" fmla="*/ 9 w 93"/>
                  <a:gd name="T47" fmla="*/ 134 h 149"/>
                  <a:gd name="T48" fmla="*/ 0 w 93"/>
                  <a:gd name="T49" fmla="*/ 129 h 149"/>
                  <a:gd name="T50" fmla="*/ 0 w 93"/>
                  <a:gd name="T51" fmla="*/ 130 h 149"/>
                  <a:gd name="T52" fmla="*/ 0 w 93"/>
                  <a:gd name="T53" fmla="*/ 134 h 1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9" name="Freeform 823"/>
              <p:cNvSpPr>
                <a:spLocks noEditPoints="1" noChangeArrowhead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5 w 95"/>
                  <a:gd name="T11" fmla="*/ 2 h 146"/>
                  <a:gd name="T12" fmla="*/ 53 w 95"/>
                  <a:gd name="T13" fmla="*/ 2 h 146"/>
                  <a:gd name="T14" fmla="*/ 64 w 95"/>
                  <a:gd name="T15" fmla="*/ 4 h 146"/>
                  <a:gd name="T16" fmla="*/ 76 w 95"/>
                  <a:gd name="T17" fmla="*/ 8 h 146"/>
                  <a:gd name="T18" fmla="*/ 87 w 95"/>
                  <a:gd name="T19" fmla="*/ 14 h 146"/>
                  <a:gd name="T20" fmla="*/ 95 w 95"/>
                  <a:gd name="T21" fmla="*/ 21 h 146"/>
                  <a:gd name="T22" fmla="*/ 95 w 95"/>
                  <a:gd name="T23" fmla="*/ 19 h 146"/>
                  <a:gd name="T24" fmla="*/ 95 w 95"/>
                  <a:gd name="T25" fmla="*/ 18 h 146"/>
                  <a:gd name="T26" fmla="*/ 95 w 95"/>
                  <a:gd name="T27" fmla="*/ 16 h 146"/>
                  <a:gd name="T28" fmla="*/ 2 w 95"/>
                  <a:gd name="T29" fmla="*/ 129 h 146"/>
                  <a:gd name="T30" fmla="*/ 11 w 95"/>
                  <a:gd name="T31" fmla="*/ 137 h 146"/>
                  <a:gd name="T32" fmla="*/ 21 w 95"/>
                  <a:gd name="T33" fmla="*/ 141 h 146"/>
                  <a:gd name="T34" fmla="*/ 30 w 95"/>
                  <a:gd name="T35" fmla="*/ 145 h 146"/>
                  <a:gd name="T36" fmla="*/ 42 w 95"/>
                  <a:gd name="T37" fmla="*/ 146 h 146"/>
                  <a:gd name="T38" fmla="*/ 45 w 95"/>
                  <a:gd name="T39" fmla="*/ 145 h 146"/>
                  <a:gd name="T40" fmla="*/ 49 w 95"/>
                  <a:gd name="T41" fmla="*/ 143 h 146"/>
                  <a:gd name="T42" fmla="*/ 47 w 95"/>
                  <a:gd name="T43" fmla="*/ 143 h 146"/>
                  <a:gd name="T44" fmla="*/ 34 w 95"/>
                  <a:gd name="T45" fmla="*/ 141 h 146"/>
                  <a:gd name="T46" fmla="*/ 23 w 95"/>
                  <a:gd name="T47" fmla="*/ 137 h 146"/>
                  <a:gd name="T48" fmla="*/ 11 w 95"/>
                  <a:gd name="T49" fmla="*/ 131 h 146"/>
                  <a:gd name="T50" fmla="*/ 0 w 95"/>
                  <a:gd name="T51" fmla="*/ 124 h 146"/>
                  <a:gd name="T52" fmla="*/ 2 w 95"/>
                  <a:gd name="T53" fmla="*/ 128 h 146"/>
                  <a:gd name="T54" fmla="*/ 2 w 95"/>
                  <a:gd name="T55" fmla="*/ 129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Freeform 824"/>
              <p:cNvSpPr>
                <a:spLocks noEditPoints="1" noChangeArrowhead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2 w 95"/>
                  <a:gd name="T27" fmla="*/ 126 h 143"/>
                  <a:gd name="T28" fmla="*/ 11 w 95"/>
                  <a:gd name="T29" fmla="*/ 131 h 143"/>
                  <a:gd name="T30" fmla="*/ 21 w 95"/>
                  <a:gd name="T31" fmla="*/ 137 h 143"/>
                  <a:gd name="T32" fmla="*/ 32 w 95"/>
                  <a:gd name="T33" fmla="*/ 141 h 143"/>
                  <a:gd name="T34" fmla="*/ 45 w 95"/>
                  <a:gd name="T35" fmla="*/ 143 h 143"/>
                  <a:gd name="T36" fmla="*/ 49 w 95"/>
                  <a:gd name="T37" fmla="*/ 141 h 143"/>
                  <a:gd name="T38" fmla="*/ 51 w 95"/>
                  <a:gd name="T39" fmla="*/ 139 h 143"/>
                  <a:gd name="T40" fmla="*/ 49 w 95"/>
                  <a:gd name="T41" fmla="*/ 139 h 143"/>
                  <a:gd name="T42" fmla="*/ 47 w 95"/>
                  <a:gd name="T43" fmla="*/ 139 h 143"/>
                  <a:gd name="T44" fmla="*/ 34 w 95"/>
                  <a:gd name="T45" fmla="*/ 137 h 143"/>
                  <a:gd name="T46" fmla="*/ 23 w 95"/>
                  <a:gd name="T47" fmla="*/ 133 h 143"/>
                  <a:gd name="T48" fmla="*/ 11 w 95"/>
                  <a:gd name="T49" fmla="*/ 127 h 143"/>
                  <a:gd name="T50" fmla="*/ 0 w 95"/>
                  <a:gd name="T51" fmla="*/ 120 h 143"/>
                  <a:gd name="T52" fmla="*/ 0 w 95"/>
                  <a:gd name="T53" fmla="*/ 122 h 143"/>
                  <a:gd name="T54" fmla="*/ 2 w 95"/>
                  <a:gd name="T55" fmla="*/ 126 h 1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1" name="Freeform 825"/>
              <p:cNvSpPr>
                <a:spLocks noEditPoints="1" noChangeArrowhead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9 w 97"/>
                  <a:gd name="T37" fmla="*/ 141 h 141"/>
                  <a:gd name="T38" fmla="*/ 51 w 97"/>
                  <a:gd name="T39" fmla="*/ 139 h 141"/>
                  <a:gd name="T40" fmla="*/ 53 w 97"/>
                  <a:gd name="T41" fmla="*/ 137 h 141"/>
                  <a:gd name="T42" fmla="*/ 51 w 97"/>
                  <a:gd name="T43" fmla="*/ 137 h 141"/>
                  <a:gd name="T44" fmla="*/ 47 w 97"/>
                  <a:gd name="T45" fmla="*/ 137 h 141"/>
                  <a:gd name="T46" fmla="*/ 34 w 97"/>
                  <a:gd name="T47" fmla="*/ 135 h 141"/>
                  <a:gd name="T48" fmla="*/ 21 w 97"/>
                  <a:gd name="T49" fmla="*/ 131 h 141"/>
                  <a:gd name="T50" fmla="*/ 9 w 97"/>
                  <a:gd name="T51" fmla="*/ 126 h 141"/>
                  <a:gd name="T52" fmla="*/ 0 w 97"/>
                  <a:gd name="T53" fmla="*/ 116 h 141"/>
                  <a:gd name="T54" fmla="*/ 0 w 97"/>
                  <a:gd name="T55" fmla="*/ 120 h 141"/>
                  <a:gd name="T56" fmla="*/ 0 w 97"/>
                  <a:gd name="T57" fmla="*/ 122 h 1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2" name="Freeform 826"/>
              <p:cNvSpPr>
                <a:spLocks noEditPoints="1" noChangeArrowhead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63 w 97"/>
                  <a:gd name="T15" fmla="*/ 6 h 137"/>
                  <a:gd name="T16" fmla="*/ 74 w 97"/>
                  <a:gd name="T17" fmla="*/ 10 h 137"/>
                  <a:gd name="T18" fmla="*/ 85 w 97"/>
                  <a:gd name="T19" fmla="*/ 17 h 137"/>
                  <a:gd name="T20" fmla="*/ 97 w 97"/>
                  <a:gd name="T21" fmla="*/ 27 h 137"/>
                  <a:gd name="T22" fmla="*/ 97 w 97"/>
                  <a:gd name="T23" fmla="*/ 23 h 137"/>
                  <a:gd name="T24" fmla="*/ 95 w 97"/>
                  <a:gd name="T25" fmla="*/ 21 h 137"/>
                  <a:gd name="T26" fmla="*/ 0 w 97"/>
                  <a:gd name="T27" fmla="*/ 118 h 137"/>
                  <a:gd name="T28" fmla="*/ 11 w 97"/>
                  <a:gd name="T29" fmla="*/ 125 h 137"/>
                  <a:gd name="T30" fmla="*/ 23 w 97"/>
                  <a:gd name="T31" fmla="*/ 131 h 137"/>
                  <a:gd name="T32" fmla="*/ 34 w 97"/>
                  <a:gd name="T33" fmla="*/ 135 h 137"/>
                  <a:gd name="T34" fmla="*/ 47 w 97"/>
                  <a:gd name="T35" fmla="*/ 137 h 137"/>
                  <a:gd name="T36" fmla="*/ 49 w 97"/>
                  <a:gd name="T37" fmla="*/ 137 h 137"/>
                  <a:gd name="T38" fmla="*/ 51 w 97"/>
                  <a:gd name="T39" fmla="*/ 137 h 137"/>
                  <a:gd name="T40" fmla="*/ 53 w 97"/>
                  <a:gd name="T41" fmla="*/ 135 h 137"/>
                  <a:gd name="T42" fmla="*/ 57 w 97"/>
                  <a:gd name="T43" fmla="*/ 133 h 137"/>
                  <a:gd name="T44" fmla="*/ 53 w 97"/>
                  <a:gd name="T45" fmla="*/ 133 h 137"/>
                  <a:gd name="T46" fmla="*/ 47 w 97"/>
                  <a:gd name="T47" fmla="*/ 133 h 137"/>
                  <a:gd name="T48" fmla="*/ 34 w 97"/>
                  <a:gd name="T49" fmla="*/ 131 h 137"/>
                  <a:gd name="T50" fmla="*/ 21 w 97"/>
                  <a:gd name="T51" fmla="*/ 127 h 137"/>
                  <a:gd name="T52" fmla="*/ 9 w 97"/>
                  <a:gd name="T53" fmla="*/ 120 h 137"/>
                  <a:gd name="T54" fmla="*/ 0 w 97"/>
                  <a:gd name="T55" fmla="*/ 112 h 137"/>
                  <a:gd name="T56" fmla="*/ 0 w 97"/>
                  <a:gd name="T57" fmla="*/ 114 h 137"/>
                  <a:gd name="T58" fmla="*/ 0 w 97"/>
                  <a:gd name="T59" fmla="*/ 118 h 1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3" name="Freeform 827"/>
              <p:cNvSpPr>
                <a:spLocks noEditPoints="1" noChangeArrowhead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63 w 97"/>
                  <a:gd name="T17" fmla="*/ 6 h 133"/>
                  <a:gd name="T18" fmla="*/ 74 w 97"/>
                  <a:gd name="T19" fmla="*/ 12 h 133"/>
                  <a:gd name="T20" fmla="*/ 85 w 97"/>
                  <a:gd name="T21" fmla="*/ 17 h 133"/>
                  <a:gd name="T22" fmla="*/ 95 w 97"/>
                  <a:gd name="T23" fmla="*/ 27 h 133"/>
                  <a:gd name="T24" fmla="*/ 97 w 97"/>
                  <a:gd name="T25" fmla="*/ 25 h 133"/>
                  <a:gd name="T26" fmla="*/ 97 w 97"/>
                  <a:gd name="T27" fmla="*/ 21 h 133"/>
                  <a:gd name="T28" fmla="*/ 0 w 97"/>
                  <a:gd name="T29" fmla="*/ 112 h 133"/>
                  <a:gd name="T30" fmla="*/ 9 w 97"/>
                  <a:gd name="T31" fmla="*/ 122 h 133"/>
                  <a:gd name="T32" fmla="*/ 21 w 97"/>
                  <a:gd name="T33" fmla="*/ 127 h 133"/>
                  <a:gd name="T34" fmla="*/ 34 w 97"/>
                  <a:gd name="T35" fmla="*/ 131 h 133"/>
                  <a:gd name="T36" fmla="*/ 47 w 97"/>
                  <a:gd name="T37" fmla="*/ 133 h 133"/>
                  <a:gd name="T38" fmla="*/ 51 w 97"/>
                  <a:gd name="T39" fmla="*/ 133 h 133"/>
                  <a:gd name="T40" fmla="*/ 53 w 97"/>
                  <a:gd name="T41" fmla="*/ 133 h 133"/>
                  <a:gd name="T42" fmla="*/ 57 w 97"/>
                  <a:gd name="T43" fmla="*/ 131 h 133"/>
                  <a:gd name="T44" fmla="*/ 59 w 97"/>
                  <a:gd name="T45" fmla="*/ 129 h 133"/>
                  <a:gd name="T46" fmla="*/ 53 w 97"/>
                  <a:gd name="T47" fmla="*/ 129 h 133"/>
                  <a:gd name="T48" fmla="*/ 47 w 97"/>
                  <a:gd name="T49" fmla="*/ 129 h 133"/>
                  <a:gd name="T50" fmla="*/ 34 w 97"/>
                  <a:gd name="T51" fmla="*/ 127 h 133"/>
                  <a:gd name="T52" fmla="*/ 21 w 97"/>
                  <a:gd name="T53" fmla="*/ 123 h 133"/>
                  <a:gd name="T54" fmla="*/ 9 w 97"/>
                  <a:gd name="T55" fmla="*/ 116 h 133"/>
                  <a:gd name="T56" fmla="*/ 0 w 97"/>
                  <a:gd name="T57" fmla="*/ 106 h 133"/>
                  <a:gd name="T58" fmla="*/ 0 w 97"/>
                  <a:gd name="T59" fmla="*/ 110 h 133"/>
                  <a:gd name="T60" fmla="*/ 0 w 97"/>
                  <a:gd name="T61" fmla="*/ 112 h 13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4" name="Freeform 828"/>
              <p:cNvSpPr>
                <a:spLocks noEditPoints="1" noChangeArrowhead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5 w 97"/>
                  <a:gd name="T11" fmla="*/ 2 h 129"/>
                  <a:gd name="T12" fmla="*/ 44 w 97"/>
                  <a:gd name="T13" fmla="*/ 4 h 129"/>
                  <a:gd name="T14" fmla="*/ 45 w 97"/>
                  <a:gd name="T15" fmla="*/ 4 h 129"/>
                  <a:gd name="T16" fmla="*/ 47 w 97"/>
                  <a:gd name="T17" fmla="*/ 4 h 129"/>
                  <a:gd name="T18" fmla="*/ 63 w 97"/>
                  <a:gd name="T19" fmla="*/ 6 h 129"/>
                  <a:gd name="T20" fmla="*/ 76 w 97"/>
                  <a:gd name="T21" fmla="*/ 11 h 129"/>
                  <a:gd name="T22" fmla="*/ 85 w 97"/>
                  <a:gd name="T23" fmla="*/ 17 h 129"/>
                  <a:gd name="T24" fmla="*/ 95 w 97"/>
                  <a:gd name="T25" fmla="*/ 29 h 129"/>
                  <a:gd name="T26" fmla="*/ 95 w 97"/>
                  <a:gd name="T27" fmla="*/ 25 h 129"/>
                  <a:gd name="T28" fmla="*/ 97 w 97"/>
                  <a:gd name="T29" fmla="*/ 23 h 129"/>
                  <a:gd name="T30" fmla="*/ 0 w 97"/>
                  <a:gd name="T31" fmla="*/ 108 h 129"/>
                  <a:gd name="T32" fmla="*/ 9 w 97"/>
                  <a:gd name="T33" fmla="*/ 116 h 129"/>
                  <a:gd name="T34" fmla="*/ 21 w 97"/>
                  <a:gd name="T35" fmla="*/ 123 h 129"/>
                  <a:gd name="T36" fmla="*/ 34 w 97"/>
                  <a:gd name="T37" fmla="*/ 127 h 129"/>
                  <a:gd name="T38" fmla="*/ 47 w 97"/>
                  <a:gd name="T39" fmla="*/ 129 h 129"/>
                  <a:gd name="T40" fmla="*/ 53 w 97"/>
                  <a:gd name="T41" fmla="*/ 129 h 129"/>
                  <a:gd name="T42" fmla="*/ 57 w 97"/>
                  <a:gd name="T43" fmla="*/ 129 h 129"/>
                  <a:gd name="T44" fmla="*/ 57 w 97"/>
                  <a:gd name="T45" fmla="*/ 127 h 129"/>
                  <a:gd name="T46" fmla="*/ 59 w 97"/>
                  <a:gd name="T47" fmla="*/ 125 h 129"/>
                  <a:gd name="T48" fmla="*/ 61 w 97"/>
                  <a:gd name="T49" fmla="*/ 125 h 129"/>
                  <a:gd name="T50" fmla="*/ 61 w 97"/>
                  <a:gd name="T51" fmla="*/ 123 h 129"/>
                  <a:gd name="T52" fmla="*/ 55 w 97"/>
                  <a:gd name="T53" fmla="*/ 125 h 129"/>
                  <a:gd name="T54" fmla="*/ 47 w 97"/>
                  <a:gd name="T55" fmla="*/ 125 h 129"/>
                  <a:gd name="T56" fmla="*/ 34 w 97"/>
                  <a:gd name="T57" fmla="*/ 123 h 129"/>
                  <a:gd name="T58" fmla="*/ 21 w 97"/>
                  <a:gd name="T59" fmla="*/ 120 h 129"/>
                  <a:gd name="T60" fmla="*/ 9 w 97"/>
                  <a:gd name="T61" fmla="*/ 112 h 129"/>
                  <a:gd name="T62" fmla="*/ 0 w 97"/>
                  <a:gd name="T63" fmla="*/ 102 h 129"/>
                  <a:gd name="T64" fmla="*/ 0 w 97"/>
                  <a:gd name="T65" fmla="*/ 104 h 129"/>
                  <a:gd name="T66" fmla="*/ 0 w 97"/>
                  <a:gd name="T67" fmla="*/ 108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5" name="Freeform 829"/>
              <p:cNvSpPr>
                <a:spLocks noEditPoints="1" noChangeArrowhead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5 w 95"/>
                  <a:gd name="T11" fmla="*/ 0 h 125"/>
                  <a:gd name="T12" fmla="*/ 44 w 95"/>
                  <a:gd name="T13" fmla="*/ 2 h 125"/>
                  <a:gd name="T14" fmla="*/ 42 w 95"/>
                  <a:gd name="T15" fmla="*/ 4 h 125"/>
                  <a:gd name="T16" fmla="*/ 45 w 95"/>
                  <a:gd name="T17" fmla="*/ 4 h 125"/>
                  <a:gd name="T18" fmla="*/ 47 w 95"/>
                  <a:gd name="T19" fmla="*/ 4 h 125"/>
                  <a:gd name="T20" fmla="*/ 63 w 95"/>
                  <a:gd name="T21" fmla="*/ 6 h 125"/>
                  <a:gd name="T22" fmla="*/ 76 w 95"/>
                  <a:gd name="T23" fmla="*/ 11 h 125"/>
                  <a:gd name="T24" fmla="*/ 85 w 95"/>
                  <a:gd name="T25" fmla="*/ 19 h 125"/>
                  <a:gd name="T26" fmla="*/ 95 w 95"/>
                  <a:gd name="T27" fmla="*/ 28 h 125"/>
                  <a:gd name="T28" fmla="*/ 95 w 95"/>
                  <a:gd name="T29" fmla="*/ 27 h 125"/>
                  <a:gd name="T30" fmla="*/ 95 w 95"/>
                  <a:gd name="T31" fmla="*/ 23 h 125"/>
                  <a:gd name="T32" fmla="*/ 0 w 95"/>
                  <a:gd name="T33" fmla="*/ 102 h 125"/>
                  <a:gd name="T34" fmla="*/ 9 w 95"/>
                  <a:gd name="T35" fmla="*/ 112 h 125"/>
                  <a:gd name="T36" fmla="*/ 21 w 95"/>
                  <a:gd name="T37" fmla="*/ 119 h 125"/>
                  <a:gd name="T38" fmla="*/ 34 w 95"/>
                  <a:gd name="T39" fmla="*/ 123 h 125"/>
                  <a:gd name="T40" fmla="*/ 47 w 95"/>
                  <a:gd name="T41" fmla="*/ 125 h 125"/>
                  <a:gd name="T42" fmla="*/ 53 w 95"/>
                  <a:gd name="T43" fmla="*/ 125 h 125"/>
                  <a:gd name="T44" fmla="*/ 59 w 95"/>
                  <a:gd name="T45" fmla="*/ 125 h 125"/>
                  <a:gd name="T46" fmla="*/ 59 w 95"/>
                  <a:gd name="T47" fmla="*/ 123 h 125"/>
                  <a:gd name="T48" fmla="*/ 61 w 95"/>
                  <a:gd name="T49" fmla="*/ 121 h 125"/>
                  <a:gd name="T50" fmla="*/ 63 w 95"/>
                  <a:gd name="T51" fmla="*/ 119 h 125"/>
                  <a:gd name="T52" fmla="*/ 55 w 95"/>
                  <a:gd name="T53" fmla="*/ 121 h 125"/>
                  <a:gd name="T54" fmla="*/ 47 w 95"/>
                  <a:gd name="T55" fmla="*/ 121 h 125"/>
                  <a:gd name="T56" fmla="*/ 34 w 95"/>
                  <a:gd name="T57" fmla="*/ 119 h 125"/>
                  <a:gd name="T58" fmla="*/ 21 w 95"/>
                  <a:gd name="T59" fmla="*/ 116 h 125"/>
                  <a:gd name="T60" fmla="*/ 9 w 95"/>
                  <a:gd name="T61" fmla="*/ 108 h 125"/>
                  <a:gd name="T62" fmla="*/ 0 w 95"/>
                  <a:gd name="T63" fmla="*/ 97 h 125"/>
                  <a:gd name="T64" fmla="*/ 0 w 95"/>
                  <a:gd name="T65" fmla="*/ 100 h 125"/>
                  <a:gd name="T66" fmla="*/ 0 w 95"/>
                  <a:gd name="T67" fmla="*/ 102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6" name="Freeform 830"/>
              <p:cNvSpPr>
                <a:spLocks noEditPoints="1" noChangeArrowhead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Freeform 831"/>
              <p:cNvSpPr>
                <a:spLocks noEditPoints="1" noChangeArrowhead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Freeform 832"/>
              <p:cNvSpPr>
                <a:spLocks noEditPoints="1" noChangeArrowhead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9" name="Freeform 833"/>
              <p:cNvSpPr>
                <a:spLocks noEditPoints="1" noChangeArrowhead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0" name="Freeform 834"/>
              <p:cNvSpPr>
                <a:spLocks noEditPoints="1" noChangeArrowhead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1" name="Freeform 835"/>
              <p:cNvSpPr>
                <a:spLocks noEditPoints="1" noChangeArrowhead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2" name="Freeform 836"/>
              <p:cNvSpPr>
                <a:spLocks noEditPoints="1" noChangeArrowhead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3" name="Freeform 837"/>
              <p:cNvSpPr>
                <a:spLocks noEditPoints="1" noChangeArrowhead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4" name="Freeform 838"/>
              <p:cNvSpPr>
                <a:spLocks noEditPoints="1" noChangeArrowhead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5" name="Freeform 839"/>
              <p:cNvSpPr>
                <a:spLocks noChangeArrowheads="1"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6" name="Freeform 840"/>
              <p:cNvSpPr>
                <a:spLocks noChangeArrowheads="1"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5 h 83"/>
                  <a:gd name="T84" fmla="*/ 0 w 82"/>
                  <a:gd name="T85" fmla="*/ 49 h 83"/>
                  <a:gd name="T86" fmla="*/ 2 w 82"/>
                  <a:gd name="T87" fmla="*/ 57 h 83"/>
                  <a:gd name="T88" fmla="*/ 6 w 82"/>
                  <a:gd name="T89" fmla="*/ 62 h 83"/>
                  <a:gd name="T90" fmla="*/ 10 w 82"/>
                  <a:gd name="T91" fmla="*/ 68 h 83"/>
                  <a:gd name="T92" fmla="*/ 14 w 82"/>
                  <a:gd name="T93" fmla="*/ 74 h 83"/>
                  <a:gd name="T94" fmla="*/ 19 w 82"/>
                  <a:gd name="T95" fmla="*/ 78 h 83"/>
                  <a:gd name="T96" fmla="*/ 27 w 82"/>
                  <a:gd name="T97" fmla="*/ 81 h 83"/>
                  <a:gd name="T98" fmla="*/ 33 w 82"/>
                  <a:gd name="T99" fmla="*/ 83 h 83"/>
                  <a:gd name="T100" fmla="*/ 40 w 82"/>
                  <a:gd name="T101" fmla="*/ 83 h 83"/>
                  <a:gd name="T102" fmla="*/ 52 w 82"/>
                  <a:gd name="T103" fmla="*/ 81 h 83"/>
                  <a:gd name="T104" fmla="*/ 61 w 82"/>
                  <a:gd name="T105" fmla="*/ 78 h 83"/>
                  <a:gd name="T106" fmla="*/ 69 w 82"/>
                  <a:gd name="T107" fmla="*/ 72 h 83"/>
                  <a:gd name="T108" fmla="*/ 76 w 82"/>
                  <a:gd name="T109" fmla="*/ 64 h 83"/>
                  <a:gd name="T110" fmla="*/ 76 w 82"/>
                  <a:gd name="T111" fmla="*/ 60 h 83"/>
                  <a:gd name="T112" fmla="*/ 78 w 82"/>
                  <a:gd name="T113" fmla="*/ 57 h 83"/>
                  <a:gd name="T114" fmla="*/ 80 w 82"/>
                  <a:gd name="T115" fmla="*/ 47 h 83"/>
                  <a:gd name="T116" fmla="*/ 82 w 82"/>
                  <a:gd name="T117" fmla="*/ 40 h 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7" name="Freeform 841"/>
              <p:cNvSpPr>
                <a:spLocks noChangeArrowheads="1"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8" name="Freeform 842"/>
              <p:cNvSpPr>
                <a:spLocks noEditPoints="1" noChangeArrowhead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2 w 76"/>
                  <a:gd name="T17" fmla="*/ 45 h 75"/>
                  <a:gd name="T18" fmla="*/ 8 w 76"/>
                  <a:gd name="T19" fmla="*/ 58 h 75"/>
                  <a:gd name="T20" fmla="*/ 17 w 76"/>
                  <a:gd name="T21" fmla="*/ 70 h 75"/>
                  <a:gd name="T22" fmla="*/ 31 w 76"/>
                  <a:gd name="T23" fmla="*/ 75 h 75"/>
                  <a:gd name="T24" fmla="*/ 46 w 76"/>
                  <a:gd name="T25" fmla="*/ 75 h 75"/>
                  <a:gd name="T26" fmla="*/ 59 w 76"/>
                  <a:gd name="T27" fmla="*/ 70 h 75"/>
                  <a:gd name="T28" fmla="*/ 71 w 76"/>
                  <a:gd name="T29" fmla="*/ 58 h 75"/>
                  <a:gd name="T30" fmla="*/ 76 w 76"/>
                  <a:gd name="T31" fmla="*/ 45 h 75"/>
                  <a:gd name="T32" fmla="*/ 72 w 76"/>
                  <a:gd name="T33" fmla="*/ 38 h 75"/>
                  <a:gd name="T34" fmla="*/ 71 w 76"/>
                  <a:gd name="T35" fmla="*/ 51 h 75"/>
                  <a:gd name="T36" fmla="*/ 63 w 76"/>
                  <a:gd name="T37" fmla="*/ 62 h 75"/>
                  <a:gd name="T38" fmla="*/ 52 w 76"/>
                  <a:gd name="T39" fmla="*/ 70 h 75"/>
                  <a:gd name="T40" fmla="*/ 38 w 76"/>
                  <a:gd name="T41" fmla="*/ 72 h 75"/>
                  <a:gd name="T42" fmla="*/ 25 w 76"/>
                  <a:gd name="T43" fmla="*/ 70 h 75"/>
                  <a:gd name="T44" fmla="*/ 16 w 76"/>
                  <a:gd name="T45" fmla="*/ 62 h 75"/>
                  <a:gd name="T46" fmla="*/ 8 w 76"/>
                  <a:gd name="T47" fmla="*/ 51 h 75"/>
                  <a:gd name="T48" fmla="*/ 4 w 76"/>
                  <a:gd name="T49" fmla="*/ 38 h 75"/>
                  <a:gd name="T50" fmla="*/ 8 w 76"/>
                  <a:gd name="T51" fmla="*/ 24 h 75"/>
                  <a:gd name="T52" fmla="*/ 16 w 76"/>
                  <a:gd name="T53" fmla="*/ 15 h 75"/>
                  <a:gd name="T54" fmla="*/ 25 w 76"/>
                  <a:gd name="T55" fmla="*/ 7 h 75"/>
                  <a:gd name="T56" fmla="*/ 38 w 76"/>
                  <a:gd name="T57" fmla="*/ 3 h 75"/>
                  <a:gd name="T58" fmla="*/ 52 w 76"/>
                  <a:gd name="T59" fmla="*/ 7 h 75"/>
                  <a:gd name="T60" fmla="*/ 63 w 76"/>
                  <a:gd name="T61" fmla="*/ 15 h 75"/>
                  <a:gd name="T62" fmla="*/ 71 w 76"/>
                  <a:gd name="T63" fmla="*/ 24 h 75"/>
                  <a:gd name="T64" fmla="*/ 72 w 76"/>
                  <a:gd name="T65" fmla="*/ 38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9" name="Freeform 843"/>
              <p:cNvSpPr>
                <a:spLocks noEditPoints="1" noChangeArrowhead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0" name="Freeform 844"/>
              <p:cNvSpPr>
                <a:spLocks noEditPoints="1" noChangeArrowhead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1" name="Freeform 845"/>
              <p:cNvSpPr>
                <a:spLocks noEditPoints="1" noChangeArrowhead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2" name="Freeform 846"/>
              <p:cNvSpPr>
                <a:spLocks noEditPoints="1" noChangeArrowhead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3" name="Freeform 847"/>
              <p:cNvSpPr>
                <a:spLocks noEditPoints="1" noChangeArrowhead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4" name="Freeform 848"/>
              <p:cNvSpPr>
                <a:spLocks noEditPoints="1" noChangeArrowhead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5" name="Freeform 849"/>
              <p:cNvSpPr>
                <a:spLocks noEditPoints="1" noChangeArrowhead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6" name="Freeform 850"/>
              <p:cNvSpPr>
                <a:spLocks noEditPoints="1" noChangeArrowhead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7" name="Freeform 851"/>
              <p:cNvSpPr>
                <a:spLocks noEditPoints="1" noChangeArrowhead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8" name="Freeform 852"/>
              <p:cNvSpPr>
                <a:spLocks noEditPoints="1" noChangeArrowhead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9" name="Freeform 853"/>
              <p:cNvSpPr>
                <a:spLocks noEditPoints="1" noChangeArrowhead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0" name="Freeform 854"/>
              <p:cNvSpPr>
                <a:spLocks noEditPoints="1" noChangeArrowhead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1" name="Freeform 855"/>
              <p:cNvSpPr>
                <a:spLocks noEditPoints="1" noChangeArrowhead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2" name="Freeform 856"/>
              <p:cNvSpPr>
                <a:spLocks noEditPoints="1" noChangeArrowhead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3" name="Freeform 857"/>
              <p:cNvSpPr>
                <a:spLocks noEditPoints="1" noChangeArrowhead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4" name="Freeform 858"/>
              <p:cNvSpPr>
                <a:spLocks noEditPoints="1" noChangeArrowhead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5" name="Freeform 859"/>
              <p:cNvSpPr>
                <a:spLocks noEditPoints="1" noChangeArrowhead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3 w 11"/>
                  <a:gd name="T25" fmla="*/ 6 h 11"/>
                  <a:gd name="T26" fmla="*/ 5 w 11"/>
                  <a:gd name="T27" fmla="*/ 4 h 11"/>
                  <a:gd name="T28" fmla="*/ 7 w 11"/>
                  <a:gd name="T29" fmla="*/ 4 h 11"/>
                  <a:gd name="T30" fmla="*/ 7 w 11"/>
                  <a:gd name="T31" fmla="*/ 6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6" name="Freeform 860"/>
              <p:cNvSpPr>
                <a:spLocks noChangeArrowheads="1"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7" name="Freeform 861"/>
              <p:cNvSpPr>
                <a:spLocks noChangeArrowheads="1"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0 w 4"/>
                  <a:gd name="T7" fmla="*/ 2 h 3"/>
                  <a:gd name="T8" fmla="*/ 2 w 4"/>
                  <a:gd name="T9" fmla="*/ 3 h 3"/>
                  <a:gd name="T10" fmla="*/ 4 w 4"/>
                  <a:gd name="T11" fmla="*/ 3 h 3"/>
                  <a:gd name="T12" fmla="*/ 4 w 4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8" name="Freeform 862"/>
              <p:cNvSpPr>
                <a:spLocks noChangeArrowheads="1"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6 w 267"/>
                  <a:gd name="T35" fmla="*/ 426 h 428"/>
                  <a:gd name="T36" fmla="*/ 140 w 267"/>
                  <a:gd name="T37" fmla="*/ 426 h 428"/>
                  <a:gd name="T38" fmla="*/ 144 w 267"/>
                  <a:gd name="T39" fmla="*/ 426 h 428"/>
                  <a:gd name="T40" fmla="*/ 146 w 267"/>
                  <a:gd name="T41" fmla="*/ 428 h 428"/>
                  <a:gd name="T42" fmla="*/ 142 w 267"/>
                  <a:gd name="T43" fmla="*/ 421 h 428"/>
                  <a:gd name="T44" fmla="*/ 140 w 267"/>
                  <a:gd name="T45" fmla="*/ 366 h 428"/>
                  <a:gd name="T46" fmla="*/ 148 w 267"/>
                  <a:gd name="T47" fmla="*/ 335 h 428"/>
                  <a:gd name="T48" fmla="*/ 153 w 267"/>
                  <a:gd name="T49" fmla="*/ 324 h 428"/>
                  <a:gd name="T50" fmla="*/ 163 w 267"/>
                  <a:gd name="T51" fmla="*/ 316 h 428"/>
                  <a:gd name="T52" fmla="*/ 172 w 267"/>
                  <a:gd name="T53" fmla="*/ 312 h 428"/>
                  <a:gd name="T54" fmla="*/ 186 w 267"/>
                  <a:gd name="T55" fmla="*/ 312 h 428"/>
                  <a:gd name="T56" fmla="*/ 201 w 267"/>
                  <a:gd name="T57" fmla="*/ 259 h 428"/>
                  <a:gd name="T58" fmla="*/ 218 w 267"/>
                  <a:gd name="T59" fmla="*/ 220 h 428"/>
                  <a:gd name="T60" fmla="*/ 237 w 267"/>
                  <a:gd name="T61" fmla="*/ 189 h 428"/>
                  <a:gd name="T62" fmla="*/ 258 w 267"/>
                  <a:gd name="T63" fmla="*/ 165 h 428"/>
                  <a:gd name="T64" fmla="*/ 267 w 267"/>
                  <a:gd name="T65" fmla="*/ 157 h 4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9" name="Freeform 863"/>
              <p:cNvSpPr>
                <a:spLocks noChangeArrowheads="1"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2 w 260"/>
                  <a:gd name="T67" fmla="*/ 423 h 423"/>
                  <a:gd name="T68" fmla="*/ 140 w 260"/>
                  <a:gd name="T69" fmla="*/ 415 h 423"/>
                  <a:gd name="T70" fmla="*/ 140 w 260"/>
                  <a:gd name="T71" fmla="*/ 409 h 423"/>
                  <a:gd name="T72" fmla="*/ 138 w 260"/>
                  <a:gd name="T73" fmla="*/ 381 h 423"/>
                  <a:gd name="T74" fmla="*/ 142 w 260"/>
                  <a:gd name="T75" fmla="*/ 354 h 423"/>
                  <a:gd name="T76" fmla="*/ 144 w 260"/>
                  <a:gd name="T77" fmla="*/ 345 h 423"/>
                  <a:gd name="T78" fmla="*/ 146 w 260"/>
                  <a:gd name="T79" fmla="*/ 335 h 423"/>
                  <a:gd name="T80" fmla="*/ 149 w 260"/>
                  <a:gd name="T81" fmla="*/ 328 h 423"/>
                  <a:gd name="T82" fmla="*/ 155 w 260"/>
                  <a:gd name="T83" fmla="*/ 322 h 423"/>
                  <a:gd name="T84" fmla="*/ 161 w 260"/>
                  <a:gd name="T85" fmla="*/ 318 h 423"/>
                  <a:gd name="T86" fmla="*/ 168 w 260"/>
                  <a:gd name="T87" fmla="*/ 314 h 423"/>
                  <a:gd name="T88" fmla="*/ 176 w 260"/>
                  <a:gd name="T89" fmla="*/ 314 h 423"/>
                  <a:gd name="T90" fmla="*/ 186 w 260"/>
                  <a:gd name="T91" fmla="*/ 314 h 423"/>
                  <a:gd name="T92" fmla="*/ 187 w 260"/>
                  <a:gd name="T93" fmla="*/ 301 h 423"/>
                  <a:gd name="T94" fmla="*/ 191 w 260"/>
                  <a:gd name="T95" fmla="*/ 284 h 423"/>
                  <a:gd name="T96" fmla="*/ 197 w 260"/>
                  <a:gd name="T97" fmla="*/ 267 h 423"/>
                  <a:gd name="T98" fmla="*/ 204 w 260"/>
                  <a:gd name="T99" fmla="*/ 250 h 423"/>
                  <a:gd name="T100" fmla="*/ 212 w 260"/>
                  <a:gd name="T101" fmla="*/ 233 h 423"/>
                  <a:gd name="T102" fmla="*/ 220 w 260"/>
                  <a:gd name="T103" fmla="*/ 218 h 423"/>
                  <a:gd name="T104" fmla="*/ 231 w 260"/>
                  <a:gd name="T105" fmla="*/ 201 h 423"/>
                  <a:gd name="T106" fmla="*/ 239 w 260"/>
                  <a:gd name="T107" fmla="*/ 186 h 423"/>
                  <a:gd name="T108" fmla="*/ 248 w 260"/>
                  <a:gd name="T109" fmla="*/ 176 h 423"/>
                  <a:gd name="T110" fmla="*/ 254 w 260"/>
                  <a:gd name="T111" fmla="*/ 170 h 423"/>
                  <a:gd name="T112" fmla="*/ 258 w 260"/>
                  <a:gd name="T113" fmla="*/ 167 h 423"/>
                  <a:gd name="T114" fmla="*/ 260 w 260"/>
                  <a:gd name="T115" fmla="*/ 163 h 4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0" name="Freeform 864"/>
              <p:cNvSpPr>
                <a:spLocks noChangeArrowheads="1"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1" name="Freeform 865"/>
              <p:cNvSpPr>
                <a:spLocks noChangeArrowheads="1"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2" name="Freeform 866"/>
              <p:cNvSpPr>
                <a:spLocks noChangeArrowheads="1"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3" name="Freeform 867"/>
              <p:cNvSpPr>
                <a:spLocks noChangeArrowheads="1"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4" name="Freeform 868"/>
              <p:cNvSpPr>
                <a:spLocks noChangeArrowheads="1"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5" name="Freeform 869"/>
              <p:cNvSpPr>
                <a:spLocks noChangeArrowheads="1"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6" name="Freeform 870"/>
              <p:cNvSpPr>
                <a:spLocks noChangeArrowheads="1"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7" name="Freeform 871"/>
              <p:cNvSpPr>
                <a:spLocks noChangeArrowheads="1"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8" name="Freeform 872"/>
              <p:cNvSpPr>
                <a:spLocks noChangeArrowheads="1"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9" name="Freeform 873"/>
              <p:cNvSpPr>
                <a:spLocks noChangeArrowheads="1"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0" name="Freeform 874"/>
              <p:cNvSpPr>
                <a:spLocks noChangeArrowheads="1"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1" name="Freeform 875"/>
              <p:cNvSpPr>
                <a:spLocks noChangeArrowheads="1"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2" name="Freeform 876"/>
              <p:cNvSpPr>
                <a:spLocks noChangeArrowheads="1"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3" name="Freeform 877"/>
              <p:cNvSpPr>
                <a:spLocks noChangeArrowheads="1"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4" name="Freeform 878"/>
              <p:cNvSpPr>
                <a:spLocks noChangeArrowheads="1"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5" name="Freeform 879"/>
              <p:cNvSpPr>
                <a:spLocks noChangeArrowheads="1"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6" name="Freeform 880"/>
              <p:cNvSpPr>
                <a:spLocks noChangeArrowheads="1"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7" name="Freeform 881"/>
              <p:cNvSpPr>
                <a:spLocks noChangeArrowheads="1"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8" name="Freeform 882"/>
              <p:cNvSpPr>
                <a:spLocks noChangeArrowheads="1"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9" name="Freeform 883"/>
              <p:cNvSpPr>
                <a:spLocks noChangeArrowheads="1"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0" name="Freeform 884"/>
              <p:cNvSpPr>
                <a:spLocks noChangeArrowheads="1"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1" name="Freeform 885"/>
              <p:cNvSpPr>
                <a:spLocks noChangeArrowheads="1"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2" name="Freeform 886"/>
              <p:cNvSpPr>
                <a:spLocks noChangeArrowheads="1"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3" name="Freeform 887"/>
              <p:cNvSpPr>
                <a:spLocks noChangeArrowheads="1"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4" name="Freeform 888"/>
              <p:cNvSpPr>
                <a:spLocks noChangeArrowheads="1"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5" name="Freeform 889"/>
              <p:cNvSpPr>
                <a:spLocks noChangeArrowheads="1"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6" name="Freeform 890"/>
              <p:cNvSpPr>
                <a:spLocks noChangeArrowheads="1"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7" name="Freeform 891"/>
              <p:cNvSpPr>
                <a:spLocks noChangeArrowheads="1"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8" name="Freeform 892"/>
              <p:cNvSpPr>
                <a:spLocks noChangeArrowheads="1"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9" name="Freeform 893"/>
              <p:cNvSpPr>
                <a:spLocks noChangeArrowheads="1"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0" name="Freeform 894"/>
              <p:cNvSpPr>
                <a:spLocks noChangeArrowheads="1"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1" name="Freeform 895"/>
              <p:cNvSpPr>
                <a:spLocks noChangeArrowheads="1"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2" name="Freeform 896"/>
              <p:cNvSpPr>
                <a:spLocks noChangeArrowheads="1"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2 h 4"/>
                  <a:gd name="T10" fmla="*/ 40 w 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3" name="Freeform 897"/>
              <p:cNvSpPr>
                <a:spLocks noChangeArrowheads="1"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1 h 3"/>
                  <a:gd name="T10" fmla="*/ 40 w 4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4" name="Freeform 898"/>
              <p:cNvSpPr>
                <a:spLocks noChangeArrowheads="1"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5" name="Freeform 899"/>
              <p:cNvSpPr>
                <a:spLocks noChangeArrowheads="1"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6" name="Freeform 900"/>
              <p:cNvSpPr>
                <a:spLocks noChangeArrowheads="1"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7" name="Freeform 901"/>
              <p:cNvSpPr>
                <a:spLocks noChangeArrowheads="1"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8" name="Freeform 902"/>
              <p:cNvSpPr>
                <a:spLocks noChangeArrowheads="1"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9" name="Freeform 903"/>
              <p:cNvSpPr>
                <a:spLocks noChangeArrowheads="1"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0" name="Freeform 904"/>
              <p:cNvSpPr>
                <a:spLocks noChangeArrowheads="1"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1" name="Freeform 905"/>
              <p:cNvSpPr>
                <a:spLocks noChangeArrowheads="1"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" name="Freeform 906"/>
              <p:cNvSpPr>
                <a:spLocks noChangeArrowheads="1"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3" name="Freeform 907"/>
              <p:cNvSpPr>
                <a:spLocks noChangeArrowheads="1"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4" name="Freeform 908"/>
              <p:cNvSpPr>
                <a:spLocks noChangeArrowheads="1"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5" name="Freeform 909"/>
              <p:cNvSpPr>
                <a:spLocks noChangeArrowheads="1"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6" name="Freeform 910"/>
              <p:cNvSpPr>
                <a:spLocks noChangeArrowheads="1"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7" name="Freeform 911"/>
              <p:cNvSpPr>
                <a:spLocks noChangeArrowheads="1"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8" name="Freeform 912"/>
              <p:cNvSpPr>
                <a:spLocks noChangeArrowheads="1"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6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9" name="Freeform 913"/>
              <p:cNvSpPr>
                <a:spLocks noChangeArrowheads="1"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66 w 66"/>
                  <a:gd name="T9" fmla="*/ 0 h 4"/>
                  <a:gd name="T10" fmla="*/ 66 w 66"/>
                  <a:gd name="T11" fmla="*/ 2 h 4"/>
                  <a:gd name="T12" fmla="*/ 66 w 6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0" name="Freeform 914"/>
              <p:cNvSpPr>
                <a:spLocks noChangeArrowheads="1"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1" name="Freeform 915"/>
              <p:cNvSpPr>
                <a:spLocks noChangeArrowheads="1"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2" name="Freeform 916"/>
              <p:cNvSpPr>
                <a:spLocks noChangeArrowheads="1"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3" name="Freeform 917"/>
              <p:cNvSpPr>
                <a:spLocks noChangeArrowheads="1"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4" name="Freeform 918"/>
              <p:cNvSpPr>
                <a:spLocks noChangeArrowheads="1"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5" name="Freeform 919"/>
              <p:cNvSpPr>
                <a:spLocks noChangeArrowheads="1"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6" name="Freeform 920"/>
              <p:cNvSpPr>
                <a:spLocks noChangeArrowheads="1"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7" name="Freeform 921"/>
              <p:cNvSpPr>
                <a:spLocks noChangeArrowheads="1"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8" name="Freeform 922"/>
              <p:cNvSpPr>
                <a:spLocks noChangeArrowheads="1"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9" name="Freeform 923"/>
              <p:cNvSpPr>
                <a:spLocks noChangeArrowheads="1"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0" name="Freeform 924"/>
              <p:cNvSpPr>
                <a:spLocks noChangeArrowheads="1"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1" name="Freeform 925"/>
              <p:cNvSpPr>
                <a:spLocks noChangeArrowheads="1"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2" name="Freeform 926"/>
              <p:cNvSpPr>
                <a:spLocks noChangeArrowheads="1"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3" name="Freeform 927"/>
              <p:cNvSpPr>
                <a:spLocks noChangeArrowheads="1"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4" name="Freeform 928"/>
              <p:cNvSpPr>
                <a:spLocks noChangeArrowheads="1"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5" name="Freeform 929"/>
              <p:cNvSpPr>
                <a:spLocks noChangeArrowheads="1"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6" name="Freeform 930"/>
              <p:cNvSpPr>
                <a:spLocks noChangeArrowheads="1"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7" name="Freeform 931"/>
              <p:cNvSpPr>
                <a:spLocks noChangeArrowheads="1"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8" name="Freeform 932"/>
              <p:cNvSpPr>
                <a:spLocks noChangeArrowheads="1"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9" name="Freeform 933"/>
              <p:cNvSpPr>
                <a:spLocks noChangeArrowheads="1"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0" name="Freeform 934"/>
              <p:cNvSpPr>
                <a:spLocks noChangeArrowheads="1"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76 w 76"/>
                  <a:gd name="T11" fmla="*/ 0 h 4"/>
                  <a:gd name="T12" fmla="*/ 74 w 76"/>
                  <a:gd name="T13" fmla="*/ 2 h 4"/>
                  <a:gd name="T14" fmla="*/ 74 w 7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1" name="Freeform 935"/>
              <p:cNvSpPr>
                <a:spLocks noChangeArrowheads="1"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2" name="Freeform 936"/>
              <p:cNvSpPr>
                <a:spLocks noChangeArrowheads="1"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3" name="Freeform 937"/>
              <p:cNvSpPr>
                <a:spLocks noChangeArrowheads="1"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4" name="Freeform 938"/>
              <p:cNvSpPr>
                <a:spLocks noChangeArrowheads="1"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5" name="Freeform 939"/>
              <p:cNvSpPr>
                <a:spLocks noChangeArrowheads="1"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6" name="Freeform 940"/>
              <p:cNvSpPr>
                <a:spLocks noChangeArrowheads="1"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7" name="Freeform 941"/>
              <p:cNvSpPr>
                <a:spLocks noChangeArrowheads="1"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8" name="Freeform 942"/>
              <p:cNvSpPr>
                <a:spLocks noChangeArrowheads="1"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9" name="Freeform 943"/>
              <p:cNvSpPr>
                <a:spLocks noChangeArrowheads="1"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0" name="Freeform 944"/>
              <p:cNvSpPr>
                <a:spLocks noChangeArrowheads="1"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1" name="Freeform 945"/>
              <p:cNvSpPr>
                <a:spLocks noChangeArrowheads="1"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2" name="Freeform 946"/>
              <p:cNvSpPr>
                <a:spLocks noChangeArrowheads="1"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3" name="Freeform 947"/>
              <p:cNvSpPr>
                <a:spLocks noChangeArrowheads="1"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4" name="Freeform 948"/>
              <p:cNvSpPr>
                <a:spLocks noChangeArrowheads="1"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5" name="Freeform 949"/>
              <p:cNvSpPr>
                <a:spLocks noChangeArrowheads="1"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3 w 85"/>
                  <a:gd name="T11" fmla="*/ 2 h 4"/>
                  <a:gd name="T12" fmla="*/ 83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6" name="Freeform 950"/>
              <p:cNvSpPr>
                <a:spLocks noChangeArrowheads="1"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7" name="Freeform 951"/>
              <p:cNvSpPr>
                <a:spLocks noChangeArrowheads="1"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8" name="Freeform 952"/>
              <p:cNvSpPr>
                <a:spLocks noChangeArrowheads="1"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9" name="Freeform 953"/>
              <p:cNvSpPr>
                <a:spLocks noChangeArrowheads="1"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0" name="Freeform 954"/>
              <p:cNvSpPr>
                <a:spLocks noChangeArrowheads="1"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1" name="Freeform 955"/>
              <p:cNvSpPr>
                <a:spLocks noChangeArrowheads="1"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2" name="Freeform 956"/>
              <p:cNvSpPr>
                <a:spLocks noChangeArrowheads="1"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3" name="Freeform 957"/>
              <p:cNvSpPr>
                <a:spLocks noChangeArrowheads="1"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4" name="Freeform 958"/>
              <p:cNvSpPr>
                <a:spLocks noChangeArrowheads="1"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5" name="Freeform 959"/>
              <p:cNvSpPr>
                <a:spLocks noChangeArrowheads="1"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6" name="Freeform 960"/>
              <p:cNvSpPr>
                <a:spLocks noChangeArrowheads="1"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7" name="Freeform 961"/>
              <p:cNvSpPr>
                <a:spLocks noChangeArrowheads="1"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8" name="Freeform 962"/>
              <p:cNvSpPr>
                <a:spLocks noChangeArrowheads="1"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9" name="Freeform 963"/>
              <p:cNvSpPr>
                <a:spLocks noChangeArrowheads="1"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0" name="Freeform 964"/>
              <p:cNvSpPr>
                <a:spLocks noChangeArrowheads="1"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4 w 87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1" name="Freeform 965"/>
              <p:cNvSpPr>
                <a:spLocks noChangeArrowheads="1"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2" name="Freeform 966"/>
              <p:cNvSpPr>
                <a:spLocks noChangeArrowheads="1"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3" name="Freeform 967"/>
              <p:cNvSpPr>
                <a:spLocks noChangeArrowheads="1"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4" name="Freeform 968"/>
              <p:cNvSpPr>
                <a:spLocks noChangeArrowheads="1"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89 w 91"/>
                  <a:gd name="T11" fmla="*/ 0 h 4"/>
                  <a:gd name="T12" fmla="*/ 89 w 91"/>
                  <a:gd name="T13" fmla="*/ 2 h 4"/>
                  <a:gd name="T14" fmla="*/ 87 w 91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5" name="Freeform 969"/>
              <p:cNvSpPr>
                <a:spLocks noChangeArrowheads="1"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6" name="Freeform 970"/>
              <p:cNvSpPr>
                <a:spLocks noChangeArrowheads="1"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7" name="Freeform 971"/>
              <p:cNvSpPr>
                <a:spLocks noChangeArrowheads="1"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8" name="Freeform 972"/>
              <p:cNvSpPr>
                <a:spLocks noChangeArrowheads="1"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9" name="Freeform 973"/>
              <p:cNvSpPr>
                <a:spLocks noChangeArrowheads="1"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0" name="Freeform 974"/>
              <p:cNvSpPr>
                <a:spLocks noChangeArrowheads="1"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1" name="Freeform 975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2" name="Freeform 976"/>
              <p:cNvSpPr>
                <a:spLocks noChangeArrowheads="1"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3" name="Freeform 977"/>
              <p:cNvSpPr>
                <a:spLocks noChangeArrowheads="1"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4" name="Freeform 978"/>
              <p:cNvSpPr>
                <a:spLocks noChangeArrowheads="1"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99 w 101"/>
                  <a:gd name="T11" fmla="*/ 2 h 4"/>
                  <a:gd name="T12" fmla="*/ 97 w 10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5" name="Freeform 979"/>
              <p:cNvSpPr>
                <a:spLocks noChangeArrowheads="1"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2 h 4"/>
                  <a:gd name="T14" fmla="*/ 99 w 103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6" name="Freeform 980"/>
              <p:cNvSpPr>
                <a:spLocks noChangeArrowheads="1"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7" name="Freeform 981"/>
              <p:cNvSpPr>
                <a:spLocks noChangeArrowheads="1"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8" name="Freeform 982"/>
              <p:cNvSpPr>
                <a:spLocks noChangeArrowheads="1"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9" name="Freeform 983"/>
              <p:cNvSpPr>
                <a:spLocks noChangeArrowheads="1"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0" name="Freeform 984"/>
              <p:cNvSpPr>
                <a:spLocks noChangeArrowheads="1"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1" name="Freeform 985"/>
              <p:cNvSpPr>
                <a:spLocks noChangeArrowheads="1"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2" name="Freeform 986"/>
              <p:cNvSpPr>
                <a:spLocks noChangeArrowheads="1"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0 h 4"/>
                  <a:gd name="T8" fmla="*/ 4 w 110"/>
                  <a:gd name="T9" fmla="*/ 0 h 4"/>
                  <a:gd name="T10" fmla="*/ 110 w 110"/>
                  <a:gd name="T11" fmla="*/ 0 h 4"/>
                  <a:gd name="T12" fmla="*/ 108 w 110"/>
                  <a:gd name="T13" fmla="*/ 2 h 4"/>
                  <a:gd name="T14" fmla="*/ 106 w 11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3" name="Freeform 987"/>
              <p:cNvSpPr>
                <a:spLocks noChangeArrowheads="1"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08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4" name="Freeform 988"/>
              <p:cNvSpPr>
                <a:spLocks noChangeArrowheads="1"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5" name="Freeform 989"/>
              <p:cNvSpPr>
                <a:spLocks noChangeArrowheads="1"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6" name="Freeform 990"/>
              <p:cNvSpPr>
                <a:spLocks noChangeArrowheads="1"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7" name="Freeform 991"/>
              <p:cNvSpPr>
                <a:spLocks noChangeArrowheads="1"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8" name="Freeform 992"/>
              <p:cNvSpPr>
                <a:spLocks noChangeArrowheads="1"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9" name="Freeform 993"/>
              <p:cNvSpPr>
                <a:spLocks noChangeArrowheads="1"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0" name="Freeform 994"/>
              <p:cNvSpPr>
                <a:spLocks noEditPoints="1" noChangeArrowhead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56 w 160"/>
                  <a:gd name="T23" fmla="*/ 1 h 3"/>
                  <a:gd name="T24" fmla="*/ 150 w 160"/>
                  <a:gd name="T25" fmla="*/ 0 h 3"/>
                  <a:gd name="T26" fmla="*/ 148 w 160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1" name="Freeform 995"/>
              <p:cNvSpPr>
                <a:spLocks noChangeArrowheads="1"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2" name="Freeform 996"/>
              <p:cNvSpPr>
                <a:spLocks noChangeArrowheads="1"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3" name="Freeform 997"/>
              <p:cNvSpPr>
                <a:spLocks noChangeArrowheads="1"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4" name="Freeform 998"/>
              <p:cNvSpPr>
                <a:spLocks noChangeArrowheads="1"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5" name="Freeform 999"/>
              <p:cNvSpPr>
                <a:spLocks noChangeArrowheads="1"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6" name="Freeform 1000"/>
              <p:cNvSpPr>
                <a:spLocks noChangeArrowheads="1"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7" name="Freeform 1001"/>
              <p:cNvSpPr>
                <a:spLocks noChangeArrowheads="1"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8" name="Freeform 1002"/>
              <p:cNvSpPr>
                <a:spLocks noChangeArrowheads="1"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9" name="Freeform 1003"/>
              <p:cNvSpPr>
                <a:spLocks noChangeArrowheads="1"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0" name="Freeform 1004"/>
              <p:cNvSpPr>
                <a:spLocks noChangeArrowheads="1"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1" name="Freeform 1005"/>
              <p:cNvSpPr>
                <a:spLocks noChangeArrowheads="1"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2" name="Freeform 1006"/>
              <p:cNvSpPr>
                <a:spLocks noChangeArrowheads="1"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3" name="Freeform 1007"/>
              <p:cNvSpPr>
                <a:spLocks noChangeArrowheads="1"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4" name="Freeform 1008"/>
              <p:cNvSpPr>
                <a:spLocks noChangeArrowheads="1"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" name="Freeform 1009"/>
              <p:cNvSpPr>
                <a:spLocks noChangeArrowheads="1"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" name="Freeform 1010"/>
              <p:cNvSpPr>
                <a:spLocks noChangeArrowheads="1"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" name="Freeform 1011"/>
              <p:cNvSpPr>
                <a:spLocks noChangeArrowheads="1"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8" name="Freeform 1012"/>
              <p:cNvSpPr>
                <a:spLocks noChangeArrowheads="1"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" name="Freeform 1013"/>
              <p:cNvSpPr>
                <a:spLocks noChangeArrowheads="1"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" name="Freeform 1014"/>
              <p:cNvSpPr>
                <a:spLocks noChangeArrowheads="1"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" name="Freeform 1015"/>
              <p:cNvSpPr>
                <a:spLocks noChangeArrowheads="1"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1" name="Group 1016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28792" name="Freeform 1017"/>
              <p:cNvSpPr>
                <a:spLocks noChangeArrowheads="1"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Freeform 1018"/>
              <p:cNvSpPr>
                <a:spLocks noChangeArrowheads="1"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Freeform 1019"/>
              <p:cNvSpPr>
                <a:spLocks noChangeArrowheads="1"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5" name="Freeform 1020"/>
              <p:cNvSpPr>
                <a:spLocks noChangeArrowheads="1"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6" name="Freeform 1021"/>
              <p:cNvSpPr>
                <a:spLocks noChangeArrowheads="1"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7" name="Freeform 1022"/>
              <p:cNvSpPr>
                <a:spLocks noChangeArrowheads="1"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8" name="Freeform 1023"/>
              <p:cNvSpPr>
                <a:spLocks noChangeArrowheads="1"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Freeform 1024"/>
              <p:cNvSpPr>
                <a:spLocks noChangeArrowheads="1"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Freeform 1025"/>
              <p:cNvSpPr>
                <a:spLocks noChangeArrowheads="1"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Freeform 1026"/>
              <p:cNvSpPr>
                <a:spLocks noChangeArrowheads="1"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Freeform 1027"/>
              <p:cNvSpPr>
                <a:spLocks noChangeArrowheads="1"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Freeform 1028"/>
              <p:cNvSpPr>
                <a:spLocks noChangeArrowheads="1"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Freeform 1029"/>
              <p:cNvSpPr>
                <a:spLocks noChangeArrowheads="1"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Freeform 1030"/>
              <p:cNvSpPr>
                <a:spLocks noChangeArrowheads="1"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Freeform 1031"/>
              <p:cNvSpPr>
                <a:spLocks noChangeArrowheads="1"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Freeform 1032"/>
              <p:cNvSpPr>
                <a:spLocks noChangeArrowheads="1"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4 w 4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Freeform 1033"/>
              <p:cNvSpPr>
                <a:spLocks noChangeArrowheads="1"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Freeform 1034"/>
              <p:cNvSpPr>
                <a:spLocks noChangeArrowheads="1"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Freeform 1035"/>
              <p:cNvSpPr>
                <a:spLocks noChangeArrowheads="1"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Freeform 1036"/>
              <p:cNvSpPr>
                <a:spLocks noChangeArrowheads="1"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7 w 61"/>
                  <a:gd name="T5" fmla="*/ 2 h 75"/>
                  <a:gd name="T6" fmla="*/ 0 w 61"/>
                  <a:gd name="T7" fmla="*/ 0 h 75"/>
                  <a:gd name="T8" fmla="*/ 7 w 61"/>
                  <a:gd name="T9" fmla="*/ 13 h 75"/>
                  <a:gd name="T10" fmla="*/ 21 w 61"/>
                  <a:gd name="T11" fmla="*/ 34 h 75"/>
                  <a:gd name="T12" fmla="*/ 38 w 61"/>
                  <a:gd name="T13" fmla="*/ 60 h 75"/>
                  <a:gd name="T14" fmla="*/ 47 w 61"/>
                  <a:gd name="T15" fmla="*/ 74 h 75"/>
                  <a:gd name="T16" fmla="*/ 55 w 61"/>
                  <a:gd name="T17" fmla="*/ 74 h 75"/>
                  <a:gd name="T18" fmla="*/ 61 w 61"/>
                  <a:gd name="T19" fmla="*/ 75 h 75"/>
                  <a:gd name="T20" fmla="*/ 59 w 61"/>
                  <a:gd name="T21" fmla="*/ 75 h 75"/>
                  <a:gd name="T22" fmla="*/ 51 w 61"/>
                  <a:gd name="T23" fmla="*/ 64 h 75"/>
                  <a:gd name="T24" fmla="*/ 38 w 61"/>
                  <a:gd name="T25" fmla="*/ 41 h 75"/>
                  <a:gd name="T26" fmla="*/ 23 w 61"/>
                  <a:gd name="T27" fmla="*/ 17 h 75"/>
                  <a:gd name="T28" fmla="*/ 15 w 61"/>
                  <a:gd name="T29" fmla="*/ 3 h 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Freeform 1037"/>
              <p:cNvSpPr>
                <a:spLocks noChangeArrowheads="1"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4 h 106"/>
                  <a:gd name="T8" fmla="*/ 2 w 62"/>
                  <a:gd name="T9" fmla="*/ 6 h 106"/>
                  <a:gd name="T10" fmla="*/ 0 w 62"/>
                  <a:gd name="T11" fmla="*/ 6 h 106"/>
                  <a:gd name="T12" fmla="*/ 0 w 62"/>
                  <a:gd name="T13" fmla="*/ 7 h 106"/>
                  <a:gd name="T14" fmla="*/ 0 w 62"/>
                  <a:gd name="T15" fmla="*/ 9 h 106"/>
                  <a:gd name="T16" fmla="*/ 0 w 62"/>
                  <a:gd name="T17" fmla="*/ 11 h 106"/>
                  <a:gd name="T18" fmla="*/ 0 w 62"/>
                  <a:gd name="T19" fmla="*/ 13 h 106"/>
                  <a:gd name="T20" fmla="*/ 62 w 62"/>
                  <a:gd name="T21" fmla="*/ 106 h 106"/>
                  <a:gd name="T22" fmla="*/ 59 w 62"/>
                  <a:gd name="T23" fmla="*/ 83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Freeform 1038"/>
              <p:cNvSpPr>
                <a:spLocks noChangeArrowheads="1"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73 w 201"/>
                  <a:gd name="T81" fmla="*/ 63 h 288"/>
                  <a:gd name="T82" fmla="*/ 184 w 201"/>
                  <a:gd name="T83" fmla="*/ 61 h 288"/>
                  <a:gd name="T84" fmla="*/ 188 w 201"/>
                  <a:gd name="T85" fmla="*/ 61 h 288"/>
                  <a:gd name="T86" fmla="*/ 194 w 201"/>
                  <a:gd name="T87" fmla="*/ 61 h 288"/>
                  <a:gd name="T88" fmla="*/ 197 w 201"/>
                  <a:gd name="T89" fmla="*/ 61 h 288"/>
                  <a:gd name="T90" fmla="*/ 201 w 201"/>
                  <a:gd name="T91" fmla="*/ 64 h 28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Freeform 1039"/>
              <p:cNvSpPr>
                <a:spLocks noChangeArrowheads="1"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Freeform 1040"/>
              <p:cNvSpPr>
                <a:spLocks noChangeArrowheads="1"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91 h 527"/>
                  <a:gd name="T46" fmla="*/ 25 w 526"/>
                  <a:gd name="T47" fmla="*/ 397 h 527"/>
                  <a:gd name="T48" fmla="*/ 25 w 526"/>
                  <a:gd name="T49" fmla="*/ 402 h 527"/>
                  <a:gd name="T50" fmla="*/ 23 w 526"/>
                  <a:gd name="T51" fmla="*/ 414 h 527"/>
                  <a:gd name="T52" fmla="*/ 4 w 526"/>
                  <a:gd name="T53" fmla="*/ 467 h 527"/>
                  <a:gd name="T54" fmla="*/ 2 w 526"/>
                  <a:gd name="T55" fmla="*/ 510 h 527"/>
                  <a:gd name="T56" fmla="*/ 14 w 526"/>
                  <a:gd name="T57" fmla="*/ 526 h 527"/>
                  <a:gd name="T58" fmla="*/ 29 w 526"/>
                  <a:gd name="T59" fmla="*/ 527 h 527"/>
                  <a:gd name="T60" fmla="*/ 52 w 526"/>
                  <a:gd name="T61" fmla="*/ 512 h 527"/>
                  <a:gd name="T62" fmla="*/ 90 w 526"/>
                  <a:gd name="T63" fmla="*/ 499 h 527"/>
                  <a:gd name="T64" fmla="*/ 152 w 526"/>
                  <a:gd name="T65" fmla="*/ 455 h 527"/>
                  <a:gd name="T66" fmla="*/ 194 w 526"/>
                  <a:gd name="T67" fmla="*/ 440 h 527"/>
                  <a:gd name="T68" fmla="*/ 243 w 526"/>
                  <a:gd name="T69" fmla="*/ 438 h 527"/>
                  <a:gd name="T70" fmla="*/ 289 w 526"/>
                  <a:gd name="T71" fmla="*/ 436 h 527"/>
                  <a:gd name="T72" fmla="*/ 336 w 526"/>
                  <a:gd name="T73" fmla="*/ 419 h 527"/>
                  <a:gd name="T74" fmla="*/ 359 w 526"/>
                  <a:gd name="T75" fmla="*/ 416 h 527"/>
                  <a:gd name="T76" fmla="*/ 382 w 526"/>
                  <a:gd name="T77" fmla="*/ 455 h 527"/>
                  <a:gd name="T78" fmla="*/ 405 w 526"/>
                  <a:gd name="T79" fmla="*/ 431 h 527"/>
                  <a:gd name="T80" fmla="*/ 450 w 526"/>
                  <a:gd name="T81" fmla="*/ 359 h 527"/>
                  <a:gd name="T82" fmla="*/ 494 w 526"/>
                  <a:gd name="T83" fmla="*/ 325 h 527"/>
                  <a:gd name="T84" fmla="*/ 526 w 526"/>
                  <a:gd name="T85" fmla="*/ 319 h 5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Freeform 1041"/>
              <p:cNvSpPr>
                <a:spLocks noChangeArrowheads="1"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Freeform 1042"/>
              <p:cNvSpPr>
                <a:spLocks noChangeArrowheads="1"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Freeform 1043"/>
              <p:cNvSpPr>
                <a:spLocks noChangeArrowheads="1"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Freeform 1044"/>
              <p:cNvSpPr>
                <a:spLocks noChangeArrowheads="1"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Freeform 1045"/>
              <p:cNvSpPr>
                <a:spLocks noChangeArrowheads="1"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2 h 768"/>
                  <a:gd name="T64" fmla="*/ 527 w 753"/>
                  <a:gd name="T65" fmla="*/ 24 h 768"/>
                  <a:gd name="T66" fmla="*/ 546 w 753"/>
                  <a:gd name="T67" fmla="*/ 57 h 768"/>
                  <a:gd name="T68" fmla="*/ 533 w 753"/>
                  <a:gd name="T69" fmla="*/ 62 h 768"/>
                  <a:gd name="T70" fmla="*/ 518 w 753"/>
                  <a:gd name="T71" fmla="*/ 55 h 768"/>
                  <a:gd name="T72" fmla="*/ 518 w 753"/>
                  <a:gd name="T73" fmla="*/ 47 h 768"/>
                  <a:gd name="T74" fmla="*/ 518 w 753"/>
                  <a:gd name="T75" fmla="*/ 28 h 768"/>
                  <a:gd name="T76" fmla="*/ 486 w 753"/>
                  <a:gd name="T77" fmla="*/ 17 h 768"/>
                  <a:gd name="T78" fmla="*/ 408 w 753"/>
                  <a:gd name="T79" fmla="*/ 57 h 768"/>
                  <a:gd name="T80" fmla="*/ 393 w 753"/>
                  <a:gd name="T81" fmla="*/ 76 h 768"/>
                  <a:gd name="T82" fmla="*/ 309 w 753"/>
                  <a:gd name="T83" fmla="*/ 150 h 768"/>
                  <a:gd name="T84" fmla="*/ 266 w 753"/>
                  <a:gd name="T85" fmla="*/ 231 h 768"/>
                  <a:gd name="T86" fmla="*/ 235 w 753"/>
                  <a:gd name="T87" fmla="*/ 269 h 768"/>
                  <a:gd name="T88" fmla="*/ 209 w 753"/>
                  <a:gd name="T89" fmla="*/ 269 h 768"/>
                  <a:gd name="T90" fmla="*/ 197 w 753"/>
                  <a:gd name="T91" fmla="*/ 299 h 768"/>
                  <a:gd name="T92" fmla="*/ 203 w 753"/>
                  <a:gd name="T93" fmla="*/ 324 h 768"/>
                  <a:gd name="T94" fmla="*/ 171 w 753"/>
                  <a:gd name="T95" fmla="*/ 316 h 768"/>
                  <a:gd name="T96" fmla="*/ 137 w 753"/>
                  <a:gd name="T97" fmla="*/ 286 h 768"/>
                  <a:gd name="T98" fmla="*/ 53 w 753"/>
                  <a:gd name="T99" fmla="*/ 208 h 768"/>
                  <a:gd name="T100" fmla="*/ 21 w 753"/>
                  <a:gd name="T101" fmla="*/ 203 h 768"/>
                  <a:gd name="T102" fmla="*/ 4 w 753"/>
                  <a:gd name="T103" fmla="*/ 214 h 768"/>
                  <a:gd name="T104" fmla="*/ 2 w 753"/>
                  <a:gd name="T105" fmla="*/ 242 h 768"/>
                  <a:gd name="T106" fmla="*/ 42 w 753"/>
                  <a:gd name="T107" fmla="*/ 322 h 768"/>
                  <a:gd name="T108" fmla="*/ 108 w 753"/>
                  <a:gd name="T109" fmla="*/ 362 h 768"/>
                  <a:gd name="T110" fmla="*/ 129 w 753"/>
                  <a:gd name="T111" fmla="*/ 377 h 768"/>
                  <a:gd name="T112" fmla="*/ 156 w 753"/>
                  <a:gd name="T113" fmla="*/ 415 h 768"/>
                  <a:gd name="T114" fmla="*/ 184 w 753"/>
                  <a:gd name="T115" fmla="*/ 504 h 768"/>
                  <a:gd name="T116" fmla="*/ 180 w 753"/>
                  <a:gd name="T117" fmla="*/ 582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Freeform 1046"/>
              <p:cNvSpPr>
                <a:spLocks noChangeArrowheads="1"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Freeform 1047"/>
              <p:cNvSpPr>
                <a:spLocks noChangeArrowheads="1"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Freeform 1048"/>
              <p:cNvSpPr>
                <a:spLocks noChangeArrowheads="1"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Freeform 1049"/>
              <p:cNvSpPr>
                <a:spLocks noChangeArrowheads="1"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Freeform 1050"/>
              <p:cNvSpPr>
                <a:spLocks noChangeArrowheads="1"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Freeform 1051"/>
              <p:cNvSpPr>
                <a:spLocks noChangeArrowheads="1"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Freeform 1052"/>
              <p:cNvSpPr>
                <a:spLocks noChangeArrowheads="1"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0 h 3"/>
                  <a:gd name="T8" fmla="*/ 10 w 10"/>
                  <a:gd name="T9" fmla="*/ 0 h 3"/>
                  <a:gd name="T10" fmla="*/ 10 w 10"/>
                  <a:gd name="T11" fmla="*/ 2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Freeform 1053"/>
              <p:cNvSpPr>
                <a:spLocks noChangeArrowheads="1"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0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Freeform 1054"/>
              <p:cNvSpPr>
                <a:spLocks noChangeArrowheads="1"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Freeform 1055"/>
              <p:cNvSpPr>
                <a:spLocks noChangeArrowheads="1"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Freeform 1056"/>
              <p:cNvSpPr>
                <a:spLocks noChangeArrowheads="1"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Freeform 1057"/>
              <p:cNvSpPr>
                <a:spLocks noChangeArrowheads="1"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Freeform 1058"/>
              <p:cNvSpPr>
                <a:spLocks noChangeArrowheads="1"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Freeform 1059"/>
              <p:cNvSpPr>
                <a:spLocks noChangeArrowheads="1"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Freeform 1060"/>
              <p:cNvSpPr>
                <a:spLocks noChangeArrowheads="1"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3 h 5"/>
                  <a:gd name="T12" fmla="*/ 15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Freeform 1061"/>
              <p:cNvSpPr>
                <a:spLocks noChangeArrowheads="1"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Freeform 1062"/>
              <p:cNvSpPr>
                <a:spLocks noEditPoints="1" noChangeArrowhead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4 h 6"/>
                  <a:gd name="T20" fmla="*/ 31 w 31"/>
                  <a:gd name="T21" fmla="*/ 2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Freeform 1063"/>
              <p:cNvSpPr>
                <a:spLocks noEditPoints="1" noChangeArrowhead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Freeform 1064"/>
              <p:cNvSpPr>
                <a:spLocks noEditPoints="1" noChangeArrowhead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19 w 33"/>
                  <a:gd name="T23" fmla="*/ 0 h 6"/>
                  <a:gd name="T24" fmla="*/ 19 w 33"/>
                  <a:gd name="T25" fmla="*/ 2 h 6"/>
                  <a:gd name="T26" fmla="*/ 19 w 33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Freeform 1065"/>
              <p:cNvSpPr>
                <a:spLocks noEditPoints="1" noChangeArrowhead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0 h 6"/>
                  <a:gd name="T22" fmla="*/ 19 w 34"/>
                  <a:gd name="T23" fmla="*/ 0 h 6"/>
                  <a:gd name="T24" fmla="*/ 19 w 34"/>
                  <a:gd name="T25" fmla="*/ 2 h 6"/>
                  <a:gd name="T26" fmla="*/ 19 w 34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Freeform 1066"/>
              <p:cNvSpPr>
                <a:spLocks noEditPoints="1" noChangeArrowhead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Freeform 1067"/>
              <p:cNvSpPr>
                <a:spLocks noEditPoints="1" noChangeArrowhead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4 h 8"/>
                  <a:gd name="T26" fmla="*/ 21 w 40"/>
                  <a:gd name="T27" fmla="*/ 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Freeform 1068"/>
              <p:cNvSpPr>
                <a:spLocks noEditPoints="1" noChangeArrowhead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Freeform 1069"/>
              <p:cNvSpPr>
                <a:spLocks noEditPoints="1" noChangeArrowhead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Freeform 1070"/>
              <p:cNvSpPr>
                <a:spLocks noEditPoints="1" noChangeArrowhead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Freeform 1071"/>
              <p:cNvSpPr>
                <a:spLocks noEditPoints="1" noChangeArrowhead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49 w 51"/>
                  <a:gd name="T11" fmla="*/ 4 h 6"/>
                  <a:gd name="T12" fmla="*/ 47 w 51"/>
                  <a:gd name="T13" fmla="*/ 6 h 6"/>
                  <a:gd name="T14" fmla="*/ 26 w 51"/>
                  <a:gd name="T15" fmla="*/ 6 h 6"/>
                  <a:gd name="T16" fmla="*/ 1 w 51"/>
                  <a:gd name="T17" fmla="*/ 4 h 6"/>
                  <a:gd name="T18" fmla="*/ 0 w 51"/>
                  <a:gd name="T19" fmla="*/ 2 h 6"/>
                  <a:gd name="T20" fmla="*/ 0 w 51"/>
                  <a:gd name="T21" fmla="*/ 0 h 6"/>
                  <a:gd name="T22" fmla="*/ 26 w 51"/>
                  <a:gd name="T23" fmla="*/ 2 h 6"/>
                  <a:gd name="T24" fmla="*/ 26 w 51"/>
                  <a:gd name="T25" fmla="*/ 4 h 6"/>
                  <a:gd name="T26" fmla="*/ 26 w 51"/>
                  <a:gd name="T27" fmla="*/ 6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Freeform 1072"/>
              <p:cNvSpPr>
                <a:spLocks noEditPoints="1" noChangeArrowhead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1 w 55"/>
                  <a:gd name="T13" fmla="*/ 6 h 6"/>
                  <a:gd name="T14" fmla="*/ 28 w 55"/>
                  <a:gd name="T15" fmla="*/ 6 h 6"/>
                  <a:gd name="T16" fmla="*/ 2 w 55"/>
                  <a:gd name="T17" fmla="*/ 4 h 6"/>
                  <a:gd name="T18" fmla="*/ 2 w 55"/>
                  <a:gd name="T19" fmla="*/ 2 h 6"/>
                  <a:gd name="T20" fmla="*/ 2 w 55"/>
                  <a:gd name="T21" fmla="*/ 0 h 6"/>
                  <a:gd name="T22" fmla="*/ 0 w 55"/>
                  <a:gd name="T23" fmla="*/ 0 h 6"/>
                  <a:gd name="T24" fmla="*/ 26 w 55"/>
                  <a:gd name="T25" fmla="*/ 2 h 6"/>
                  <a:gd name="T26" fmla="*/ 28 w 55"/>
                  <a:gd name="T27" fmla="*/ 4 h 6"/>
                  <a:gd name="T28" fmla="*/ 28 w 55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Freeform 1073"/>
              <p:cNvSpPr>
                <a:spLocks noEditPoints="1" noChangeArrowhead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Freeform 1074"/>
              <p:cNvSpPr>
                <a:spLocks noEditPoints="1" noChangeArrowhead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4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Freeform 1075"/>
              <p:cNvSpPr>
                <a:spLocks noEditPoints="1" noChangeArrowhead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6 h 8"/>
                  <a:gd name="T10" fmla="*/ 81 w 83"/>
                  <a:gd name="T11" fmla="*/ 8 h 8"/>
                  <a:gd name="T12" fmla="*/ 61 w 83"/>
                  <a:gd name="T13" fmla="*/ 6 h 8"/>
                  <a:gd name="T14" fmla="*/ 38 w 83"/>
                  <a:gd name="T15" fmla="*/ 6 h 8"/>
                  <a:gd name="T16" fmla="*/ 38 w 83"/>
                  <a:gd name="T17" fmla="*/ 4 h 8"/>
                  <a:gd name="T18" fmla="*/ 38 w 83"/>
                  <a:gd name="T19" fmla="*/ 2 h 8"/>
                  <a:gd name="T20" fmla="*/ 62 w 83"/>
                  <a:gd name="T21" fmla="*/ 2 h 8"/>
                  <a:gd name="T22" fmla="*/ 61 w 83"/>
                  <a:gd name="T23" fmla="*/ 4 h 8"/>
                  <a:gd name="T24" fmla="*/ 61 w 83"/>
                  <a:gd name="T25" fmla="*/ 6 h 8"/>
                  <a:gd name="T26" fmla="*/ 30 w 83"/>
                  <a:gd name="T27" fmla="*/ 6 h 8"/>
                  <a:gd name="T28" fmla="*/ 4 w 83"/>
                  <a:gd name="T29" fmla="*/ 4 h 8"/>
                  <a:gd name="T30" fmla="*/ 2 w 83"/>
                  <a:gd name="T31" fmla="*/ 2 h 8"/>
                  <a:gd name="T32" fmla="*/ 0 w 83"/>
                  <a:gd name="T33" fmla="*/ 0 h 8"/>
                  <a:gd name="T34" fmla="*/ 32 w 83"/>
                  <a:gd name="T35" fmla="*/ 0 h 8"/>
                  <a:gd name="T36" fmla="*/ 30 w 83"/>
                  <a:gd name="T37" fmla="*/ 2 h 8"/>
                  <a:gd name="T38" fmla="*/ 30 w 83"/>
                  <a:gd name="T39" fmla="*/ 6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Freeform 1076"/>
              <p:cNvSpPr>
                <a:spLocks noEditPoints="1" noChangeArrowhead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Freeform 1077"/>
              <p:cNvSpPr>
                <a:spLocks noEditPoints="1" noChangeArrowhead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Freeform 1078"/>
              <p:cNvSpPr>
                <a:spLocks noEditPoints="1" noChangeArrowhead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Freeform 1079"/>
              <p:cNvSpPr>
                <a:spLocks noEditPoints="1" noChangeArrowhead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Freeform 1080"/>
              <p:cNvSpPr>
                <a:spLocks noEditPoints="1" noChangeArrowhead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6 h 9"/>
                  <a:gd name="T26" fmla="*/ 81 w 104"/>
                  <a:gd name="T27" fmla="*/ 8 h 9"/>
                  <a:gd name="T28" fmla="*/ 47 w 104"/>
                  <a:gd name="T29" fmla="*/ 6 h 9"/>
                  <a:gd name="T30" fmla="*/ 7 w 104"/>
                  <a:gd name="T31" fmla="*/ 4 h 9"/>
                  <a:gd name="T32" fmla="*/ 4 w 104"/>
                  <a:gd name="T33" fmla="*/ 2 h 9"/>
                  <a:gd name="T34" fmla="*/ 0 w 104"/>
                  <a:gd name="T35" fmla="*/ 0 h 9"/>
                  <a:gd name="T36" fmla="*/ 45 w 104"/>
                  <a:gd name="T37" fmla="*/ 2 h 9"/>
                  <a:gd name="T38" fmla="*/ 47 w 104"/>
                  <a:gd name="T39" fmla="*/ 4 h 9"/>
                  <a:gd name="T40" fmla="*/ 47 w 104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Freeform 1081"/>
              <p:cNvSpPr>
                <a:spLocks noEditPoints="1" noChangeArrowhead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53 w 110"/>
                  <a:gd name="T31" fmla="*/ 6 h 8"/>
                  <a:gd name="T32" fmla="*/ 11 w 110"/>
                  <a:gd name="T33" fmla="*/ 4 h 8"/>
                  <a:gd name="T34" fmla="*/ 8 w 110"/>
                  <a:gd name="T35" fmla="*/ 2 h 8"/>
                  <a:gd name="T36" fmla="*/ 6 w 110"/>
                  <a:gd name="T37" fmla="*/ 2 h 8"/>
                  <a:gd name="T38" fmla="*/ 4 w 110"/>
                  <a:gd name="T39" fmla="*/ 0 h 8"/>
                  <a:gd name="T40" fmla="*/ 0 w 110"/>
                  <a:gd name="T41" fmla="*/ 0 h 8"/>
                  <a:gd name="T42" fmla="*/ 51 w 110"/>
                  <a:gd name="T43" fmla="*/ 2 h 8"/>
                  <a:gd name="T44" fmla="*/ 51 w 110"/>
                  <a:gd name="T45" fmla="*/ 4 h 8"/>
                  <a:gd name="T46" fmla="*/ 53 w 110"/>
                  <a:gd name="T47" fmla="*/ 6 h 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7" name="Freeform 1082"/>
              <p:cNvSpPr>
                <a:spLocks noEditPoints="1" noChangeArrowhead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8 h 10"/>
                  <a:gd name="T6" fmla="*/ 134 w 142"/>
                  <a:gd name="T7" fmla="*/ 6 h 10"/>
                  <a:gd name="T8" fmla="*/ 142 w 142"/>
                  <a:gd name="T9" fmla="*/ 6 h 10"/>
                  <a:gd name="T10" fmla="*/ 140 w 142"/>
                  <a:gd name="T11" fmla="*/ 8 h 10"/>
                  <a:gd name="T12" fmla="*/ 140 w 142"/>
                  <a:gd name="T13" fmla="*/ 10 h 10"/>
                  <a:gd name="T14" fmla="*/ 119 w 142"/>
                  <a:gd name="T15" fmla="*/ 10 h 10"/>
                  <a:gd name="T16" fmla="*/ 87 w 142"/>
                  <a:gd name="T17" fmla="*/ 8 h 10"/>
                  <a:gd name="T18" fmla="*/ 87 w 142"/>
                  <a:gd name="T19" fmla="*/ 6 h 10"/>
                  <a:gd name="T20" fmla="*/ 87 w 142"/>
                  <a:gd name="T21" fmla="*/ 4 h 10"/>
                  <a:gd name="T22" fmla="*/ 123 w 142"/>
                  <a:gd name="T23" fmla="*/ 6 h 10"/>
                  <a:gd name="T24" fmla="*/ 121 w 142"/>
                  <a:gd name="T25" fmla="*/ 8 h 10"/>
                  <a:gd name="T26" fmla="*/ 119 w 142"/>
                  <a:gd name="T27" fmla="*/ 10 h 10"/>
                  <a:gd name="T28" fmla="*/ 81 w 142"/>
                  <a:gd name="T29" fmla="*/ 8 h 10"/>
                  <a:gd name="T30" fmla="*/ 36 w 142"/>
                  <a:gd name="T31" fmla="*/ 6 h 10"/>
                  <a:gd name="T32" fmla="*/ 13 w 142"/>
                  <a:gd name="T33" fmla="*/ 0 h 10"/>
                  <a:gd name="T34" fmla="*/ 2 w 142"/>
                  <a:gd name="T35" fmla="*/ 2 h 10"/>
                  <a:gd name="T36" fmla="*/ 0 w 142"/>
                  <a:gd name="T37" fmla="*/ 0 h 10"/>
                  <a:gd name="T38" fmla="*/ 2 w 142"/>
                  <a:gd name="T39" fmla="*/ 0 h 10"/>
                  <a:gd name="T40" fmla="*/ 81 w 142"/>
                  <a:gd name="T41" fmla="*/ 4 h 10"/>
                  <a:gd name="T42" fmla="*/ 81 w 142"/>
                  <a:gd name="T43" fmla="*/ 6 h 10"/>
                  <a:gd name="T44" fmla="*/ 81 w 142"/>
                  <a:gd name="T45" fmla="*/ 8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8" name="Freeform 1083"/>
              <p:cNvSpPr>
                <a:spLocks noEditPoints="1" noChangeArrowhead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8 h 10"/>
                  <a:gd name="T6" fmla="*/ 134 w 142"/>
                  <a:gd name="T7" fmla="*/ 6 h 10"/>
                  <a:gd name="T8" fmla="*/ 142 w 142"/>
                  <a:gd name="T9" fmla="*/ 6 h 10"/>
                  <a:gd name="T10" fmla="*/ 142 w 142"/>
                  <a:gd name="T11" fmla="*/ 8 h 10"/>
                  <a:gd name="T12" fmla="*/ 140 w 142"/>
                  <a:gd name="T13" fmla="*/ 10 h 10"/>
                  <a:gd name="T14" fmla="*/ 121 w 142"/>
                  <a:gd name="T15" fmla="*/ 10 h 10"/>
                  <a:gd name="T16" fmla="*/ 87 w 142"/>
                  <a:gd name="T17" fmla="*/ 8 h 10"/>
                  <a:gd name="T18" fmla="*/ 87 w 142"/>
                  <a:gd name="T19" fmla="*/ 6 h 10"/>
                  <a:gd name="T20" fmla="*/ 87 w 142"/>
                  <a:gd name="T21" fmla="*/ 4 h 10"/>
                  <a:gd name="T22" fmla="*/ 123 w 142"/>
                  <a:gd name="T23" fmla="*/ 6 h 10"/>
                  <a:gd name="T24" fmla="*/ 123 w 142"/>
                  <a:gd name="T25" fmla="*/ 8 h 10"/>
                  <a:gd name="T26" fmla="*/ 121 w 142"/>
                  <a:gd name="T27" fmla="*/ 10 h 10"/>
                  <a:gd name="T28" fmla="*/ 81 w 142"/>
                  <a:gd name="T29" fmla="*/ 8 h 10"/>
                  <a:gd name="T30" fmla="*/ 30 w 142"/>
                  <a:gd name="T31" fmla="*/ 6 h 10"/>
                  <a:gd name="T32" fmla="*/ 11 w 142"/>
                  <a:gd name="T33" fmla="*/ 2 h 10"/>
                  <a:gd name="T34" fmla="*/ 2 w 142"/>
                  <a:gd name="T35" fmla="*/ 4 h 10"/>
                  <a:gd name="T36" fmla="*/ 0 w 142"/>
                  <a:gd name="T37" fmla="*/ 2 h 10"/>
                  <a:gd name="T38" fmla="*/ 2 w 142"/>
                  <a:gd name="T39" fmla="*/ 0 h 10"/>
                  <a:gd name="T40" fmla="*/ 81 w 142"/>
                  <a:gd name="T41" fmla="*/ 4 h 10"/>
                  <a:gd name="T42" fmla="*/ 81 w 142"/>
                  <a:gd name="T43" fmla="*/ 6 h 10"/>
                  <a:gd name="T44" fmla="*/ 81 w 142"/>
                  <a:gd name="T45" fmla="*/ 8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Freeform 1084"/>
              <p:cNvSpPr>
                <a:spLocks noEditPoints="1" noChangeArrowhead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6 h 10"/>
                  <a:gd name="T20" fmla="*/ 85 w 167"/>
                  <a:gd name="T21" fmla="*/ 4 h 10"/>
                  <a:gd name="T22" fmla="*/ 123 w 167"/>
                  <a:gd name="T23" fmla="*/ 6 h 10"/>
                  <a:gd name="T24" fmla="*/ 121 w 167"/>
                  <a:gd name="T25" fmla="*/ 8 h 10"/>
                  <a:gd name="T26" fmla="*/ 121 w 167"/>
                  <a:gd name="T27" fmla="*/ 10 h 10"/>
                  <a:gd name="T28" fmla="*/ 79 w 167"/>
                  <a:gd name="T29" fmla="*/ 8 h 10"/>
                  <a:gd name="T30" fmla="*/ 0 w 167"/>
                  <a:gd name="T31" fmla="*/ 4 h 10"/>
                  <a:gd name="T32" fmla="*/ 0 w 167"/>
                  <a:gd name="T33" fmla="*/ 2 h 10"/>
                  <a:gd name="T34" fmla="*/ 1 w 167"/>
                  <a:gd name="T35" fmla="*/ 0 h 10"/>
                  <a:gd name="T36" fmla="*/ 79 w 167"/>
                  <a:gd name="T37" fmla="*/ 4 h 10"/>
                  <a:gd name="T38" fmla="*/ 79 w 167"/>
                  <a:gd name="T39" fmla="*/ 6 h 10"/>
                  <a:gd name="T40" fmla="*/ 79 w 167"/>
                  <a:gd name="T41" fmla="*/ 8 h 10"/>
                  <a:gd name="T42" fmla="*/ 165 w 167"/>
                  <a:gd name="T43" fmla="*/ 8 h 10"/>
                  <a:gd name="T44" fmla="*/ 167 w 167"/>
                  <a:gd name="T45" fmla="*/ 8 h 10"/>
                  <a:gd name="T46" fmla="*/ 165 w 167"/>
                  <a:gd name="T47" fmla="*/ 8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Freeform 1085"/>
              <p:cNvSpPr>
                <a:spLocks noEditPoints="1" noChangeArrowhead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9 h 9"/>
                  <a:gd name="T14" fmla="*/ 140 w 168"/>
                  <a:gd name="T15" fmla="*/ 9 h 9"/>
                  <a:gd name="T16" fmla="*/ 121 w 168"/>
                  <a:gd name="T17" fmla="*/ 9 h 9"/>
                  <a:gd name="T18" fmla="*/ 85 w 168"/>
                  <a:gd name="T19" fmla="*/ 7 h 9"/>
                  <a:gd name="T20" fmla="*/ 85 w 168"/>
                  <a:gd name="T21" fmla="*/ 5 h 9"/>
                  <a:gd name="T22" fmla="*/ 85 w 168"/>
                  <a:gd name="T23" fmla="*/ 3 h 9"/>
                  <a:gd name="T24" fmla="*/ 123 w 168"/>
                  <a:gd name="T25" fmla="*/ 5 h 9"/>
                  <a:gd name="T26" fmla="*/ 123 w 168"/>
                  <a:gd name="T27" fmla="*/ 7 h 9"/>
                  <a:gd name="T28" fmla="*/ 121 w 168"/>
                  <a:gd name="T29" fmla="*/ 9 h 9"/>
                  <a:gd name="T30" fmla="*/ 79 w 168"/>
                  <a:gd name="T31" fmla="*/ 7 h 9"/>
                  <a:gd name="T32" fmla="*/ 0 w 168"/>
                  <a:gd name="T33" fmla="*/ 3 h 9"/>
                  <a:gd name="T34" fmla="*/ 0 w 168"/>
                  <a:gd name="T35" fmla="*/ 1 h 9"/>
                  <a:gd name="T36" fmla="*/ 1 w 168"/>
                  <a:gd name="T37" fmla="*/ 0 h 9"/>
                  <a:gd name="T38" fmla="*/ 79 w 168"/>
                  <a:gd name="T39" fmla="*/ 3 h 9"/>
                  <a:gd name="T40" fmla="*/ 79 w 168"/>
                  <a:gd name="T41" fmla="*/ 5 h 9"/>
                  <a:gd name="T42" fmla="*/ 79 w 168"/>
                  <a:gd name="T43" fmla="*/ 7 h 9"/>
                  <a:gd name="T44" fmla="*/ 163 w 168"/>
                  <a:gd name="T45" fmla="*/ 7 h 9"/>
                  <a:gd name="T46" fmla="*/ 168 w 168"/>
                  <a:gd name="T47" fmla="*/ 7 h 9"/>
                  <a:gd name="T48" fmla="*/ 167 w 168"/>
                  <a:gd name="T49" fmla="*/ 7 h 9"/>
                  <a:gd name="T50" fmla="*/ 167 w 168"/>
                  <a:gd name="T51" fmla="*/ 9 h 9"/>
                  <a:gd name="T52" fmla="*/ 165 w 168"/>
                  <a:gd name="T53" fmla="*/ 9 h 9"/>
                  <a:gd name="T54" fmla="*/ 163 w 168"/>
                  <a:gd name="T55" fmla="*/ 7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Freeform 1086"/>
              <p:cNvSpPr>
                <a:spLocks noEditPoints="1" noChangeArrowhead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41 w 167"/>
                  <a:gd name="T17" fmla="*/ 11 h 13"/>
                  <a:gd name="T18" fmla="*/ 131 w 167"/>
                  <a:gd name="T19" fmla="*/ 11 h 13"/>
                  <a:gd name="T20" fmla="*/ 131 w 167"/>
                  <a:gd name="T21" fmla="*/ 9 h 13"/>
                  <a:gd name="T22" fmla="*/ 131 w 167"/>
                  <a:gd name="T23" fmla="*/ 7 h 13"/>
                  <a:gd name="T24" fmla="*/ 143 w 167"/>
                  <a:gd name="T25" fmla="*/ 7 h 13"/>
                  <a:gd name="T26" fmla="*/ 143 w 167"/>
                  <a:gd name="T27" fmla="*/ 9 h 13"/>
                  <a:gd name="T28" fmla="*/ 141 w 167"/>
                  <a:gd name="T29" fmla="*/ 11 h 13"/>
                  <a:gd name="T30" fmla="*/ 122 w 167"/>
                  <a:gd name="T31" fmla="*/ 11 h 13"/>
                  <a:gd name="T32" fmla="*/ 84 w 167"/>
                  <a:gd name="T33" fmla="*/ 9 h 13"/>
                  <a:gd name="T34" fmla="*/ 84 w 167"/>
                  <a:gd name="T35" fmla="*/ 7 h 13"/>
                  <a:gd name="T36" fmla="*/ 82 w 167"/>
                  <a:gd name="T37" fmla="*/ 5 h 13"/>
                  <a:gd name="T38" fmla="*/ 124 w 167"/>
                  <a:gd name="T39" fmla="*/ 7 h 13"/>
                  <a:gd name="T40" fmla="*/ 122 w 167"/>
                  <a:gd name="T41" fmla="*/ 9 h 13"/>
                  <a:gd name="T42" fmla="*/ 122 w 167"/>
                  <a:gd name="T43" fmla="*/ 11 h 13"/>
                  <a:gd name="T44" fmla="*/ 78 w 167"/>
                  <a:gd name="T45" fmla="*/ 9 h 13"/>
                  <a:gd name="T46" fmla="*/ 0 w 167"/>
                  <a:gd name="T47" fmla="*/ 5 h 13"/>
                  <a:gd name="T48" fmla="*/ 0 w 167"/>
                  <a:gd name="T49" fmla="*/ 4 h 13"/>
                  <a:gd name="T50" fmla="*/ 2 w 167"/>
                  <a:gd name="T51" fmla="*/ 0 h 13"/>
                  <a:gd name="T52" fmla="*/ 78 w 167"/>
                  <a:gd name="T53" fmla="*/ 4 h 13"/>
                  <a:gd name="T54" fmla="*/ 78 w 167"/>
                  <a:gd name="T55" fmla="*/ 7 h 13"/>
                  <a:gd name="T56" fmla="*/ 78 w 167"/>
                  <a:gd name="T57" fmla="*/ 9 h 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Freeform 1087"/>
              <p:cNvSpPr>
                <a:spLocks noEditPoints="1" noChangeArrowhead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2 h 23"/>
                  <a:gd name="T62" fmla="*/ 2 w 375"/>
                  <a:gd name="T63" fmla="*/ 2 h 23"/>
                  <a:gd name="T64" fmla="*/ 0 w 375"/>
                  <a:gd name="T65" fmla="*/ 0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Freeform 1088"/>
              <p:cNvSpPr>
                <a:spLocks noEditPoints="1" noChangeArrowhead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Freeform 1089"/>
              <p:cNvSpPr>
                <a:spLocks noEditPoints="1" noChangeArrowhead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7 w 377"/>
                  <a:gd name="T65" fmla="*/ 0 h 22"/>
                  <a:gd name="T66" fmla="*/ 7 w 377"/>
                  <a:gd name="T67" fmla="*/ 1 h 22"/>
                  <a:gd name="T68" fmla="*/ 5 w 377"/>
                  <a:gd name="T69" fmla="*/ 3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Freeform 1090"/>
              <p:cNvSpPr>
                <a:spLocks noEditPoints="1" noChangeArrowhead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2 h 22"/>
                  <a:gd name="T62" fmla="*/ 0 w 379"/>
                  <a:gd name="T63" fmla="*/ 0 h 22"/>
                  <a:gd name="T64" fmla="*/ 9 w 379"/>
                  <a:gd name="T65" fmla="*/ 0 h 22"/>
                  <a:gd name="T66" fmla="*/ 9 w 379"/>
                  <a:gd name="T67" fmla="*/ 2 h 22"/>
                  <a:gd name="T68" fmla="*/ 9 w 379"/>
                  <a:gd name="T69" fmla="*/ 3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Freeform 1091"/>
              <p:cNvSpPr>
                <a:spLocks noEditPoints="1" noChangeArrowhead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88 w 381"/>
                  <a:gd name="T53" fmla="*/ 13 h 23"/>
                  <a:gd name="T54" fmla="*/ 290 w 381"/>
                  <a:gd name="T55" fmla="*/ 15 h 23"/>
                  <a:gd name="T56" fmla="*/ 290 w 381"/>
                  <a:gd name="T57" fmla="*/ 17 h 23"/>
                  <a:gd name="T58" fmla="*/ 11 w 381"/>
                  <a:gd name="T59" fmla="*/ 4 h 23"/>
                  <a:gd name="T60" fmla="*/ 4 w 381"/>
                  <a:gd name="T61" fmla="*/ 4 h 23"/>
                  <a:gd name="T62" fmla="*/ 2 w 381"/>
                  <a:gd name="T63" fmla="*/ 2 h 23"/>
                  <a:gd name="T64" fmla="*/ 0 w 381"/>
                  <a:gd name="T65" fmla="*/ 0 h 23"/>
                  <a:gd name="T66" fmla="*/ 11 w 381"/>
                  <a:gd name="T67" fmla="*/ 0 h 23"/>
                  <a:gd name="T68" fmla="*/ 11 w 381"/>
                  <a:gd name="T69" fmla="*/ 2 h 23"/>
                  <a:gd name="T70" fmla="*/ 11 w 381"/>
                  <a:gd name="T71" fmla="*/ 4 h 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Freeform 1092"/>
              <p:cNvSpPr>
                <a:spLocks noEditPoints="1" noChangeArrowhead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2 w 383"/>
                  <a:gd name="T47" fmla="*/ 15 h 23"/>
                  <a:gd name="T48" fmla="*/ 222 w 383"/>
                  <a:gd name="T49" fmla="*/ 13 h 23"/>
                  <a:gd name="T50" fmla="*/ 224 w 383"/>
                  <a:gd name="T51" fmla="*/ 11 h 23"/>
                  <a:gd name="T52" fmla="*/ 290 w 383"/>
                  <a:gd name="T53" fmla="*/ 15 h 23"/>
                  <a:gd name="T54" fmla="*/ 288 w 383"/>
                  <a:gd name="T55" fmla="*/ 17 h 23"/>
                  <a:gd name="T56" fmla="*/ 290 w 383"/>
                  <a:gd name="T57" fmla="*/ 19 h 23"/>
                  <a:gd name="T58" fmla="*/ 11 w 383"/>
                  <a:gd name="T59" fmla="*/ 6 h 23"/>
                  <a:gd name="T60" fmla="*/ 2 w 383"/>
                  <a:gd name="T61" fmla="*/ 6 h 23"/>
                  <a:gd name="T62" fmla="*/ 0 w 383"/>
                  <a:gd name="T63" fmla="*/ 4 h 23"/>
                  <a:gd name="T64" fmla="*/ 0 w 383"/>
                  <a:gd name="T65" fmla="*/ 0 h 23"/>
                  <a:gd name="T66" fmla="*/ 11 w 383"/>
                  <a:gd name="T67" fmla="*/ 2 h 23"/>
                  <a:gd name="T68" fmla="*/ 11 w 383"/>
                  <a:gd name="T69" fmla="*/ 4 h 23"/>
                  <a:gd name="T70" fmla="*/ 11 w 383"/>
                  <a:gd name="T71" fmla="*/ 6 h 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Freeform 1093"/>
              <p:cNvSpPr>
                <a:spLocks noEditPoints="1" noChangeArrowhead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7 h 23"/>
                  <a:gd name="T54" fmla="*/ 290 w 385"/>
                  <a:gd name="T55" fmla="*/ 19 h 23"/>
                  <a:gd name="T56" fmla="*/ 13 w 385"/>
                  <a:gd name="T57" fmla="*/ 6 h 23"/>
                  <a:gd name="T58" fmla="*/ 2 w 385"/>
                  <a:gd name="T59" fmla="*/ 6 h 23"/>
                  <a:gd name="T60" fmla="*/ 2 w 385"/>
                  <a:gd name="T61" fmla="*/ 2 h 23"/>
                  <a:gd name="T62" fmla="*/ 0 w 385"/>
                  <a:gd name="T63" fmla="*/ 0 h 23"/>
                  <a:gd name="T64" fmla="*/ 15 w 385"/>
                  <a:gd name="T65" fmla="*/ 2 h 23"/>
                  <a:gd name="T66" fmla="*/ 13 w 385"/>
                  <a:gd name="T67" fmla="*/ 4 h 23"/>
                  <a:gd name="T68" fmla="*/ 13 w 385"/>
                  <a:gd name="T69" fmla="*/ 6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Freeform 1094"/>
              <p:cNvSpPr>
                <a:spLocks noEditPoints="1" noChangeArrowhead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87 w 387"/>
                  <a:gd name="T9" fmla="*/ 19 h 23"/>
                  <a:gd name="T10" fmla="*/ 387 w 387"/>
                  <a:gd name="T11" fmla="*/ 21 h 23"/>
                  <a:gd name="T12" fmla="*/ 387 w 387"/>
                  <a:gd name="T13" fmla="*/ 23 h 23"/>
                  <a:gd name="T14" fmla="*/ 361 w 387"/>
                  <a:gd name="T15" fmla="*/ 23 h 23"/>
                  <a:gd name="T16" fmla="*/ 349 w 387"/>
                  <a:gd name="T17" fmla="*/ 21 h 23"/>
                  <a:gd name="T18" fmla="*/ 349 w 387"/>
                  <a:gd name="T19" fmla="*/ 19 h 23"/>
                  <a:gd name="T20" fmla="*/ 349 w 387"/>
                  <a:gd name="T21" fmla="*/ 17 h 23"/>
                  <a:gd name="T22" fmla="*/ 361 w 387"/>
                  <a:gd name="T23" fmla="*/ 19 h 23"/>
                  <a:gd name="T24" fmla="*/ 361 w 387"/>
                  <a:gd name="T25" fmla="*/ 21 h 23"/>
                  <a:gd name="T26" fmla="*/ 361 w 387"/>
                  <a:gd name="T27" fmla="*/ 23 h 23"/>
                  <a:gd name="T28" fmla="*/ 345 w 387"/>
                  <a:gd name="T29" fmla="*/ 21 h 23"/>
                  <a:gd name="T30" fmla="*/ 296 w 387"/>
                  <a:gd name="T31" fmla="*/ 19 h 23"/>
                  <a:gd name="T32" fmla="*/ 294 w 387"/>
                  <a:gd name="T33" fmla="*/ 17 h 23"/>
                  <a:gd name="T34" fmla="*/ 294 w 387"/>
                  <a:gd name="T35" fmla="*/ 15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3 h 23"/>
                  <a:gd name="T44" fmla="*/ 230 w 387"/>
                  <a:gd name="T45" fmla="*/ 12 h 23"/>
                  <a:gd name="T46" fmla="*/ 345 w 387"/>
                  <a:gd name="T47" fmla="*/ 17 h 23"/>
                  <a:gd name="T48" fmla="*/ 345 w 387"/>
                  <a:gd name="T49" fmla="*/ 19 h 23"/>
                  <a:gd name="T50" fmla="*/ 345 w 387"/>
                  <a:gd name="T51" fmla="*/ 21 h 23"/>
                  <a:gd name="T52" fmla="*/ 15 w 387"/>
                  <a:gd name="T53" fmla="*/ 6 h 23"/>
                  <a:gd name="T54" fmla="*/ 4 w 387"/>
                  <a:gd name="T55" fmla="*/ 4 h 23"/>
                  <a:gd name="T56" fmla="*/ 2 w 387"/>
                  <a:gd name="T57" fmla="*/ 2 h 23"/>
                  <a:gd name="T58" fmla="*/ 0 w 387"/>
                  <a:gd name="T59" fmla="*/ 0 h 23"/>
                  <a:gd name="T60" fmla="*/ 17 w 387"/>
                  <a:gd name="T61" fmla="*/ 2 h 23"/>
                  <a:gd name="T62" fmla="*/ 17 w 387"/>
                  <a:gd name="T63" fmla="*/ 4 h 23"/>
                  <a:gd name="T64" fmla="*/ 15 w 387"/>
                  <a:gd name="T65" fmla="*/ 6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Freeform 1095"/>
              <p:cNvSpPr>
                <a:spLocks noEditPoints="1" noChangeArrowhead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87 w 387"/>
                  <a:gd name="T9" fmla="*/ 19 h 23"/>
                  <a:gd name="T10" fmla="*/ 387 w 387"/>
                  <a:gd name="T11" fmla="*/ 21 h 23"/>
                  <a:gd name="T12" fmla="*/ 387 w 387"/>
                  <a:gd name="T13" fmla="*/ 23 h 23"/>
                  <a:gd name="T14" fmla="*/ 361 w 387"/>
                  <a:gd name="T15" fmla="*/ 23 h 23"/>
                  <a:gd name="T16" fmla="*/ 349 w 387"/>
                  <a:gd name="T17" fmla="*/ 21 h 23"/>
                  <a:gd name="T18" fmla="*/ 349 w 387"/>
                  <a:gd name="T19" fmla="*/ 19 h 23"/>
                  <a:gd name="T20" fmla="*/ 349 w 387"/>
                  <a:gd name="T21" fmla="*/ 17 h 23"/>
                  <a:gd name="T22" fmla="*/ 363 w 387"/>
                  <a:gd name="T23" fmla="*/ 17 h 23"/>
                  <a:gd name="T24" fmla="*/ 361 w 387"/>
                  <a:gd name="T25" fmla="*/ 21 h 23"/>
                  <a:gd name="T26" fmla="*/ 361 w 387"/>
                  <a:gd name="T27" fmla="*/ 23 h 23"/>
                  <a:gd name="T28" fmla="*/ 345 w 387"/>
                  <a:gd name="T29" fmla="*/ 21 h 23"/>
                  <a:gd name="T30" fmla="*/ 294 w 387"/>
                  <a:gd name="T31" fmla="*/ 19 h 23"/>
                  <a:gd name="T32" fmla="*/ 294 w 387"/>
                  <a:gd name="T33" fmla="*/ 17 h 23"/>
                  <a:gd name="T34" fmla="*/ 294 w 387"/>
                  <a:gd name="T35" fmla="*/ 19 h 23"/>
                  <a:gd name="T36" fmla="*/ 228 w 387"/>
                  <a:gd name="T37" fmla="*/ 15 h 23"/>
                  <a:gd name="T38" fmla="*/ 230 w 387"/>
                  <a:gd name="T39" fmla="*/ 15 h 23"/>
                  <a:gd name="T40" fmla="*/ 230 w 387"/>
                  <a:gd name="T41" fmla="*/ 14 h 23"/>
                  <a:gd name="T42" fmla="*/ 232 w 387"/>
                  <a:gd name="T43" fmla="*/ 12 h 23"/>
                  <a:gd name="T44" fmla="*/ 347 w 387"/>
                  <a:gd name="T45" fmla="*/ 17 h 23"/>
                  <a:gd name="T46" fmla="*/ 345 w 387"/>
                  <a:gd name="T47" fmla="*/ 19 h 23"/>
                  <a:gd name="T48" fmla="*/ 345 w 387"/>
                  <a:gd name="T49" fmla="*/ 21 h 23"/>
                  <a:gd name="T50" fmla="*/ 17 w 387"/>
                  <a:gd name="T51" fmla="*/ 6 h 23"/>
                  <a:gd name="T52" fmla="*/ 2 w 387"/>
                  <a:gd name="T53" fmla="*/ 4 h 23"/>
                  <a:gd name="T54" fmla="*/ 0 w 387"/>
                  <a:gd name="T55" fmla="*/ 2 h 23"/>
                  <a:gd name="T56" fmla="*/ 0 w 387"/>
                  <a:gd name="T57" fmla="*/ 0 h 23"/>
                  <a:gd name="T58" fmla="*/ 17 w 387"/>
                  <a:gd name="T59" fmla="*/ 2 h 23"/>
                  <a:gd name="T60" fmla="*/ 17 w 387"/>
                  <a:gd name="T61" fmla="*/ 4 h 23"/>
                  <a:gd name="T62" fmla="*/ 17 w 387"/>
                  <a:gd name="T63" fmla="*/ 6 h 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Freeform 1096"/>
              <p:cNvSpPr>
                <a:spLocks noEditPoints="1" noChangeArrowhead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19 w 389"/>
                  <a:gd name="T49" fmla="*/ 4 h 23"/>
                  <a:gd name="T50" fmla="*/ 19 w 389"/>
                  <a:gd name="T51" fmla="*/ 6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Freeform 1097"/>
              <p:cNvSpPr>
                <a:spLocks noEditPoints="1" noChangeArrowhead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234 w 389"/>
                  <a:gd name="T25" fmla="*/ 15 h 22"/>
                  <a:gd name="T26" fmla="*/ 236 w 389"/>
                  <a:gd name="T27" fmla="*/ 13 h 22"/>
                  <a:gd name="T28" fmla="*/ 236 w 389"/>
                  <a:gd name="T29" fmla="*/ 11 h 22"/>
                  <a:gd name="T30" fmla="*/ 365 w 389"/>
                  <a:gd name="T31" fmla="*/ 17 h 22"/>
                  <a:gd name="T32" fmla="*/ 365 w 389"/>
                  <a:gd name="T33" fmla="*/ 18 h 22"/>
                  <a:gd name="T34" fmla="*/ 365 w 389"/>
                  <a:gd name="T35" fmla="*/ 20 h 22"/>
                  <a:gd name="T36" fmla="*/ 19 w 389"/>
                  <a:gd name="T37" fmla="*/ 5 h 22"/>
                  <a:gd name="T38" fmla="*/ 2 w 389"/>
                  <a:gd name="T39" fmla="*/ 3 h 22"/>
                  <a:gd name="T40" fmla="*/ 0 w 389"/>
                  <a:gd name="T41" fmla="*/ 1 h 22"/>
                  <a:gd name="T42" fmla="*/ 0 w 389"/>
                  <a:gd name="T43" fmla="*/ 0 h 22"/>
                  <a:gd name="T44" fmla="*/ 21 w 389"/>
                  <a:gd name="T45" fmla="*/ 0 h 22"/>
                  <a:gd name="T46" fmla="*/ 21 w 389"/>
                  <a:gd name="T47" fmla="*/ 3 h 22"/>
                  <a:gd name="T48" fmla="*/ 19 w 389"/>
                  <a:gd name="T49" fmla="*/ 5 h 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Freeform 1098"/>
              <p:cNvSpPr>
                <a:spLocks noEditPoints="1" noChangeArrowhead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9 h 22"/>
                  <a:gd name="T26" fmla="*/ 367 w 391"/>
                  <a:gd name="T27" fmla="*/ 20 h 22"/>
                  <a:gd name="T28" fmla="*/ 23 w 391"/>
                  <a:gd name="T29" fmla="*/ 5 h 22"/>
                  <a:gd name="T30" fmla="*/ 2 w 391"/>
                  <a:gd name="T31" fmla="*/ 3 h 22"/>
                  <a:gd name="T32" fmla="*/ 2 w 391"/>
                  <a:gd name="T33" fmla="*/ 2 h 22"/>
                  <a:gd name="T34" fmla="*/ 0 w 391"/>
                  <a:gd name="T35" fmla="*/ 0 h 22"/>
                  <a:gd name="T36" fmla="*/ 25 w 391"/>
                  <a:gd name="T37" fmla="*/ 0 h 22"/>
                  <a:gd name="T38" fmla="*/ 23 w 391"/>
                  <a:gd name="T39" fmla="*/ 3 h 22"/>
                  <a:gd name="T40" fmla="*/ 23 w 391"/>
                  <a:gd name="T41" fmla="*/ 5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Freeform 1099"/>
              <p:cNvSpPr>
                <a:spLocks noEditPoints="1" noChangeArrowhead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24 w 392"/>
                  <a:gd name="T29" fmla="*/ 4 h 22"/>
                  <a:gd name="T30" fmla="*/ 3 w 392"/>
                  <a:gd name="T31" fmla="*/ 4 h 22"/>
                  <a:gd name="T32" fmla="*/ 1 w 392"/>
                  <a:gd name="T33" fmla="*/ 2 h 22"/>
                  <a:gd name="T34" fmla="*/ 0 w 392"/>
                  <a:gd name="T35" fmla="*/ 0 h 22"/>
                  <a:gd name="T36" fmla="*/ 26 w 392"/>
                  <a:gd name="T37" fmla="*/ 0 h 22"/>
                  <a:gd name="T38" fmla="*/ 26 w 392"/>
                  <a:gd name="T39" fmla="*/ 2 h 22"/>
                  <a:gd name="T40" fmla="*/ 24 w 392"/>
                  <a:gd name="T41" fmla="*/ 4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Freeform 1100"/>
              <p:cNvSpPr>
                <a:spLocks noEditPoints="1" noChangeArrowhead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1 w 392"/>
                  <a:gd name="T9" fmla="*/ 17 h 23"/>
                  <a:gd name="T10" fmla="*/ 392 w 392"/>
                  <a:gd name="T11" fmla="*/ 19 h 23"/>
                  <a:gd name="T12" fmla="*/ 392 w 392"/>
                  <a:gd name="T13" fmla="*/ 21 h 23"/>
                  <a:gd name="T14" fmla="*/ 392 w 392"/>
                  <a:gd name="T15" fmla="*/ 23 h 23"/>
                  <a:gd name="T16" fmla="*/ 368 w 392"/>
                  <a:gd name="T17" fmla="*/ 21 h 23"/>
                  <a:gd name="T18" fmla="*/ 240 w 392"/>
                  <a:gd name="T19" fmla="*/ 15 h 23"/>
                  <a:gd name="T20" fmla="*/ 242 w 392"/>
                  <a:gd name="T21" fmla="*/ 13 h 23"/>
                  <a:gd name="T22" fmla="*/ 242 w 392"/>
                  <a:gd name="T23" fmla="*/ 11 h 23"/>
                  <a:gd name="T24" fmla="*/ 368 w 392"/>
                  <a:gd name="T25" fmla="*/ 17 h 23"/>
                  <a:gd name="T26" fmla="*/ 368 w 392"/>
                  <a:gd name="T27" fmla="*/ 19 h 23"/>
                  <a:gd name="T28" fmla="*/ 368 w 392"/>
                  <a:gd name="T29" fmla="*/ 21 h 23"/>
                  <a:gd name="T30" fmla="*/ 26 w 392"/>
                  <a:gd name="T31" fmla="*/ 4 h 23"/>
                  <a:gd name="T32" fmla="*/ 1 w 392"/>
                  <a:gd name="T33" fmla="*/ 4 h 23"/>
                  <a:gd name="T34" fmla="*/ 0 w 392"/>
                  <a:gd name="T35" fmla="*/ 2 h 23"/>
                  <a:gd name="T36" fmla="*/ 0 w 392"/>
                  <a:gd name="T37" fmla="*/ 0 h 23"/>
                  <a:gd name="T38" fmla="*/ 28 w 392"/>
                  <a:gd name="T39" fmla="*/ 0 h 23"/>
                  <a:gd name="T40" fmla="*/ 26 w 392"/>
                  <a:gd name="T41" fmla="*/ 2 h 23"/>
                  <a:gd name="T42" fmla="*/ 26 w 392"/>
                  <a:gd name="T43" fmla="*/ 4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Freeform 1101"/>
              <p:cNvSpPr>
                <a:spLocks noEditPoints="1" noChangeArrowhead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3 w 394"/>
                  <a:gd name="T5" fmla="*/ 21 h 25"/>
                  <a:gd name="T6" fmla="*/ 371 w 394"/>
                  <a:gd name="T7" fmla="*/ 19 h 25"/>
                  <a:gd name="T8" fmla="*/ 394 w 394"/>
                  <a:gd name="T9" fmla="*/ 21 h 25"/>
                  <a:gd name="T10" fmla="*/ 394 w 394"/>
                  <a:gd name="T11" fmla="*/ 23 h 25"/>
                  <a:gd name="T12" fmla="*/ 394 w 394"/>
                  <a:gd name="T13" fmla="*/ 25 h 25"/>
                  <a:gd name="T14" fmla="*/ 370 w 394"/>
                  <a:gd name="T15" fmla="*/ 23 h 25"/>
                  <a:gd name="T16" fmla="*/ 244 w 394"/>
                  <a:gd name="T17" fmla="*/ 17 h 25"/>
                  <a:gd name="T18" fmla="*/ 244 w 394"/>
                  <a:gd name="T19" fmla="*/ 15 h 25"/>
                  <a:gd name="T20" fmla="*/ 246 w 394"/>
                  <a:gd name="T21" fmla="*/ 13 h 25"/>
                  <a:gd name="T22" fmla="*/ 370 w 394"/>
                  <a:gd name="T23" fmla="*/ 19 h 25"/>
                  <a:gd name="T24" fmla="*/ 370 w 394"/>
                  <a:gd name="T25" fmla="*/ 21 h 25"/>
                  <a:gd name="T26" fmla="*/ 370 w 394"/>
                  <a:gd name="T27" fmla="*/ 23 h 25"/>
                  <a:gd name="T28" fmla="*/ 28 w 394"/>
                  <a:gd name="T29" fmla="*/ 6 h 25"/>
                  <a:gd name="T30" fmla="*/ 2 w 394"/>
                  <a:gd name="T31" fmla="*/ 6 h 25"/>
                  <a:gd name="T32" fmla="*/ 2 w 394"/>
                  <a:gd name="T33" fmla="*/ 4 h 25"/>
                  <a:gd name="T34" fmla="*/ 0 w 394"/>
                  <a:gd name="T35" fmla="*/ 0 h 25"/>
                  <a:gd name="T36" fmla="*/ 32 w 394"/>
                  <a:gd name="T37" fmla="*/ 2 h 25"/>
                  <a:gd name="T38" fmla="*/ 30 w 394"/>
                  <a:gd name="T39" fmla="*/ 4 h 25"/>
                  <a:gd name="T40" fmla="*/ 28 w 394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Freeform 1102"/>
              <p:cNvSpPr>
                <a:spLocks noEditPoints="1" noChangeArrowhead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34 w 396"/>
                  <a:gd name="T33" fmla="*/ 2 h 25"/>
                  <a:gd name="T34" fmla="*/ 32 w 396"/>
                  <a:gd name="T35" fmla="*/ 4 h 25"/>
                  <a:gd name="T36" fmla="*/ 32 w 396"/>
                  <a:gd name="T37" fmla="*/ 6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Freeform 1103"/>
              <p:cNvSpPr>
                <a:spLocks noEditPoints="1" noChangeArrowhead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3 h 25"/>
                  <a:gd name="T8" fmla="*/ 250 w 400"/>
                  <a:gd name="T9" fmla="*/ 17 h 25"/>
                  <a:gd name="T10" fmla="*/ 252 w 400"/>
                  <a:gd name="T11" fmla="*/ 15 h 25"/>
                  <a:gd name="T12" fmla="*/ 252 w 400"/>
                  <a:gd name="T13" fmla="*/ 14 h 25"/>
                  <a:gd name="T14" fmla="*/ 400 w 400"/>
                  <a:gd name="T15" fmla="*/ 19 h 25"/>
                  <a:gd name="T16" fmla="*/ 400 w 400"/>
                  <a:gd name="T17" fmla="*/ 21 h 25"/>
                  <a:gd name="T18" fmla="*/ 398 w 400"/>
                  <a:gd name="T19" fmla="*/ 23 h 25"/>
                  <a:gd name="T20" fmla="*/ 398 w 400"/>
                  <a:gd name="T21" fmla="*/ 25 h 25"/>
                  <a:gd name="T22" fmla="*/ 36 w 400"/>
                  <a:gd name="T23" fmla="*/ 6 h 25"/>
                  <a:gd name="T24" fmla="*/ 4 w 400"/>
                  <a:gd name="T25" fmla="*/ 4 h 25"/>
                  <a:gd name="T26" fmla="*/ 2 w 400"/>
                  <a:gd name="T27" fmla="*/ 2 h 25"/>
                  <a:gd name="T28" fmla="*/ 0 w 400"/>
                  <a:gd name="T29" fmla="*/ 0 h 25"/>
                  <a:gd name="T30" fmla="*/ 38 w 400"/>
                  <a:gd name="T31" fmla="*/ 2 h 25"/>
                  <a:gd name="T32" fmla="*/ 36 w 400"/>
                  <a:gd name="T33" fmla="*/ 4 h 25"/>
                  <a:gd name="T34" fmla="*/ 36 w 400"/>
                  <a:gd name="T35" fmla="*/ 6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Freeform 1104"/>
              <p:cNvSpPr>
                <a:spLocks noEditPoints="1" noChangeArrowhead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0 w 402"/>
                  <a:gd name="T15" fmla="*/ 25 h 25"/>
                  <a:gd name="T16" fmla="*/ 38 w 402"/>
                  <a:gd name="T17" fmla="*/ 6 h 25"/>
                  <a:gd name="T18" fmla="*/ 4 w 402"/>
                  <a:gd name="T19" fmla="*/ 4 h 25"/>
                  <a:gd name="T20" fmla="*/ 2 w 402"/>
                  <a:gd name="T21" fmla="*/ 2 h 25"/>
                  <a:gd name="T22" fmla="*/ 0 w 402"/>
                  <a:gd name="T23" fmla="*/ 0 h 25"/>
                  <a:gd name="T24" fmla="*/ 40 w 402"/>
                  <a:gd name="T25" fmla="*/ 2 h 25"/>
                  <a:gd name="T26" fmla="*/ 40 w 402"/>
                  <a:gd name="T27" fmla="*/ 4 h 25"/>
                  <a:gd name="T28" fmla="*/ 38 w 402"/>
                  <a:gd name="T29" fmla="*/ 6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Freeform 1105"/>
              <p:cNvSpPr>
                <a:spLocks noEditPoints="1" noChangeArrowhead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Freeform 1106"/>
              <p:cNvSpPr>
                <a:spLocks noEditPoints="1" noChangeArrowhead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Freeform 1107"/>
              <p:cNvSpPr>
                <a:spLocks noEditPoints="1" noChangeArrowhead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Freeform 1108"/>
              <p:cNvSpPr>
                <a:spLocks noEditPoints="1" noChangeArrowhead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Freeform 1109"/>
              <p:cNvSpPr>
                <a:spLocks noEditPoints="1" noChangeArrowhead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Freeform 1110"/>
              <p:cNvSpPr>
                <a:spLocks noEditPoints="1" noChangeArrowhead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Freeform 1111"/>
              <p:cNvSpPr>
                <a:spLocks noEditPoints="1" noChangeArrowhead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Freeform 1112"/>
              <p:cNvSpPr>
                <a:spLocks noEditPoints="1" noChangeArrowhead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Freeform 1113"/>
              <p:cNvSpPr>
                <a:spLocks noEditPoints="1" noChangeArrowhead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3 h 25"/>
                  <a:gd name="T14" fmla="*/ 417 w 417"/>
                  <a:gd name="T15" fmla="*/ 25 h 25"/>
                  <a:gd name="T16" fmla="*/ 64 w 417"/>
                  <a:gd name="T17" fmla="*/ 8 h 25"/>
                  <a:gd name="T18" fmla="*/ 4 w 417"/>
                  <a:gd name="T19" fmla="*/ 4 h 25"/>
                  <a:gd name="T20" fmla="*/ 2 w 417"/>
                  <a:gd name="T21" fmla="*/ 2 h 25"/>
                  <a:gd name="T22" fmla="*/ 0 w 417"/>
                  <a:gd name="T23" fmla="*/ 0 h 25"/>
                  <a:gd name="T24" fmla="*/ 66 w 417"/>
                  <a:gd name="T25" fmla="*/ 4 h 25"/>
                  <a:gd name="T26" fmla="*/ 64 w 417"/>
                  <a:gd name="T27" fmla="*/ 6 h 25"/>
                  <a:gd name="T28" fmla="*/ 64 w 417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Freeform 1114"/>
              <p:cNvSpPr>
                <a:spLocks noEditPoints="1" noChangeArrowhead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9 w 419"/>
                  <a:gd name="T11" fmla="*/ 22 h 24"/>
                  <a:gd name="T12" fmla="*/ 419 w 419"/>
                  <a:gd name="T13" fmla="*/ 24 h 24"/>
                  <a:gd name="T14" fmla="*/ 66 w 419"/>
                  <a:gd name="T15" fmla="*/ 7 h 24"/>
                  <a:gd name="T16" fmla="*/ 4 w 419"/>
                  <a:gd name="T17" fmla="*/ 3 h 24"/>
                  <a:gd name="T18" fmla="*/ 2 w 419"/>
                  <a:gd name="T19" fmla="*/ 1 h 24"/>
                  <a:gd name="T20" fmla="*/ 0 w 419"/>
                  <a:gd name="T21" fmla="*/ 0 h 24"/>
                  <a:gd name="T22" fmla="*/ 70 w 419"/>
                  <a:gd name="T23" fmla="*/ 3 h 24"/>
                  <a:gd name="T24" fmla="*/ 68 w 419"/>
                  <a:gd name="T25" fmla="*/ 5 h 24"/>
                  <a:gd name="T26" fmla="*/ 66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Freeform 1115"/>
              <p:cNvSpPr>
                <a:spLocks noEditPoints="1" noChangeArrowhead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" name="Freeform 1116"/>
              <p:cNvSpPr>
                <a:spLocks noEditPoints="1" noChangeArrowhead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" name="Freeform 1117"/>
              <p:cNvSpPr>
                <a:spLocks noEditPoints="1" noChangeArrowhead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" name="Freeform 1118"/>
              <p:cNvSpPr>
                <a:spLocks noEditPoints="1" noChangeArrowhead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" name="Freeform 1119"/>
              <p:cNvSpPr>
                <a:spLocks noEditPoints="1" noChangeArrowhead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6 h 25"/>
                  <a:gd name="T26" fmla="*/ 85 w 428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Freeform 1120"/>
              <p:cNvSpPr>
                <a:spLocks noEditPoints="1" noChangeArrowhead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91 w 429"/>
                  <a:gd name="T23" fmla="*/ 4 h 25"/>
                  <a:gd name="T24" fmla="*/ 89 w 429"/>
                  <a:gd name="T25" fmla="*/ 6 h 25"/>
                  <a:gd name="T26" fmla="*/ 89 w 429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" name="Freeform 1121"/>
              <p:cNvSpPr>
                <a:spLocks noEditPoints="1" noChangeArrowhead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2 w 431"/>
                  <a:gd name="T21" fmla="*/ 0 h 25"/>
                  <a:gd name="T22" fmla="*/ 0 w 431"/>
                  <a:gd name="T23" fmla="*/ 0 h 25"/>
                  <a:gd name="T24" fmla="*/ 93 w 431"/>
                  <a:gd name="T25" fmla="*/ 4 h 25"/>
                  <a:gd name="T26" fmla="*/ 93 w 431"/>
                  <a:gd name="T27" fmla="*/ 6 h 25"/>
                  <a:gd name="T28" fmla="*/ 91 w 431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" name="Freeform 1122"/>
              <p:cNvSpPr>
                <a:spLocks noEditPoints="1" noChangeArrowhead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" name="Freeform 1123"/>
              <p:cNvSpPr>
                <a:spLocks noEditPoints="1" noChangeArrowhead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9 w 429"/>
                  <a:gd name="T11" fmla="*/ 22 h 24"/>
                  <a:gd name="T12" fmla="*/ 429 w 429"/>
                  <a:gd name="T13" fmla="*/ 24 h 24"/>
                  <a:gd name="T14" fmla="*/ 95 w 429"/>
                  <a:gd name="T15" fmla="*/ 7 h 24"/>
                  <a:gd name="T16" fmla="*/ 2 w 429"/>
                  <a:gd name="T17" fmla="*/ 3 h 24"/>
                  <a:gd name="T18" fmla="*/ 0 w 429"/>
                  <a:gd name="T19" fmla="*/ 1 h 24"/>
                  <a:gd name="T20" fmla="*/ 0 w 429"/>
                  <a:gd name="T21" fmla="*/ 0 h 24"/>
                  <a:gd name="T22" fmla="*/ 97 w 429"/>
                  <a:gd name="T23" fmla="*/ 3 h 24"/>
                  <a:gd name="T24" fmla="*/ 97 w 429"/>
                  <a:gd name="T25" fmla="*/ 5 h 24"/>
                  <a:gd name="T26" fmla="*/ 95 w 42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" name="Freeform 1124"/>
              <p:cNvSpPr>
                <a:spLocks noEditPoints="1" noChangeArrowhead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0 h 26"/>
                  <a:gd name="T28" fmla="*/ 99 w 429"/>
                  <a:gd name="T29" fmla="*/ 5 h 26"/>
                  <a:gd name="T30" fmla="*/ 97 w 429"/>
                  <a:gd name="T31" fmla="*/ 7 h 26"/>
                  <a:gd name="T32" fmla="*/ 97 w 429"/>
                  <a:gd name="T33" fmla="*/ 9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" name="Freeform 1125"/>
              <p:cNvSpPr>
                <a:spLocks noEditPoints="1" noChangeArrowhead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2 h 26"/>
                  <a:gd name="T22" fmla="*/ 2 w 427"/>
                  <a:gd name="T23" fmla="*/ 0 h 26"/>
                  <a:gd name="T24" fmla="*/ 101 w 427"/>
                  <a:gd name="T25" fmla="*/ 6 h 26"/>
                  <a:gd name="T26" fmla="*/ 99 w 427"/>
                  <a:gd name="T27" fmla="*/ 7 h 26"/>
                  <a:gd name="T28" fmla="*/ 97 w 427"/>
                  <a:gd name="T29" fmla="*/ 9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1" name="Freeform 1126"/>
              <p:cNvSpPr>
                <a:spLocks noEditPoints="1" noChangeArrowhead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Freeform 1127"/>
              <p:cNvSpPr>
                <a:spLocks noEditPoints="1" noChangeArrowhead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99 w 423"/>
                  <a:gd name="T17" fmla="*/ 10 h 25"/>
                  <a:gd name="T18" fmla="*/ 0 w 423"/>
                  <a:gd name="T19" fmla="*/ 4 h 25"/>
                  <a:gd name="T20" fmla="*/ 0 w 423"/>
                  <a:gd name="T21" fmla="*/ 2 h 25"/>
                  <a:gd name="T22" fmla="*/ 2 w 423"/>
                  <a:gd name="T23" fmla="*/ 0 h 25"/>
                  <a:gd name="T24" fmla="*/ 100 w 423"/>
                  <a:gd name="T25" fmla="*/ 6 h 25"/>
                  <a:gd name="T26" fmla="*/ 99 w 423"/>
                  <a:gd name="T27" fmla="*/ 8 h 25"/>
                  <a:gd name="T28" fmla="*/ 99 w 423"/>
                  <a:gd name="T29" fmla="*/ 1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3" name="Freeform 1128"/>
              <p:cNvSpPr>
                <a:spLocks noEditPoints="1" noChangeArrowhead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99 w 423"/>
                  <a:gd name="T15" fmla="*/ 10 h 25"/>
                  <a:gd name="T16" fmla="*/ 0 w 423"/>
                  <a:gd name="T17" fmla="*/ 4 h 25"/>
                  <a:gd name="T18" fmla="*/ 2 w 423"/>
                  <a:gd name="T19" fmla="*/ 2 h 25"/>
                  <a:gd name="T20" fmla="*/ 4 w 423"/>
                  <a:gd name="T21" fmla="*/ 0 h 25"/>
                  <a:gd name="T22" fmla="*/ 100 w 423"/>
                  <a:gd name="T23" fmla="*/ 6 h 25"/>
                  <a:gd name="T24" fmla="*/ 100 w 423"/>
                  <a:gd name="T25" fmla="*/ 8 h 25"/>
                  <a:gd name="T26" fmla="*/ 99 w 423"/>
                  <a:gd name="T27" fmla="*/ 1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4" name="Freeform 1129"/>
              <p:cNvSpPr>
                <a:spLocks noEditPoints="1" noChangeArrowhead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1 w 438"/>
                  <a:gd name="T11" fmla="*/ 21 h 25"/>
                  <a:gd name="T12" fmla="*/ 417 w 438"/>
                  <a:gd name="T13" fmla="*/ 23 h 25"/>
                  <a:gd name="T14" fmla="*/ 419 w 438"/>
                  <a:gd name="T15" fmla="*/ 23 h 25"/>
                  <a:gd name="T16" fmla="*/ 419 w 438"/>
                  <a:gd name="T17" fmla="*/ 25 h 25"/>
                  <a:gd name="T18" fmla="*/ 98 w 438"/>
                  <a:gd name="T19" fmla="*/ 10 h 25"/>
                  <a:gd name="T20" fmla="*/ 0 w 438"/>
                  <a:gd name="T21" fmla="*/ 4 h 25"/>
                  <a:gd name="T22" fmla="*/ 2 w 438"/>
                  <a:gd name="T23" fmla="*/ 2 h 25"/>
                  <a:gd name="T24" fmla="*/ 2 w 438"/>
                  <a:gd name="T25" fmla="*/ 0 h 25"/>
                  <a:gd name="T26" fmla="*/ 100 w 438"/>
                  <a:gd name="T27" fmla="*/ 6 h 25"/>
                  <a:gd name="T28" fmla="*/ 98 w 438"/>
                  <a:gd name="T29" fmla="*/ 8 h 25"/>
                  <a:gd name="T30" fmla="*/ 98 w 438"/>
                  <a:gd name="T31" fmla="*/ 10 h 25"/>
                  <a:gd name="T32" fmla="*/ 430 w 438"/>
                  <a:gd name="T33" fmla="*/ 21 h 25"/>
                  <a:gd name="T34" fmla="*/ 438 w 438"/>
                  <a:gd name="T35" fmla="*/ 21 h 25"/>
                  <a:gd name="T36" fmla="*/ 438 w 438"/>
                  <a:gd name="T37" fmla="*/ 23 h 25"/>
                  <a:gd name="T38" fmla="*/ 434 w 438"/>
                  <a:gd name="T39" fmla="*/ 23 h 25"/>
                  <a:gd name="T40" fmla="*/ 430 w 438"/>
                  <a:gd name="T41" fmla="*/ 21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5" name="Freeform 1130"/>
              <p:cNvSpPr>
                <a:spLocks noEditPoints="1" noChangeArrowhead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0 w 436"/>
                  <a:gd name="T13" fmla="*/ 25 h 25"/>
                  <a:gd name="T14" fmla="*/ 425 w 436"/>
                  <a:gd name="T15" fmla="*/ 23 h 25"/>
                  <a:gd name="T16" fmla="*/ 419 w 436"/>
                  <a:gd name="T17" fmla="*/ 23 h 25"/>
                  <a:gd name="T18" fmla="*/ 415 w 436"/>
                  <a:gd name="T19" fmla="*/ 25 h 25"/>
                  <a:gd name="T20" fmla="*/ 96 w 436"/>
                  <a:gd name="T21" fmla="*/ 10 h 25"/>
                  <a:gd name="T22" fmla="*/ 0 w 436"/>
                  <a:gd name="T23" fmla="*/ 4 h 25"/>
                  <a:gd name="T24" fmla="*/ 0 w 436"/>
                  <a:gd name="T25" fmla="*/ 2 h 25"/>
                  <a:gd name="T26" fmla="*/ 2 w 436"/>
                  <a:gd name="T27" fmla="*/ 0 h 25"/>
                  <a:gd name="T28" fmla="*/ 98 w 436"/>
                  <a:gd name="T29" fmla="*/ 6 h 25"/>
                  <a:gd name="T30" fmla="*/ 98 w 436"/>
                  <a:gd name="T31" fmla="*/ 8 h 25"/>
                  <a:gd name="T32" fmla="*/ 96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6" name="Freeform 1131"/>
              <p:cNvSpPr>
                <a:spLocks noEditPoints="1" noChangeArrowhead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Freeform 1132"/>
              <p:cNvSpPr>
                <a:spLocks noEditPoints="1" noChangeArrowhead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Freeform 1133"/>
              <p:cNvSpPr>
                <a:spLocks noEditPoints="1" noChangeArrowhead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Freeform 1134"/>
              <p:cNvSpPr>
                <a:spLocks noEditPoints="1" noChangeArrowhead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0" name="Freeform 1135"/>
              <p:cNvSpPr>
                <a:spLocks noEditPoints="1" noChangeArrowhead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4 w 423"/>
                  <a:gd name="T23" fmla="*/ 0 h 25"/>
                  <a:gd name="T24" fmla="*/ 101 w 423"/>
                  <a:gd name="T25" fmla="*/ 4 h 25"/>
                  <a:gd name="T26" fmla="*/ 99 w 423"/>
                  <a:gd name="T27" fmla="*/ 6 h 25"/>
                  <a:gd name="T28" fmla="*/ 97 w 423"/>
                  <a:gd name="T29" fmla="*/ 9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1" name="Freeform 1136"/>
              <p:cNvSpPr>
                <a:spLocks noEditPoints="1" noChangeArrowhead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416 w 420"/>
                  <a:gd name="T11" fmla="*/ 21 h 25"/>
                  <a:gd name="T12" fmla="*/ 418 w 420"/>
                  <a:gd name="T13" fmla="*/ 23 h 25"/>
                  <a:gd name="T14" fmla="*/ 420 w 420"/>
                  <a:gd name="T15" fmla="*/ 25 h 25"/>
                  <a:gd name="T16" fmla="*/ 97 w 420"/>
                  <a:gd name="T17" fmla="*/ 8 h 25"/>
                  <a:gd name="T18" fmla="*/ 0 w 420"/>
                  <a:gd name="T19" fmla="*/ 4 h 25"/>
                  <a:gd name="T20" fmla="*/ 0 w 420"/>
                  <a:gd name="T21" fmla="*/ 2 h 25"/>
                  <a:gd name="T22" fmla="*/ 2 w 420"/>
                  <a:gd name="T23" fmla="*/ 2 h 25"/>
                  <a:gd name="T24" fmla="*/ 2 w 420"/>
                  <a:gd name="T25" fmla="*/ 0 h 25"/>
                  <a:gd name="T26" fmla="*/ 99 w 420"/>
                  <a:gd name="T27" fmla="*/ 4 h 25"/>
                  <a:gd name="T28" fmla="*/ 99 w 420"/>
                  <a:gd name="T29" fmla="*/ 6 h 25"/>
                  <a:gd name="T30" fmla="*/ 97 w 420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2" name="Freeform 1137"/>
              <p:cNvSpPr>
                <a:spLocks noEditPoints="1" noChangeArrowhead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7 h 25"/>
                  <a:gd name="T8" fmla="*/ 309 w 416"/>
                  <a:gd name="T9" fmla="*/ 15 h 25"/>
                  <a:gd name="T10" fmla="*/ 412 w 416"/>
                  <a:gd name="T11" fmla="*/ 19 h 25"/>
                  <a:gd name="T12" fmla="*/ 414 w 416"/>
                  <a:gd name="T13" fmla="*/ 21 h 25"/>
                  <a:gd name="T14" fmla="*/ 416 w 416"/>
                  <a:gd name="T15" fmla="*/ 25 h 25"/>
                  <a:gd name="T16" fmla="*/ 97 w 416"/>
                  <a:gd name="T17" fmla="*/ 8 h 25"/>
                  <a:gd name="T18" fmla="*/ 0 w 416"/>
                  <a:gd name="T19" fmla="*/ 4 h 25"/>
                  <a:gd name="T20" fmla="*/ 0 w 416"/>
                  <a:gd name="T21" fmla="*/ 2 h 25"/>
                  <a:gd name="T22" fmla="*/ 2 w 416"/>
                  <a:gd name="T23" fmla="*/ 0 h 25"/>
                  <a:gd name="T24" fmla="*/ 99 w 416"/>
                  <a:gd name="T25" fmla="*/ 4 h 25"/>
                  <a:gd name="T26" fmla="*/ 97 w 416"/>
                  <a:gd name="T27" fmla="*/ 6 h 25"/>
                  <a:gd name="T28" fmla="*/ 97 w 416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Freeform 1138"/>
              <p:cNvSpPr>
                <a:spLocks noEditPoints="1" noChangeArrowhead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Freeform 1139"/>
              <p:cNvSpPr>
                <a:spLocks noEditPoints="1" noChangeArrowhead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21 h 23"/>
                  <a:gd name="T12" fmla="*/ 408 w 410"/>
                  <a:gd name="T13" fmla="*/ 21 h 23"/>
                  <a:gd name="T14" fmla="*/ 410 w 410"/>
                  <a:gd name="T15" fmla="*/ 23 h 23"/>
                  <a:gd name="T16" fmla="*/ 97 w 410"/>
                  <a:gd name="T17" fmla="*/ 8 h 23"/>
                  <a:gd name="T18" fmla="*/ 0 w 410"/>
                  <a:gd name="T19" fmla="*/ 4 h 23"/>
                  <a:gd name="T20" fmla="*/ 2 w 410"/>
                  <a:gd name="T21" fmla="*/ 2 h 23"/>
                  <a:gd name="T22" fmla="*/ 2 w 410"/>
                  <a:gd name="T23" fmla="*/ 0 h 23"/>
                  <a:gd name="T24" fmla="*/ 99 w 410"/>
                  <a:gd name="T25" fmla="*/ 4 h 23"/>
                  <a:gd name="T26" fmla="*/ 99 w 410"/>
                  <a:gd name="T27" fmla="*/ 6 h 23"/>
                  <a:gd name="T28" fmla="*/ 97 w 410"/>
                  <a:gd name="T29" fmla="*/ 8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Freeform 1140"/>
              <p:cNvSpPr>
                <a:spLocks noEditPoints="1" noChangeArrowhead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6 w 406"/>
                  <a:gd name="T15" fmla="*/ 23 h 23"/>
                  <a:gd name="T16" fmla="*/ 97 w 406"/>
                  <a:gd name="T17" fmla="*/ 8 h 23"/>
                  <a:gd name="T18" fmla="*/ 0 w 406"/>
                  <a:gd name="T19" fmla="*/ 4 h 23"/>
                  <a:gd name="T20" fmla="*/ 0 w 406"/>
                  <a:gd name="T21" fmla="*/ 2 h 23"/>
                  <a:gd name="T22" fmla="*/ 2 w 406"/>
                  <a:gd name="T23" fmla="*/ 0 h 23"/>
                  <a:gd name="T24" fmla="*/ 99 w 406"/>
                  <a:gd name="T25" fmla="*/ 4 h 23"/>
                  <a:gd name="T26" fmla="*/ 97 w 406"/>
                  <a:gd name="T27" fmla="*/ 6 h 23"/>
                  <a:gd name="T28" fmla="*/ 97 w 406"/>
                  <a:gd name="T29" fmla="*/ 8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Freeform 1141"/>
              <p:cNvSpPr>
                <a:spLocks noEditPoints="1" noChangeArrowhead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7" name="Freeform 1142"/>
              <p:cNvSpPr>
                <a:spLocks noEditPoints="1" noChangeArrowhead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8" name="Freeform 1143"/>
              <p:cNvSpPr>
                <a:spLocks noEditPoints="1" noChangeArrowhead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9" name="Freeform 1144"/>
              <p:cNvSpPr>
                <a:spLocks noEditPoints="1" noChangeArrowhead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9 h 23"/>
                  <a:gd name="T12" fmla="*/ 354 w 400"/>
                  <a:gd name="T13" fmla="*/ 17 h 23"/>
                  <a:gd name="T14" fmla="*/ 398 w 400"/>
                  <a:gd name="T15" fmla="*/ 19 h 23"/>
                  <a:gd name="T16" fmla="*/ 398 w 400"/>
                  <a:gd name="T17" fmla="*/ 21 h 23"/>
                  <a:gd name="T18" fmla="*/ 400 w 400"/>
                  <a:gd name="T19" fmla="*/ 23 h 23"/>
                  <a:gd name="T20" fmla="*/ 97 w 400"/>
                  <a:gd name="T21" fmla="*/ 7 h 23"/>
                  <a:gd name="T22" fmla="*/ 0 w 400"/>
                  <a:gd name="T23" fmla="*/ 4 h 23"/>
                  <a:gd name="T24" fmla="*/ 2 w 400"/>
                  <a:gd name="T25" fmla="*/ 2 h 23"/>
                  <a:gd name="T26" fmla="*/ 4 w 400"/>
                  <a:gd name="T27" fmla="*/ 0 h 23"/>
                  <a:gd name="T28" fmla="*/ 100 w 400"/>
                  <a:gd name="T29" fmla="*/ 4 h 23"/>
                  <a:gd name="T30" fmla="*/ 98 w 400"/>
                  <a:gd name="T31" fmla="*/ 6 h 23"/>
                  <a:gd name="T32" fmla="*/ 97 w 400"/>
                  <a:gd name="T33" fmla="*/ 7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Freeform 1145"/>
              <p:cNvSpPr>
                <a:spLocks noEditPoints="1" noChangeArrowhead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Freeform 1146"/>
              <p:cNvSpPr>
                <a:spLocks noEditPoints="1" noChangeArrowhead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2" name="Freeform 1147"/>
              <p:cNvSpPr>
                <a:spLocks noEditPoints="1" noChangeArrowhead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Freeform 1148"/>
              <p:cNvSpPr>
                <a:spLocks noEditPoints="1" noChangeArrowhead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Freeform 1149"/>
              <p:cNvSpPr>
                <a:spLocks noEditPoints="1" noChangeArrowhead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Freeform 1150"/>
              <p:cNvSpPr>
                <a:spLocks noEditPoints="1" noChangeArrowhead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2 h 22"/>
                  <a:gd name="T14" fmla="*/ 349 w 383"/>
                  <a:gd name="T15" fmla="*/ 20 h 22"/>
                  <a:gd name="T16" fmla="*/ 302 w 383"/>
                  <a:gd name="T17" fmla="*/ 19 h 22"/>
                  <a:gd name="T18" fmla="*/ 302 w 383"/>
                  <a:gd name="T19" fmla="*/ 17 h 22"/>
                  <a:gd name="T20" fmla="*/ 302 w 383"/>
                  <a:gd name="T21" fmla="*/ 15 h 22"/>
                  <a:gd name="T22" fmla="*/ 351 w 383"/>
                  <a:gd name="T23" fmla="*/ 17 h 22"/>
                  <a:gd name="T24" fmla="*/ 349 w 383"/>
                  <a:gd name="T25" fmla="*/ 19 h 22"/>
                  <a:gd name="T26" fmla="*/ 349 w 383"/>
                  <a:gd name="T27" fmla="*/ 20 h 22"/>
                  <a:gd name="T28" fmla="*/ 97 w 383"/>
                  <a:gd name="T29" fmla="*/ 9 h 22"/>
                  <a:gd name="T30" fmla="*/ 0 w 383"/>
                  <a:gd name="T31" fmla="*/ 3 h 22"/>
                  <a:gd name="T32" fmla="*/ 0 w 383"/>
                  <a:gd name="T33" fmla="*/ 1 h 22"/>
                  <a:gd name="T34" fmla="*/ 2 w 383"/>
                  <a:gd name="T35" fmla="*/ 0 h 22"/>
                  <a:gd name="T36" fmla="*/ 99 w 383"/>
                  <a:gd name="T37" fmla="*/ 5 h 22"/>
                  <a:gd name="T38" fmla="*/ 97 w 383"/>
                  <a:gd name="T39" fmla="*/ 7 h 22"/>
                  <a:gd name="T40" fmla="*/ 97 w 383"/>
                  <a:gd name="T41" fmla="*/ 9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Freeform 1151"/>
              <p:cNvSpPr>
                <a:spLocks noEditPoints="1" noChangeArrowhead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49 w 383"/>
                  <a:gd name="T15" fmla="*/ 21 h 22"/>
                  <a:gd name="T16" fmla="*/ 302 w 383"/>
                  <a:gd name="T17" fmla="*/ 19 h 22"/>
                  <a:gd name="T18" fmla="*/ 302 w 383"/>
                  <a:gd name="T19" fmla="*/ 17 h 22"/>
                  <a:gd name="T20" fmla="*/ 304 w 383"/>
                  <a:gd name="T21" fmla="*/ 15 h 22"/>
                  <a:gd name="T22" fmla="*/ 353 w 383"/>
                  <a:gd name="T23" fmla="*/ 17 h 22"/>
                  <a:gd name="T24" fmla="*/ 351 w 383"/>
                  <a:gd name="T25" fmla="*/ 19 h 22"/>
                  <a:gd name="T26" fmla="*/ 349 w 383"/>
                  <a:gd name="T27" fmla="*/ 21 h 22"/>
                  <a:gd name="T28" fmla="*/ 97 w 383"/>
                  <a:gd name="T29" fmla="*/ 9 h 22"/>
                  <a:gd name="T30" fmla="*/ 0 w 383"/>
                  <a:gd name="T31" fmla="*/ 3 h 22"/>
                  <a:gd name="T32" fmla="*/ 2 w 383"/>
                  <a:gd name="T33" fmla="*/ 2 h 22"/>
                  <a:gd name="T34" fmla="*/ 4 w 383"/>
                  <a:gd name="T35" fmla="*/ 0 h 22"/>
                  <a:gd name="T36" fmla="*/ 101 w 383"/>
                  <a:gd name="T37" fmla="*/ 5 h 22"/>
                  <a:gd name="T38" fmla="*/ 99 w 383"/>
                  <a:gd name="T39" fmla="*/ 7 h 22"/>
                  <a:gd name="T40" fmla="*/ 97 w 383"/>
                  <a:gd name="T41" fmla="*/ 9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7" name="Freeform 1152"/>
              <p:cNvSpPr>
                <a:spLocks noEditPoints="1" noChangeArrowhead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8" name="Freeform 1153"/>
              <p:cNvSpPr>
                <a:spLocks noEditPoints="1" noChangeArrowhead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49 w 378"/>
                  <a:gd name="T25" fmla="*/ 19 h 23"/>
                  <a:gd name="T26" fmla="*/ 349 w 378"/>
                  <a:gd name="T27" fmla="*/ 21 h 23"/>
                  <a:gd name="T28" fmla="*/ 97 w 378"/>
                  <a:gd name="T29" fmla="*/ 9 h 23"/>
                  <a:gd name="T30" fmla="*/ 0 w 378"/>
                  <a:gd name="T31" fmla="*/ 4 h 23"/>
                  <a:gd name="T32" fmla="*/ 2 w 378"/>
                  <a:gd name="T33" fmla="*/ 2 h 23"/>
                  <a:gd name="T34" fmla="*/ 2 w 378"/>
                  <a:gd name="T35" fmla="*/ 0 h 23"/>
                  <a:gd name="T36" fmla="*/ 99 w 378"/>
                  <a:gd name="T37" fmla="*/ 6 h 23"/>
                  <a:gd name="T38" fmla="*/ 99 w 378"/>
                  <a:gd name="T39" fmla="*/ 7 h 23"/>
                  <a:gd name="T40" fmla="*/ 97 w 378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Freeform 1154"/>
              <p:cNvSpPr>
                <a:spLocks noEditPoints="1" noChangeArrowhead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97 w 374"/>
                  <a:gd name="T29" fmla="*/ 9 h 23"/>
                  <a:gd name="T30" fmla="*/ 0 w 374"/>
                  <a:gd name="T31" fmla="*/ 4 h 23"/>
                  <a:gd name="T32" fmla="*/ 0 w 374"/>
                  <a:gd name="T33" fmla="*/ 2 h 23"/>
                  <a:gd name="T34" fmla="*/ 2 w 374"/>
                  <a:gd name="T35" fmla="*/ 0 h 23"/>
                  <a:gd name="T36" fmla="*/ 99 w 374"/>
                  <a:gd name="T37" fmla="*/ 6 h 23"/>
                  <a:gd name="T38" fmla="*/ 97 w 374"/>
                  <a:gd name="T39" fmla="*/ 8 h 23"/>
                  <a:gd name="T40" fmla="*/ 97 w 374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Freeform 1155"/>
              <p:cNvSpPr>
                <a:spLocks noEditPoints="1" noChangeArrowhead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9 w 374"/>
                  <a:gd name="T15" fmla="*/ 21 h 23"/>
                  <a:gd name="T16" fmla="*/ 300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51 w 374"/>
                  <a:gd name="T23" fmla="*/ 17 h 23"/>
                  <a:gd name="T24" fmla="*/ 349 w 374"/>
                  <a:gd name="T25" fmla="*/ 19 h 23"/>
                  <a:gd name="T26" fmla="*/ 349 w 374"/>
                  <a:gd name="T27" fmla="*/ 21 h 23"/>
                  <a:gd name="T28" fmla="*/ 97 w 374"/>
                  <a:gd name="T29" fmla="*/ 10 h 23"/>
                  <a:gd name="T30" fmla="*/ 0 w 374"/>
                  <a:gd name="T31" fmla="*/ 4 h 23"/>
                  <a:gd name="T32" fmla="*/ 2 w 374"/>
                  <a:gd name="T33" fmla="*/ 2 h 23"/>
                  <a:gd name="T34" fmla="*/ 4 w 374"/>
                  <a:gd name="T35" fmla="*/ 0 h 23"/>
                  <a:gd name="T36" fmla="*/ 100 w 374"/>
                  <a:gd name="T37" fmla="*/ 6 h 23"/>
                  <a:gd name="T38" fmla="*/ 99 w 374"/>
                  <a:gd name="T39" fmla="*/ 8 h 23"/>
                  <a:gd name="T40" fmla="*/ 97 w 374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Freeform 1156"/>
              <p:cNvSpPr>
                <a:spLocks noEditPoints="1" noChangeArrowhead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2 w 372"/>
                  <a:gd name="T15" fmla="*/ 23 h 23"/>
                  <a:gd name="T16" fmla="*/ 347 w 372"/>
                  <a:gd name="T17" fmla="*/ 21 h 23"/>
                  <a:gd name="T18" fmla="*/ 298 w 372"/>
                  <a:gd name="T19" fmla="*/ 19 h 23"/>
                  <a:gd name="T20" fmla="*/ 298 w 372"/>
                  <a:gd name="T21" fmla="*/ 17 h 23"/>
                  <a:gd name="T22" fmla="*/ 300 w 372"/>
                  <a:gd name="T23" fmla="*/ 15 h 23"/>
                  <a:gd name="T24" fmla="*/ 351 w 372"/>
                  <a:gd name="T25" fmla="*/ 17 h 23"/>
                  <a:gd name="T26" fmla="*/ 349 w 372"/>
                  <a:gd name="T27" fmla="*/ 19 h 23"/>
                  <a:gd name="T28" fmla="*/ 347 w 372"/>
                  <a:gd name="T29" fmla="*/ 21 h 23"/>
                  <a:gd name="T30" fmla="*/ 97 w 372"/>
                  <a:gd name="T31" fmla="*/ 10 h 23"/>
                  <a:gd name="T32" fmla="*/ 0 w 372"/>
                  <a:gd name="T33" fmla="*/ 4 h 23"/>
                  <a:gd name="T34" fmla="*/ 2 w 372"/>
                  <a:gd name="T35" fmla="*/ 2 h 23"/>
                  <a:gd name="T36" fmla="*/ 2 w 372"/>
                  <a:gd name="T37" fmla="*/ 0 h 23"/>
                  <a:gd name="T38" fmla="*/ 100 w 372"/>
                  <a:gd name="T39" fmla="*/ 4 h 23"/>
                  <a:gd name="T40" fmla="*/ 98 w 372"/>
                  <a:gd name="T41" fmla="*/ 8 h 23"/>
                  <a:gd name="T42" fmla="*/ 97 w 372"/>
                  <a:gd name="T43" fmla="*/ 1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Freeform 1157"/>
              <p:cNvSpPr>
                <a:spLocks noEditPoints="1" noChangeArrowhead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Freeform 1158"/>
              <p:cNvSpPr>
                <a:spLocks noEditPoints="1" noChangeArrowhead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Freeform 1159"/>
              <p:cNvSpPr>
                <a:spLocks noEditPoints="1" noChangeArrowhead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Freeform 1160"/>
              <p:cNvSpPr>
                <a:spLocks noEditPoints="1" noChangeArrowhead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62 w 364"/>
                  <a:gd name="T9" fmla="*/ 17 h 20"/>
                  <a:gd name="T10" fmla="*/ 362 w 364"/>
                  <a:gd name="T11" fmla="*/ 19 h 20"/>
                  <a:gd name="T12" fmla="*/ 364 w 364"/>
                  <a:gd name="T13" fmla="*/ 20 h 20"/>
                  <a:gd name="T14" fmla="*/ 347 w 364"/>
                  <a:gd name="T15" fmla="*/ 20 h 20"/>
                  <a:gd name="T16" fmla="*/ 294 w 364"/>
                  <a:gd name="T17" fmla="*/ 17 h 20"/>
                  <a:gd name="T18" fmla="*/ 294 w 364"/>
                  <a:gd name="T19" fmla="*/ 15 h 20"/>
                  <a:gd name="T20" fmla="*/ 295 w 364"/>
                  <a:gd name="T21" fmla="*/ 13 h 20"/>
                  <a:gd name="T22" fmla="*/ 349 w 364"/>
                  <a:gd name="T23" fmla="*/ 17 h 20"/>
                  <a:gd name="T24" fmla="*/ 347 w 364"/>
                  <a:gd name="T25" fmla="*/ 19 h 20"/>
                  <a:gd name="T26" fmla="*/ 347 w 364"/>
                  <a:gd name="T27" fmla="*/ 20 h 20"/>
                  <a:gd name="T28" fmla="*/ 96 w 364"/>
                  <a:gd name="T29" fmla="*/ 7 h 20"/>
                  <a:gd name="T30" fmla="*/ 0 w 364"/>
                  <a:gd name="T31" fmla="*/ 3 h 20"/>
                  <a:gd name="T32" fmla="*/ 1 w 364"/>
                  <a:gd name="T33" fmla="*/ 1 h 20"/>
                  <a:gd name="T34" fmla="*/ 1 w 364"/>
                  <a:gd name="T35" fmla="*/ 0 h 20"/>
                  <a:gd name="T36" fmla="*/ 100 w 364"/>
                  <a:gd name="T37" fmla="*/ 3 h 20"/>
                  <a:gd name="T38" fmla="*/ 98 w 364"/>
                  <a:gd name="T39" fmla="*/ 5 h 20"/>
                  <a:gd name="T40" fmla="*/ 96 w 364"/>
                  <a:gd name="T41" fmla="*/ 7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6" name="Freeform 1161"/>
              <p:cNvSpPr>
                <a:spLocks noEditPoints="1" noChangeArrowhead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19 h 21"/>
                  <a:gd name="T6" fmla="*/ 351 w 361"/>
                  <a:gd name="T7" fmla="*/ 19 h 21"/>
                  <a:gd name="T8" fmla="*/ 351 w 361"/>
                  <a:gd name="T9" fmla="*/ 17 h 21"/>
                  <a:gd name="T10" fmla="*/ 361 w 361"/>
                  <a:gd name="T11" fmla="*/ 17 h 21"/>
                  <a:gd name="T12" fmla="*/ 361 w 361"/>
                  <a:gd name="T13" fmla="*/ 19 h 21"/>
                  <a:gd name="T14" fmla="*/ 361 w 361"/>
                  <a:gd name="T15" fmla="*/ 21 h 21"/>
                  <a:gd name="T16" fmla="*/ 346 w 361"/>
                  <a:gd name="T17" fmla="*/ 21 h 21"/>
                  <a:gd name="T18" fmla="*/ 293 w 361"/>
                  <a:gd name="T19" fmla="*/ 17 h 21"/>
                  <a:gd name="T20" fmla="*/ 294 w 361"/>
                  <a:gd name="T21" fmla="*/ 15 h 21"/>
                  <a:gd name="T22" fmla="*/ 294 w 361"/>
                  <a:gd name="T23" fmla="*/ 13 h 21"/>
                  <a:gd name="T24" fmla="*/ 348 w 361"/>
                  <a:gd name="T25" fmla="*/ 17 h 21"/>
                  <a:gd name="T26" fmla="*/ 348 w 361"/>
                  <a:gd name="T27" fmla="*/ 19 h 21"/>
                  <a:gd name="T28" fmla="*/ 346 w 361"/>
                  <a:gd name="T29" fmla="*/ 21 h 21"/>
                  <a:gd name="T30" fmla="*/ 97 w 361"/>
                  <a:gd name="T31" fmla="*/ 7 h 21"/>
                  <a:gd name="T32" fmla="*/ 0 w 361"/>
                  <a:gd name="T33" fmla="*/ 3 h 21"/>
                  <a:gd name="T34" fmla="*/ 0 w 361"/>
                  <a:gd name="T35" fmla="*/ 2 h 21"/>
                  <a:gd name="T36" fmla="*/ 2 w 361"/>
                  <a:gd name="T37" fmla="*/ 0 h 21"/>
                  <a:gd name="T38" fmla="*/ 101 w 361"/>
                  <a:gd name="T39" fmla="*/ 3 h 21"/>
                  <a:gd name="T40" fmla="*/ 99 w 361"/>
                  <a:gd name="T41" fmla="*/ 5 h 21"/>
                  <a:gd name="T42" fmla="*/ 97 w 361"/>
                  <a:gd name="T43" fmla="*/ 7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7" name="Freeform 1162"/>
              <p:cNvSpPr>
                <a:spLocks noEditPoints="1" noChangeArrowhead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Freeform 1163"/>
              <p:cNvSpPr>
                <a:spLocks noEditPoints="1" noChangeArrowhead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9" name="Freeform 1164"/>
              <p:cNvSpPr>
                <a:spLocks noEditPoints="1" noChangeArrowhead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9 h 21"/>
                  <a:gd name="T12" fmla="*/ 357 w 357"/>
                  <a:gd name="T13" fmla="*/ 21 h 21"/>
                  <a:gd name="T14" fmla="*/ 344 w 357"/>
                  <a:gd name="T15" fmla="*/ 21 h 21"/>
                  <a:gd name="T16" fmla="*/ 290 w 357"/>
                  <a:gd name="T17" fmla="*/ 17 h 21"/>
                  <a:gd name="T18" fmla="*/ 292 w 357"/>
                  <a:gd name="T19" fmla="*/ 15 h 21"/>
                  <a:gd name="T20" fmla="*/ 292 w 357"/>
                  <a:gd name="T21" fmla="*/ 13 h 21"/>
                  <a:gd name="T22" fmla="*/ 345 w 357"/>
                  <a:gd name="T23" fmla="*/ 15 h 21"/>
                  <a:gd name="T24" fmla="*/ 345 w 357"/>
                  <a:gd name="T25" fmla="*/ 17 h 21"/>
                  <a:gd name="T26" fmla="*/ 344 w 357"/>
                  <a:gd name="T27" fmla="*/ 21 h 21"/>
                  <a:gd name="T28" fmla="*/ 99 w 357"/>
                  <a:gd name="T29" fmla="*/ 8 h 21"/>
                  <a:gd name="T30" fmla="*/ 0 w 357"/>
                  <a:gd name="T31" fmla="*/ 4 h 21"/>
                  <a:gd name="T32" fmla="*/ 2 w 357"/>
                  <a:gd name="T33" fmla="*/ 2 h 21"/>
                  <a:gd name="T34" fmla="*/ 2 w 357"/>
                  <a:gd name="T35" fmla="*/ 0 h 21"/>
                  <a:gd name="T36" fmla="*/ 103 w 357"/>
                  <a:gd name="T37" fmla="*/ 4 h 21"/>
                  <a:gd name="T38" fmla="*/ 101 w 357"/>
                  <a:gd name="T39" fmla="*/ 6 h 21"/>
                  <a:gd name="T40" fmla="*/ 99 w 357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Freeform 1165"/>
              <p:cNvSpPr>
                <a:spLocks noEditPoints="1" noChangeArrowhead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9 h 21"/>
                  <a:gd name="T12" fmla="*/ 353 w 353"/>
                  <a:gd name="T13" fmla="*/ 21 h 21"/>
                  <a:gd name="T14" fmla="*/ 343 w 353"/>
                  <a:gd name="T15" fmla="*/ 19 h 21"/>
                  <a:gd name="T16" fmla="*/ 290 w 353"/>
                  <a:gd name="T17" fmla="*/ 17 h 21"/>
                  <a:gd name="T18" fmla="*/ 290 w 353"/>
                  <a:gd name="T19" fmla="*/ 15 h 21"/>
                  <a:gd name="T20" fmla="*/ 290 w 353"/>
                  <a:gd name="T21" fmla="*/ 13 h 21"/>
                  <a:gd name="T22" fmla="*/ 343 w 353"/>
                  <a:gd name="T23" fmla="*/ 15 h 21"/>
                  <a:gd name="T24" fmla="*/ 343 w 353"/>
                  <a:gd name="T25" fmla="*/ 17 h 21"/>
                  <a:gd name="T26" fmla="*/ 343 w 353"/>
                  <a:gd name="T27" fmla="*/ 19 h 21"/>
                  <a:gd name="T28" fmla="*/ 99 w 353"/>
                  <a:gd name="T29" fmla="*/ 8 h 21"/>
                  <a:gd name="T30" fmla="*/ 0 w 353"/>
                  <a:gd name="T31" fmla="*/ 4 h 21"/>
                  <a:gd name="T32" fmla="*/ 0 w 353"/>
                  <a:gd name="T33" fmla="*/ 2 h 21"/>
                  <a:gd name="T34" fmla="*/ 2 w 353"/>
                  <a:gd name="T35" fmla="*/ 0 h 21"/>
                  <a:gd name="T36" fmla="*/ 101 w 353"/>
                  <a:gd name="T37" fmla="*/ 4 h 21"/>
                  <a:gd name="T38" fmla="*/ 101 w 353"/>
                  <a:gd name="T39" fmla="*/ 6 h 21"/>
                  <a:gd name="T40" fmla="*/ 99 w 353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Freeform 1166"/>
              <p:cNvSpPr>
                <a:spLocks noEditPoints="1" noChangeArrowhead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51 w 353"/>
                  <a:gd name="T9" fmla="*/ 17 h 23"/>
                  <a:gd name="T10" fmla="*/ 353 w 353"/>
                  <a:gd name="T11" fmla="*/ 17 h 23"/>
                  <a:gd name="T12" fmla="*/ 353 w 353"/>
                  <a:gd name="T13" fmla="*/ 19 h 23"/>
                  <a:gd name="T14" fmla="*/ 353 w 353"/>
                  <a:gd name="T15" fmla="*/ 23 h 23"/>
                  <a:gd name="T16" fmla="*/ 343 w 353"/>
                  <a:gd name="T17" fmla="*/ 21 h 23"/>
                  <a:gd name="T18" fmla="*/ 290 w 353"/>
                  <a:gd name="T19" fmla="*/ 19 h 23"/>
                  <a:gd name="T20" fmla="*/ 290 w 353"/>
                  <a:gd name="T21" fmla="*/ 17 h 23"/>
                  <a:gd name="T22" fmla="*/ 290 w 353"/>
                  <a:gd name="T23" fmla="*/ 15 h 23"/>
                  <a:gd name="T24" fmla="*/ 345 w 353"/>
                  <a:gd name="T25" fmla="*/ 17 h 23"/>
                  <a:gd name="T26" fmla="*/ 343 w 353"/>
                  <a:gd name="T27" fmla="*/ 19 h 23"/>
                  <a:gd name="T28" fmla="*/ 343 w 353"/>
                  <a:gd name="T29" fmla="*/ 21 h 23"/>
                  <a:gd name="T30" fmla="*/ 101 w 353"/>
                  <a:gd name="T31" fmla="*/ 10 h 23"/>
                  <a:gd name="T32" fmla="*/ 0 w 353"/>
                  <a:gd name="T33" fmla="*/ 6 h 23"/>
                  <a:gd name="T34" fmla="*/ 2 w 353"/>
                  <a:gd name="T35" fmla="*/ 4 h 23"/>
                  <a:gd name="T36" fmla="*/ 2 w 353"/>
                  <a:gd name="T37" fmla="*/ 2 h 23"/>
                  <a:gd name="T38" fmla="*/ 4 w 353"/>
                  <a:gd name="T39" fmla="*/ 0 h 23"/>
                  <a:gd name="T40" fmla="*/ 103 w 353"/>
                  <a:gd name="T41" fmla="*/ 6 h 23"/>
                  <a:gd name="T42" fmla="*/ 101 w 353"/>
                  <a:gd name="T43" fmla="*/ 8 h 23"/>
                  <a:gd name="T44" fmla="*/ 101 w 353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2" name="Freeform 1167"/>
              <p:cNvSpPr>
                <a:spLocks noEditPoints="1" noChangeArrowhead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9 w 351"/>
                  <a:gd name="T5" fmla="*/ 19 h 23"/>
                  <a:gd name="T6" fmla="*/ 351 w 351"/>
                  <a:gd name="T7" fmla="*/ 21 h 23"/>
                  <a:gd name="T8" fmla="*/ 351 w 351"/>
                  <a:gd name="T9" fmla="*/ 23 h 23"/>
                  <a:gd name="T10" fmla="*/ 341 w 351"/>
                  <a:gd name="T11" fmla="*/ 21 h 23"/>
                  <a:gd name="T12" fmla="*/ 288 w 351"/>
                  <a:gd name="T13" fmla="*/ 19 h 23"/>
                  <a:gd name="T14" fmla="*/ 288 w 351"/>
                  <a:gd name="T15" fmla="*/ 17 h 23"/>
                  <a:gd name="T16" fmla="*/ 290 w 351"/>
                  <a:gd name="T17" fmla="*/ 16 h 23"/>
                  <a:gd name="T18" fmla="*/ 343 w 351"/>
                  <a:gd name="T19" fmla="*/ 17 h 23"/>
                  <a:gd name="T20" fmla="*/ 343 w 351"/>
                  <a:gd name="T21" fmla="*/ 19 h 23"/>
                  <a:gd name="T22" fmla="*/ 341 w 351"/>
                  <a:gd name="T23" fmla="*/ 21 h 23"/>
                  <a:gd name="T24" fmla="*/ 99 w 351"/>
                  <a:gd name="T25" fmla="*/ 10 h 23"/>
                  <a:gd name="T26" fmla="*/ 0 w 351"/>
                  <a:gd name="T27" fmla="*/ 6 h 23"/>
                  <a:gd name="T28" fmla="*/ 0 w 351"/>
                  <a:gd name="T29" fmla="*/ 4 h 23"/>
                  <a:gd name="T30" fmla="*/ 2 w 351"/>
                  <a:gd name="T31" fmla="*/ 2 h 23"/>
                  <a:gd name="T32" fmla="*/ 2 w 351"/>
                  <a:gd name="T33" fmla="*/ 0 h 23"/>
                  <a:gd name="T34" fmla="*/ 102 w 351"/>
                  <a:gd name="T35" fmla="*/ 6 h 23"/>
                  <a:gd name="T36" fmla="*/ 101 w 351"/>
                  <a:gd name="T37" fmla="*/ 8 h 23"/>
                  <a:gd name="T38" fmla="*/ 99 w 351"/>
                  <a:gd name="T39" fmla="*/ 10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Freeform 1168"/>
              <p:cNvSpPr>
                <a:spLocks noEditPoints="1" noChangeArrowhead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9 w 349"/>
                  <a:gd name="T5" fmla="*/ 20 h 20"/>
                  <a:gd name="T6" fmla="*/ 341 w 349"/>
                  <a:gd name="T7" fmla="*/ 20 h 20"/>
                  <a:gd name="T8" fmla="*/ 286 w 349"/>
                  <a:gd name="T9" fmla="*/ 18 h 20"/>
                  <a:gd name="T10" fmla="*/ 288 w 349"/>
                  <a:gd name="T11" fmla="*/ 17 h 20"/>
                  <a:gd name="T12" fmla="*/ 288 w 349"/>
                  <a:gd name="T13" fmla="*/ 15 h 20"/>
                  <a:gd name="T14" fmla="*/ 341 w 349"/>
                  <a:gd name="T15" fmla="*/ 17 h 20"/>
                  <a:gd name="T16" fmla="*/ 341 w 349"/>
                  <a:gd name="T17" fmla="*/ 18 h 20"/>
                  <a:gd name="T18" fmla="*/ 341 w 349"/>
                  <a:gd name="T19" fmla="*/ 20 h 20"/>
                  <a:gd name="T20" fmla="*/ 99 w 349"/>
                  <a:gd name="T21" fmla="*/ 9 h 20"/>
                  <a:gd name="T22" fmla="*/ 0 w 349"/>
                  <a:gd name="T23" fmla="*/ 3 h 20"/>
                  <a:gd name="T24" fmla="*/ 0 w 349"/>
                  <a:gd name="T25" fmla="*/ 1 h 20"/>
                  <a:gd name="T26" fmla="*/ 2 w 349"/>
                  <a:gd name="T27" fmla="*/ 0 h 20"/>
                  <a:gd name="T28" fmla="*/ 102 w 349"/>
                  <a:gd name="T29" fmla="*/ 5 h 20"/>
                  <a:gd name="T30" fmla="*/ 100 w 349"/>
                  <a:gd name="T31" fmla="*/ 7 h 20"/>
                  <a:gd name="T32" fmla="*/ 99 w 349"/>
                  <a:gd name="T33" fmla="*/ 9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Freeform 1169"/>
              <p:cNvSpPr>
                <a:spLocks noEditPoints="1" noChangeArrowhead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5" name="Freeform 1170"/>
              <p:cNvSpPr>
                <a:spLocks noEditPoints="1" noChangeArrowhead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6" name="Freeform 1171"/>
              <p:cNvSpPr>
                <a:spLocks noEditPoints="1" noChangeArrowhead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9 h 21"/>
                  <a:gd name="T12" fmla="*/ 337 w 337"/>
                  <a:gd name="T13" fmla="*/ 21 h 21"/>
                  <a:gd name="T14" fmla="*/ 100 w 337"/>
                  <a:gd name="T15" fmla="*/ 9 h 21"/>
                  <a:gd name="T16" fmla="*/ 0 w 337"/>
                  <a:gd name="T17" fmla="*/ 4 h 21"/>
                  <a:gd name="T18" fmla="*/ 2 w 337"/>
                  <a:gd name="T19" fmla="*/ 2 h 21"/>
                  <a:gd name="T20" fmla="*/ 2 w 337"/>
                  <a:gd name="T21" fmla="*/ 0 h 21"/>
                  <a:gd name="T22" fmla="*/ 104 w 337"/>
                  <a:gd name="T23" fmla="*/ 6 h 21"/>
                  <a:gd name="T24" fmla="*/ 102 w 337"/>
                  <a:gd name="T25" fmla="*/ 7 h 21"/>
                  <a:gd name="T26" fmla="*/ 100 w 337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7" name="Freeform 1172"/>
              <p:cNvSpPr>
                <a:spLocks noEditPoints="1" noChangeArrowhead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100 w 335"/>
                  <a:gd name="T15" fmla="*/ 9 h 21"/>
                  <a:gd name="T16" fmla="*/ 0 w 335"/>
                  <a:gd name="T17" fmla="*/ 4 h 21"/>
                  <a:gd name="T18" fmla="*/ 0 w 335"/>
                  <a:gd name="T19" fmla="*/ 2 h 21"/>
                  <a:gd name="T20" fmla="*/ 1 w 335"/>
                  <a:gd name="T21" fmla="*/ 0 h 21"/>
                  <a:gd name="T22" fmla="*/ 104 w 335"/>
                  <a:gd name="T23" fmla="*/ 6 h 21"/>
                  <a:gd name="T24" fmla="*/ 102 w 335"/>
                  <a:gd name="T25" fmla="*/ 8 h 21"/>
                  <a:gd name="T26" fmla="*/ 100 w 335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Freeform 1173"/>
              <p:cNvSpPr>
                <a:spLocks noEditPoints="1" noChangeArrowhead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Freeform 1174"/>
              <p:cNvSpPr>
                <a:spLocks noEditPoints="1" noChangeArrowhead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Freeform 1175"/>
              <p:cNvSpPr>
                <a:spLocks noEditPoints="1" noChangeArrowhead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Freeform 1176"/>
              <p:cNvSpPr>
                <a:spLocks noEditPoints="1" noChangeArrowhead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2" name="Freeform 1177"/>
              <p:cNvSpPr>
                <a:spLocks noEditPoints="1" noChangeArrowhead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Freeform 1178"/>
              <p:cNvSpPr>
                <a:spLocks noEditPoints="1" noChangeArrowhead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332 w 332"/>
                  <a:gd name="T9" fmla="*/ 15 h 20"/>
                  <a:gd name="T10" fmla="*/ 330 w 332"/>
                  <a:gd name="T11" fmla="*/ 17 h 20"/>
                  <a:gd name="T12" fmla="*/ 330 w 332"/>
                  <a:gd name="T13" fmla="*/ 20 h 20"/>
                  <a:gd name="T14" fmla="*/ 105 w 332"/>
                  <a:gd name="T15" fmla="*/ 9 h 20"/>
                  <a:gd name="T16" fmla="*/ 0 w 332"/>
                  <a:gd name="T17" fmla="*/ 3 h 20"/>
                  <a:gd name="T18" fmla="*/ 2 w 332"/>
                  <a:gd name="T19" fmla="*/ 1 h 20"/>
                  <a:gd name="T20" fmla="*/ 2 w 332"/>
                  <a:gd name="T21" fmla="*/ 0 h 20"/>
                  <a:gd name="T22" fmla="*/ 108 w 332"/>
                  <a:gd name="T23" fmla="*/ 5 h 20"/>
                  <a:gd name="T24" fmla="*/ 106 w 332"/>
                  <a:gd name="T25" fmla="*/ 7 h 20"/>
                  <a:gd name="T26" fmla="*/ 105 w 332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4" name="Freeform 1179"/>
              <p:cNvSpPr>
                <a:spLocks noEditPoints="1" noChangeArrowhead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28 w 330"/>
                  <a:gd name="T13" fmla="*/ 19 h 19"/>
                  <a:gd name="T14" fmla="*/ 104 w 330"/>
                  <a:gd name="T15" fmla="*/ 9 h 19"/>
                  <a:gd name="T16" fmla="*/ 0 w 330"/>
                  <a:gd name="T17" fmla="*/ 3 h 19"/>
                  <a:gd name="T18" fmla="*/ 0 w 330"/>
                  <a:gd name="T19" fmla="*/ 2 h 19"/>
                  <a:gd name="T20" fmla="*/ 2 w 330"/>
                  <a:gd name="T21" fmla="*/ 0 h 19"/>
                  <a:gd name="T22" fmla="*/ 108 w 330"/>
                  <a:gd name="T23" fmla="*/ 5 h 19"/>
                  <a:gd name="T24" fmla="*/ 106 w 330"/>
                  <a:gd name="T25" fmla="*/ 7 h 19"/>
                  <a:gd name="T26" fmla="*/ 104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5" name="Freeform 1180"/>
              <p:cNvSpPr>
                <a:spLocks noEditPoints="1" noChangeArrowhead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6" name="Freeform 1181"/>
              <p:cNvSpPr>
                <a:spLocks noEditPoints="1" noChangeArrowhead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7" name="Freeform 1182"/>
              <p:cNvSpPr>
                <a:spLocks noEditPoints="1" noChangeArrowhead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Freeform 1183"/>
              <p:cNvSpPr>
                <a:spLocks noEditPoints="1" noChangeArrowhead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9" name="Freeform 1184"/>
              <p:cNvSpPr>
                <a:spLocks noEditPoints="1" noChangeArrowhead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4 w 326"/>
                  <a:gd name="T13" fmla="*/ 19 h 19"/>
                  <a:gd name="T14" fmla="*/ 108 w 326"/>
                  <a:gd name="T15" fmla="*/ 10 h 19"/>
                  <a:gd name="T16" fmla="*/ 0 w 326"/>
                  <a:gd name="T17" fmla="*/ 4 h 19"/>
                  <a:gd name="T18" fmla="*/ 2 w 326"/>
                  <a:gd name="T19" fmla="*/ 2 h 19"/>
                  <a:gd name="T20" fmla="*/ 4 w 326"/>
                  <a:gd name="T21" fmla="*/ 0 h 19"/>
                  <a:gd name="T22" fmla="*/ 112 w 326"/>
                  <a:gd name="T23" fmla="*/ 4 h 19"/>
                  <a:gd name="T24" fmla="*/ 110 w 326"/>
                  <a:gd name="T25" fmla="*/ 8 h 19"/>
                  <a:gd name="T26" fmla="*/ 108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0" name="Freeform 1185"/>
              <p:cNvSpPr>
                <a:spLocks noEditPoints="1" noChangeArrowhead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9 h 19"/>
                  <a:gd name="T14" fmla="*/ 108 w 324"/>
                  <a:gd name="T15" fmla="*/ 10 h 19"/>
                  <a:gd name="T16" fmla="*/ 0 w 324"/>
                  <a:gd name="T17" fmla="*/ 4 h 19"/>
                  <a:gd name="T18" fmla="*/ 2 w 324"/>
                  <a:gd name="T19" fmla="*/ 2 h 19"/>
                  <a:gd name="T20" fmla="*/ 3 w 324"/>
                  <a:gd name="T21" fmla="*/ 0 h 19"/>
                  <a:gd name="T22" fmla="*/ 112 w 324"/>
                  <a:gd name="T23" fmla="*/ 4 h 19"/>
                  <a:gd name="T24" fmla="*/ 110 w 324"/>
                  <a:gd name="T25" fmla="*/ 6 h 19"/>
                  <a:gd name="T26" fmla="*/ 108 w 324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1" name="Freeform 1186"/>
              <p:cNvSpPr>
                <a:spLocks noEditPoints="1" noChangeArrowhead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2" name="Freeform 1187"/>
              <p:cNvSpPr>
                <a:spLocks noEditPoints="1" noChangeArrowhead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3" name="Freeform 1188"/>
              <p:cNvSpPr>
                <a:spLocks noEditPoints="1" noChangeArrowhead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4" name="Freeform 1189"/>
              <p:cNvSpPr>
                <a:spLocks noEditPoints="1" noChangeArrowhead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5" name="Freeform 1190"/>
              <p:cNvSpPr>
                <a:spLocks noEditPoints="1" noChangeArrowhead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4 w 319"/>
                  <a:gd name="T27" fmla="*/ 9 h 21"/>
                  <a:gd name="T28" fmla="*/ 112 w 319"/>
                  <a:gd name="T29" fmla="*/ 9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6" name="Freeform 1191"/>
              <p:cNvSpPr>
                <a:spLocks noEditPoints="1" noChangeArrowhead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7" name="Freeform 1192"/>
              <p:cNvSpPr>
                <a:spLocks noEditPoints="1" noChangeArrowhead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8" name="Freeform 1193"/>
              <p:cNvSpPr>
                <a:spLocks noEditPoints="1" noChangeArrowhead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9" name="Freeform 1194"/>
              <p:cNvSpPr>
                <a:spLocks noEditPoints="1" noChangeArrowhead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2 w 313"/>
                  <a:gd name="T19" fmla="*/ 2 h 19"/>
                  <a:gd name="T20" fmla="*/ 4 w 313"/>
                  <a:gd name="T21" fmla="*/ 0 h 19"/>
                  <a:gd name="T22" fmla="*/ 119 w 313"/>
                  <a:gd name="T23" fmla="*/ 6 h 19"/>
                  <a:gd name="T24" fmla="*/ 118 w 313"/>
                  <a:gd name="T25" fmla="*/ 8 h 19"/>
                  <a:gd name="T26" fmla="*/ 116 w 313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0" name="Freeform 1195"/>
              <p:cNvSpPr>
                <a:spLocks noEditPoints="1" noChangeArrowhead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2 w 311"/>
                  <a:gd name="T19" fmla="*/ 2 h 19"/>
                  <a:gd name="T20" fmla="*/ 2 w 311"/>
                  <a:gd name="T21" fmla="*/ 0 h 19"/>
                  <a:gd name="T22" fmla="*/ 121 w 311"/>
                  <a:gd name="T23" fmla="*/ 6 h 19"/>
                  <a:gd name="T24" fmla="*/ 117 w 311"/>
                  <a:gd name="T25" fmla="*/ 8 h 19"/>
                  <a:gd name="T26" fmla="*/ 116 w 311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1" name="Freeform 1196"/>
              <p:cNvSpPr>
                <a:spLocks noEditPoints="1" noChangeArrowhead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2" name="Freeform 1197"/>
              <p:cNvSpPr>
                <a:spLocks noEditPoints="1" noChangeArrowhead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3" name="Freeform 1198"/>
              <p:cNvSpPr>
                <a:spLocks noEditPoints="1" noChangeArrowhead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4" name="Freeform 1199"/>
              <p:cNvSpPr>
                <a:spLocks noEditPoints="1" noChangeArrowhead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5" name="Freeform 1200"/>
              <p:cNvSpPr>
                <a:spLocks noEditPoints="1" noChangeArrowhead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3 h 19"/>
                  <a:gd name="T6" fmla="*/ 245 w 304"/>
                  <a:gd name="T7" fmla="*/ 11 h 19"/>
                  <a:gd name="T8" fmla="*/ 304 w 304"/>
                  <a:gd name="T9" fmla="*/ 15 h 19"/>
                  <a:gd name="T10" fmla="*/ 304 w 304"/>
                  <a:gd name="T11" fmla="*/ 17 h 19"/>
                  <a:gd name="T12" fmla="*/ 304 w 304"/>
                  <a:gd name="T13" fmla="*/ 19 h 19"/>
                  <a:gd name="T14" fmla="*/ 122 w 304"/>
                  <a:gd name="T15" fmla="*/ 9 h 19"/>
                  <a:gd name="T16" fmla="*/ 0 w 304"/>
                  <a:gd name="T17" fmla="*/ 4 h 19"/>
                  <a:gd name="T18" fmla="*/ 0 w 304"/>
                  <a:gd name="T19" fmla="*/ 2 h 19"/>
                  <a:gd name="T20" fmla="*/ 2 w 304"/>
                  <a:gd name="T21" fmla="*/ 0 h 19"/>
                  <a:gd name="T22" fmla="*/ 126 w 304"/>
                  <a:gd name="T23" fmla="*/ 6 h 19"/>
                  <a:gd name="T24" fmla="*/ 124 w 304"/>
                  <a:gd name="T25" fmla="*/ 8 h 19"/>
                  <a:gd name="T26" fmla="*/ 122 w 304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6" name="Freeform 1201"/>
              <p:cNvSpPr>
                <a:spLocks noEditPoints="1" noChangeArrowhead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3 h 19"/>
                  <a:gd name="T6" fmla="*/ 243 w 304"/>
                  <a:gd name="T7" fmla="*/ 11 h 19"/>
                  <a:gd name="T8" fmla="*/ 304 w 304"/>
                  <a:gd name="T9" fmla="*/ 15 h 19"/>
                  <a:gd name="T10" fmla="*/ 304 w 304"/>
                  <a:gd name="T11" fmla="*/ 17 h 19"/>
                  <a:gd name="T12" fmla="*/ 304 w 304"/>
                  <a:gd name="T13" fmla="*/ 19 h 19"/>
                  <a:gd name="T14" fmla="*/ 124 w 304"/>
                  <a:gd name="T15" fmla="*/ 10 h 19"/>
                  <a:gd name="T16" fmla="*/ 0 w 304"/>
                  <a:gd name="T17" fmla="*/ 4 h 19"/>
                  <a:gd name="T18" fmla="*/ 2 w 304"/>
                  <a:gd name="T19" fmla="*/ 2 h 19"/>
                  <a:gd name="T20" fmla="*/ 4 w 304"/>
                  <a:gd name="T21" fmla="*/ 0 h 19"/>
                  <a:gd name="T22" fmla="*/ 129 w 304"/>
                  <a:gd name="T23" fmla="*/ 6 h 19"/>
                  <a:gd name="T24" fmla="*/ 128 w 304"/>
                  <a:gd name="T25" fmla="*/ 8 h 19"/>
                  <a:gd name="T26" fmla="*/ 124 w 304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7" name="Freeform 1202"/>
              <p:cNvSpPr>
                <a:spLocks noEditPoints="1" noChangeArrowhead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8" name="Freeform 1203"/>
              <p:cNvSpPr>
                <a:spLocks noEditPoints="1" noChangeArrowhead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Freeform 1204"/>
              <p:cNvSpPr>
                <a:spLocks noEditPoints="1" noChangeArrowhead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" name="Freeform 1205"/>
              <p:cNvSpPr>
                <a:spLocks noEditPoints="1" noChangeArrowhead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" name="Freeform 1206"/>
              <p:cNvSpPr>
                <a:spLocks noEditPoints="1" noChangeArrowhead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" name="Freeform 1207"/>
              <p:cNvSpPr>
                <a:spLocks noEditPoints="1" noChangeArrowhead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" name="Freeform 1208"/>
              <p:cNvSpPr>
                <a:spLocks noEditPoints="1" noChangeArrowhead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" name="Freeform 1209"/>
              <p:cNvSpPr>
                <a:spLocks noEditPoints="1" noChangeArrowhead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" name="Freeform 1210"/>
              <p:cNvSpPr>
                <a:spLocks noEditPoints="1" noChangeArrowhead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90 w 290"/>
                  <a:gd name="T11" fmla="*/ 13 h 17"/>
                  <a:gd name="T12" fmla="*/ 290 w 290"/>
                  <a:gd name="T13" fmla="*/ 15 h 17"/>
                  <a:gd name="T14" fmla="*/ 290 w 290"/>
                  <a:gd name="T15" fmla="*/ 17 h 17"/>
                  <a:gd name="T16" fmla="*/ 140 w 290"/>
                  <a:gd name="T17" fmla="*/ 9 h 17"/>
                  <a:gd name="T18" fmla="*/ 0 w 290"/>
                  <a:gd name="T19" fmla="*/ 4 h 17"/>
                  <a:gd name="T20" fmla="*/ 2 w 290"/>
                  <a:gd name="T21" fmla="*/ 2 h 17"/>
                  <a:gd name="T22" fmla="*/ 2 w 290"/>
                  <a:gd name="T23" fmla="*/ 0 h 17"/>
                  <a:gd name="T24" fmla="*/ 151 w 290"/>
                  <a:gd name="T25" fmla="*/ 6 h 17"/>
                  <a:gd name="T26" fmla="*/ 148 w 290"/>
                  <a:gd name="T27" fmla="*/ 8 h 17"/>
                  <a:gd name="T28" fmla="*/ 146 w 290"/>
                  <a:gd name="T29" fmla="*/ 8 h 17"/>
                  <a:gd name="T30" fmla="*/ 144 w 290"/>
                  <a:gd name="T31" fmla="*/ 9 h 17"/>
                  <a:gd name="T32" fmla="*/ 140 w 290"/>
                  <a:gd name="T33" fmla="*/ 9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" name="Freeform 1211"/>
              <p:cNvSpPr>
                <a:spLocks noEditPoints="1" noChangeArrowhead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" name="Freeform 1212"/>
              <p:cNvSpPr>
                <a:spLocks noEditPoints="1" noChangeArrowhead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" name="Freeform 1213"/>
              <p:cNvSpPr>
                <a:spLocks noEditPoints="1" noChangeArrowhead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7 h 19"/>
                  <a:gd name="T12" fmla="*/ 286 w 286"/>
                  <a:gd name="T13" fmla="*/ 19 h 19"/>
                  <a:gd name="T14" fmla="*/ 153 w 286"/>
                  <a:gd name="T15" fmla="*/ 12 h 19"/>
                  <a:gd name="T16" fmla="*/ 0 w 286"/>
                  <a:gd name="T17" fmla="*/ 4 h 19"/>
                  <a:gd name="T18" fmla="*/ 1 w 286"/>
                  <a:gd name="T19" fmla="*/ 2 h 19"/>
                  <a:gd name="T20" fmla="*/ 3 w 286"/>
                  <a:gd name="T21" fmla="*/ 0 h 19"/>
                  <a:gd name="T22" fmla="*/ 168 w 286"/>
                  <a:gd name="T23" fmla="*/ 10 h 19"/>
                  <a:gd name="T24" fmla="*/ 161 w 286"/>
                  <a:gd name="T25" fmla="*/ 10 h 19"/>
                  <a:gd name="T26" fmla="*/ 153 w 286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9" name="Freeform 1214"/>
              <p:cNvSpPr>
                <a:spLocks noEditPoints="1" noChangeArrowhead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160 w 285"/>
                  <a:gd name="T15" fmla="*/ 13 h 18"/>
                  <a:gd name="T16" fmla="*/ 0 w 285"/>
                  <a:gd name="T17" fmla="*/ 3 h 18"/>
                  <a:gd name="T18" fmla="*/ 2 w 285"/>
                  <a:gd name="T19" fmla="*/ 1 h 18"/>
                  <a:gd name="T20" fmla="*/ 2 w 285"/>
                  <a:gd name="T21" fmla="*/ 0 h 18"/>
                  <a:gd name="T22" fmla="*/ 179 w 285"/>
                  <a:gd name="T23" fmla="*/ 9 h 18"/>
                  <a:gd name="T24" fmla="*/ 169 w 285"/>
                  <a:gd name="T25" fmla="*/ 11 h 18"/>
                  <a:gd name="T26" fmla="*/ 160 w 285"/>
                  <a:gd name="T27" fmla="*/ 13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0" name="Freeform 1215"/>
              <p:cNvSpPr>
                <a:spLocks noChangeArrowheads="1"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" name="Freeform 1216"/>
              <p:cNvSpPr>
                <a:spLocks noChangeArrowheads="1"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2" name="Freeform 1217"/>
            <p:cNvSpPr>
              <a:spLocks noChangeArrowheads="1"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1218"/>
            <p:cNvSpPr>
              <a:spLocks noChangeArrowheads="1"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1219"/>
            <p:cNvSpPr>
              <a:spLocks noChangeArrowheads="1"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1220"/>
            <p:cNvSpPr>
              <a:spLocks noChangeArrowheads="1"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1221"/>
            <p:cNvSpPr>
              <a:spLocks noChangeArrowheads="1"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71 w 273"/>
                <a:gd name="T9" fmla="*/ 14 h 17"/>
                <a:gd name="T10" fmla="*/ 271 w 273"/>
                <a:gd name="T11" fmla="*/ 15 h 17"/>
                <a:gd name="T12" fmla="*/ 273 w 273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1222"/>
            <p:cNvSpPr>
              <a:spLocks noChangeArrowheads="1"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4 w 271"/>
                <a:gd name="T9" fmla="*/ 0 h 17"/>
                <a:gd name="T10" fmla="*/ 116 w 271"/>
                <a:gd name="T11" fmla="*/ 6 h 17"/>
                <a:gd name="T12" fmla="*/ 114 w 271"/>
                <a:gd name="T13" fmla="*/ 6 h 17"/>
                <a:gd name="T14" fmla="*/ 114 w 271"/>
                <a:gd name="T15" fmla="*/ 8 h 17"/>
                <a:gd name="T16" fmla="*/ 116 w 271"/>
                <a:gd name="T17" fmla="*/ 6 h 17"/>
                <a:gd name="T18" fmla="*/ 118 w 271"/>
                <a:gd name="T19" fmla="*/ 6 h 17"/>
                <a:gd name="T20" fmla="*/ 271 w 271"/>
                <a:gd name="T21" fmla="*/ 14 h 17"/>
                <a:gd name="T22" fmla="*/ 271 w 271"/>
                <a:gd name="T23" fmla="*/ 16 h 17"/>
                <a:gd name="T24" fmla="*/ 271 w 271"/>
                <a:gd name="T25" fmla="*/ 1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1223"/>
            <p:cNvSpPr>
              <a:spLocks noChangeArrowheads="1"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1224"/>
            <p:cNvSpPr>
              <a:spLocks noEditPoints="1" noChangeArrowhead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1225"/>
            <p:cNvSpPr>
              <a:spLocks noEditPoints="1" noChangeArrowhead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1226"/>
            <p:cNvSpPr>
              <a:spLocks noEditPoints="1" noChangeArrowhead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1227"/>
            <p:cNvSpPr>
              <a:spLocks noEditPoints="1" noChangeArrowhead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228"/>
            <p:cNvSpPr>
              <a:spLocks noEditPoints="1" noChangeArrowhead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258 w 260"/>
                <a:gd name="T9" fmla="*/ 11 h 15"/>
                <a:gd name="T10" fmla="*/ 260 w 260"/>
                <a:gd name="T11" fmla="*/ 13 h 15"/>
                <a:gd name="T12" fmla="*/ 260 w 260"/>
                <a:gd name="T13" fmla="*/ 15 h 15"/>
                <a:gd name="T14" fmla="*/ 116 w 260"/>
                <a:gd name="T15" fmla="*/ 9 h 15"/>
                <a:gd name="T16" fmla="*/ 0 w 260"/>
                <a:gd name="T17" fmla="*/ 4 h 15"/>
                <a:gd name="T18" fmla="*/ 2 w 260"/>
                <a:gd name="T19" fmla="*/ 2 h 15"/>
                <a:gd name="T20" fmla="*/ 2 w 260"/>
                <a:gd name="T21" fmla="*/ 0 h 15"/>
                <a:gd name="T22" fmla="*/ 122 w 260"/>
                <a:gd name="T23" fmla="*/ 6 h 15"/>
                <a:gd name="T24" fmla="*/ 118 w 260"/>
                <a:gd name="T25" fmla="*/ 8 h 15"/>
                <a:gd name="T26" fmla="*/ 116 w 260"/>
                <a:gd name="T27" fmla="*/ 9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1229"/>
            <p:cNvSpPr>
              <a:spLocks noEditPoints="1" noChangeArrowhead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1230"/>
            <p:cNvSpPr>
              <a:spLocks noEditPoints="1" noChangeArrowhead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1231"/>
            <p:cNvSpPr>
              <a:spLocks noEditPoints="1" noChangeArrowhead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1232"/>
            <p:cNvSpPr>
              <a:spLocks noEditPoints="1" noChangeArrowhead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3 w 253"/>
                <a:gd name="T11" fmla="*/ 16 h 18"/>
                <a:gd name="T12" fmla="*/ 253 w 253"/>
                <a:gd name="T13" fmla="*/ 18 h 18"/>
                <a:gd name="T14" fmla="*/ 124 w 253"/>
                <a:gd name="T15" fmla="*/ 12 h 18"/>
                <a:gd name="T16" fmla="*/ 0 w 253"/>
                <a:gd name="T17" fmla="*/ 6 h 18"/>
                <a:gd name="T18" fmla="*/ 2 w 253"/>
                <a:gd name="T19" fmla="*/ 2 h 18"/>
                <a:gd name="T20" fmla="*/ 2 w 253"/>
                <a:gd name="T21" fmla="*/ 0 h 18"/>
                <a:gd name="T22" fmla="*/ 129 w 253"/>
                <a:gd name="T23" fmla="*/ 8 h 18"/>
                <a:gd name="T24" fmla="*/ 125 w 253"/>
                <a:gd name="T25" fmla="*/ 10 h 18"/>
                <a:gd name="T26" fmla="*/ 124 w 253"/>
                <a:gd name="T27" fmla="*/ 12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1233"/>
            <p:cNvSpPr>
              <a:spLocks noEditPoints="1" noChangeArrowhead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123 w 251"/>
                <a:gd name="T17" fmla="*/ 11 h 17"/>
                <a:gd name="T18" fmla="*/ 0 w 251"/>
                <a:gd name="T19" fmla="*/ 3 h 17"/>
                <a:gd name="T20" fmla="*/ 0 w 251"/>
                <a:gd name="T21" fmla="*/ 1 h 17"/>
                <a:gd name="T22" fmla="*/ 2 w 251"/>
                <a:gd name="T23" fmla="*/ 0 h 17"/>
                <a:gd name="T24" fmla="*/ 129 w 251"/>
                <a:gd name="T25" fmla="*/ 7 h 17"/>
                <a:gd name="T26" fmla="*/ 127 w 251"/>
                <a:gd name="T27" fmla="*/ 9 h 17"/>
                <a:gd name="T28" fmla="*/ 123 w 251"/>
                <a:gd name="T29" fmla="*/ 11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1234"/>
            <p:cNvSpPr>
              <a:spLocks noEditPoints="1" noChangeArrowhead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1235"/>
            <p:cNvSpPr>
              <a:spLocks noEditPoints="1" noChangeArrowhead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1236"/>
            <p:cNvSpPr>
              <a:spLocks noEditPoints="1" noChangeArrowhead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1237"/>
            <p:cNvSpPr>
              <a:spLocks noEditPoints="1" noChangeArrowhead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1238"/>
            <p:cNvSpPr>
              <a:spLocks noEditPoints="1" noChangeArrowhead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8 w 235"/>
                <a:gd name="T15" fmla="*/ 11 h 15"/>
                <a:gd name="T16" fmla="*/ 231 w 235"/>
                <a:gd name="T17" fmla="*/ 13 h 15"/>
                <a:gd name="T18" fmla="*/ 235 w 235"/>
                <a:gd name="T19" fmla="*/ 15 h 15"/>
                <a:gd name="T20" fmla="*/ 137 w 235"/>
                <a:gd name="T21" fmla="*/ 11 h 15"/>
                <a:gd name="T22" fmla="*/ 0 w 235"/>
                <a:gd name="T23" fmla="*/ 4 h 15"/>
                <a:gd name="T24" fmla="*/ 2 w 235"/>
                <a:gd name="T25" fmla="*/ 2 h 15"/>
                <a:gd name="T26" fmla="*/ 2 w 235"/>
                <a:gd name="T27" fmla="*/ 0 h 15"/>
                <a:gd name="T28" fmla="*/ 144 w 235"/>
                <a:gd name="T29" fmla="*/ 8 h 15"/>
                <a:gd name="T30" fmla="*/ 140 w 235"/>
                <a:gd name="T31" fmla="*/ 10 h 15"/>
                <a:gd name="T32" fmla="*/ 137 w 235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1239"/>
            <p:cNvSpPr>
              <a:spLocks noEditPoints="1" noChangeArrowhead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1240"/>
            <p:cNvSpPr>
              <a:spLocks noEditPoints="1" noChangeArrowhead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1241"/>
            <p:cNvSpPr>
              <a:spLocks noChangeArrowheads="1"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4 w 157"/>
                <a:gd name="T11" fmla="*/ 4 h 12"/>
                <a:gd name="T12" fmla="*/ 36 w 157"/>
                <a:gd name="T13" fmla="*/ 4 h 12"/>
                <a:gd name="T14" fmla="*/ 40 w 157"/>
                <a:gd name="T15" fmla="*/ 2 h 12"/>
                <a:gd name="T16" fmla="*/ 157 w 157"/>
                <a:gd name="T17" fmla="*/ 8 h 12"/>
                <a:gd name="T18" fmla="*/ 154 w 157"/>
                <a:gd name="T19" fmla="*/ 10 h 12"/>
                <a:gd name="T20" fmla="*/ 148 w 157"/>
                <a:gd name="T21" fmla="*/ 12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1242"/>
            <p:cNvSpPr>
              <a:spLocks noChangeArrowheads="1"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55 w 163"/>
                <a:gd name="T25" fmla="*/ 9 h 11"/>
                <a:gd name="T26" fmla="*/ 150 w 163"/>
                <a:gd name="T27" fmla="*/ 1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1243"/>
            <p:cNvSpPr>
              <a:spLocks noEditPoints="1" noChangeArrowhead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40 w 174"/>
                <a:gd name="T5" fmla="*/ 3 h 11"/>
                <a:gd name="T6" fmla="*/ 41 w 174"/>
                <a:gd name="T7" fmla="*/ 2 h 11"/>
                <a:gd name="T8" fmla="*/ 174 w 174"/>
                <a:gd name="T9" fmla="*/ 7 h 11"/>
                <a:gd name="T10" fmla="*/ 169 w 174"/>
                <a:gd name="T11" fmla="*/ 7 h 11"/>
                <a:gd name="T12" fmla="*/ 163 w 174"/>
                <a:gd name="T13" fmla="*/ 9 h 11"/>
                <a:gd name="T14" fmla="*/ 159 w 174"/>
                <a:gd name="T15" fmla="*/ 9 h 11"/>
                <a:gd name="T16" fmla="*/ 155 w 174"/>
                <a:gd name="T17" fmla="*/ 11 h 11"/>
                <a:gd name="T18" fmla="*/ 34 w 174"/>
                <a:gd name="T19" fmla="*/ 5 h 11"/>
                <a:gd name="T20" fmla="*/ 0 w 174"/>
                <a:gd name="T21" fmla="*/ 3 h 11"/>
                <a:gd name="T22" fmla="*/ 2 w 174"/>
                <a:gd name="T23" fmla="*/ 2 h 11"/>
                <a:gd name="T24" fmla="*/ 2 w 174"/>
                <a:gd name="T25" fmla="*/ 0 h 11"/>
                <a:gd name="T26" fmla="*/ 36 w 174"/>
                <a:gd name="T27" fmla="*/ 2 h 11"/>
                <a:gd name="T28" fmla="*/ 34 w 174"/>
                <a:gd name="T29" fmla="*/ 3 h 11"/>
                <a:gd name="T30" fmla="*/ 34 w 174"/>
                <a:gd name="T31" fmla="*/ 5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244"/>
            <p:cNvSpPr>
              <a:spLocks noEditPoints="1" noChangeArrowhead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170 w 172"/>
                <a:gd name="T9" fmla="*/ 7 h 11"/>
                <a:gd name="T10" fmla="*/ 172 w 172"/>
                <a:gd name="T11" fmla="*/ 9 h 11"/>
                <a:gd name="T12" fmla="*/ 167 w 172"/>
                <a:gd name="T13" fmla="*/ 9 h 11"/>
                <a:gd name="T14" fmla="*/ 161 w 172"/>
                <a:gd name="T15" fmla="*/ 11 h 11"/>
                <a:gd name="T16" fmla="*/ 32 w 172"/>
                <a:gd name="T17" fmla="*/ 5 h 11"/>
                <a:gd name="T18" fmla="*/ 0 w 172"/>
                <a:gd name="T19" fmla="*/ 4 h 11"/>
                <a:gd name="T20" fmla="*/ 0 w 172"/>
                <a:gd name="T21" fmla="*/ 2 h 11"/>
                <a:gd name="T22" fmla="*/ 0 w 172"/>
                <a:gd name="T23" fmla="*/ 0 h 11"/>
                <a:gd name="T24" fmla="*/ 36 w 172"/>
                <a:gd name="T25" fmla="*/ 2 h 11"/>
                <a:gd name="T26" fmla="*/ 34 w 172"/>
                <a:gd name="T27" fmla="*/ 4 h 11"/>
                <a:gd name="T28" fmla="*/ 32 w 172"/>
                <a:gd name="T29" fmla="*/ 5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1245"/>
            <p:cNvSpPr>
              <a:spLocks noEditPoints="1" noChangeArrowhead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170 w 172"/>
                <a:gd name="T17" fmla="*/ 7 h 11"/>
                <a:gd name="T18" fmla="*/ 170 w 172"/>
                <a:gd name="T19" fmla="*/ 9 h 11"/>
                <a:gd name="T20" fmla="*/ 172 w 172"/>
                <a:gd name="T21" fmla="*/ 11 h 11"/>
                <a:gd name="T22" fmla="*/ 34 w 172"/>
                <a:gd name="T23" fmla="*/ 6 h 11"/>
                <a:gd name="T24" fmla="*/ 0 w 172"/>
                <a:gd name="T25" fmla="*/ 4 h 11"/>
                <a:gd name="T26" fmla="*/ 0 w 172"/>
                <a:gd name="T27" fmla="*/ 2 h 11"/>
                <a:gd name="T28" fmla="*/ 2 w 172"/>
                <a:gd name="T29" fmla="*/ 0 h 11"/>
                <a:gd name="T30" fmla="*/ 36 w 172"/>
                <a:gd name="T31" fmla="*/ 2 h 11"/>
                <a:gd name="T32" fmla="*/ 36 w 172"/>
                <a:gd name="T33" fmla="*/ 4 h 11"/>
                <a:gd name="T34" fmla="*/ 34 w 172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1246"/>
            <p:cNvSpPr>
              <a:spLocks noEditPoints="1" noChangeArrowhead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1247"/>
            <p:cNvSpPr>
              <a:spLocks noEditPoints="1" noChangeArrowhead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6 h 13"/>
                <a:gd name="T26" fmla="*/ 58 w 168"/>
                <a:gd name="T27" fmla="*/ 8 h 13"/>
                <a:gd name="T28" fmla="*/ 34 w 168"/>
                <a:gd name="T29" fmla="*/ 8 h 13"/>
                <a:gd name="T30" fmla="*/ 0 w 168"/>
                <a:gd name="T31" fmla="*/ 6 h 13"/>
                <a:gd name="T32" fmla="*/ 0 w 168"/>
                <a:gd name="T33" fmla="*/ 4 h 13"/>
                <a:gd name="T34" fmla="*/ 0 w 168"/>
                <a:gd name="T35" fmla="*/ 0 h 13"/>
                <a:gd name="T36" fmla="*/ 37 w 168"/>
                <a:gd name="T37" fmla="*/ 2 h 13"/>
                <a:gd name="T38" fmla="*/ 36 w 168"/>
                <a:gd name="T39" fmla="*/ 4 h 13"/>
                <a:gd name="T40" fmla="*/ 34 w 168"/>
                <a:gd name="T41" fmla="*/ 8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1248"/>
            <p:cNvSpPr>
              <a:spLocks noEditPoints="1" noChangeArrowhead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8 h 14"/>
                <a:gd name="T32" fmla="*/ 36 w 168"/>
                <a:gd name="T33" fmla="*/ 6 h 14"/>
                <a:gd name="T34" fmla="*/ 0 w 168"/>
                <a:gd name="T35" fmla="*/ 6 h 14"/>
                <a:gd name="T36" fmla="*/ 0 w 168"/>
                <a:gd name="T37" fmla="*/ 2 h 14"/>
                <a:gd name="T38" fmla="*/ 0 w 168"/>
                <a:gd name="T39" fmla="*/ 0 h 14"/>
                <a:gd name="T40" fmla="*/ 37 w 168"/>
                <a:gd name="T41" fmla="*/ 2 h 14"/>
                <a:gd name="T42" fmla="*/ 37 w 168"/>
                <a:gd name="T43" fmla="*/ 4 h 14"/>
                <a:gd name="T44" fmla="*/ 36 w 168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1249"/>
            <p:cNvSpPr>
              <a:spLocks noEditPoints="1" noChangeArrowhead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8 w 166"/>
                <a:gd name="T5" fmla="*/ 6 h 14"/>
                <a:gd name="T6" fmla="*/ 68 w 166"/>
                <a:gd name="T7" fmla="*/ 4 h 14"/>
                <a:gd name="T8" fmla="*/ 166 w 166"/>
                <a:gd name="T9" fmla="*/ 10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3 w 166"/>
                <a:gd name="T17" fmla="*/ 8 h 14"/>
                <a:gd name="T18" fmla="*/ 45 w 166"/>
                <a:gd name="T19" fmla="*/ 6 h 14"/>
                <a:gd name="T20" fmla="*/ 45 w 166"/>
                <a:gd name="T21" fmla="*/ 4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0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7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1250"/>
            <p:cNvSpPr>
              <a:spLocks noEditPoints="1" noChangeArrowhead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1251"/>
            <p:cNvSpPr>
              <a:spLocks noEditPoints="1" noChangeArrowhead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1252"/>
            <p:cNvSpPr>
              <a:spLocks noEditPoints="1" noChangeArrowhead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5 w 164"/>
                <a:gd name="T25" fmla="*/ 5 h 11"/>
                <a:gd name="T26" fmla="*/ 55 w 164"/>
                <a:gd name="T27" fmla="*/ 7 h 11"/>
                <a:gd name="T28" fmla="*/ 38 w 164"/>
                <a:gd name="T29" fmla="*/ 5 h 11"/>
                <a:gd name="T30" fmla="*/ 0 w 164"/>
                <a:gd name="T31" fmla="*/ 3 h 11"/>
                <a:gd name="T32" fmla="*/ 0 w 164"/>
                <a:gd name="T33" fmla="*/ 2 h 11"/>
                <a:gd name="T34" fmla="*/ 0 w 164"/>
                <a:gd name="T35" fmla="*/ 0 h 11"/>
                <a:gd name="T36" fmla="*/ 42 w 164"/>
                <a:gd name="T37" fmla="*/ 2 h 11"/>
                <a:gd name="T38" fmla="*/ 40 w 164"/>
                <a:gd name="T39" fmla="*/ 3 h 11"/>
                <a:gd name="T40" fmla="*/ 38 w 164"/>
                <a:gd name="T41" fmla="*/ 5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1253"/>
            <p:cNvSpPr>
              <a:spLocks noEditPoints="1" noChangeArrowhead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42 w 164"/>
                <a:gd name="T43" fmla="*/ 2 h 11"/>
                <a:gd name="T44" fmla="*/ 42 w 164"/>
                <a:gd name="T45" fmla="*/ 4 h 11"/>
                <a:gd name="T46" fmla="*/ 40 w 164"/>
                <a:gd name="T47" fmla="*/ 5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1254"/>
            <p:cNvSpPr>
              <a:spLocks noEditPoints="1" noChangeArrowhead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7 w 164"/>
                <a:gd name="T7" fmla="*/ 4 h 11"/>
                <a:gd name="T8" fmla="*/ 162 w 164"/>
                <a:gd name="T9" fmla="*/ 7 h 11"/>
                <a:gd name="T10" fmla="*/ 162 w 164"/>
                <a:gd name="T11" fmla="*/ 9 h 11"/>
                <a:gd name="T12" fmla="*/ 164 w 164"/>
                <a:gd name="T13" fmla="*/ 11 h 11"/>
                <a:gd name="T14" fmla="*/ 57 w 164"/>
                <a:gd name="T15" fmla="*/ 7 h 11"/>
                <a:gd name="T16" fmla="*/ 50 w 164"/>
                <a:gd name="T17" fmla="*/ 6 h 11"/>
                <a:gd name="T18" fmla="*/ 52 w 164"/>
                <a:gd name="T19" fmla="*/ 6 h 11"/>
                <a:gd name="T20" fmla="*/ 52 w 164"/>
                <a:gd name="T21" fmla="*/ 4 h 11"/>
                <a:gd name="T22" fmla="*/ 54 w 164"/>
                <a:gd name="T23" fmla="*/ 4 h 11"/>
                <a:gd name="T24" fmla="*/ 55 w 164"/>
                <a:gd name="T25" fmla="*/ 2 h 11"/>
                <a:gd name="T26" fmla="*/ 55 w 164"/>
                <a:gd name="T27" fmla="*/ 4 h 11"/>
                <a:gd name="T28" fmla="*/ 57 w 164"/>
                <a:gd name="T29" fmla="*/ 7 h 11"/>
                <a:gd name="T30" fmla="*/ 42 w 164"/>
                <a:gd name="T31" fmla="*/ 6 h 11"/>
                <a:gd name="T32" fmla="*/ 0 w 164"/>
                <a:gd name="T33" fmla="*/ 4 h 11"/>
                <a:gd name="T34" fmla="*/ 2 w 164"/>
                <a:gd name="T35" fmla="*/ 4 h 11"/>
                <a:gd name="T36" fmla="*/ 2 w 164"/>
                <a:gd name="T37" fmla="*/ 2 h 11"/>
                <a:gd name="T38" fmla="*/ 2 w 164"/>
                <a:gd name="T39" fmla="*/ 0 h 11"/>
                <a:gd name="T40" fmla="*/ 44 w 164"/>
                <a:gd name="T41" fmla="*/ 2 h 11"/>
                <a:gd name="T42" fmla="*/ 42 w 164"/>
                <a:gd name="T43" fmla="*/ 4 h 11"/>
                <a:gd name="T44" fmla="*/ 42 w 164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1255"/>
            <p:cNvSpPr>
              <a:spLocks noEditPoints="1" noChangeArrowhead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5 w 160"/>
                <a:gd name="T5" fmla="*/ 6 h 11"/>
                <a:gd name="T6" fmla="*/ 65 w 160"/>
                <a:gd name="T7" fmla="*/ 4 h 11"/>
                <a:gd name="T8" fmla="*/ 158 w 160"/>
                <a:gd name="T9" fmla="*/ 8 h 11"/>
                <a:gd name="T10" fmla="*/ 160 w 160"/>
                <a:gd name="T11" fmla="*/ 9 h 11"/>
                <a:gd name="T12" fmla="*/ 160 w 160"/>
                <a:gd name="T13" fmla="*/ 11 h 11"/>
                <a:gd name="T14" fmla="*/ 53 w 160"/>
                <a:gd name="T15" fmla="*/ 6 h 11"/>
                <a:gd name="T16" fmla="*/ 50 w 160"/>
                <a:gd name="T17" fmla="*/ 6 h 11"/>
                <a:gd name="T18" fmla="*/ 53 w 160"/>
                <a:gd name="T19" fmla="*/ 4 h 11"/>
                <a:gd name="T20" fmla="*/ 53 w 160"/>
                <a:gd name="T21" fmla="*/ 6 h 11"/>
                <a:gd name="T22" fmla="*/ 40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2 w 160"/>
                <a:gd name="T31" fmla="*/ 2 h 11"/>
                <a:gd name="T32" fmla="*/ 42 w 160"/>
                <a:gd name="T33" fmla="*/ 4 h 11"/>
                <a:gd name="T34" fmla="*/ 40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1256"/>
            <p:cNvSpPr>
              <a:spLocks noEditPoints="1" noChangeArrowhead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42 w 160"/>
                <a:gd name="T19" fmla="*/ 6 h 11"/>
                <a:gd name="T20" fmla="*/ 0 w 160"/>
                <a:gd name="T21" fmla="*/ 4 h 11"/>
                <a:gd name="T22" fmla="*/ 0 w 160"/>
                <a:gd name="T23" fmla="*/ 2 h 11"/>
                <a:gd name="T24" fmla="*/ 0 w 160"/>
                <a:gd name="T25" fmla="*/ 0 h 11"/>
                <a:gd name="T26" fmla="*/ 44 w 160"/>
                <a:gd name="T27" fmla="*/ 2 h 11"/>
                <a:gd name="T28" fmla="*/ 42 w 160"/>
                <a:gd name="T29" fmla="*/ 4 h 11"/>
                <a:gd name="T30" fmla="*/ 42 w 160"/>
                <a:gd name="T31" fmla="*/ 6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1257"/>
            <p:cNvSpPr>
              <a:spLocks noEditPoints="1" noChangeArrowhead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1258"/>
            <p:cNvSpPr>
              <a:spLocks noEditPoints="1" noChangeArrowhead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1259"/>
            <p:cNvSpPr>
              <a:spLocks noEditPoints="1" noChangeArrowhead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1260"/>
            <p:cNvSpPr>
              <a:spLocks noEditPoints="1" noChangeArrowhead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1261"/>
            <p:cNvSpPr>
              <a:spLocks noEditPoints="1" noChangeArrowhead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5 w 156"/>
                <a:gd name="T11" fmla="*/ 7 h 13"/>
                <a:gd name="T12" fmla="*/ 97 w 156"/>
                <a:gd name="T13" fmla="*/ 7 h 13"/>
                <a:gd name="T14" fmla="*/ 97 w 156"/>
                <a:gd name="T15" fmla="*/ 5 h 13"/>
                <a:gd name="T16" fmla="*/ 95 w 156"/>
                <a:gd name="T17" fmla="*/ 5 h 13"/>
                <a:gd name="T18" fmla="*/ 154 w 156"/>
                <a:gd name="T19" fmla="*/ 7 h 13"/>
                <a:gd name="T20" fmla="*/ 156 w 156"/>
                <a:gd name="T21" fmla="*/ 9 h 13"/>
                <a:gd name="T22" fmla="*/ 156 w 156"/>
                <a:gd name="T23" fmla="*/ 13 h 13"/>
                <a:gd name="T24" fmla="*/ 46 w 156"/>
                <a:gd name="T25" fmla="*/ 7 h 13"/>
                <a:gd name="T26" fmla="*/ 0 w 156"/>
                <a:gd name="T27" fmla="*/ 5 h 13"/>
                <a:gd name="T28" fmla="*/ 0 w 156"/>
                <a:gd name="T29" fmla="*/ 4 h 13"/>
                <a:gd name="T30" fmla="*/ 0 w 156"/>
                <a:gd name="T31" fmla="*/ 0 h 13"/>
                <a:gd name="T32" fmla="*/ 46 w 156"/>
                <a:gd name="T33" fmla="*/ 4 h 13"/>
                <a:gd name="T34" fmla="*/ 46 w 156"/>
                <a:gd name="T35" fmla="*/ 5 h 13"/>
                <a:gd name="T36" fmla="*/ 46 w 156"/>
                <a:gd name="T37" fmla="*/ 7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1262"/>
            <p:cNvSpPr>
              <a:spLocks noEditPoints="1" noChangeArrowhead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5 w 158"/>
                <a:gd name="T11" fmla="*/ 7 h 11"/>
                <a:gd name="T12" fmla="*/ 97 w 158"/>
                <a:gd name="T13" fmla="*/ 9 h 11"/>
                <a:gd name="T14" fmla="*/ 99 w 158"/>
                <a:gd name="T15" fmla="*/ 9 h 11"/>
                <a:gd name="T16" fmla="*/ 97 w 158"/>
                <a:gd name="T17" fmla="*/ 7 h 11"/>
                <a:gd name="T18" fmla="*/ 95 w 158"/>
                <a:gd name="T19" fmla="*/ 6 h 11"/>
                <a:gd name="T20" fmla="*/ 156 w 158"/>
                <a:gd name="T21" fmla="*/ 7 h 11"/>
                <a:gd name="T22" fmla="*/ 156 w 158"/>
                <a:gd name="T23" fmla="*/ 9 h 11"/>
                <a:gd name="T24" fmla="*/ 158 w 158"/>
                <a:gd name="T25" fmla="*/ 11 h 11"/>
                <a:gd name="T26" fmla="*/ 48 w 158"/>
                <a:gd name="T27" fmla="*/ 7 h 11"/>
                <a:gd name="T28" fmla="*/ 2 w 158"/>
                <a:gd name="T29" fmla="*/ 4 h 11"/>
                <a:gd name="T30" fmla="*/ 2 w 158"/>
                <a:gd name="T31" fmla="*/ 2 h 11"/>
                <a:gd name="T32" fmla="*/ 0 w 158"/>
                <a:gd name="T33" fmla="*/ 0 h 11"/>
                <a:gd name="T34" fmla="*/ 44 w 158"/>
                <a:gd name="T35" fmla="*/ 2 h 11"/>
                <a:gd name="T36" fmla="*/ 46 w 158"/>
                <a:gd name="T37" fmla="*/ 4 h 11"/>
                <a:gd name="T38" fmla="*/ 48 w 158"/>
                <a:gd name="T39" fmla="*/ 4 h 11"/>
                <a:gd name="T40" fmla="*/ 48 w 158"/>
                <a:gd name="T41" fmla="*/ 6 h 11"/>
                <a:gd name="T42" fmla="*/ 48 w 158"/>
                <a:gd name="T43" fmla="*/ 7 h 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1263"/>
            <p:cNvSpPr>
              <a:spLocks noEditPoints="1" noChangeArrowhead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48 w 156"/>
                <a:gd name="T31" fmla="*/ 8 h 11"/>
                <a:gd name="T32" fmla="*/ 2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8 w 156"/>
                <a:gd name="T41" fmla="*/ 2 h 11"/>
                <a:gd name="T42" fmla="*/ 44 w 156"/>
                <a:gd name="T43" fmla="*/ 4 h 11"/>
                <a:gd name="T44" fmla="*/ 48 w 156"/>
                <a:gd name="T45" fmla="*/ 6 h 11"/>
                <a:gd name="T46" fmla="*/ 48 w 156"/>
                <a:gd name="T47" fmla="*/ 8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1264"/>
            <p:cNvSpPr>
              <a:spLocks noEditPoints="1" noChangeArrowhead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2 h 11"/>
                <a:gd name="T34" fmla="*/ 0 w 156"/>
                <a:gd name="T35" fmla="*/ 0 h 11"/>
                <a:gd name="T36" fmla="*/ 33 w 156"/>
                <a:gd name="T37" fmla="*/ 2 h 11"/>
                <a:gd name="T38" fmla="*/ 38 w 156"/>
                <a:gd name="T39" fmla="*/ 4 h 11"/>
                <a:gd name="T40" fmla="*/ 44 w 156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1265"/>
            <p:cNvSpPr>
              <a:spLocks noEditPoints="1" noChangeArrowhead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4 w 197"/>
                <a:gd name="T47" fmla="*/ 2 h 14"/>
                <a:gd name="T48" fmla="*/ 0 w 197"/>
                <a:gd name="T49" fmla="*/ 2 h 14"/>
                <a:gd name="T50" fmla="*/ 0 w 197"/>
                <a:gd name="T51" fmla="*/ 0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1266"/>
            <p:cNvSpPr>
              <a:spLocks noEditPoints="1" noChangeArrowhead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1 w 197"/>
                <a:gd name="T5" fmla="*/ 8 h 14"/>
                <a:gd name="T6" fmla="*/ 133 w 197"/>
                <a:gd name="T7" fmla="*/ 8 h 14"/>
                <a:gd name="T8" fmla="*/ 135 w 197"/>
                <a:gd name="T9" fmla="*/ 6 h 14"/>
                <a:gd name="T10" fmla="*/ 195 w 197"/>
                <a:gd name="T11" fmla="*/ 10 h 14"/>
                <a:gd name="T12" fmla="*/ 197 w 197"/>
                <a:gd name="T13" fmla="*/ 12 h 14"/>
                <a:gd name="T14" fmla="*/ 197 w 197"/>
                <a:gd name="T15" fmla="*/ 14 h 14"/>
                <a:gd name="T16" fmla="*/ 131 w 197"/>
                <a:gd name="T17" fmla="*/ 10 h 14"/>
                <a:gd name="T18" fmla="*/ 95 w 197"/>
                <a:gd name="T19" fmla="*/ 8 h 14"/>
                <a:gd name="T20" fmla="*/ 93 w 197"/>
                <a:gd name="T21" fmla="*/ 6 h 14"/>
                <a:gd name="T22" fmla="*/ 91 w 197"/>
                <a:gd name="T23" fmla="*/ 4 h 14"/>
                <a:gd name="T24" fmla="*/ 119 w 197"/>
                <a:gd name="T25" fmla="*/ 6 h 14"/>
                <a:gd name="T26" fmla="*/ 125 w 197"/>
                <a:gd name="T27" fmla="*/ 8 h 14"/>
                <a:gd name="T28" fmla="*/ 131 w 197"/>
                <a:gd name="T29" fmla="*/ 10 h 14"/>
                <a:gd name="T30" fmla="*/ 76 w 197"/>
                <a:gd name="T31" fmla="*/ 8 h 14"/>
                <a:gd name="T32" fmla="*/ 43 w 197"/>
                <a:gd name="T33" fmla="*/ 6 h 14"/>
                <a:gd name="T34" fmla="*/ 42 w 197"/>
                <a:gd name="T35" fmla="*/ 4 h 14"/>
                <a:gd name="T36" fmla="*/ 38 w 197"/>
                <a:gd name="T37" fmla="*/ 2 h 14"/>
                <a:gd name="T38" fmla="*/ 66 w 197"/>
                <a:gd name="T39" fmla="*/ 4 h 14"/>
                <a:gd name="T40" fmla="*/ 70 w 197"/>
                <a:gd name="T41" fmla="*/ 6 h 14"/>
                <a:gd name="T42" fmla="*/ 76 w 197"/>
                <a:gd name="T43" fmla="*/ 8 h 14"/>
                <a:gd name="T44" fmla="*/ 2 w 197"/>
                <a:gd name="T45" fmla="*/ 0 h 14"/>
                <a:gd name="T46" fmla="*/ 21 w 197"/>
                <a:gd name="T47" fmla="*/ 0 h 14"/>
                <a:gd name="T48" fmla="*/ 15 w 197"/>
                <a:gd name="T49" fmla="*/ 2 h 14"/>
                <a:gd name="T50" fmla="*/ 9 w 197"/>
                <a:gd name="T51" fmla="*/ 2 h 14"/>
                <a:gd name="T52" fmla="*/ 4 w 197"/>
                <a:gd name="T53" fmla="*/ 4 h 14"/>
                <a:gd name="T54" fmla="*/ 0 w 197"/>
                <a:gd name="T55" fmla="*/ 4 h 14"/>
                <a:gd name="T56" fmla="*/ 0 w 197"/>
                <a:gd name="T57" fmla="*/ 2 h 14"/>
                <a:gd name="T58" fmla="*/ 0 w 197"/>
                <a:gd name="T59" fmla="*/ 0 h 14"/>
                <a:gd name="T60" fmla="*/ 2 w 197"/>
                <a:gd name="T61" fmla="*/ 0 h 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1267"/>
            <p:cNvSpPr>
              <a:spLocks noEditPoints="1" noChangeArrowhead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5 w 197"/>
                <a:gd name="T5" fmla="*/ 10 h 14"/>
                <a:gd name="T6" fmla="*/ 136 w 197"/>
                <a:gd name="T7" fmla="*/ 6 h 14"/>
                <a:gd name="T8" fmla="*/ 195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25 w 197"/>
                <a:gd name="T15" fmla="*/ 10 h 14"/>
                <a:gd name="T16" fmla="*/ 93 w 197"/>
                <a:gd name="T17" fmla="*/ 8 h 14"/>
                <a:gd name="T18" fmla="*/ 89 w 197"/>
                <a:gd name="T19" fmla="*/ 6 h 14"/>
                <a:gd name="T20" fmla="*/ 89 w 197"/>
                <a:gd name="T21" fmla="*/ 4 h 14"/>
                <a:gd name="T22" fmla="*/ 91 w 197"/>
                <a:gd name="T23" fmla="*/ 4 h 14"/>
                <a:gd name="T24" fmla="*/ 93 w 197"/>
                <a:gd name="T25" fmla="*/ 4 h 14"/>
                <a:gd name="T26" fmla="*/ 110 w 197"/>
                <a:gd name="T27" fmla="*/ 6 h 14"/>
                <a:gd name="T28" fmla="*/ 117 w 197"/>
                <a:gd name="T29" fmla="*/ 8 h 14"/>
                <a:gd name="T30" fmla="*/ 125 w 197"/>
                <a:gd name="T31" fmla="*/ 10 h 14"/>
                <a:gd name="T32" fmla="*/ 70 w 197"/>
                <a:gd name="T33" fmla="*/ 8 h 14"/>
                <a:gd name="T34" fmla="*/ 42 w 197"/>
                <a:gd name="T35" fmla="*/ 6 h 14"/>
                <a:gd name="T36" fmla="*/ 38 w 197"/>
                <a:gd name="T37" fmla="*/ 4 h 14"/>
                <a:gd name="T38" fmla="*/ 34 w 197"/>
                <a:gd name="T39" fmla="*/ 2 h 14"/>
                <a:gd name="T40" fmla="*/ 23 w 197"/>
                <a:gd name="T41" fmla="*/ 2 h 14"/>
                <a:gd name="T42" fmla="*/ 9 w 197"/>
                <a:gd name="T43" fmla="*/ 4 h 14"/>
                <a:gd name="T44" fmla="*/ 0 w 197"/>
                <a:gd name="T45" fmla="*/ 4 h 14"/>
                <a:gd name="T46" fmla="*/ 0 w 197"/>
                <a:gd name="T47" fmla="*/ 2 h 14"/>
                <a:gd name="T48" fmla="*/ 2 w 197"/>
                <a:gd name="T49" fmla="*/ 2 h 14"/>
                <a:gd name="T50" fmla="*/ 6 w 197"/>
                <a:gd name="T51" fmla="*/ 0 h 14"/>
                <a:gd name="T52" fmla="*/ 62 w 197"/>
                <a:gd name="T53" fmla="*/ 2 h 14"/>
                <a:gd name="T54" fmla="*/ 62 w 197"/>
                <a:gd name="T55" fmla="*/ 4 h 14"/>
                <a:gd name="T56" fmla="*/ 66 w 197"/>
                <a:gd name="T57" fmla="*/ 6 h 14"/>
                <a:gd name="T58" fmla="*/ 70 w 197"/>
                <a:gd name="T59" fmla="*/ 8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1268"/>
            <p:cNvSpPr>
              <a:spLocks noEditPoints="1" noChangeArrowhead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9 h 13"/>
                <a:gd name="T12" fmla="*/ 170 w 193"/>
                <a:gd name="T13" fmla="*/ 7 h 13"/>
                <a:gd name="T14" fmla="*/ 193 w 193"/>
                <a:gd name="T15" fmla="*/ 9 h 13"/>
                <a:gd name="T16" fmla="*/ 193 w 193"/>
                <a:gd name="T17" fmla="*/ 11 h 13"/>
                <a:gd name="T18" fmla="*/ 193 w 193"/>
                <a:gd name="T19" fmla="*/ 13 h 13"/>
                <a:gd name="T20" fmla="*/ 117 w 193"/>
                <a:gd name="T21" fmla="*/ 9 h 13"/>
                <a:gd name="T22" fmla="*/ 89 w 193"/>
                <a:gd name="T23" fmla="*/ 7 h 13"/>
                <a:gd name="T24" fmla="*/ 87 w 193"/>
                <a:gd name="T25" fmla="*/ 5 h 13"/>
                <a:gd name="T26" fmla="*/ 89 w 193"/>
                <a:gd name="T27" fmla="*/ 5 h 13"/>
                <a:gd name="T28" fmla="*/ 91 w 193"/>
                <a:gd name="T29" fmla="*/ 5 h 13"/>
                <a:gd name="T30" fmla="*/ 98 w 193"/>
                <a:gd name="T31" fmla="*/ 5 h 13"/>
                <a:gd name="T32" fmla="*/ 106 w 193"/>
                <a:gd name="T33" fmla="*/ 5 h 13"/>
                <a:gd name="T34" fmla="*/ 112 w 193"/>
                <a:gd name="T35" fmla="*/ 7 h 13"/>
                <a:gd name="T36" fmla="*/ 117 w 193"/>
                <a:gd name="T37" fmla="*/ 9 h 13"/>
                <a:gd name="T38" fmla="*/ 64 w 193"/>
                <a:gd name="T39" fmla="*/ 7 h 13"/>
                <a:gd name="T40" fmla="*/ 36 w 193"/>
                <a:gd name="T41" fmla="*/ 5 h 13"/>
                <a:gd name="T42" fmla="*/ 34 w 193"/>
                <a:gd name="T43" fmla="*/ 3 h 13"/>
                <a:gd name="T44" fmla="*/ 32 w 193"/>
                <a:gd name="T45" fmla="*/ 3 h 13"/>
                <a:gd name="T46" fmla="*/ 26 w 193"/>
                <a:gd name="T47" fmla="*/ 3 h 13"/>
                <a:gd name="T48" fmla="*/ 19 w 193"/>
                <a:gd name="T49" fmla="*/ 3 h 13"/>
                <a:gd name="T50" fmla="*/ 0 w 193"/>
                <a:gd name="T51" fmla="*/ 3 h 13"/>
                <a:gd name="T52" fmla="*/ 4 w 193"/>
                <a:gd name="T53" fmla="*/ 1 h 13"/>
                <a:gd name="T54" fmla="*/ 5 w 193"/>
                <a:gd name="T55" fmla="*/ 0 h 13"/>
                <a:gd name="T56" fmla="*/ 60 w 193"/>
                <a:gd name="T57" fmla="*/ 1 h 13"/>
                <a:gd name="T58" fmla="*/ 60 w 193"/>
                <a:gd name="T59" fmla="*/ 3 h 13"/>
                <a:gd name="T60" fmla="*/ 60 w 193"/>
                <a:gd name="T61" fmla="*/ 5 h 13"/>
                <a:gd name="T62" fmla="*/ 62 w 193"/>
                <a:gd name="T63" fmla="*/ 5 h 13"/>
                <a:gd name="T64" fmla="*/ 64 w 193"/>
                <a:gd name="T65" fmla="*/ 7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1269"/>
            <p:cNvSpPr>
              <a:spLocks noEditPoints="1" noChangeArrowhead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56 w 189"/>
                <a:gd name="T35" fmla="*/ 5 h 13"/>
                <a:gd name="T36" fmla="*/ 0 w 189"/>
                <a:gd name="T37" fmla="*/ 3 h 13"/>
                <a:gd name="T38" fmla="*/ 1 w 189"/>
                <a:gd name="T39" fmla="*/ 2 h 13"/>
                <a:gd name="T40" fmla="*/ 3 w 189"/>
                <a:gd name="T41" fmla="*/ 0 h 13"/>
                <a:gd name="T42" fmla="*/ 58 w 189"/>
                <a:gd name="T43" fmla="*/ 2 h 13"/>
                <a:gd name="T44" fmla="*/ 56 w 189"/>
                <a:gd name="T45" fmla="*/ 3 h 13"/>
                <a:gd name="T46" fmla="*/ 56 w 189"/>
                <a:gd name="T47" fmla="*/ 5 h 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1270"/>
            <p:cNvSpPr>
              <a:spLocks noEditPoints="1" noChangeArrowhead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86 w 188"/>
                <a:gd name="T9" fmla="*/ 9 h 13"/>
                <a:gd name="T10" fmla="*/ 188 w 188"/>
                <a:gd name="T11" fmla="*/ 11 h 13"/>
                <a:gd name="T12" fmla="*/ 188 w 188"/>
                <a:gd name="T13" fmla="*/ 13 h 13"/>
                <a:gd name="T14" fmla="*/ 165 w 188"/>
                <a:gd name="T15" fmla="*/ 11 h 13"/>
                <a:gd name="T16" fmla="*/ 131 w 188"/>
                <a:gd name="T17" fmla="*/ 9 h 13"/>
                <a:gd name="T18" fmla="*/ 131 w 188"/>
                <a:gd name="T19" fmla="*/ 7 h 13"/>
                <a:gd name="T20" fmla="*/ 131 w 188"/>
                <a:gd name="T21" fmla="*/ 5 h 13"/>
                <a:gd name="T22" fmla="*/ 162 w 188"/>
                <a:gd name="T23" fmla="*/ 7 h 13"/>
                <a:gd name="T24" fmla="*/ 164 w 188"/>
                <a:gd name="T25" fmla="*/ 9 h 13"/>
                <a:gd name="T26" fmla="*/ 165 w 188"/>
                <a:gd name="T27" fmla="*/ 11 h 13"/>
                <a:gd name="T28" fmla="*/ 55 w 188"/>
                <a:gd name="T29" fmla="*/ 5 h 13"/>
                <a:gd name="T30" fmla="*/ 0 w 188"/>
                <a:gd name="T31" fmla="*/ 4 h 13"/>
                <a:gd name="T32" fmla="*/ 2 w 188"/>
                <a:gd name="T33" fmla="*/ 2 h 13"/>
                <a:gd name="T34" fmla="*/ 6 w 188"/>
                <a:gd name="T35" fmla="*/ 0 h 13"/>
                <a:gd name="T36" fmla="*/ 63 w 188"/>
                <a:gd name="T37" fmla="*/ 2 h 13"/>
                <a:gd name="T38" fmla="*/ 61 w 188"/>
                <a:gd name="T39" fmla="*/ 4 h 13"/>
                <a:gd name="T40" fmla="*/ 57 w 188"/>
                <a:gd name="T41" fmla="*/ 4 h 13"/>
                <a:gd name="T42" fmla="*/ 55 w 188"/>
                <a:gd name="T43" fmla="*/ 5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1271"/>
            <p:cNvSpPr>
              <a:spLocks noEditPoints="1" noChangeArrowhead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9 h 13"/>
                <a:gd name="T6" fmla="*/ 165 w 186"/>
                <a:gd name="T7" fmla="*/ 7 h 13"/>
                <a:gd name="T8" fmla="*/ 184 w 186"/>
                <a:gd name="T9" fmla="*/ 7 h 13"/>
                <a:gd name="T10" fmla="*/ 184 w 186"/>
                <a:gd name="T11" fmla="*/ 11 h 13"/>
                <a:gd name="T12" fmla="*/ 186 w 186"/>
                <a:gd name="T13" fmla="*/ 13 h 13"/>
                <a:gd name="T14" fmla="*/ 160 w 186"/>
                <a:gd name="T15" fmla="*/ 11 h 13"/>
                <a:gd name="T16" fmla="*/ 129 w 186"/>
                <a:gd name="T17" fmla="*/ 9 h 13"/>
                <a:gd name="T18" fmla="*/ 129 w 186"/>
                <a:gd name="T19" fmla="*/ 7 h 13"/>
                <a:gd name="T20" fmla="*/ 129 w 186"/>
                <a:gd name="T21" fmla="*/ 6 h 13"/>
                <a:gd name="T22" fmla="*/ 158 w 186"/>
                <a:gd name="T23" fmla="*/ 7 h 13"/>
                <a:gd name="T24" fmla="*/ 160 w 186"/>
                <a:gd name="T25" fmla="*/ 9 h 13"/>
                <a:gd name="T26" fmla="*/ 160 w 186"/>
                <a:gd name="T27" fmla="*/ 11 h 13"/>
                <a:gd name="T28" fmla="*/ 55 w 186"/>
                <a:gd name="T29" fmla="*/ 6 h 13"/>
                <a:gd name="T30" fmla="*/ 0 w 186"/>
                <a:gd name="T31" fmla="*/ 4 h 13"/>
                <a:gd name="T32" fmla="*/ 4 w 186"/>
                <a:gd name="T33" fmla="*/ 2 h 13"/>
                <a:gd name="T34" fmla="*/ 6 w 186"/>
                <a:gd name="T35" fmla="*/ 0 h 13"/>
                <a:gd name="T36" fmla="*/ 76 w 186"/>
                <a:gd name="T37" fmla="*/ 4 h 13"/>
                <a:gd name="T38" fmla="*/ 65 w 186"/>
                <a:gd name="T39" fmla="*/ 4 h 13"/>
                <a:gd name="T40" fmla="*/ 55 w 186"/>
                <a:gd name="T41" fmla="*/ 6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1272"/>
            <p:cNvSpPr>
              <a:spLocks noEditPoints="1" noChangeArrowhead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6 h 13"/>
                <a:gd name="T40" fmla="*/ 74 w 180"/>
                <a:gd name="T41" fmla="*/ 6 h 13"/>
                <a:gd name="T42" fmla="*/ 57 w 180"/>
                <a:gd name="T43" fmla="*/ 6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1273"/>
            <p:cNvSpPr>
              <a:spLocks noEditPoints="1" noChangeArrowhead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6 h 11"/>
                <a:gd name="T22" fmla="*/ 150 w 178"/>
                <a:gd name="T23" fmla="*/ 8 h 11"/>
                <a:gd name="T24" fmla="*/ 150 w 178"/>
                <a:gd name="T25" fmla="*/ 10 h 11"/>
                <a:gd name="T26" fmla="*/ 152 w 178"/>
                <a:gd name="T27" fmla="*/ 11 h 11"/>
                <a:gd name="T28" fmla="*/ 70 w 178"/>
                <a:gd name="T29" fmla="*/ 8 h 11"/>
                <a:gd name="T30" fmla="*/ 0 w 178"/>
                <a:gd name="T31" fmla="*/ 4 h 11"/>
                <a:gd name="T32" fmla="*/ 2 w 178"/>
                <a:gd name="T33" fmla="*/ 2 h 11"/>
                <a:gd name="T34" fmla="*/ 6 w 178"/>
                <a:gd name="T35" fmla="*/ 0 h 11"/>
                <a:gd name="T36" fmla="*/ 85 w 178"/>
                <a:gd name="T37" fmla="*/ 4 h 11"/>
                <a:gd name="T38" fmla="*/ 85 w 178"/>
                <a:gd name="T39" fmla="*/ 6 h 11"/>
                <a:gd name="T40" fmla="*/ 85 w 178"/>
                <a:gd name="T41" fmla="*/ 8 h 11"/>
                <a:gd name="T42" fmla="*/ 80 w 178"/>
                <a:gd name="T43" fmla="*/ 8 h 11"/>
                <a:gd name="T44" fmla="*/ 70 w 178"/>
                <a:gd name="T45" fmla="*/ 8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1274"/>
            <p:cNvSpPr>
              <a:spLocks noEditPoints="1" noChangeArrowhead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8 h 12"/>
                <a:gd name="T20" fmla="*/ 119 w 176"/>
                <a:gd name="T21" fmla="*/ 6 h 12"/>
                <a:gd name="T22" fmla="*/ 146 w 176"/>
                <a:gd name="T23" fmla="*/ 6 h 12"/>
                <a:gd name="T24" fmla="*/ 148 w 176"/>
                <a:gd name="T25" fmla="*/ 8 h 12"/>
                <a:gd name="T26" fmla="*/ 148 w 176"/>
                <a:gd name="T27" fmla="*/ 10 h 12"/>
                <a:gd name="T28" fmla="*/ 148 w 176"/>
                <a:gd name="T29" fmla="*/ 12 h 12"/>
                <a:gd name="T30" fmla="*/ 83 w 176"/>
                <a:gd name="T31" fmla="*/ 8 h 12"/>
                <a:gd name="T32" fmla="*/ 0 w 176"/>
                <a:gd name="T33" fmla="*/ 4 h 12"/>
                <a:gd name="T34" fmla="*/ 4 w 176"/>
                <a:gd name="T35" fmla="*/ 2 h 12"/>
                <a:gd name="T36" fmla="*/ 6 w 176"/>
                <a:gd name="T37" fmla="*/ 0 h 12"/>
                <a:gd name="T38" fmla="*/ 83 w 176"/>
                <a:gd name="T39" fmla="*/ 4 h 12"/>
                <a:gd name="T40" fmla="*/ 83 w 176"/>
                <a:gd name="T41" fmla="*/ 6 h 12"/>
                <a:gd name="T42" fmla="*/ 83 w 176"/>
                <a:gd name="T43" fmla="*/ 8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1275"/>
            <p:cNvSpPr>
              <a:spLocks noEditPoints="1" noChangeArrowhead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1276"/>
            <p:cNvSpPr>
              <a:spLocks noEditPoints="1" noChangeArrowhead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1277"/>
            <p:cNvSpPr>
              <a:spLocks noEditPoints="1" noChangeArrowhead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65 w 165"/>
                <a:gd name="T7" fmla="*/ 8 h 12"/>
                <a:gd name="T8" fmla="*/ 165 w 165"/>
                <a:gd name="T9" fmla="*/ 10 h 12"/>
                <a:gd name="T10" fmla="*/ 165 w 165"/>
                <a:gd name="T11" fmla="*/ 12 h 12"/>
                <a:gd name="T12" fmla="*/ 137 w 165"/>
                <a:gd name="T13" fmla="*/ 10 h 12"/>
                <a:gd name="T14" fmla="*/ 110 w 165"/>
                <a:gd name="T15" fmla="*/ 10 h 12"/>
                <a:gd name="T16" fmla="*/ 110 w 165"/>
                <a:gd name="T17" fmla="*/ 8 h 12"/>
                <a:gd name="T18" fmla="*/ 109 w 165"/>
                <a:gd name="T19" fmla="*/ 4 h 12"/>
                <a:gd name="T20" fmla="*/ 135 w 165"/>
                <a:gd name="T21" fmla="*/ 6 h 12"/>
                <a:gd name="T22" fmla="*/ 135 w 165"/>
                <a:gd name="T23" fmla="*/ 8 h 12"/>
                <a:gd name="T24" fmla="*/ 137 w 165"/>
                <a:gd name="T25" fmla="*/ 10 h 12"/>
                <a:gd name="T26" fmla="*/ 74 w 165"/>
                <a:gd name="T27" fmla="*/ 8 h 12"/>
                <a:gd name="T28" fmla="*/ 0 w 165"/>
                <a:gd name="T29" fmla="*/ 4 h 12"/>
                <a:gd name="T30" fmla="*/ 4 w 165"/>
                <a:gd name="T31" fmla="*/ 2 h 12"/>
                <a:gd name="T32" fmla="*/ 6 w 165"/>
                <a:gd name="T33" fmla="*/ 0 h 12"/>
                <a:gd name="T34" fmla="*/ 76 w 165"/>
                <a:gd name="T35" fmla="*/ 4 h 12"/>
                <a:gd name="T36" fmla="*/ 74 w 165"/>
                <a:gd name="T37" fmla="*/ 6 h 12"/>
                <a:gd name="T38" fmla="*/ 74 w 165"/>
                <a:gd name="T39" fmla="*/ 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278"/>
            <p:cNvSpPr>
              <a:spLocks noEditPoints="1" noChangeArrowhead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1279"/>
            <p:cNvSpPr>
              <a:spLocks noEditPoints="1" noChangeArrowhead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6 w 159"/>
                <a:gd name="T7" fmla="*/ 7 h 11"/>
                <a:gd name="T8" fmla="*/ 146 w 159"/>
                <a:gd name="T9" fmla="*/ 5 h 11"/>
                <a:gd name="T10" fmla="*/ 159 w 159"/>
                <a:gd name="T11" fmla="*/ 7 h 11"/>
                <a:gd name="T12" fmla="*/ 159 w 159"/>
                <a:gd name="T13" fmla="*/ 9 h 11"/>
                <a:gd name="T14" fmla="*/ 159 w 159"/>
                <a:gd name="T15" fmla="*/ 11 h 11"/>
                <a:gd name="T16" fmla="*/ 129 w 159"/>
                <a:gd name="T17" fmla="*/ 9 h 11"/>
                <a:gd name="T18" fmla="*/ 103 w 159"/>
                <a:gd name="T19" fmla="*/ 7 h 11"/>
                <a:gd name="T20" fmla="*/ 103 w 159"/>
                <a:gd name="T21" fmla="*/ 5 h 11"/>
                <a:gd name="T22" fmla="*/ 101 w 159"/>
                <a:gd name="T23" fmla="*/ 3 h 11"/>
                <a:gd name="T24" fmla="*/ 125 w 159"/>
                <a:gd name="T25" fmla="*/ 5 h 11"/>
                <a:gd name="T26" fmla="*/ 127 w 159"/>
                <a:gd name="T27" fmla="*/ 7 h 11"/>
                <a:gd name="T28" fmla="*/ 129 w 159"/>
                <a:gd name="T29" fmla="*/ 9 h 11"/>
                <a:gd name="T30" fmla="*/ 70 w 159"/>
                <a:gd name="T31" fmla="*/ 7 h 11"/>
                <a:gd name="T32" fmla="*/ 0 w 159"/>
                <a:gd name="T33" fmla="*/ 3 h 11"/>
                <a:gd name="T34" fmla="*/ 4 w 159"/>
                <a:gd name="T35" fmla="*/ 2 h 11"/>
                <a:gd name="T36" fmla="*/ 8 w 159"/>
                <a:gd name="T37" fmla="*/ 0 h 11"/>
                <a:gd name="T38" fmla="*/ 70 w 159"/>
                <a:gd name="T39" fmla="*/ 2 h 11"/>
                <a:gd name="T40" fmla="*/ 70 w 159"/>
                <a:gd name="T41" fmla="*/ 5 h 11"/>
                <a:gd name="T42" fmla="*/ 70 w 159"/>
                <a:gd name="T43" fmla="*/ 7 h 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1280"/>
            <p:cNvSpPr>
              <a:spLocks noEditPoints="1" noChangeArrowhead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1281"/>
            <p:cNvSpPr>
              <a:spLocks noEditPoints="1" noChangeArrowhead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1282"/>
            <p:cNvSpPr>
              <a:spLocks noEditPoints="1" noChangeArrowhead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1283"/>
            <p:cNvSpPr>
              <a:spLocks noEditPoints="1" noChangeArrowhead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1284"/>
            <p:cNvSpPr>
              <a:spLocks noEditPoints="1" noChangeArrowhead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1285"/>
            <p:cNvSpPr>
              <a:spLocks noEditPoints="1" noChangeArrowhead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1286"/>
            <p:cNvSpPr>
              <a:spLocks noEditPoints="1" noChangeArrowhead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13 w 125"/>
                <a:gd name="T35" fmla="*/ 0 h 8"/>
                <a:gd name="T36" fmla="*/ 29 w 125"/>
                <a:gd name="T37" fmla="*/ 0 h 8"/>
                <a:gd name="T38" fmla="*/ 32 w 125"/>
                <a:gd name="T39" fmla="*/ 2 h 8"/>
                <a:gd name="T40" fmla="*/ 34 w 125"/>
                <a:gd name="T41" fmla="*/ 4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1287"/>
            <p:cNvSpPr>
              <a:spLocks noEditPoints="1" noChangeArrowhead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12 w 112"/>
                <a:gd name="T11" fmla="*/ 4 h 8"/>
                <a:gd name="T12" fmla="*/ 112 w 112"/>
                <a:gd name="T13" fmla="*/ 6 h 8"/>
                <a:gd name="T14" fmla="*/ 112 w 112"/>
                <a:gd name="T15" fmla="*/ 8 h 8"/>
                <a:gd name="T16" fmla="*/ 69 w 112"/>
                <a:gd name="T17" fmla="*/ 6 h 8"/>
                <a:gd name="T18" fmla="*/ 46 w 112"/>
                <a:gd name="T19" fmla="*/ 6 h 8"/>
                <a:gd name="T20" fmla="*/ 46 w 112"/>
                <a:gd name="T21" fmla="*/ 2 h 8"/>
                <a:gd name="T22" fmla="*/ 44 w 112"/>
                <a:gd name="T23" fmla="*/ 0 h 8"/>
                <a:gd name="T24" fmla="*/ 65 w 112"/>
                <a:gd name="T25" fmla="*/ 2 h 8"/>
                <a:gd name="T26" fmla="*/ 67 w 112"/>
                <a:gd name="T27" fmla="*/ 4 h 8"/>
                <a:gd name="T28" fmla="*/ 69 w 112"/>
                <a:gd name="T29" fmla="*/ 6 h 8"/>
                <a:gd name="T30" fmla="*/ 18 w 112"/>
                <a:gd name="T31" fmla="*/ 4 h 8"/>
                <a:gd name="T32" fmla="*/ 0 w 112"/>
                <a:gd name="T33" fmla="*/ 2 h 8"/>
                <a:gd name="T34" fmla="*/ 8 w 112"/>
                <a:gd name="T35" fmla="*/ 2 h 8"/>
                <a:gd name="T36" fmla="*/ 16 w 112"/>
                <a:gd name="T37" fmla="*/ 2 h 8"/>
                <a:gd name="T38" fmla="*/ 18 w 112"/>
                <a:gd name="T39" fmla="*/ 4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1288"/>
            <p:cNvSpPr>
              <a:spLocks noEditPoints="1" noChangeArrowhead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5 h 7"/>
                <a:gd name="T6" fmla="*/ 65 w 70"/>
                <a:gd name="T7" fmla="*/ 3 h 7"/>
                <a:gd name="T8" fmla="*/ 70 w 70"/>
                <a:gd name="T9" fmla="*/ 3 h 7"/>
                <a:gd name="T10" fmla="*/ 70 w 70"/>
                <a:gd name="T11" fmla="*/ 5 h 7"/>
                <a:gd name="T12" fmla="*/ 70 w 70"/>
                <a:gd name="T13" fmla="*/ 7 h 7"/>
                <a:gd name="T14" fmla="*/ 25 w 70"/>
                <a:gd name="T15" fmla="*/ 5 h 7"/>
                <a:gd name="T16" fmla="*/ 4 w 70"/>
                <a:gd name="T17" fmla="*/ 3 h 7"/>
                <a:gd name="T18" fmla="*/ 2 w 70"/>
                <a:gd name="T19" fmla="*/ 1 h 7"/>
                <a:gd name="T20" fmla="*/ 0 w 70"/>
                <a:gd name="T21" fmla="*/ 0 h 7"/>
                <a:gd name="T22" fmla="*/ 21 w 70"/>
                <a:gd name="T23" fmla="*/ 1 h 7"/>
                <a:gd name="T24" fmla="*/ 23 w 70"/>
                <a:gd name="T25" fmla="*/ 3 h 7"/>
                <a:gd name="T26" fmla="*/ 25 w 70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1289"/>
            <p:cNvSpPr>
              <a:spLocks noEditPoints="1" noChangeArrowhead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5 h 7"/>
                <a:gd name="T12" fmla="*/ 72 w 72"/>
                <a:gd name="T13" fmla="*/ 7 h 7"/>
                <a:gd name="T14" fmla="*/ 25 w 72"/>
                <a:gd name="T15" fmla="*/ 5 h 7"/>
                <a:gd name="T16" fmla="*/ 4 w 72"/>
                <a:gd name="T17" fmla="*/ 3 h 7"/>
                <a:gd name="T18" fmla="*/ 2 w 72"/>
                <a:gd name="T19" fmla="*/ 2 h 7"/>
                <a:gd name="T20" fmla="*/ 0 w 72"/>
                <a:gd name="T21" fmla="*/ 0 h 7"/>
                <a:gd name="T22" fmla="*/ 19 w 72"/>
                <a:gd name="T23" fmla="*/ 2 h 7"/>
                <a:gd name="T24" fmla="*/ 23 w 72"/>
                <a:gd name="T25" fmla="*/ 3 h 7"/>
                <a:gd name="T26" fmla="*/ 25 w 72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1290"/>
            <p:cNvSpPr>
              <a:spLocks noEditPoints="1" noChangeArrowhead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25 w 76"/>
                <a:gd name="T17" fmla="*/ 5 h 7"/>
                <a:gd name="T18" fmla="*/ 4 w 76"/>
                <a:gd name="T19" fmla="*/ 4 h 7"/>
                <a:gd name="T20" fmla="*/ 2 w 76"/>
                <a:gd name="T21" fmla="*/ 2 h 7"/>
                <a:gd name="T22" fmla="*/ 0 w 76"/>
                <a:gd name="T23" fmla="*/ 0 h 7"/>
                <a:gd name="T24" fmla="*/ 19 w 76"/>
                <a:gd name="T25" fmla="*/ 0 h 7"/>
                <a:gd name="T26" fmla="*/ 19 w 76"/>
                <a:gd name="T27" fmla="*/ 2 h 7"/>
                <a:gd name="T28" fmla="*/ 21 w 76"/>
                <a:gd name="T29" fmla="*/ 4 h 7"/>
                <a:gd name="T30" fmla="*/ 25 w 76"/>
                <a:gd name="T31" fmla="*/ 5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1291"/>
            <p:cNvSpPr>
              <a:spLocks noEditPoints="1" noChangeArrowhead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4 w 76"/>
                <a:gd name="T7" fmla="*/ 4 h 7"/>
                <a:gd name="T8" fmla="*/ 76 w 76"/>
                <a:gd name="T9" fmla="*/ 6 h 7"/>
                <a:gd name="T10" fmla="*/ 74 w 76"/>
                <a:gd name="T11" fmla="*/ 7 h 7"/>
                <a:gd name="T12" fmla="*/ 21 w 76"/>
                <a:gd name="T13" fmla="*/ 6 h 7"/>
                <a:gd name="T14" fmla="*/ 2 w 76"/>
                <a:gd name="T15" fmla="*/ 4 h 7"/>
                <a:gd name="T16" fmla="*/ 0 w 76"/>
                <a:gd name="T17" fmla="*/ 2 h 7"/>
                <a:gd name="T18" fmla="*/ 0 w 76"/>
                <a:gd name="T19" fmla="*/ 0 h 7"/>
                <a:gd name="T20" fmla="*/ 16 w 76"/>
                <a:gd name="T21" fmla="*/ 0 h 7"/>
                <a:gd name="T22" fmla="*/ 18 w 76"/>
                <a:gd name="T23" fmla="*/ 2 h 7"/>
                <a:gd name="T24" fmla="*/ 19 w 76"/>
                <a:gd name="T25" fmla="*/ 4 h 7"/>
                <a:gd name="T26" fmla="*/ 21 w 76"/>
                <a:gd name="T27" fmla="*/ 4 h 7"/>
                <a:gd name="T28" fmla="*/ 21 w 76"/>
                <a:gd name="T29" fmla="*/ 6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1292"/>
            <p:cNvSpPr>
              <a:spLocks noEditPoints="1" noChangeArrowhead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5 w 77"/>
                <a:gd name="T5" fmla="*/ 6 h 8"/>
                <a:gd name="T6" fmla="*/ 77 w 77"/>
                <a:gd name="T7" fmla="*/ 6 h 8"/>
                <a:gd name="T8" fmla="*/ 77 w 77"/>
                <a:gd name="T9" fmla="*/ 8 h 8"/>
                <a:gd name="T10" fmla="*/ 20 w 77"/>
                <a:gd name="T11" fmla="*/ 4 h 8"/>
                <a:gd name="T12" fmla="*/ 1 w 77"/>
                <a:gd name="T13" fmla="*/ 4 h 8"/>
                <a:gd name="T14" fmla="*/ 1 w 77"/>
                <a:gd name="T15" fmla="*/ 2 h 8"/>
                <a:gd name="T16" fmla="*/ 0 w 77"/>
                <a:gd name="T17" fmla="*/ 0 h 8"/>
                <a:gd name="T18" fmla="*/ 15 w 77"/>
                <a:gd name="T19" fmla="*/ 0 h 8"/>
                <a:gd name="T20" fmla="*/ 17 w 77"/>
                <a:gd name="T21" fmla="*/ 2 h 8"/>
                <a:gd name="T22" fmla="*/ 20 w 77"/>
                <a:gd name="T23" fmla="*/ 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1293"/>
            <p:cNvSpPr>
              <a:spLocks noChangeArrowheads="1"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1294"/>
            <p:cNvSpPr>
              <a:spLocks noChangeArrowheads="1"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1295"/>
            <p:cNvSpPr>
              <a:spLocks noChangeArrowheads="1"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1296"/>
            <p:cNvSpPr>
              <a:spLocks noChangeArrowheads="1"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1297"/>
            <p:cNvSpPr>
              <a:spLocks noChangeArrowheads="1"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2 w 15"/>
                <a:gd name="T5" fmla="*/ 1 h 5"/>
                <a:gd name="T6" fmla="*/ 0 w 15"/>
                <a:gd name="T7" fmla="*/ 0 h 5"/>
                <a:gd name="T8" fmla="*/ 4 w 15"/>
                <a:gd name="T9" fmla="*/ 0 h 5"/>
                <a:gd name="T10" fmla="*/ 6 w 15"/>
                <a:gd name="T11" fmla="*/ 1 h 5"/>
                <a:gd name="T12" fmla="*/ 10 w 15"/>
                <a:gd name="T13" fmla="*/ 1 h 5"/>
                <a:gd name="T14" fmla="*/ 15 w 15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1298"/>
            <p:cNvSpPr>
              <a:spLocks noChangeArrowheads="1"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1299"/>
            <p:cNvSpPr>
              <a:spLocks noChangeArrowheads="1"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2 w 4"/>
                <a:gd name="T7" fmla="*/ 2 h 2"/>
                <a:gd name="T8" fmla="*/ 4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1300"/>
            <p:cNvSpPr>
              <a:spLocks noChangeArrowheads="1"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1301"/>
            <p:cNvSpPr>
              <a:spLocks noChangeArrowheads="1"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6 w 192"/>
                <a:gd name="T73" fmla="*/ 271 h 271"/>
                <a:gd name="T74" fmla="*/ 8 w 192"/>
                <a:gd name="T75" fmla="*/ 269 h 271"/>
                <a:gd name="T76" fmla="*/ 10 w 192"/>
                <a:gd name="T77" fmla="*/ 262 h 271"/>
                <a:gd name="T78" fmla="*/ 11 w 192"/>
                <a:gd name="T79" fmla="*/ 252 h 271"/>
                <a:gd name="T80" fmla="*/ 17 w 192"/>
                <a:gd name="T81" fmla="*/ 239 h 271"/>
                <a:gd name="T82" fmla="*/ 21 w 192"/>
                <a:gd name="T83" fmla="*/ 226 h 271"/>
                <a:gd name="T84" fmla="*/ 29 w 192"/>
                <a:gd name="T85" fmla="*/ 214 h 271"/>
                <a:gd name="T86" fmla="*/ 38 w 192"/>
                <a:gd name="T87" fmla="*/ 201 h 271"/>
                <a:gd name="T88" fmla="*/ 47 w 192"/>
                <a:gd name="T89" fmla="*/ 190 h 271"/>
                <a:gd name="T90" fmla="*/ 57 w 192"/>
                <a:gd name="T91" fmla="*/ 180 h 271"/>
                <a:gd name="T92" fmla="*/ 63 w 192"/>
                <a:gd name="T93" fmla="*/ 178 h 271"/>
                <a:gd name="T94" fmla="*/ 66 w 192"/>
                <a:gd name="T95" fmla="*/ 178 h 271"/>
                <a:gd name="T96" fmla="*/ 72 w 192"/>
                <a:gd name="T97" fmla="*/ 178 h 271"/>
                <a:gd name="T98" fmla="*/ 76 w 192"/>
                <a:gd name="T99" fmla="*/ 180 h 271"/>
                <a:gd name="T100" fmla="*/ 82 w 192"/>
                <a:gd name="T101" fmla="*/ 184 h 271"/>
                <a:gd name="T102" fmla="*/ 85 w 192"/>
                <a:gd name="T103" fmla="*/ 186 h 271"/>
                <a:gd name="T104" fmla="*/ 87 w 192"/>
                <a:gd name="T105" fmla="*/ 192 h 271"/>
                <a:gd name="T106" fmla="*/ 87 w 192"/>
                <a:gd name="T107" fmla="*/ 197 h 2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1302"/>
            <p:cNvSpPr>
              <a:spLocks noChangeArrowheads="1"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1303"/>
            <p:cNvSpPr>
              <a:spLocks noChangeArrowheads="1"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50 w 622"/>
                <a:gd name="T113" fmla="*/ 379 h 559"/>
                <a:gd name="T114" fmla="*/ 556 w 622"/>
                <a:gd name="T115" fmla="*/ 377 h 559"/>
                <a:gd name="T116" fmla="*/ 560 w 622"/>
                <a:gd name="T117" fmla="*/ 373 h 5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1304"/>
            <p:cNvSpPr>
              <a:spLocks noChangeArrowheads="1"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305"/>
            <p:cNvSpPr>
              <a:spLocks noChangeArrowheads="1"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1306"/>
            <p:cNvSpPr>
              <a:spLocks noChangeArrowheads="1"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5 w 43"/>
                <a:gd name="T41" fmla="*/ 57 h 71"/>
                <a:gd name="T42" fmla="*/ 17 w 43"/>
                <a:gd name="T43" fmla="*/ 50 h 71"/>
                <a:gd name="T44" fmla="*/ 19 w 43"/>
                <a:gd name="T45" fmla="*/ 48 h 71"/>
                <a:gd name="T46" fmla="*/ 19 w 43"/>
                <a:gd name="T47" fmla="*/ 46 h 71"/>
                <a:gd name="T48" fmla="*/ 20 w 43"/>
                <a:gd name="T49" fmla="*/ 44 h 71"/>
                <a:gd name="T50" fmla="*/ 20 w 43"/>
                <a:gd name="T51" fmla="*/ 42 h 71"/>
                <a:gd name="T52" fmla="*/ 22 w 43"/>
                <a:gd name="T53" fmla="*/ 42 h 71"/>
                <a:gd name="T54" fmla="*/ 24 w 43"/>
                <a:gd name="T55" fmla="*/ 40 h 71"/>
                <a:gd name="T56" fmla="*/ 24 w 43"/>
                <a:gd name="T57" fmla="*/ 38 h 71"/>
                <a:gd name="T58" fmla="*/ 26 w 43"/>
                <a:gd name="T59" fmla="*/ 38 h 71"/>
                <a:gd name="T60" fmla="*/ 28 w 43"/>
                <a:gd name="T61" fmla="*/ 37 h 71"/>
                <a:gd name="T62" fmla="*/ 30 w 43"/>
                <a:gd name="T63" fmla="*/ 35 h 71"/>
                <a:gd name="T64" fmla="*/ 32 w 43"/>
                <a:gd name="T65" fmla="*/ 33 h 71"/>
                <a:gd name="T66" fmla="*/ 34 w 43"/>
                <a:gd name="T67" fmla="*/ 33 h 71"/>
                <a:gd name="T68" fmla="*/ 36 w 43"/>
                <a:gd name="T69" fmla="*/ 31 h 71"/>
                <a:gd name="T70" fmla="*/ 38 w 43"/>
                <a:gd name="T71" fmla="*/ 29 h 71"/>
                <a:gd name="T72" fmla="*/ 41 w 43"/>
                <a:gd name="T73" fmla="*/ 27 h 71"/>
                <a:gd name="T74" fmla="*/ 43 w 43"/>
                <a:gd name="T75" fmla="*/ 23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1307"/>
            <p:cNvSpPr>
              <a:spLocks noChangeArrowheads="1"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1308"/>
            <p:cNvSpPr>
              <a:spLocks noChangeArrowheads="1"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1309"/>
            <p:cNvSpPr>
              <a:spLocks noChangeArrowheads="1"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1310"/>
            <p:cNvSpPr>
              <a:spLocks noChangeArrowheads="1"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62 w 628"/>
                <a:gd name="T7" fmla="*/ 313 h 707"/>
                <a:gd name="T8" fmla="*/ 228 w 628"/>
                <a:gd name="T9" fmla="*/ 356 h 707"/>
                <a:gd name="T10" fmla="*/ 253 w 628"/>
                <a:gd name="T11" fmla="*/ 316 h 707"/>
                <a:gd name="T12" fmla="*/ 268 w 628"/>
                <a:gd name="T13" fmla="*/ 288 h 707"/>
                <a:gd name="T14" fmla="*/ 290 w 628"/>
                <a:gd name="T15" fmla="*/ 233 h 707"/>
                <a:gd name="T16" fmla="*/ 309 w 628"/>
                <a:gd name="T17" fmla="*/ 176 h 707"/>
                <a:gd name="T18" fmla="*/ 325 w 628"/>
                <a:gd name="T19" fmla="*/ 117 h 707"/>
                <a:gd name="T20" fmla="*/ 330 w 628"/>
                <a:gd name="T21" fmla="*/ 58 h 707"/>
                <a:gd name="T22" fmla="*/ 327 w 628"/>
                <a:gd name="T23" fmla="*/ 5 h 707"/>
                <a:gd name="T24" fmla="*/ 323 w 628"/>
                <a:gd name="T25" fmla="*/ 2 h 707"/>
                <a:gd name="T26" fmla="*/ 311 w 628"/>
                <a:gd name="T27" fmla="*/ 2 h 707"/>
                <a:gd name="T28" fmla="*/ 285 w 628"/>
                <a:gd name="T29" fmla="*/ 5 h 707"/>
                <a:gd name="T30" fmla="*/ 268 w 628"/>
                <a:gd name="T31" fmla="*/ 7 h 707"/>
                <a:gd name="T32" fmla="*/ 247 w 628"/>
                <a:gd name="T33" fmla="*/ 22 h 707"/>
                <a:gd name="T34" fmla="*/ 228 w 628"/>
                <a:gd name="T35" fmla="*/ 32 h 707"/>
                <a:gd name="T36" fmla="*/ 215 w 628"/>
                <a:gd name="T37" fmla="*/ 113 h 707"/>
                <a:gd name="T38" fmla="*/ 184 w 628"/>
                <a:gd name="T39" fmla="*/ 193 h 707"/>
                <a:gd name="T40" fmla="*/ 150 w 628"/>
                <a:gd name="T41" fmla="*/ 248 h 707"/>
                <a:gd name="T42" fmla="*/ 105 w 628"/>
                <a:gd name="T43" fmla="*/ 299 h 707"/>
                <a:gd name="T44" fmla="*/ 116 w 628"/>
                <a:gd name="T45" fmla="*/ 284 h 707"/>
                <a:gd name="T46" fmla="*/ 101 w 628"/>
                <a:gd name="T47" fmla="*/ 275 h 707"/>
                <a:gd name="T48" fmla="*/ 72 w 628"/>
                <a:gd name="T49" fmla="*/ 284 h 707"/>
                <a:gd name="T50" fmla="*/ 46 w 628"/>
                <a:gd name="T51" fmla="*/ 301 h 707"/>
                <a:gd name="T52" fmla="*/ 23 w 628"/>
                <a:gd name="T53" fmla="*/ 330 h 707"/>
                <a:gd name="T54" fmla="*/ 6 w 628"/>
                <a:gd name="T55" fmla="*/ 385 h 707"/>
                <a:gd name="T56" fmla="*/ 2 w 628"/>
                <a:gd name="T57" fmla="*/ 451 h 707"/>
                <a:gd name="T58" fmla="*/ 10 w 628"/>
                <a:gd name="T59" fmla="*/ 506 h 707"/>
                <a:gd name="T60" fmla="*/ 31 w 628"/>
                <a:gd name="T61" fmla="*/ 555 h 707"/>
                <a:gd name="T62" fmla="*/ 70 w 628"/>
                <a:gd name="T63" fmla="*/ 597 h 707"/>
                <a:gd name="T64" fmla="*/ 124 w 628"/>
                <a:gd name="T65" fmla="*/ 631 h 707"/>
                <a:gd name="T66" fmla="*/ 184 w 628"/>
                <a:gd name="T67" fmla="*/ 660 h 707"/>
                <a:gd name="T68" fmla="*/ 277 w 628"/>
                <a:gd name="T69" fmla="*/ 686 h 707"/>
                <a:gd name="T70" fmla="*/ 344 w 628"/>
                <a:gd name="T71" fmla="*/ 697 h 707"/>
                <a:gd name="T72" fmla="*/ 402 w 628"/>
                <a:gd name="T73" fmla="*/ 705 h 707"/>
                <a:gd name="T74" fmla="*/ 471 w 628"/>
                <a:gd name="T75" fmla="*/ 705 h 707"/>
                <a:gd name="T76" fmla="*/ 497 w 628"/>
                <a:gd name="T77" fmla="*/ 688 h 707"/>
                <a:gd name="T78" fmla="*/ 514 w 628"/>
                <a:gd name="T79" fmla="*/ 644 h 707"/>
                <a:gd name="T80" fmla="*/ 518 w 628"/>
                <a:gd name="T81" fmla="*/ 593 h 707"/>
                <a:gd name="T82" fmla="*/ 528 w 628"/>
                <a:gd name="T83" fmla="*/ 557 h 707"/>
                <a:gd name="T84" fmla="*/ 547 w 628"/>
                <a:gd name="T85" fmla="*/ 536 h 707"/>
                <a:gd name="T86" fmla="*/ 586 w 628"/>
                <a:gd name="T87" fmla="*/ 525 h 707"/>
                <a:gd name="T88" fmla="*/ 621 w 628"/>
                <a:gd name="T89" fmla="*/ 508 h 707"/>
                <a:gd name="T90" fmla="*/ 628 w 628"/>
                <a:gd name="T91" fmla="*/ 489 h 707"/>
                <a:gd name="T92" fmla="*/ 605 w 628"/>
                <a:gd name="T93" fmla="*/ 457 h 707"/>
                <a:gd name="T94" fmla="*/ 569 w 628"/>
                <a:gd name="T95" fmla="*/ 423 h 7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1311"/>
            <p:cNvSpPr>
              <a:spLocks noChangeArrowheads="1"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1312"/>
            <p:cNvSpPr>
              <a:spLocks noChangeArrowheads="1"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1313"/>
            <p:cNvSpPr>
              <a:spLocks noChangeArrowheads="1"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1314"/>
            <p:cNvSpPr>
              <a:spLocks noChangeArrowheads="1"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1315"/>
            <p:cNvSpPr>
              <a:spLocks noChangeArrowheads="1"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1 w 650"/>
                <a:gd name="T103" fmla="*/ 131 h 465"/>
                <a:gd name="T104" fmla="*/ 472 w 650"/>
                <a:gd name="T105" fmla="*/ 121 h 465"/>
                <a:gd name="T106" fmla="*/ 506 w 650"/>
                <a:gd name="T107" fmla="*/ 104 h 465"/>
                <a:gd name="T108" fmla="*/ 544 w 650"/>
                <a:gd name="T109" fmla="*/ 93 h 4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1316"/>
            <p:cNvSpPr>
              <a:spLocks noChangeArrowheads="1"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82" name="Picture 1317" descr="ph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4023">
            <a:off x="2882900" y="225425"/>
            <a:ext cx="55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318" descr="tr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" name="Rectangle 1319"/>
          <p:cNvSpPr/>
          <p:nvPr/>
        </p:nvSpPr>
        <p:spPr>
          <a:xfrm>
            <a:off x="2474127" y="1881457"/>
            <a:ext cx="9152537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CHÀO! HẸN GẶP LẠI.</a:t>
            </a:r>
          </a:p>
          <a:p>
            <a:pPr defTabSz="6857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3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6"/>
                </p:tgtEl>
              </p:cMediaNode>
            </p:audio>
          </p:childTnLst>
        </p:cTn>
      </p:par>
    </p:tnLst>
    <p:bldLst>
      <p:bldP spid="123908" grpId="0" build="p" autoUpdateAnimBg="0" advAuto="0"/>
      <p:bldP spid="12390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" y="36528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53838" y="3124208"/>
            <a:ext cx="67042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defTabSz="685800" eaLnBrk="1" hangingPunct="1">
              <a:defRPr/>
            </a:pPr>
            <a:r>
              <a:rPr lang="en-US" altLang="vi-V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24649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52768" y="2206195"/>
            <a:ext cx="4971437" cy="705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00" y="3384913"/>
            <a:ext cx="2643188" cy="26158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52768" y="3596773"/>
            <a:ext cx="4971437" cy="705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534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3584" r="-114" b="15596"/>
          <a:stretch>
            <a:fillRect/>
          </a:stretch>
        </p:blipFill>
        <p:spPr bwMode="auto">
          <a:xfrm>
            <a:off x="-76078" y="-234988"/>
            <a:ext cx="9948853" cy="71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86" y="341227"/>
            <a:ext cx="7010216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6 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10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202</a:t>
            </a:r>
            <a:r>
              <a:rPr lang="vi-VN" altLang="en-US" sz="28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u="sng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Đạo</a:t>
            </a:r>
            <a:r>
              <a:rPr lang="en-US" altLang="en-US" sz="3300" b="1" u="sng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300" b="1" u="sng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đức</a:t>
            </a:r>
            <a:endParaRPr lang="en-US" altLang="en-US" sz="3300" b="1" u="sng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71684" y="1372278"/>
            <a:ext cx="7086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lấy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mình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id="{A5FCCF49-5640-4B2C-99AF-7C8F046F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21456E-CFC4-4C30-801A-635BA1943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592608"/>
              </p:ext>
            </p:extLst>
          </p:nvPr>
        </p:nvGraphicFramePr>
        <p:xfrm>
          <a:off x="1447882" y="1371654"/>
          <a:ext cx="9067622" cy="350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43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04791-A9F4-49DE-B013-0F273EE16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" y="36528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E0065-1EA2-42F8-9B0E-23C2B3D0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838" y="3124208"/>
            <a:ext cx="67042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defTabSz="685800" eaLnBrk="1" hangingPunct="1">
              <a:defRPr/>
            </a:pPr>
            <a:r>
              <a:rPr lang="en-US" altLang="vi-V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702" y="894708"/>
            <a:ext cx="885219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- </a:t>
            </a:r>
            <a:r>
              <a:rPr lang="en-US" altLang="en-US" dirty="0" err="1">
                <a:latin typeface="Times New Roman" panose="02020603050405020304" pitchFamily="18" charset="0"/>
              </a:rPr>
              <a:t>Gặp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toán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loay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chưa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Thấy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vậy</a:t>
            </a:r>
            <a:r>
              <a:rPr lang="en-US" altLang="en-US" dirty="0">
                <a:latin typeface="Times New Roman" panose="02020603050405020304" pitchFamily="18" charset="0"/>
              </a:rPr>
              <a:t>, An </a:t>
            </a:r>
            <a:r>
              <a:rPr lang="en-US" altLang="en-US" dirty="0" err="1">
                <a:latin typeface="Times New Roman" panose="02020603050405020304" pitchFamily="18" charset="0"/>
              </a:rPr>
              <a:t>đưa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sẵn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chép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46" name="Picture 22" descr="Tu_lam_lay_viec_cua_minh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7" y="3133554"/>
            <a:ext cx="7619800" cy="37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410813" y="0"/>
            <a:ext cx="5680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402136" y="46135"/>
            <a:ext cx="7456652" cy="584775"/>
          </a:xfrm>
          <a:prstGeom prst="rect">
            <a:avLst/>
          </a:prstGeom>
          <a:solidFill>
            <a:srgbClr val="B9FDC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tập1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6702" y="2464368"/>
            <a:ext cx="804426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escription: Description: Description: D:\TOV\^AB60FC8AD238CFBD101BD53637FD6008A7D93DCF34DA3C9AEB^pimgpsh_fullsize_dist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7" grpId="0"/>
      <p:bldP spid="26647" grpId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219" name="Picture 5" descr="Tu_lam_lay_viec_cua_minh 2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0" y="15584"/>
            <a:ext cx="6035836" cy="38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581428" y="1345428"/>
            <a:ext cx="4362658" cy="24080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3581428" y="1425691"/>
            <a:ext cx="4343400" cy="233533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318" y="1097370"/>
            <a:ext cx="259073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</a:rPr>
              <a:t>Cảm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cậu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suy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nghĩ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</a:rPr>
              <a:t>!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" y="4103215"/>
            <a:ext cx="891528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dirty="0" err="1">
                <a:latin typeface="Times New Roman" panose="02020603050405020304" pitchFamily="18" charset="0"/>
              </a:rPr>
              <a:t>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escription: Description: Description: D:\TOV\^AB60FC8AD238CFBD101BD53637FD6008A7D93DCF34DA3C9AEB^pimgpsh_fullsize_dist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85"/>
            <a:ext cx="1710812" cy="91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756</Words>
  <Application>Microsoft Office PowerPoint</Application>
  <PresentationFormat>On-screen Show (4:3)</PresentationFormat>
  <Paragraphs>81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等线</vt:lpstr>
      <vt:lpstr>Microsoft YaHei</vt:lpstr>
      <vt:lpstr>SimSun</vt:lpstr>
      <vt:lpstr>.VnTime</vt:lpstr>
      <vt:lpstr>Arial</vt:lpstr>
      <vt:lpstr>Calibri</vt:lpstr>
      <vt:lpstr>FontAwesome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157</cp:revision>
  <dcterms:created xsi:type="dcterms:W3CDTF">2002-12-31T19:54:44Z</dcterms:created>
  <dcterms:modified xsi:type="dcterms:W3CDTF">2021-12-11T08:09:05Z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78D89D2C30F745D0BD7642F087F4CF38</vt:lpwstr>
  </property>
  <property fmtid="{D5CDD505-2E9C-101B-9397-08002B2CF9AE}" pid="3" name="KSOProductBuildVer">
    <vt:lpwstr>1033-11.2.0.10323</vt:lpwstr>
  </property>
</Properties>
</file>