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Lst>
  <p:notesMasterIdLst>
    <p:notesMasterId r:id="rId28"/>
  </p:notesMasterIdLst>
  <p:sldIdLst>
    <p:sldId id="2007577088" r:id="rId4"/>
    <p:sldId id="257" r:id="rId5"/>
    <p:sldId id="302" r:id="rId6"/>
    <p:sldId id="270" r:id="rId7"/>
    <p:sldId id="2007577089" r:id="rId8"/>
    <p:sldId id="2007577066" r:id="rId9"/>
    <p:sldId id="259" r:id="rId10"/>
    <p:sldId id="2007577074" r:id="rId11"/>
    <p:sldId id="2007577075" r:id="rId12"/>
    <p:sldId id="2007577076" r:id="rId13"/>
    <p:sldId id="2007577078" r:id="rId14"/>
    <p:sldId id="263" r:id="rId15"/>
    <p:sldId id="2007577077" r:id="rId16"/>
    <p:sldId id="2007577079" r:id="rId17"/>
    <p:sldId id="2007577080" r:id="rId18"/>
    <p:sldId id="2007577081" r:id="rId19"/>
    <p:sldId id="2007577082" r:id="rId20"/>
    <p:sldId id="2007577083" r:id="rId21"/>
    <p:sldId id="2007577084" r:id="rId22"/>
    <p:sldId id="2007577085" r:id="rId23"/>
    <p:sldId id="2007577086" r:id="rId24"/>
    <p:sldId id="2007577087" r:id="rId25"/>
    <p:sldId id="267" r:id="rId26"/>
    <p:sldId id="268"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95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7" d="100"/>
          <a:sy n="87" d="100"/>
        </p:scale>
        <p:origin x="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343466-E65A-4D72-8247-8B64E5833104}"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D5145723-D033-4154-8CB1-F94D36EEAFEB}">
      <dgm:prSet custT="1"/>
      <dgm:spPr/>
      <dgm:t>
        <a:bodyPr/>
        <a:lstStyle/>
        <a:p>
          <a:pPr algn="ctr"/>
          <a:r>
            <a:rPr lang="vi-VN" sz="3200" b="1" dirty="0"/>
            <a:t>Yêu cầu cần đạt: </a:t>
          </a:r>
          <a:endParaRPr lang="en-US" sz="3200" dirty="0"/>
        </a:p>
      </dgm:t>
    </dgm:pt>
    <dgm:pt modelId="{ADD1B38B-02D0-4D8F-9606-E0D1AAA3573A}" type="parTrans" cxnId="{1AC4A0DB-976F-4CBC-A9E2-43A863D8F2C0}">
      <dgm:prSet/>
      <dgm:spPr/>
      <dgm:t>
        <a:bodyPr/>
        <a:lstStyle/>
        <a:p>
          <a:endParaRPr lang="en-US"/>
        </a:p>
      </dgm:t>
    </dgm:pt>
    <dgm:pt modelId="{16847750-36B2-4FD8-8041-E15E126A3C80}" type="sibTrans" cxnId="{1AC4A0DB-976F-4CBC-A9E2-43A863D8F2C0}">
      <dgm:prSet/>
      <dgm:spPr/>
      <dgm:t>
        <a:bodyPr/>
        <a:lstStyle/>
        <a:p>
          <a:endParaRPr lang="en-US"/>
        </a:p>
      </dgm:t>
    </dgm:pt>
    <dgm:pt modelId="{1E60C30F-41B0-4D76-B686-405399C576C7}">
      <dgm:prSet/>
      <dgm:spPr/>
      <dgm:t>
        <a:bodyPr/>
        <a:lstStyle/>
        <a:p>
          <a:r>
            <a:rPr lang="en-US"/>
            <a:t>- H</a:t>
          </a:r>
          <a:r>
            <a:rPr lang="vi-VN"/>
            <a:t>ọc sinh </a:t>
          </a:r>
          <a:r>
            <a:rPr lang="en-US"/>
            <a:t>biết</a:t>
          </a:r>
          <a:r>
            <a:rPr lang="vi-VN"/>
            <a:t> được</a:t>
          </a:r>
          <a:r>
            <a:rPr lang="en-US"/>
            <a:t>: </a:t>
          </a:r>
          <a:r>
            <a:rPr lang="it-IT"/>
            <a:t>Trẻ em hiểu đ</a:t>
          </a:r>
          <a:r>
            <a:rPr lang="vi-VN"/>
            <a:t>ư</a:t>
          </a:r>
          <a:r>
            <a:rPr lang="en-US"/>
            <a:t>ợc quyền và bổn phận của mình </a:t>
          </a:r>
          <a:r>
            <a:rPr lang="it-IT"/>
            <a:t>.</a:t>
          </a:r>
          <a:endParaRPr lang="en-US"/>
        </a:p>
      </dgm:t>
    </dgm:pt>
    <dgm:pt modelId="{6AB7E243-EA71-4C01-A003-0D9591FAAC5D}" type="parTrans" cxnId="{D613B2EF-3774-4CB7-AB8B-906B41461D6B}">
      <dgm:prSet/>
      <dgm:spPr/>
      <dgm:t>
        <a:bodyPr/>
        <a:lstStyle/>
        <a:p>
          <a:endParaRPr lang="en-US"/>
        </a:p>
      </dgm:t>
    </dgm:pt>
    <dgm:pt modelId="{F89EF02A-BAE9-4823-A138-D4E6CD3BF1AF}" type="sibTrans" cxnId="{D613B2EF-3774-4CB7-AB8B-906B41461D6B}">
      <dgm:prSet/>
      <dgm:spPr/>
      <dgm:t>
        <a:bodyPr/>
        <a:lstStyle/>
        <a:p>
          <a:endParaRPr lang="en-US"/>
        </a:p>
      </dgm:t>
    </dgm:pt>
    <dgm:pt modelId="{2590ECFA-E95C-44C1-870F-54F3D19AA339}">
      <dgm:prSet/>
      <dgm:spPr/>
      <dgm:t>
        <a:bodyPr/>
        <a:lstStyle/>
        <a:p>
          <a:r>
            <a:rPr lang="en-US"/>
            <a:t>- Học sinh</a:t>
          </a:r>
          <a:r>
            <a:rPr lang="vi-VN"/>
            <a:t> vận dụng được </a:t>
          </a:r>
          <a:r>
            <a:rPr lang="it-IT"/>
            <a:t>kiến thức bài học để thực hiện quyền và bổn phận của trẻ em trong cuộc sống hàng ngày. HS biết yêu quý, quan tâm, chăm sóc người thân trong gia đình.</a:t>
          </a:r>
          <a:endParaRPr lang="en-US"/>
        </a:p>
      </dgm:t>
    </dgm:pt>
    <dgm:pt modelId="{D9E7A8B9-1553-4948-9D06-79159AF86C3A}" type="parTrans" cxnId="{A6D01CAE-BFDC-4459-AE9D-15A81404834A}">
      <dgm:prSet/>
      <dgm:spPr/>
      <dgm:t>
        <a:bodyPr/>
        <a:lstStyle/>
        <a:p>
          <a:endParaRPr lang="en-US"/>
        </a:p>
      </dgm:t>
    </dgm:pt>
    <dgm:pt modelId="{EBCC34A6-896E-420E-8F84-1EE94839F10F}" type="sibTrans" cxnId="{A6D01CAE-BFDC-4459-AE9D-15A81404834A}">
      <dgm:prSet/>
      <dgm:spPr/>
      <dgm:t>
        <a:bodyPr/>
        <a:lstStyle/>
        <a:p>
          <a:endParaRPr lang="en-US"/>
        </a:p>
      </dgm:t>
    </dgm:pt>
    <dgm:pt modelId="{2BEE013C-1FA3-42F8-8D67-90F95B3CDED8}" type="pres">
      <dgm:prSet presAssocID="{35343466-E65A-4D72-8247-8B64E5833104}" presName="linear" presStyleCnt="0">
        <dgm:presLayoutVars>
          <dgm:animLvl val="lvl"/>
          <dgm:resizeHandles val="exact"/>
        </dgm:presLayoutVars>
      </dgm:prSet>
      <dgm:spPr/>
    </dgm:pt>
    <dgm:pt modelId="{DF9C07CA-DA0E-4195-A07A-DD7B887F66B2}" type="pres">
      <dgm:prSet presAssocID="{D5145723-D033-4154-8CB1-F94D36EEAFEB}" presName="parentText" presStyleLbl="node1" presStyleIdx="0" presStyleCnt="3" custLinFactY="-48520" custLinFactNeighborX="3059" custLinFactNeighborY="-100000">
        <dgm:presLayoutVars>
          <dgm:chMax val="0"/>
          <dgm:bulletEnabled val="1"/>
        </dgm:presLayoutVars>
      </dgm:prSet>
      <dgm:spPr/>
    </dgm:pt>
    <dgm:pt modelId="{F5737A99-52C3-419A-A8BF-F751649F060B}" type="pres">
      <dgm:prSet presAssocID="{16847750-36B2-4FD8-8041-E15E126A3C80}" presName="spacer" presStyleCnt="0"/>
      <dgm:spPr/>
    </dgm:pt>
    <dgm:pt modelId="{63186010-5DE2-4431-98DA-B83FB71194F8}" type="pres">
      <dgm:prSet presAssocID="{1E60C30F-41B0-4D76-B686-405399C576C7}" presName="parentText" presStyleLbl="node1" presStyleIdx="1" presStyleCnt="3">
        <dgm:presLayoutVars>
          <dgm:chMax val="0"/>
          <dgm:bulletEnabled val="1"/>
        </dgm:presLayoutVars>
      </dgm:prSet>
      <dgm:spPr/>
    </dgm:pt>
    <dgm:pt modelId="{112A74C2-CB4B-4389-9F50-14B4E18C2839}" type="pres">
      <dgm:prSet presAssocID="{F89EF02A-BAE9-4823-A138-D4E6CD3BF1AF}" presName="spacer" presStyleCnt="0"/>
      <dgm:spPr/>
    </dgm:pt>
    <dgm:pt modelId="{146975E0-BFC7-4160-B6FA-37C82C6E0D7A}" type="pres">
      <dgm:prSet presAssocID="{2590ECFA-E95C-44C1-870F-54F3D19AA339}" presName="parentText" presStyleLbl="node1" presStyleIdx="2" presStyleCnt="3">
        <dgm:presLayoutVars>
          <dgm:chMax val="0"/>
          <dgm:bulletEnabled val="1"/>
        </dgm:presLayoutVars>
      </dgm:prSet>
      <dgm:spPr/>
    </dgm:pt>
  </dgm:ptLst>
  <dgm:cxnLst>
    <dgm:cxn modelId="{1F534213-7944-4069-BD90-8648E297CA66}" type="presOf" srcId="{35343466-E65A-4D72-8247-8B64E5833104}" destId="{2BEE013C-1FA3-42F8-8D67-90F95B3CDED8}" srcOrd="0" destOrd="0" presId="urn:microsoft.com/office/officeart/2005/8/layout/vList2"/>
    <dgm:cxn modelId="{3D56EE4F-6CD6-41B3-924E-23F5426BE5BD}" type="presOf" srcId="{2590ECFA-E95C-44C1-870F-54F3D19AA339}" destId="{146975E0-BFC7-4160-B6FA-37C82C6E0D7A}" srcOrd="0" destOrd="0" presId="urn:microsoft.com/office/officeart/2005/8/layout/vList2"/>
    <dgm:cxn modelId="{A6D01CAE-BFDC-4459-AE9D-15A81404834A}" srcId="{35343466-E65A-4D72-8247-8B64E5833104}" destId="{2590ECFA-E95C-44C1-870F-54F3D19AA339}" srcOrd="2" destOrd="0" parTransId="{D9E7A8B9-1553-4948-9D06-79159AF86C3A}" sibTransId="{EBCC34A6-896E-420E-8F84-1EE94839F10F}"/>
    <dgm:cxn modelId="{A0F5FFB6-205A-4CE0-8BD5-4812DDF5731C}" type="presOf" srcId="{D5145723-D033-4154-8CB1-F94D36EEAFEB}" destId="{DF9C07CA-DA0E-4195-A07A-DD7B887F66B2}" srcOrd="0" destOrd="0" presId="urn:microsoft.com/office/officeart/2005/8/layout/vList2"/>
    <dgm:cxn modelId="{642852BA-55A0-404D-AFA7-FC6C2DFFB255}" type="presOf" srcId="{1E60C30F-41B0-4D76-B686-405399C576C7}" destId="{63186010-5DE2-4431-98DA-B83FB71194F8}" srcOrd="0" destOrd="0" presId="urn:microsoft.com/office/officeart/2005/8/layout/vList2"/>
    <dgm:cxn modelId="{1AC4A0DB-976F-4CBC-A9E2-43A863D8F2C0}" srcId="{35343466-E65A-4D72-8247-8B64E5833104}" destId="{D5145723-D033-4154-8CB1-F94D36EEAFEB}" srcOrd="0" destOrd="0" parTransId="{ADD1B38B-02D0-4D8F-9606-E0D1AAA3573A}" sibTransId="{16847750-36B2-4FD8-8041-E15E126A3C80}"/>
    <dgm:cxn modelId="{D613B2EF-3774-4CB7-AB8B-906B41461D6B}" srcId="{35343466-E65A-4D72-8247-8B64E5833104}" destId="{1E60C30F-41B0-4D76-B686-405399C576C7}" srcOrd="1" destOrd="0" parTransId="{6AB7E243-EA71-4C01-A003-0D9591FAAC5D}" sibTransId="{F89EF02A-BAE9-4823-A138-D4E6CD3BF1AF}"/>
    <dgm:cxn modelId="{6A2E990B-3EF8-48D7-8EBA-B9FB7087B83C}" type="presParOf" srcId="{2BEE013C-1FA3-42F8-8D67-90F95B3CDED8}" destId="{DF9C07CA-DA0E-4195-A07A-DD7B887F66B2}" srcOrd="0" destOrd="0" presId="urn:microsoft.com/office/officeart/2005/8/layout/vList2"/>
    <dgm:cxn modelId="{6B1DB194-70E4-46B5-8C6C-53AFEBA38079}" type="presParOf" srcId="{2BEE013C-1FA3-42F8-8D67-90F95B3CDED8}" destId="{F5737A99-52C3-419A-A8BF-F751649F060B}" srcOrd="1" destOrd="0" presId="urn:microsoft.com/office/officeart/2005/8/layout/vList2"/>
    <dgm:cxn modelId="{908FC935-93B7-4050-94B3-F38D92FA7613}" type="presParOf" srcId="{2BEE013C-1FA3-42F8-8D67-90F95B3CDED8}" destId="{63186010-5DE2-4431-98DA-B83FB71194F8}" srcOrd="2" destOrd="0" presId="urn:microsoft.com/office/officeart/2005/8/layout/vList2"/>
    <dgm:cxn modelId="{D66A2797-3F96-4C38-9AC4-8E4A15249B08}" type="presParOf" srcId="{2BEE013C-1FA3-42F8-8D67-90F95B3CDED8}" destId="{112A74C2-CB4B-4389-9F50-14B4E18C2839}" srcOrd="3" destOrd="0" presId="urn:microsoft.com/office/officeart/2005/8/layout/vList2"/>
    <dgm:cxn modelId="{B5333AAD-A8D9-4B5A-BC62-A0D63E6CFC2E}" type="presParOf" srcId="{2BEE013C-1FA3-42F8-8D67-90F95B3CDED8}" destId="{146975E0-BFC7-4160-B6FA-37C82C6E0D7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C07CA-DA0E-4195-A07A-DD7B887F66B2}">
      <dsp:nvSpPr>
        <dsp:cNvPr id="0" name=""/>
        <dsp:cNvSpPr/>
      </dsp:nvSpPr>
      <dsp:spPr>
        <a:xfrm>
          <a:off x="0" y="0"/>
          <a:ext cx="8284685" cy="94440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vi-VN" sz="3200" b="1" kern="1200" dirty="0"/>
            <a:t>Yêu cầu cần đạt: </a:t>
          </a:r>
          <a:endParaRPr lang="en-US" sz="3200" kern="1200" dirty="0"/>
        </a:p>
      </dsp:txBody>
      <dsp:txXfrm>
        <a:off x="46102" y="46102"/>
        <a:ext cx="8192481" cy="852205"/>
      </dsp:txXfrm>
    </dsp:sp>
    <dsp:sp modelId="{63186010-5DE2-4431-98DA-B83FB71194F8}">
      <dsp:nvSpPr>
        <dsp:cNvPr id="0" name=""/>
        <dsp:cNvSpPr/>
      </dsp:nvSpPr>
      <dsp:spPr>
        <a:xfrm>
          <a:off x="0" y="1006077"/>
          <a:ext cx="8284685" cy="94440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 H</a:t>
          </a:r>
          <a:r>
            <a:rPr lang="vi-VN" sz="1800" kern="1200"/>
            <a:t>ọc sinh </a:t>
          </a:r>
          <a:r>
            <a:rPr lang="en-US" sz="1800" kern="1200"/>
            <a:t>biết</a:t>
          </a:r>
          <a:r>
            <a:rPr lang="vi-VN" sz="1800" kern="1200"/>
            <a:t> được</a:t>
          </a:r>
          <a:r>
            <a:rPr lang="en-US" sz="1800" kern="1200"/>
            <a:t>: </a:t>
          </a:r>
          <a:r>
            <a:rPr lang="it-IT" sz="1800" kern="1200"/>
            <a:t>Trẻ em hiểu đ</a:t>
          </a:r>
          <a:r>
            <a:rPr lang="vi-VN" sz="1800" kern="1200"/>
            <a:t>ư</a:t>
          </a:r>
          <a:r>
            <a:rPr lang="en-US" sz="1800" kern="1200"/>
            <a:t>ợc quyền và bổn phận của mình </a:t>
          </a:r>
          <a:r>
            <a:rPr lang="it-IT" sz="1800" kern="1200"/>
            <a:t>.</a:t>
          </a:r>
          <a:endParaRPr lang="en-US" sz="1800" kern="1200"/>
        </a:p>
      </dsp:txBody>
      <dsp:txXfrm>
        <a:off x="46102" y="1052179"/>
        <a:ext cx="8192481" cy="852205"/>
      </dsp:txXfrm>
    </dsp:sp>
    <dsp:sp modelId="{146975E0-BFC7-4160-B6FA-37C82C6E0D7A}">
      <dsp:nvSpPr>
        <dsp:cNvPr id="0" name=""/>
        <dsp:cNvSpPr/>
      </dsp:nvSpPr>
      <dsp:spPr>
        <a:xfrm>
          <a:off x="0" y="2002327"/>
          <a:ext cx="8284685" cy="94440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 Học sinh</a:t>
          </a:r>
          <a:r>
            <a:rPr lang="vi-VN" sz="1800" kern="1200"/>
            <a:t> vận dụng được </a:t>
          </a:r>
          <a:r>
            <a:rPr lang="it-IT" sz="1800" kern="1200"/>
            <a:t>kiến thức bài học để thực hiện quyền và bổn phận của trẻ em trong cuộc sống hàng ngày. HS biết yêu quý, quan tâm, chăm sóc người thân trong gia đình.</a:t>
          </a:r>
          <a:endParaRPr lang="en-US" sz="1800" kern="1200"/>
        </a:p>
      </dsp:txBody>
      <dsp:txXfrm>
        <a:off x="46102" y="2048429"/>
        <a:ext cx="8192481" cy="85220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899A7-2444-44A8-A210-487AF2D2D173}" type="datetimeFigureOut">
              <a:rPr lang="vi-VN" smtClean="0"/>
              <a:t>11/12/2021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B02C8-88B1-4374-8171-8CF61238A2EC}" type="slidenum">
              <a:rPr lang="vi-VN" smtClean="0"/>
              <a:t>‹#›</a:t>
            </a:fld>
            <a:endParaRPr lang="vi-VN"/>
          </a:p>
        </p:txBody>
      </p:sp>
    </p:spTree>
    <p:extLst>
      <p:ext uri="{BB962C8B-B14F-4D97-AF65-F5344CB8AC3E}">
        <p14:creationId xmlns:p14="http://schemas.microsoft.com/office/powerpoint/2010/main" val="2811987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e7c8c3d79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e7c8c3d79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sz="1400" dirty="0">
                <a:latin typeface="Times New Roman" panose="02020603050405020304" pitchFamily="18" charset="0"/>
                <a:cs typeface="Times New Roman" panose="02020603050405020304" pitchFamily="18" charset="0"/>
              </a:rPr>
              <a:t>? BÀI HÁT NÓI LÊN ĐIỀU GÌ?</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sz="1400" dirty="0">
              <a:latin typeface="Times New Roman" panose="02020603050405020304" pitchFamily="18" charset="0"/>
              <a:cs typeface="Times New Roman" panose="02020603050405020304" pitchFamily="18" charset="0"/>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400" dirty="0">
                <a:latin typeface="Times New Roman" panose="02020603050405020304" pitchFamily="18" charset="0"/>
                <a:cs typeface="Times New Roman" panose="02020603050405020304" pitchFamily="18" charset="0"/>
              </a:rPr>
              <a:t>GT BÀI: </a:t>
            </a:r>
            <a:r>
              <a:rPr lang="en-US" sz="1400" dirty="0" err="1">
                <a:latin typeface="Times New Roman" panose="02020603050405020304" pitchFamily="18" charset="0"/>
                <a:cs typeface="Times New Roman" panose="02020603050405020304" pitchFamily="18" charset="0"/>
              </a:rPr>
              <a:t>Bài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nói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về</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tình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cảm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giữa</a:t>
            </a:r>
            <a:r>
              <a:rPr lang="en-US" sz="1400" dirty="0">
                <a:latin typeface="Times New Roman" panose="02020603050405020304" pitchFamily="18" charset="0"/>
                <a:cs typeface="Times New Roman" panose="02020603050405020304" pitchFamily="18" charset="0"/>
              </a:rPr>
              <a:t> cha </a:t>
            </a:r>
            <a:r>
              <a:rPr lang="en-US" sz="1400" dirty="0" err="1">
                <a:latin typeface="Times New Roman" panose="02020603050405020304" pitchFamily="18" charset="0"/>
                <a:cs typeface="Times New Roman" panose="02020603050405020304" pitchFamily="18" charset="0"/>
              </a:rPr>
              <a:t>mẹ</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con </a:t>
            </a:r>
            <a:r>
              <a:rPr lang="en-US" sz="1400" dirty="0" err="1">
                <a:latin typeface="Times New Roman" panose="02020603050405020304" pitchFamily="18" charset="0"/>
                <a:cs typeface="Times New Roman" panose="02020603050405020304" pitchFamily="18" charset="0"/>
              </a:rPr>
              <a:t>cái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trong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đình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Vậy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chúng</a:t>
            </a:r>
            <a:r>
              <a:rPr lang="en-US" sz="1400" dirty="0">
                <a:latin typeface="Times New Roman" panose="02020603050405020304" pitchFamily="18" charset="0"/>
                <a:cs typeface="Times New Roman" panose="02020603050405020304" pitchFamily="18" charset="0"/>
              </a:rPr>
              <a:t> ta </a:t>
            </a:r>
            <a:r>
              <a:rPr lang="en-US" sz="1400" dirty="0" err="1">
                <a:latin typeface="Times New Roman" panose="02020603050405020304" pitchFamily="18" charset="0"/>
                <a:cs typeface="Times New Roman" panose="02020603050405020304" pitchFamily="18" charset="0"/>
              </a:rPr>
              <a:t>cần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cư</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xử</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đối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với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những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người</a:t>
            </a:r>
            <a:r>
              <a:rPr lang="en-US" sz="1400" dirty="0">
                <a:latin typeface="Times New Roman" panose="02020603050405020304" pitchFamily="18" charset="0"/>
                <a:cs typeface="Times New Roman" panose="02020603050405020304" pitchFamily="18" charset="0"/>
              </a:rPr>
              <a:t> than </a:t>
            </a:r>
            <a:r>
              <a:rPr lang="en-US" sz="1400" dirty="0" err="1">
                <a:latin typeface="Times New Roman" panose="02020603050405020304" pitchFamily="18" charset="0"/>
                <a:cs typeface="Times New Roman" panose="02020603050405020304" pitchFamily="18" charset="0"/>
              </a:rPr>
              <a:t>trong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đình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như</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thế</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nào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Trong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đạo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đức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hôm</a:t>
            </a:r>
            <a:r>
              <a:rPr lang="en-US" sz="1400" dirty="0">
                <a:latin typeface="Times New Roman" panose="02020603050405020304" pitchFamily="18" charset="0"/>
                <a:cs typeface="Times New Roman" panose="02020603050405020304" pitchFamily="18" charset="0"/>
              </a:rPr>
              <a:t> nay, </a:t>
            </a:r>
            <a:r>
              <a:rPr lang="en-US" sz="1400" dirty="0" err="1">
                <a:latin typeface="Times New Roman" panose="02020603050405020304" pitchFamily="18" charset="0"/>
                <a:cs typeface="Times New Roman" panose="02020603050405020304" pitchFamily="18" charset="0"/>
              </a:rPr>
              <a:t>chúng</a:t>
            </a:r>
            <a:r>
              <a:rPr lang="en-US" sz="1400" dirty="0">
                <a:latin typeface="Times New Roman" panose="02020603050405020304" pitchFamily="18" charset="0"/>
                <a:cs typeface="Times New Roman" panose="02020603050405020304" pitchFamily="18" charset="0"/>
              </a:rPr>
              <a:t> ta </a:t>
            </a:r>
            <a:r>
              <a:rPr lang="en-US" sz="1400" dirty="0" err="1">
                <a:latin typeface="Times New Roman" panose="02020603050405020304" pitchFamily="18" charset="0"/>
                <a:cs typeface="Times New Roman" panose="02020603050405020304" pitchFamily="18" charset="0"/>
              </a:rPr>
              <a:t>sẽ</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cùng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nhau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tìm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hiểu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nhé</a:t>
            </a:r>
            <a:r>
              <a:rPr lang="en-US" sz="1400" dirty="0">
                <a:latin typeface="Times New Roman" panose="02020603050405020304" pitchFamily="18" charset="0"/>
                <a:cs typeface="Times New Roman" panose="02020603050405020304" pitchFamily="18" charset="0"/>
              </a:rPr>
              <a:t>!</a:t>
            </a: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373F68-4862-435E-B6D3-A9C2E2036C0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752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7f82909b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e7f82909b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e7f82909be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e7f82909be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e7f82909b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e7f82909b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e7f82909be_0_16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e7f82909be_0_1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7f82909be_0_1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7f82909be_0_1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6498700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99479121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33325247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flipH="1">
            <a:off x="-3120856" y="22276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4634" y="38901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4912323" y="3134020"/>
            <a:ext cx="9282484" cy="4892603"/>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5318035" y="3485746"/>
            <a:ext cx="8875847" cy="45408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750930" y="3375012"/>
            <a:ext cx="8232476" cy="4339024"/>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750109" y="3686918"/>
            <a:ext cx="7871836" cy="4027108"/>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txBox="1">
            <a:spLocks noGrp="1"/>
          </p:cNvSpPr>
          <p:nvPr>
            <p:ph type="ctrTitle"/>
          </p:nvPr>
        </p:nvSpPr>
        <p:spPr>
          <a:xfrm>
            <a:off x="2670200" y="1629351"/>
            <a:ext cx="6851600" cy="2198400"/>
          </a:xfrm>
          <a:prstGeom prst="rect">
            <a:avLst/>
          </a:prstGeom>
          <a:effectLst>
            <a:outerShdw dist="38100" dir="3960000" algn="bl" rotWithShape="0">
              <a:schemeClr val="lt1"/>
            </a:outerShdw>
          </a:effectLst>
        </p:spPr>
        <p:txBody>
          <a:bodyPr spcFirstLastPara="1" wrap="square" lIns="91425" tIns="91425" rIns="91425" bIns="91425" anchor="ctr" anchorCtr="0">
            <a:noAutofit/>
          </a:bodyPr>
          <a:lstStyle>
            <a:lvl1pPr lvl="0" algn="ctr">
              <a:lnSpc>
                <a:spcPct val="90000"/>
              </a:lnSpc>
              <a:spcBef>
                <a:spcPts val="1333"/>
              </a:spcBef>
              <a:spcAft>
                <a:spcPts val="0"/>
              </a:spcAft>
              <a:buClr>
                <a:srgbClr val="A3376C"/>
              </a:buClr>
              <a:buSzPts val="5200"/>
              <a:buNone/>
              <a:defRPr sz="8800">
                <a:solidFill>
                  <a:schemeClr val="lt2"/>
                </a:solidFill>
              </a:defRPr>
            </a:lvl1pPr>
            <a:lvl2pPr lvl="1" algn="ctr">
              <a:spcBef>
                <a:spcPts val="1333"/>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3190000" y="47618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133">
                <a:solidFill>
                  <a:schemeClr val="lt2"/>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txBox="1">
            <a:spLocks noGrp="1"/>
          </p:cNvSpPr>
          <p:nvPr>
            <p:ph type="subTitle" idx="2"/>
          </p:nvPr>
        </p:nvSpPr>
        <p:spPr>
          <a:xfrm>
            <a:off x="4339733" y="4062600"/>
            <a:ext cx="3660400" cy="609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2"/>
              </a:buClr>
              <a:buSzPts val="2400"/>
              <a:buFont typeface="Hammersmith One"/>
              <a:buNone/>
              <a:defRPr sz="3200">
                <a:solidFill>
                  <a:schemeClr val="lt2"/>
                </a:solidFill>
                <a:latin typeface="Fredoka One"/>
                <a:ea typeface="Fredoka One"/>
                <a:cs typeface="Fredoka One"/>
                <a:sym typeface="Fredoka One"/>
              </a:defRPr>
            </a:lvl1pPr>
            <a:lvl2pPr lvl="1" algn="ctr">
              <a:spcBef>
                <a:spcPts val="2133"/>
              </a:spcBef>
              <a:spcAft>
                <a:spcPts val="0"/>
              </a:spcAft>
              <a:buClr>
                <a:schemeClr val="lt2"/>
              </a:buClr>
              <a:buSzPts val="2400"/>
              <a:buFont typeface="Hammersmith One"/>
              <a:buNone/>
              <a:defRPr sz="3200">
                <a:solidFill>
                  <a:schemeClr val="lt2"/>
                </a:solidFill>
                <a:latin typeface="Hammersmith One"/>
                <a:ea typeface="Hammersmith One"/>
                <a:cs typeface="Hammersmith One"/>
                <a:sym typeface="Hammersmith One"/>
              </a:defRPr>
            </a:lvl2pPr>
            <a:lvl3pPr lvl="2" algn="ctr">
              <a:spcBef>
                <a:spcPts val="2133"/>
              </a:spcBef>
              <a:spcAft>
                <a:spcPts val="0"/>
              </a:spcAft>
              <a:buClr>
                <a:schemeClr val="lt2"/>
              </a:buClr>
              <a:buSzPts val="2400"/>
              <a:buFont typeface="Hammersmith One"/>
              <a:buNone/>
              <a:defRPr sz="3200">
                <a:solidFill>
                  <a:schemeClr val="lt2"/>
                </a:solidFill>
                <a:latin typeface="Hammersmith One"/>
                <a:ea typeface="Hammersmith One"/>
                <a:cs typeface="Hammersmith One"/>
                <a:sym typeface="Hammersmith One"/>
              </a:defRPr>
            </a:lvl3pPr>
            <a:lvl4pPr lvl="3" algn="ctr">
              <a:spcBef>
                <a:spcPts val="2133"/>
              </a:spcBef>
              <a:spcAft>
                <a:spcPts val="0"/>
              </a:spcAft>
              <a:buClr>
                <a:schemeClr val="lt2"/>
              </a:buClr>
              <a:buSzPts val="2400"/>
              <a:buFont typeface="Hammersmith One"/>
              <a:buNone/>
              <a:defRPr sz="3200">
                <a:solidFill>
                  <a:schemeClr val="lt2"/>
                </a:solidFill>
                <a:latin typeface="Hammersmith One"/>
                <a:ea typeface="Hammersmith One"/>
                <a:cs typeface="Hammersmith One"/>
                <a:sym typeface="Hammersmith One"/>
              </a:defRPr>
            </a:lvl4pPr>
            <a:lvl5pPr lvl="4" algn="ctr">
              <a:spcBef>
                <a:spcPts val="2133"/>
              </a:spcBef>
              <a:spcAft>
                <a:spcPts val="0"/>
              </a:spcAft>
              <a:buClr>
                <a:schemeClr val="lt2"/>
              </a:buClr>
              <a:buSzPts val="2400"/>
              <a:buFont typeface="Hammersmith One"/>
              <a:buNone/>
              <a:defRPr sz="3200">
                <a:solidFill>
                  <a:schemeClr val="lt2"/>
                </a:solidFill>
                <a:latin typeface="Hammersmith One"/>
                <a:ea typeface="Hammersmith One"/>
                <a:cs typeface="Hammersmith One"/>
                <a:sym typeface="Hammersmith One"/>
              </a:defRPr>
            </a:lvl5pPr>
            <a:lvl6pPr lvl="5" algn="ctr">
              <a:spcBef>
                <a:spcPts val="2133"/>
              </a:spcBef>
              <a:spcAft>
                <a:spcPts val="0"/>
              </a:spcAft>
              <a:buClr>
                <a:schemeClr val="lt2"/>
              </a:buClr>
              <a:buSzPts val="2400"/>
              <a:buFont typeface="Hammersmith One"/>
              <a:buNone/>
              <a:defRPr sz="3200">
                <a:solidFill>
                  <a:schemeClr val="lt2"/>
                </a:solidFill>
                <a:latin typeface="Hammersmith One"/>
                <a:ea typeface="Hammersmith One"/>
                <a:cs typeface="Hammersmith One"/>
                <a:sym typeface="Hammersmith One"/>
              </a:defRPr>
            </a:lvl6pPr>
            <a:lvl7pPr lvl="6" algn="ctr">
              <a:spcBef>
                <a:spcPts val="2133"/>
              </a:spcBef>
              <a:spcAft>
                <a:spcPts val="0"/>
              </a:spcAft>
              <a:buClr>
                <a:schemeClr val="lt2"/>
              </a:buClr>
              <a:buSzPts val="2400"/>
              <a:buFont typeface="Hammersmith One"/>
              <a:buNone/>
              <a:defRPr sz="3200">
                <a:solidFill>
                  <a:schemeClr val="lt2"/>
                </a:solidFill>
                <a:latin typeface="Hammersmith One"/>
                <a:ea typeface="Hammersmith One"/>
                <a:cs typeface="Hammersmith One"/>
                <a:sym typeface="Hammersmith One"/>
              </a:defRPr>
            </a:lvl7pPr>
            <a:lvl8pPr lvl="7" algn="ctr">
              <a:spcBef>
                <a:spcPts val="2133"/>
              </a:spcBef>
              <a:spcAft>
                <a:spcPts val="0"/>
              </a:spcAft>
              <a:buClr>
                <a:schemeClr val="lt2"/>
              </a:buClr>
              <a:buSzPts val="2400"/>
              <a:buFont typeface="Hammersmith One"/>
              <a:buNone/>
              <a:defRPr sz="3200">
                <a:solidFill>
                  <a:schemeClr val="lt2"/>
                </a:solidFill>
                <a:latin typeface="Hammersmith One"/>
                <a:ea typeface="Hammersmith One"/>
                <a:cs typeface="Hammersmith One"/>
                <a:sym typeface="Hammersmith One"/>
              </a:defRPr>
            </a:lvl8pPr>
            <a:lvl9pPr lvl="8" algn="ctr">
              <a:spcBef>
                <a:spcPts val="2133"/>
              </a:spcBef>
              <a:spcAft>
                <a:spcPts val="2133"/>
              </a:spcAft>
              <a:buClr>
                <a:schemeClr val="lt2"/>
              </a:buClr>
              <a:buSzPts val="2400"/>
              <a:buFont typeface="Hammersmith One"/>
              <a:buNone/>
              <a:defRPr sz="3200">
                <a:solidFill>
                  <a:schemeClr val="lt2"/>
                </a:solidFill>
                <a:latin typeface="Hammersmith One"/>
                <a:ea typeface="Hammersmith One"/>
                <a:cs typeface="Hammersmith One"/>
                <a:sym typeface="Hammersmith One"/>
              </a:defRPr>
            </a:lvl9pPr>
          </a:lstStyle>
          <a:p>
            <a:endParaRPr/>
          </a:p>
        </p:txBody>
      </p:sp>
    </p:spTree>
    <p:extLst>
      <p:ext uri="{BB962C8B-B14F-4D97-AF65-F5344CB8AC3E}">
        <p14:creationId xmlns:p14="http://schemas.microsoft.com/office/powerpoint/2010/main" val="1953110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flipH="1">
            <a:off x="-1195851" y="41961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rot="10800000" flipH="1">
            <a:off x="-2447923" y="-3679619"/>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rot="10800000">
            <a:off x="8087946" y="5299585"/>
            <a:ext cx="2570361" cy="1690153"/>
            <a:chOff x="2972001" y="3277838"/>
            <a:chExt cx="987082" cy="649060"/>
          </a:xfrm>
        </p:grpSpPr>
        <p:sp>
          <p:nvSpPr>
            <p:cNvPr id="22" name="Google Shape;22;p3"/>
            <p:cNvSpPr/>
            <p:nvPr/>
          </p:nvSpPr>
          <p:spPr>
            <a:xfrm>
              <a:off x="2983046" y="3277838"/>
              <a:ext cx="976037" cy="649060"/>
            </a:xfrm>
            <a:custGeom>
              <a:avLst/>
              <a:gdLst/>
              <a:ahLst/>
              <a:cxnLst/>
              <a:rect l="l" t="t" r="r" b="b"/>
              <a:pathLst>
                <a:path w="13167" h="8756" extrusionOk="0">
                  <a:moveTo>
                    <a:pt x="271" y="501"/>
                  </a:moveTo>
                  <a:cubicBezTo>
                    <a:pt x="285" y="515"/>
                    <a:pt x="285" y="528"/>
                    <a:pt x="298" y="542"/>
                  </a:cubicBezTo>
                  <a:cubicBezTo>
                    <a:pt x="352" y="596"/>
                    <a:pt x="393" y="650"/>
                    <a:pt x="433" y="704"/>
                  </a:cubicBezTo>
                  <a:cubicBezTo>
                    <a:pt x="433" y="745"/>
                    <a:pt x="433" y="772"/>
                    <a:pt x="433" y="812"/>
                  </a:cubicBezTo>
                  <a:cubicBezTo>
                    <a:pt x="447" y="839"/>
                    <a:pt x="460" y="867"/>
                    <a:pt x="474" y="880"/>
                  </a:cubicBezTo>
                  <a:lnTo>
                    <a:pt x="447" y="867"/>
                  </a:lnTo>
                  <a:cubicBezTo>
                    <a:pt x="366" y="772"/>
                    <a:pt x="298" y="650"/>
                    <a:pt x="244" y="542"/>
                  </a:cubicBezTo>
                  <a:lnTo>
                    <a:pt x="244" y="515"/>
                  </a:lnTo>
                  <a:cubicBezTo>
                    <a:pt x="257" y="515"/>
                    <a:pt x="257" y="501"/>
                    <a:pt x="271" y="501"/>
                  </a:cubicBezTo>
                  <a:close/>
                  <a:moveTo>
                    <a:pt x="636" y="1"/>
                  </a:moveTo>
                  <a:cubicBezTo>
                    <a:pt x="569" y="1"/>
                    <a:pt x="501" y="1"/>
                    <a:pt x="433" y="14"/>
                  </a:cubicBezTo>
                  <a:cubicBezTo>
                    <a:pt x="366" y="41"/>
                    <a:pt x="312" y="55"/>
                    <a:pt x="244" y="95"/>
                  </a:cubicBezTo>
                  <a:cubicBezTo>
                    <a:pt x="176" y="136"/>
                    <a:pt x="122" y="190"/>
                    <a:pt x="68" y="244"/>
                  </a:cubicBezTo>
                  <a:cubicBezTo>
                    <a:pt x="0" y="312"/>
                    <a:pt x="0" y="406"/>
                    <a:pt x="68" y="474"/>
                  </a:cubicBezTo>
                  <a:cubicBezTo>
                    <a:pt x="82" y="488"/>
                    <a:pt x="109" y="501"/>
                    <a:pt x="136" y="515"/>
                  </a:cubicBezTo>
                  <a:cubicBezTo>
                    <a:pt x="136" y="542"/>
                    <a:pt x="149" y="555"/>
                    <a:pt x="149" y="582"/>
                  </a:cubicBezTo>
                  <a:cubicBezTo>
                    <a:pt x="190" y="691"/>
                    <a:pt x="257" y="785"/>
                    <a:pt x="325" y="880"/>
                  </a:cubicBezTo>
                  <a:cubicBezTo>
                    <a:pt x="406" y="988"/>
                    <a:pt x="488" y="1097"/>
                    <a:pt x="582" y="1205"/>
                  </a:cubicBezTo>
                  <a:cubicBezTo>
                    <a:pt x="704" y="1340"/>
                    <a:pt x="839" y="1489"/>
                    <a:pt x="975" y="1624"/>
                  </a:cubicBezTo>
                  <a:cubicBezTo>
                    <a:pt x="1015" y="1665"/>
                    <a:pt x="1069" y="1719"/>
                    <a:pt x="1110" y="1760"/>
                  </a:cubicBezTo>
                  <a:cubicBezTo>
                    <a:pt x="1584" y="3180"/>
                    <a:pt x="2368" y="4479"/>
                    <a:pt x="3424" y="5535"/>
                  </a:cubicBezTo>
                  <a:cubicBezTo>
                    <a:pt x="4033" y="6157"/>
                    <a:pt x="4696" y="6712"/>
                    <a:pt x="5426" y="7199"/>
                  </a:cubicBezTo>
                  <a:cubicBezTo>
                    <a:pt x="6130" y="7659"/>
                    <a:pt x="6888" y="8038"/>
                    <a:pt x="7673" y="8322"/>
                  </a:cubicBezTo>
                  <a:cubicBezTo>
                    <a:pt x="8403" y="8593"/>
                    <a:pt x="9188" y="8742"/>
                    <a:pt x="9973" y="8755"/>
                  </a:cubicBezTo>
                  <a:lnTo>
                    <a:pt x="10135" y="8755"/>
                  </a:lnTo>
                  <a:cubicBezTo>
                    <a:pt x="10555" y="8742"/>
                    <a:pt x="10974" y="8647"/>
                    <a:pt x="11367" y="8498"/>
                  </a:cubicBezTo>
                  <a:cubicBezTo>
                    <a:pt x="11786" y="8336"/>
                    <a:pt x="12165" y="8092"/>
                    <a:pt x="12490" y="7794"/>
                  </a:cubicBezTo>
                  <a:cubicBezTo>
                    <a:pt x="12814" y="7524"/>
                    <a:pt x="13031" y="7172"/>
                    <a:pt x="13139" y="6780"/>
                  </a:cubicBezTo>
                  <a:cubicBezTo>
                    <a:pt x="13166" y="6590"/>
                    <a:pt x="13166" y="6414"/>
                    <a:pt x="13112" y="6238"/>
                  </a:cubicBezTo>
                  <a:cubicBezTo>
                    <a:pt x="13085" y="6144"/>
                    <a:pt x="13058" y="6062"/>
                    <a:pt x="13017" y="5981"/>
                  </a:cubicBezTo>
                  <a:cubicBezTo>
                    <a:pt x="12963" y="5900"/>
                    <a:pt x="12909" y="5819"/>
                    <a:pt x="12841" y="5738"/>
                  </a:cubicBezTo>
                  <a:cubicBezTo>
                    <a:pt x="12693" y="5562"/>
                    <a:pt x="12517" y="5413"/>
                    <a:pt x="12314" y="5291"/>
                  </a:cubicBezTo>
                  <a:cubicBezTo>
                    <a:pt x="12138" y="5183"/>
                    <a:pt x="11948" y="5088"/>
                    <a:pt x="11745" y="5007"/>
                  </a:cubicBezTo>
                  <a:cubicBezTo>
                    <a:pt x="11326" y="4845"/>
                    <a:pt x="10906" y="4709"/>
                    <a:pt x="10473" y="4628"/>
                  </a:cubicBezTo>
                  <a:cubicBezTo>
                    <a:pt x="10257" y="4574"/>
                    <a:pt x="10040" y="4533"/>
                    <a:pt x="9824" y="4493"/>
                  </a:cubicBezTo>
                  <a:lnTo>
                    <a:pt x="9364" y="4398"/>
                  </a:lnTo>
                  <a:cubicBezTo>
                    <a:pt x="9202" y="4358"/>
                    <a:pt x="9026" y="4317"/>
                    <a:pt x="8850" y="4276"/>
                  </a:cubicBezTo>
                  <a:cubicBezTo>
                    <a:pt x="8633" y="4222"/>
                    <a:pt x="8417" y="4155"/>
                    <a:pt x="8214" y="4087"/>
                  </a:cubicBezTo>
                  <a:cubicBezTo>
                    <a:pt x="7361" y="3803"/>
                    <a:pt x="6536" y="3464"/>
                    <a:pt x="5738" y="3086"/>
                  </a:cubicBezTo>
                  <a:cubicBezTo>
                    <a:pt x="4953" y="2734"/>
                    <a:pt x="4209" y="2328"/>
                    <a:pt x="3491" y="1868"/>
                  </a:cubicBezTo>
                  <a:lnTo>
                    <a:pt x="3478" y="1868"/>
                  </a:lnTo>
                  <a:cubicBezTo>
                    <a:pt x="3167" y="1651"/>
                    <a:pt x="2842" y="1421"/>
                    <a:pt x="2517" y="1191"/>
                  </a:cubicBezTo>
                  <a:cubicBezTo>
                    <a:pt x="2355" y="1069"/>
                    <a:pt x="2192" y="934"/>
                    <a:pt x="2030" y="812"/>
                  </a:cubicBezTo>
                  <a:cubicBezTo>
                    <a:pt x="1881" y="691"/>
                    <a:pt x="1719" y="555"/>
                    <a:pt x="1570" y="420"/>
                  </a:cubicBezTo>
                  <a:cubicBezTo>
                    <a:pt x="1556" y="406"/>
                    <a:pt x="1543" y="393"/>
                    <a:pt x="1529" y="393"/>
                  </a:cubicBezTo>
                  <a:cubicBezTo>
                    <a:pt x="1516" y="379"/>
                    <a:pt x="1502" y="366"/>
                    <a:pt x="1489" y="352"/>
                  </a:cubicBezTo>
                  <a:cubicBezTo>
                    <a:pt x="1475" y="339"/>
                    <a:pt x="1448" y="325"/>
                    <a:pt x="1421" y="325"/>
                  </a:cubicBezTo>
                  <a:cubicBezTo>
                    <a:pt x="1340" y="258"/>
                    <a:pt x="1259" y="203"/>
                    <a:pt x="1164" y="149"/>
                  </a:cubicBezTo>
                  <a:cubicBezTo>
                    <a:pt x="1096" y="122"/>
                    <a:pt x="1042" y="95"/>
                    <a:pt x="975" y="82"/>
                  </a:cubicBezTo>
                  <a:cubicBezTo>
                    <a:pt x="921" y="55"/>
                    <a:pt x="853" y="28"/>
                    <a:pt x="799" y="14"/>
                  </a:cubicBezTo>
                  <a:cubicBezTo>
                    <a:pt x="745" y="1"/>
                    <a:pt x="690" y="1"/>
                    <a:pt x="636" y="1"/>
                  </a:cubicBezTo>
                  <a:close/>
                </a:path>
              </a:pathLst>
            </a:custGeom>
            <a:solidFill>
              <a:srgbClr val="FFAD0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2972001" y="3287845"/>
              <a:ext cx="911546" cy="569225"/>
            </a:xfrm>
            <a:custGeom>
              <a:avLst/>
              <a:gdLst/>
              <a:ahLst/>
              <a:cxnLst/>
              <a:rect l="l" t="t" r="r" b="b"/>
              <a:pathLst>
                <a:path w="12297" h="7679" extrusionOk="0">
                  <a:moveTo>
                    <a:pt x="258" y="1"/>
                  </a:moveTo>
                  <a:cubicBezTo>
                    <a:pt x="231" y="1"/>
                    <a:pt x="204" y="1"/>
                    <a:pt x="176" y="14"/>
                  </a:cubicBezTo>
                  <a:cubicBezTo>
                    <a:pt x="109" y="41"/>
                    <a:pt x="55" y="82"/>
                    <a:pt x="28" y="150"/>
                  </a:cubicBezTo>
                  <a:cubicBezTo>
                    <a:pt x="1" y="204"/>
                    <a:pt x="1" y="285"/>
                    <a:pt x="28" y="339"/>
                  </a:cubicBezTo>
                  <a:cubicBezTo>
                    <a:pt x="136" y="542"/>
                    <a:pt x="244" y="745"/>
                    <a:pt x="366" y="934"/>
                  </a:cubicBezTo>
                  <a:cubicBezTo>
                    <a:pt x="488" y="1124"/>
                    <a:pt x="596" y="1300"/>
                    <a:pt x="731" y="1476"/>
                  </a:cubicBezTo>
                  <a:cubicBezTo>
                    <a:pt x="961" y="1814"/>
                    <a:pt x="1218" y="2139"/>
                    <a:pt x="1503" y="2450"/>
                  </a:cubicBezTo>
                  <a:cubicBezTo>
                    <a:pt x="2044" y="3086"/>
                    <a:pt x="2666" y="3654"/>
                    <a:pt x="3329" y="4141"/>
                  </a:cubicBezTo>
                  <a:cubicBezTo>
                    <a:pt x="3857" y="4534"/>
                    <a:pt x="4412" y="4886"/>
                    <a:pt x="4994" y="5197"/>
                  </a:cubicBezTo>
                  <a:cubicBezTo>
                    <a:pt x="5129" y="5522"/>
                    <a:pt x="5345" y="5806"/>
                    <a:pt x="5602" y="6036"/>
                  </a:cubicBezTo>
                  <a:cubicBezTo>
                    <a:pt x="5657" y="6103"/>
                    <a:pt x="5724" y="6157"/>
                    <a:pt x="5792" y="6212"/>
                  </a:cubicBezTo>
                  <a:lnTo>
                    <a:pt x="5995" y="6374"/>
                  </a:lnTo>
                  <a:cubicBezTo>
                    <a:pt x="6144" y="6482"/>
                    <a:pt x="6293" y="6590"/>
                    <a:pt x="6441" y="6685"/>
                  </a:cubicBezTo>
                  <a:cubicBezTo>
                    <a:pt x="6445" y="6689"/>
                    <a:pt x="6450" y="6691"/>
                    <a:pt x="6456" y="6691"/>
                  </a:cubicBezTo>
                  <a:cubicBezTo>
                    <a:pt x="6470" y="6691"/>
                    <a:pt x="6486" y="6681"/>
                    <a:pt x="6495" y="6672"/>
                  </a:cubicBezTo>
                  <a:cubicBezTo>
                    <a:pt x="6509" y="6645"/>
                    <a:pt x="6509" y="6618"/>
                    <a:pt x="6482" y="6604"/>
                  </a:cubicBezTo>
                  <a:cubicBezTo>
                    <a:pt x="6414" y="6563"/>
                    <a:pt x="6347" y="6523"/>
                    <a:pt x="6293" y="6469"/>
                  </a:cubicBezTo>
                  <a:cubicBezTo>
                    <a:pt x="6171" y="6388"/>
                    <a:pt x="6063" y="6293"/>
                    <a:pt x="5954" y="6185"/>
                  </a:cubicBezTo>
                  <a:cubicBezTo>
                    <a:pt x="5900" y="6130"/>
                    <a:pt x="5846" y="6076"/>
                    <a:pt x="5805" y="6022"/>
                  </a:cubicBezTo>
                  <a:cubicBezTo>
                    <a:pt x="5751" y="5968"/>
                    <a:pt x="5697" y="5900"/>
                    <a:pt x="5657" y="5846"/>
                  </a:cubicBezTo>
                  <a:cubicBezTo>
                    <a:pt x="5535" y="5711"/>
                    <a:pt x="5440" y="5562"/>
                    <a:pt x="5359" y="5400"/>
                  </a:cubicBezTo>
                  <a:lnTo>
                    <a:pt x="5359" y="5400"/>
                  </a:lnTo>
                  <a:lnTo>
                    <a:pt x="5427" y="5427"/>
                  </a:lnTo>
                  <a:cubicBezTo>
                    <a:pt x="6130" y="5779"/>
                    <a:pt x="6874" y="6063"/>
                    <a:pt x="7619" y="6293"/>
                  </a:cubicBezTo>
                  <a:cubicBezTo>
                    <a:pt x="7686" y="6374"/>
                    <a:pt x="7754" y="6455"/>
                    <a:pt x="7835" y="6523"/>
                  </a:cubicBezTo>
                  <a:cubicBezTo>
                    <a:pt x="7916" y="6604"/>
                    <a:pt x="8011" y="6685"/>
                    <a:pt x="8106" y="6753"/>
                  </a:cubicBezTo>
                  <a:cubicBezTo>
                    <a:pt x="8187" y="6820"/>
                    <a:pt x="8268" y="6888"/>
                    <a:pt x="8363" y="6956"/>
                  </a:cubicBezTo>
                  <a:cubicBezTo>
                    <a:pt x="8471" y="7010"/>
                    <a:pt x="8566" y="7078"/>
                    <a:pt x="8674" y="7145"/>
                  </a:cubicBezTo>
                  <a:cubicBezTo>
                    <a:pt x="8877" y="7267"/>
                    <a:pt x="9093" y="7362"/>
                    <a:pt x="9310" y="7456"/>
                  </a:cubicBezTo>
                  <a:cubicBezTo>
                    <a:pt x="9405" y="7497"/>
                    <a:pt x="9499" y="7538"/>
                    <a:pt x="9608" y="7565"/>
                  </a:cubicBezTo>
                  <a:cubicBezTo>
                    <a:pt x="9702" y="7605"/>
                    <a:pt x="9838" y="7646"/>
                    <a:pt x="9946" y="7673"/>
                  </a:cubicBezTo>
                  <a:cubicBezTo>
                    <a:pt x="9953" y="7677"/>
                    <a:pt x="9959" y="7678"/>
                    <a:pt x="9965" y="7678"/>
                  </a:cubicBezTo>
                  <a:cubicBezTo>
                    <a:pt x="9980" y="7678"/>
                    <a:pt x="9990" y="7666"/>
                    <a:pt x="10000" y="7646"/>
                  </a:cubicBezTo>
                  <a:cubicBezTo>
                    <a:pt x="10000" y="7619"/>
                    <a:pt x="9987" y="7592"/>
                    <a:pt x="9959" y="7592"/>
                  </a:cubicBezTo>
                  <a:cubicBezTo>
                    <a:pt x="9838" y="7551"/>
                    <a:pt x="9716" y="7511"/>
                    <a:pt x="9581" y="7456"/>
                  </a:cubicBezTo>
                  <a:cubicBezTo>
                    <a:pt x="9202" y="7308"/>
                    <a:pt x="8836" y="7105"/>
                    <a:pt x="8498" y="6861"/>
                  </a:cubicBezTo>
                  <a:cubicBezTo>
                    <a:pt x="8322" y="6712"/>
                    <a:pt x="8160" y="6563"/>
                    <a:pt x="8011" y="6401"/>
                  </a:cubicBezTo>
                  <a:lnTo>
                    <a:pt x="8011" y="6401"/>
                  </a:lnTo>
                  <a:cubicBezTo>
                    <a:pt x="8633" y="6577"/>
                    <a:pt x="9269" y="6726"/>
                    <a:pt x="9905" y="6834"/>
                  </a:cubicBezTo>
                  <a:cubicBezTo>
                    <a:pt x="10041" y="6861"/>
                    <a:pt x="10176" y="6875"/>
                    <a:pt x="10311" y="6902"/>
                  </a:cubicBezTo>
                  <a:cubicBezTo>
                    <a:pt x="10325" y="6902"/>
                    <a:pt x="10325" y="6915"/>
                    <a:pt x="10325" y="6915"/>
                  </a:cubicBezTo>
                  <a:cubicBezTo>
                    <a:pt x="10474" y="7078"/>
                    <a:pt x="10636" y="7226"/>
                    <a:pt x="10825" y="7335"/>
                  </a:cubicBezTo>
                  <a:cubicBezTo>
                    <a:pt x="11028" y="7456"/>
                    <a:pt x="11231" y="7551"/>
                    <a:pt x="11448" y="7646"/>
                  </a:cubicBezTo>
                  <a:cubicBezTo>
                    <a:pt x="11459" y="7651"/>
                    <a:pt x="11470" y="7655"/>
                    <a:pt x="11482" y="7655"/>
                  </a:cubicBezTo>
                  <a:cubicBezTo>
                    <a:pt x="11497" y="7655"/>
                    <a:pt x="11513" y="7648"/>
                    <a:pt x="11529" y="7632"/>
                  </a:cubicBezTo>
                  <a:cubicBezTo>
                    <a:pt x="11529" y="7605"/>
                    <a:pt x="11529" y="7578"/>
                    <a:pt x="11502" y="7565"/>
                  </a:cubicBezTo>
                  <a:cubicBezTo>
                    <a:pt x="11272" y="7470"/>
                    <a:pt x="11055" y="7362"/>
                    <a:pt x="10866" y="7213"/>
                  </a:cubicBezTo>
                  <a:cubicBezTo>
                    <a:pt x="10798" y="7159"/>
                    <a:pt x="10731" y="7105"/>
                    <a:pt x="10663" y="7051"/>
                  </a:cubicBezTo>
                  <a:cubicBezTo>
                    <a:pt x="10622" y="7010"/>
                    <a:pt x="10595" y="6983"/>
                    <a:pt x="10568" y="6942"/>
                  </a:cubicBezTo>
                  <a:lnTo>
                    <a:pt x="10568" y="6942"/>
                  </a:lnTo>
                  <a:cubicBezTo>
                    <a:pt x="11110" y="7010"/>
                    <a:pt x="11651" y="7064"/>
                    <a:pt x="12206" y="7091"/>
                  </a:cubicBezTo>
                  <a:cubicBezTo>
                    <a:pt x="12210" y="7092"/>
                    <a:pt x="12214" y="7092"/>
                    <a:pt x="12218" y="7092"/>
                  </a:cubicBezTo>
                  <a:cubicBezTo>
                    <a:pt x="12288" y="7092"/>
                    <a:pt x="12296" y="6982"/>
                    <a:pt x="12219" y="6969"/>
                  </a:cubicBezTo>
                  <a:cubicBezTo>
                    <a:pt x="11881" y="6956"/>
                    <a:pt x="11556" y="6915"/>
                    <a:pt x="11231" y="6875"/>
                  </a:cubicBezTo>
                  <a:cubicBezTo>
                    <a:pt x="11015" y="6848"/>
                    <a:pt x="10812" y="6820"/>
                    <a:pt x="10595" y="6780"/>
                  </a:cubicBezTo>
                  <a:cubicBezTo>
                    <a:pt x="10636" y="6739"/>
                    <a:pt x="10677" y="6699"/>
                    <a:pt x="10731" y="6672"/>
                  </a:cubicBezTo>
                  <a:cubicBezTo>
                    <a:pt x="10785" y="6631"/>
                    <a:pt x="10839" y="6590"/>
                    <a:pt x="10893" y="6550"/>
                  </a:cubicBezTo>
                  <a:cubicBezTo>
                    <a:pt x="10961" y="6523"/>
                    <a:pt x="11028" y="6482"/>
                    <a:pt x="11096" y="6455"/>
                  </a:cubicBezTo>
                  <a:cubicBezTo>
                    <a:pt x="11204" y="6401"/>
                    <a:pt x="11326" y="6374"/>
                    <a:pt x="11448" y="6333"/>
                  </a:cubicBezTo>
                  <a:cubicBezTo>
                    <a:pt x="11570" y="6306"/>
                    <a:pt x="11691" y="6279"/>
                    <a:pt x="11827" y="6266"/>
                  </a:cubicBezTo>
                  <a:cubicBezTo>
                    <a:pt x="11894" y="6252"/>
                    <a:pt x="11949" y="6239"/>
                    <a:pt x="12016" y="6239"/>
                  </a:cubicBezTo>
                  <a:cubicBezTo>
                    <a:pt x="12043" y="6239"/>
                    <a:pt x="12057" y="6212"/>
                    <a:pt x="12057" y="6198"/>
                  </a:cubicBezTo>
                  <a:cubicBezTo>
                    <a:pt x="12057" y="6171"/>
                    <a:pt x="12043" y="6157"/>
                    <a:pt x="12016" y="6157"/>
                  </a:cubicBezTo>
                  <a:cubicBezTo>
                    <a:pt x="11719" y="6171"/>
                    <a:pt x="11434" y="6225"/>
                    <a:pt x="11137" y="6306"/>
                  </a:cubicBezTo>
                  <a:cubicBezTo>
                    <a:pt x="10988" y="6347"/>
                    <a:pt x="10853" y="6415"/>
                    <a:pt x="10717" y="6482"/>
                  </a:cubicBezTo>
                  <a:cubicBezTo>
                    <a:pt x="10650" y="6509"/>
                    <a:pt x="10582" y="6550"/>
                    <a:pt x="10514" y="6590"/>
                  </a:cubicBezTo>
                  <a:cubicBezTo>
                    <a:pt x="10447" y="6631"/>
                    <a:pt x="10392" y="6672"/>
                    <a:pt x="10338" y="6739"/>
                  </a:cubicBezTo>
                  <a:lnTo>
                    <a:pt x="10230" y="6712"/>
                  </a:lnTo>
                  <a:cubicBezTo>
                    <a:pt x="9892" y="6645"/>
                    <a:pt x="9554" y="6577"/>
                    <a:pt x="9229" y="6496"/>
                  </a:cubicBezTo>
                  <a:cubicBezTo>
                    <a:pt x="8904" y="6415"/>
                    <a:pt x="8579" y="6333"/>
                    <a:pt x="8268" y="6225"/>
                  </a:cubicBezTo>
                  <a:cubicBezTo>
                    <a:pt x="8092" y="6185"/>
                    <a:pt x="7930" y="6117"/>
                    <a:pt x="7754" y="6063"/>
                  </a:cubicBezTo>
                  <a:lnTo>
                    <a:pt x="7849" y="5995"/>
                  </a:lnTo>
                  <a:lnTo>
                    <a:pt x="7835" y="5995"/>
                  </a:lnTo>
                  <a:cubicBezTo>
                    <a:pt x="7930" y="5914"/>
                    <a:pt x="8025" y="5846"/>
                    <a:pt x="8133" y="5779"/>
                  </a:cubicBezTo>
                  <a:cubicBezTo>
                    <a:pt x="8241" y="5724"/>
                    <a:pt x="8349" y="5670"/>
                    <a:pt x="8458" y="5630"/>
                  </a:cubicBezTo>
                  <a:cubicBezTo>
                    <a:pt x="8742" y="5508"/>
                    <a:pt x="9039" y="5427"/>
                    <a:pt x="9337" y="5386"/>
                  </a:cubicBezTo>
                  <a:cubicBezTo>
                    <a:pt x="9527" y="5354"/>
                    <a:pt x="9717" y="5341"/>
                    <a:pt x="9908" y="5341"/>
                  </a:cubicBezTo>
                  <a:cubicBezTo>
                    <a:pt x="10042" y="5341"/>
                    <a:pt x="10177" y="5348"/>
                    <a:pt x="10311" y="5359"/>
                  </a:cubicBezTo>
                  <a:cubicBezTo>
                    <a:pt x="10338" y="5359"/>
                    <a:pt x="10352" y="5346"/>
                    <a:pt x="10352" y="5332"/>
                  </a:cubicBezTo>
                  <a:cubicBezTo>
                    <a:pt x="10365" y="5305"/>
                    <a:pt x="10352" y="5278"/>
                    <a:pt x="10325" y="5278"/>
                  </a:cubicBezTo>
                  <a:cubicBezTo>
                    <a:pt x="10176" y="5264"/>
                    <a:pt x="10014" y="5251"/>
                    <a:pt x="9851" y="5251"/>
                  </a:cubicBezTo>
                  <a:lnTo>
                    <a:pt x="9635" y="5251"/>
                  </a:lnTo>
                  <a:cubicBezTo>
                    <a:pt x="9378" y="5264"/>
                    <a:pt x="9121" y="5291"/>
                    <a:pt x="8850" y="5346"/>
                  </a:cubicBezTo>
                  <a:cubicBezTo>
                    <a:pt x="8606" y="5400"/>
                    <a:pt x="8363" y="5467"/>
                    <a:pt x="8119" y="5576"/>
                  </a:cubicBezTo>
                  <a:cubicBezTo>
                    <a:pt x="7997" y="5616"/>
                    <a:pt x="7889" y="5670"/>
                    <a:pt x="7781" y="5724"/>
                  </a:cubicBezTo>
                  <a:cubicBezTo>
                    <a:pt x="7727" y="5765"/>
                    <a:pt x="7686" y="5792"/>
                    <a:pt x="7632" y="5833"/>
                  </a:cubicBezTo>
                  <a:lnTo>
                    <a:pt x="7564" y="5887"/>
                  </a:lnTo>
                  <a:cubicBezTo>
                    <a:pt x="7537" y="5914"/>
                    <a:pt x="7510" y="5941"/>
                    <a:pt x="7483" y="5955"/>
                  </a:cubicBezTo>
                  <a:cubicBezTo>
                    <a:pt x="6739" y="5684"/>
                    <a:pt x="6022" y="5359"/>
                    <a:pt x="5332" y="4980"/>
                  </a:cubicBezTo>
                  <a:lnTo>
                    <a:pt x="5345" y="4967"/>
                  </a:lnTo>
                  <a:cubicBezTo>
                    <a:pt x="5440" y="4913"/>
                    <a:pt x="5535" y="4858"/>
                    <a:pt x="5643" y="4818"/>
                  </a:cubicBezTo>
                  <a:cubicBezTo>
                    <a:pt x="5792" y="4764"/>
                    <a:pt x="5941" y="4710"/>
                    <a:pt x="6090" y="4669"/>
                  </a:cubicBezTo>
                  <a:cubicBezTo>
                    <a:pt x="6171" y="4642"/>
                    <a:pt x="6252" y="4628"/>
                    <a:pt x="6333" y="4601"/>
                  </a:cubicBezTo>
                  <a:cubicBezTo>
                    <a:pt x="6414" y="4588"/>
                    <a:pt x="6509" y="4574"/>
                    <a:pt x="6577" y="4561"/>
                  </a:cubicBezTo>
                  <a:cubicBezTo>
                    <a:pt x="6820" y="4530"/>
                    <a:pt x="7064" y="4515"/>
                    <a:pt x="7307" y="4515"/>
                  </a:cubicBezTo>
                  <a:cubicBezTo>
                    <a:pt x="7389" y="4515"/>
                    <a:pt x="7470" y="4517"/>
                    <a:pt x="7551" y="4520"/>
                  </a:cubicBezTo>
                  <a:cubicBezTo>
                    <a:pt x="7578" y="4520"/>
                    <a:pt x="7592" y="4493"/>
                    <a:pt x="7592" y="4480"/>
                  </a:cubicBezTo>
                  <a:cubicBezTo>
                    <a:pt x="7592" y="4458"/>
                    <a:pt x="7582" y="4435"/>
                    <a:pt x="7564" y="4435"/>
                  </a:cubicBezTo>
                  <a:cubicBezTo>
                    <a:pt x="7560" y="4435"/>
                    <a:pt x="7556" y="4437"/>
                    <a:pt x="7551" y="4439"/>
                  </a:cubicBezTo>
                  <a:cubicBezTo>
                    <a:pt x="7443" y="4439"/>
                    <a:pt x="7334" y="4425"/>
                    <a:pt x="7226" y="4412"/>
                  </a:cubicBezTo>
                  <a:lnTo>
                    <a:pt x="6915" y="4412"/>
                  </a:lnTo>
                  <a:cubicBezTo>
                    <a:pt x="6807" y="4412"/>
                    <a:pt x="6698" y="4412"/>
                    <a:pt x="6577" y="4439"/>
                  </a:cubicBezTo>
                  <a:cubicBezTo>
                    <a:pt x="6468" y="4453"/>
                    <a:pt x="6360" y="4453"/>
                    <a:pt x="6238" y="4466"/>
                  </a:cubicBezTo>
                  <a:cubicBezTo>
                    <a:pt x="6022" y="4493"/>
                    <a:pt x="5805" y="4547"/>
                    <a:pt x="5589" y="4615"/>
                  </a:cubicBezTo>
                  <a:cubicBezTo>
                    <a:pt x="5494" y="4642"/>
                    <a:pt x="5386" y="4683"/>
                    <a:pt x="5278" y="4723"/>
                  </a:cubicBezTo>
                  <a:cubicBezTo>
                    <a:pt x="5237" y="4737"/>
                    <a:pt x="5183" y="4764"/>
                    <a:pt x="5129" y="4791"/>
                  </a:cubicBezTo>
                  <a:lnTo>
                    <a:pt x="5061" y="4818"/>
                  </a:lnTo>
                  <a:cubicBezTo>
                    <a:pt x="4926" y="4737"/>
                    <a:pt x="4804" y="4669"/>
                    <a:pt x="4669" y="4574"/>
                  </a:cubicBezTo>
                  <a:cubicBezTo>
                    <a:pt x="3749" y="3992"/>
                    <a:pt x="2910" y="3289"/>
                    <a:pt x="2166" y="2491"/>
                  </a:cubicBezTo>
                  <a:lnTo>
                    <a:pt x="2166" y="2477"/>
                  </a:lnTo>
                  <a:lnTo>
                    <a:pt x="2129" y="2453"/>
                  </a:lnTo>
                  <a:lnTo>
                    <a:pt x="2129" y="2453"/>
                  </a:lnTo>
                  <a:cubicBezTo>
                    <a:pt x="1821" y="2104"/>
                    <a:pt x="1527" y="1742"/>
                    <a:pt x="1259" y="1367"/>
                  </a:cubicBezTo>
                  <a:cubicBezTo>
                    <a:pt x="1124" y="1165"/>
                    <a:pt x="988" y="962"/>
                    <a:pt x="853" y="759"/>
                  </a:cubicBezTo>
                  <a:cubicBezTo>
                    <a:pt x="785" y="650"/>
                    <a:pt x="731" y="556"/>
                    <a:pt x="664" y="447"/>
                  </a:cubicBezTo>
                  <a:cubicBezTo>
                    <a:pt x="609" y="339"/>
                    <a:pt x="542" y="217"/>
                    <a:pt x="474" y="109"/>
                  </a:cubicBezTo>
                  <a:cubicBezTo>
                    <a:pt x="420" y="41"/>
                    <a:pt x="339" y="1"/>
                    <a:pt x="258" y="1"/>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3"/>
          <p:cNvSpPr/>
          <p:nvPr/>
        </p:nvSpPr>
        <p:spPr>
          <a:xfrm>
            <a:off x="-1249567" y="3301501"/>
            <a:ext cx="7534163"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rot="-6026666">
            <a:off x="10639707" y="247672"/>
            <a:ext cx="1478735" cy="1932616"/>
            <a:chOff x="2179573" y="1629825"/>
            <a:chExt cx="658104" cy="860102"/>
          </a:xfrm>
        </p:grpSpPr>
        <p:sp>
          <p:nvSpPr>
            <p:cNvPr id="27" name="Google Shape;27;p3"/>
            <p:cNvSpPr/>
            <p:nvPr/>
          </p:nvSpPr>
          <p:spPr>
            <a:xfrm>
              <a:off x="2179573" y="1629825"/>
              <a:ext cx="658104" cy="776411"/>
            </a:xfrm>
            <a:custGeom>
              <a:avLst/>
              <a:gdLst/>
              <a:ahLst/>
              <a:cxnLst/>
              <a:rect l="l" t="t" r="r" b="b"/>
              <a:pathLst>
                <a:path w="8878" h="10474" extrusionOk="0">
                  <a:moveTo>
                    <a:pt x="1922" y="1"/>
                  </a:moveTo>
                  <a:cubicBezTo>
                    <a:pt x="1868" y="1"/>
                    <a:pt x="1828" y="28"/>
                    <a:pt x="1814" y="55"/>
                  </a:cubicBezTo>
                  <a:cubicBezTo>
                    <a:pt x="1747" y="177"/>
                    <a:pt x="1692" y="299"/>
                    <a:pt x="1638" y="420"/>
                  </a:cubicBezTo>
                  <a:cubicBezTo>
                    <a:pt x="1598" y="542"/>
                    <a:pt x="1544" y="650"/>
                    <a:pt x="1489" y="745"/>
                  </a:cubicBezTo>
                  <a:lnTo>
                    <a:pt x="1151" y="1395"/>
                  </a:lnTo>
                  <a:cubicBezTo>
                    <a:pt x="962" y="1760"/>
                    <a:pt x="745" y="2193"/>
                    <a:pt x="542" y="2653"/>
                  </a:cubicBezTo>
                  <a:cubicBezTo>
                    <a:pt x="448" y="2870"/>
                    <a:pt x="366" y="3072"/>
                    <a:pt x="299" y="3275"/>
                  </a:cubicBezTo>
                  <a:cubicBezTo>
                    <a:pt x="231" y="3492"/>
                    <a:pt x="163" y="3708"/>
                    <a:pt x="123" y="3925"/>
                  </a:cubicBezTo>
                  <a:cubicBezTo>
                    <a:pt x="69" y="4141"/>
                    <a:pt x="42" y="4358"/>
                    <a:pt x="15" y="4574"/>
                  </a:cubicBezTo>
                  <a:cubicBezTo>
                    <a:pt x="1" y="4804"/>
                    <a:pt x="1" y="5048"/>
                    <a:pt x="15" y="5278"/>
                  </a:cubicBezTo>
                  <a:cubicBezTo>
                    <a:pt x="55" y="5765"/>
                    <a:pt x="177" y="6239"/>
                    <a:pt x="353" y="6685"/>
                  </a:cubicBezTo>
                  <a:cubicBezTo>
                    <a:pt x="502" y="7051"/>
                    <a:pt x="678" y="7402"/>
                    <a:pt x="908" y="7727"/>
                  </a:cubicBezTo>
                  <a:cubicBezTo>
                    <a:pt x="1381" y="8417"/>
                    <a:pt x="1977" y="9013"/>
                    <a:pt x="2680" y="9473"/>
                  </a:cubicBezTo>
                  <a:cubicBezTo>
                    <a:pt x="3073" y="9743"/>
                    <a:pt x="3519" y="9960"/>
                    <a:pt x="3979" y="10109"/>
                  </a:cubicBezTo>
                  <a:cubicBezTo>
                    <a:pt x="4182" y="10203"/>
                    <a:pt x="4399" y="10271"/>
                    <a:pt x="4629" y="10325"/>
                  </a:cubicBezTo>
                  <a:cubicBezTo>
                    <a:pt x="4777" y="10366"/>
                    <a:pt x="4940" y="10393"/>
                    <a:pt x="5062" y="10406"/>
                  </a:cubicBezTo>
                  <a:cubicBezTo>
                    <a:pt x="5210" y="10433"/>
                    <a:pt x="5359" y="10460"/>
                    <a:pt x="5522" y="10460"/>
                  </a:cubicBezTo>
                  <a:cubicBezTo>
                    <a:pt x="5616" y="10474"/>
                    <a:pt x="5711" y="10474"/>
                    <a:pt x="5792" y="10474"/>
                  </a:cubicBezTo>
                  <a:lnTo>
                    <a:pt x="5995" y="10474"/>
                  </a:lnTo>
                  <a:cubicBezTo>
                    <a:pt x="6076" y="10474"/>
                    <a:pt x="6144" y="10460"/>
                    <a:pt x="6212" y="10447"/>
                  </a:cubicBezTo>
                  <a:cubicBezTo>
                    <a:pt x="6279" y="10447"/>
                    <a:pt x="6334" y="10433"/>
                    <a:pt x="6401" y="10420"/>
                  </a:cubicBezTo>
                  <a:lnTo>
                    <a:pt x="6415" y="10420"/>
                  </a:lnTo>
                  <a:cubicBezTo>
                    <a:pt x="6442" y="10420"/>
                    <a:pt x="6469" y="10406"/>
                    <a:pt x="6482" y="10393"/>
                  </a:cubicBezTo>
                  <a:cubicBezTo>
                    <a:pt x="6685" y="10285"/>
                    <a:pt x="6888" y="10149"/>
                    <a:pt x="7078" y="10000"/>
                  </a:cubicBezTo>
                  <a:cubicBezTo>
                    <a:pt x="7254" y="9865"/>
                    <a:pt x="7430" y="9703"/>
                    <a:pt x="7592" y="9527"/>
                  </a:cubicBezTo>
                  <a:cubicBezTo>
                    <a:pt x="7754" y="9351"/>
                    <a:pt x="7917" y="9161"/>
                    <a:pt x="8052" y="8972"/>
                  </a:cubicBezTo>
                  <a:cubicBezTo>
                    <a:pt x="8187" y="8783"/>
                    <a:pt x="8309" y="8580"/>
                    <a:pt x="8417" y="8363"/>
                  </a:cubicBezTo>
                  <a:cubicBezTo>
                    <a:pt x="8580" y="8038"/>
                    <a:pt x="8701" y="7687"/>
                    <a:pt x="8783" y="7335"/>
                  </a:cubicBezTo>
                  <a:cubicBezTo>
                    <a:pt x="8850" y="6969"/>
                    <a:pt x="8877" y="6604"/>
                    <a:pt x="8877" y="6239"/>
                  </a:cubicBezTo>
                  <a:cubicBezTo>
                    <a:pt x="8850" y="5467"/>
                    <a:pt x="8688" y="4710"/>
                    <a:pt x="8363" y="4006"/>
                  </a:cubicBezTo>
                  <a:cubicBezTo>
                    <a:pt x="8066" y="3330"/>
                    <a:pt x="7605" y="2721"/>
                    <a:pt x="7037" y="2261"/>
                  </a:cubicBezTo>
                  <a:cubicBezTo>
                    <a:pt x="6739" y="2031"/>
                    <a:pt x="6428" y="1841"/>
                    <a:pt x="6090" y="1692"/>
                  </a:cubicBezTo>
                  <a:cubicBezTo>
                    <a:pt x="5725" y="1530"/>
                    <a:pt x="5332" y="1395"/>
                    <a:pt x="4940" y="1300"/>
                  </a:cubicBezTo>
                  <a:lnTo>
                    <a:pt x="4520" y="1192"/>
                  </a:lnTo>
                  <a:cubicBezTo>
                    <a:pt x="4277" y="1124"/>
                    <a:pt x="4033" y="1056"/>
                    <a:pt x="3790" y="989"/>
                  </a:cubicBezTo>
                  <a:cubicBezTo>
                    <a:pt x="3411" y="880"/>
                    <a:pt x="3045" y="732"/>
                    <a:pt x="2694" y="556"/>
                  </a:cubicBezTo>
                  <a:cubicBezTo>
                    <a:pt x="2464" y="420"/>
                    <a:pt x="2247" y="272"/>
                    <a:pt x="2058" y="109"/>
                  </a:cubicBezTo>
                  <a:lnTo>
                    <a:pt x="2031" y="82"/>
                  </a:lnTo>
                  <a:lnTo>
                    <a:pt x="2004" y="55"/>
                  </a:lnTo>
                  <a:cubicBezTo>
                    <a:pt x="1990" y="28"/>
                    <a:pt x="1949" y="14"/>
                    <a:pt x="1922" y="1"/>
                  </a:cubicBezTo>
                  <a:close/>
                </a:path>
              </a:pathLst>
            </a:custGeom>
            <a:solidFill>
              <a:srgbClr val="7ABEAE"/>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2260891" y="1672004"/>
              <a:ext cx="503548" cy="817923"/>
            </a:xfrm>
            <a:custGeom>
              <a:avLst/>
              <a:gdLst/>
              <a:ahLst/>
              <a:cxnLst/>
              <a:rect l="l" t="t" r="r" b="b"/>
              <a:pathLst>
                <a:path w="6793" h="11034" extrusionOk="0">
                  <a:moveTo>
                    <a:pt x="961" y="0"/>
                  </a:moveTo>
                  <a:cubicBezTo>
                    <a:pt x="947" y="14"/>
                    <a:pt x="934" y="41"/>
                    <a:pt x="934" y="54"/>
                  </a:cubicBezTo>
                  <a:cubicBezTo>
                    <a:pt x="1015" y="257"/>
                    <a:pt x="1110" y="460"/>
                    <a:pt x="1218" y="650"/>
                  </a:cubicBezTo>
                  <a:cubicBezTo>
                    <a:pt x="1313" y="853"/>
                    <a:pt x="1434" y="1042"/>
                    <a:pt x="1556" y="1232"/>
                  </a:cubicBezTo>
                  <a:cubicBezTo>
                    <a:pt x="1678" y="1435"/>
                    <a:pt x="1800" y="1610"/>
                    <a:pt x="1935" y="1800"/>
                  </a:cubicBezTo>
                  <a:cubicBezTo>
                    <a:pt x="1989" y="1881"/>
                    <a:pt x="2057" y="1962"/>
                    <a:pt x="2111" y="2030"/>
                  </a:cubicBezTo>
                  <a:lnTo>
                    <a:pt x="2016" y="2003"/>
                  </a:lnTo>
                  <a:cubicBezTo>
                    <a:pt x="1881" y="1962"/>
                    <a:pt x="1759" y="1908"/>
                    <a:pt x="1651" y="1854"/>
                  </a:cubicBezTo>
                  <a:cubicBezTo>
                    <a:pt x="1515" y="1800"/>
                    <a:pt x="1407" y="1732"/>
                    <a:pt x="1285" y="1651"/>
                  </a:cubicBezTo>
                  <a:cubicBezTo>
                    <a:pt x="1164" y="1570"/>
                    <a:pt x="1042" y="1475"/>
                    <a:pt x="920" y="1380"/>
                  </a:cubicBezTo>
                  <a:cubicBezTo>
                    <a:pt x="812" y="1286"/>
                    <a:pt x="690" y="1177"/>
                    <a:pt x="595" y="1056"/>
                  </a:cubicBezTo>
                  <a:lnTo>
                    <a:pt x="555" y="1015"/>
                  </a:lnTo>
                  <a:cubicBezTo>
                    <a:pt x="541" y="1002"/>
                    <a:pt x="528" y="988"/>
                    <a:pt x="514" y="988"/>
                  </a:cubicBezTo>
                  <a:lnTo>
                    <a:pt x="487" y="988"/>
                  </a:lnTo>
                  <a:cubicBezTo>
                    <a:pt x="474" y="1002"/>
                    <a:pt x="460" y="1029"/>
                    <a:pt x="474" y="1056"/>
                  </a:cubicBezTo>
                  <a:cubicBezTo>
                    <a:pt x="595" y="1177"/>
                    <a:pt x="717" y="1313"/>
                    <a:pt x="839" y="1421"/>
                  </a:cubicBezTo>
                  <a:cubicBezTo>
                    <a:pt x="907" y="1489"/>
                    <a:pt x="974" y="1556"/>
                    <a:pt x="1055" y="1610"/>
                  </a:cubicBezTo>
                  <a:cubicBezTo>
                    <a:pt x="1123" y="1678"/>
                    <a:pt x="1218" y="1746"/>
                    <a:pt x="1299" y="1800"/>
                  </a:cubicBezTo>
                  <a:cubicBezTo>
                    <a:pt x="1448" y="1908"/>
                    <a:pt x="1610" y="2003"/>
                    <a:pt x="1786" y="2084"/>
                  </a:cubicBezTo>
                  <a:cubicBezTo>
                    <a:pt x="1867" y="2125"/>
                    <a:pt x="1948" y="2152"/>
                    <a:pt x="2030" y="2179"/>
                  </a:cubicBezTo>
                  <a:cubicBezTo>
                    <a:pt x="2070" y="2192"/>
                    <a:pt x="2111" y="2206"/>
                    <a:pt x="2165" y="2206"/>
                  </a:cubicBezTo>
                  <a:cubicBezTo>
                    <a:pt x="2192" y="2219"/>
                    <a:pt x="2219" y="2219"/>
                    <a:pt x="2246" y="2219"/>
                  </a:cubicBezTo>
                  <a:lnTo>
                    <a:pt x="2341" y="2368"/>
                  </a:lnTo>
                  <a:cubicBezTo>
                    <a:pt x="2625" y="2734"/>
                    <a:pt x="2909" y="3085"/>
                    <a:pt x="3193" y="3451"/>
                  </a:cubicBezTo>
                  <a:cubicBezTo>
                    <a:pt x="3450" y="3816"/>
                    <a:pt x="3694" y="4181"/>
                    <a:pt x="3924" y="4560"/>
                  </a:cubicBezTo>
                  <a:cubicBezTo>
                    <a:pt x="3992" y="4696"/>
                    <a:pt x="4059" y="4831"/>
                    <a:pt x="4127" y="4966"/>
                  </a:cubicBezTo>
                  <a:lnTo>
                    <a:pt x="3843" y="4966"/>
                  </a:lnTo>
                  <a:cubicBezTo>
                    <a:pt x="3667" y="4966"/>
                    <a:pt x="3505" y="4966"/>
                    <a:pt x="3329" y="4953"/>
                  </a:cubicBezTo>
                  <a:cubicBezTo>
                    <a:pt x="3139" y="4939"/>
                    <a:pt x="2936" y="4898"/>
                    <a:pt x="2733" y="4858"/>
                  </a:cubicBezTo>
                  <a:cubicBezTo>
                    <a:pt x="2530" y="4817"/>
                    <a:pt x="2327" y="4763"/>
                    <a:pt x="2138" y="4696"/>
                  </a:cubicBezTo>
                  <a:cubicBezTo>
                    <a:pt x="1921" y="4614"/>
                    <a:pt x="1718" y="4533"/>
                    <a:pt x="1515" y="4438"/>
                  </a:cubicBezTo>
                  <a:cubicBezTo>
                    <a:pt x="1326" y="4330"/>
                    <a:pt x="1123" y="4222"/>
                    <a:pt x="947" y="4100"/>
                  </a:cubicBezTo>
                  <a:lnTo>
                    <a:pt x="961" y="4100"/>
                  </a:lnTo>
                  <a:cubicBezTo>
                    <a:pt x="690" y="3924"/>
                    <a:pt x="447" y="3708"/>
                    <a:pt x="230" y="3478"/>
                  </a:cubicBezTo>
                  <a:cubicBezTo>
                    <a:pt x="176" y="3410"/>
                    <a:pt x="135" y="3356"/>
                    <a:pt x="81" y="3302"/>
                  </a:cubicBezTo>
                  <a:cubicBezTo>
                    <a:pt x="68" y="3288"/>
                    <a:pt x="68" y="3275"/>
                    <a:pt x="54" y="3275"/>
                  </a:cubicBezTo>
                  <a:lnTo>
                    <a:pt x="27" y="3275"/>
                  </a:lnTo>
                  <a:cubicBezTo>
                    <a:pt x="0" y="3288"/>
                    <a:pt x="0" y="3315"/>
                    <a:pt x="14" y="3342"/>
                  </a:cubicBezTo>
                  <a:cubicBezTo>
                    <a:pt x="244" y="3627"/>
                    <a:pt x="501" y="3897"/>
                    <a:pt x="812" y="4127"/>
                  </a:cubicBezTo>
                  <a:cubicBezTo>
                    <a:pt x="1137" y="4371"/>
                    <a:pt x="1475" y="4574"/>
                    <a:pt x="1854" y="4750"/>
                  </a:cubicBezTo>
                  <a:cubicBezTo>
                    <a:pt x="2043" y="4844"/>
                    <a:pt x="2233" y="4912"/>
                    <a:pt x="2422" y="4980"/>
                  </a:cubicBezTo>
                  <a:cubicBezTo>
                    <a:pt x="2625" y="5047"/>
                    <a:pt x="2814" y="5115"/>
                    <a:pt x="3017" y="5156"/>
                  </a:cubicBezTo>
                  <a:cubicBezTo>
                    <a:pt x="3207" y="5196"/>
                    <a:pt x="3410" y="5223"/>
                    <a:pt x="3599" y="5237"/>
                  </a:cubicBezTo>
                  <a:cubicBezTo>
                    <a:pt x="3677" y="5247"/>
                    <a:pt x="3752" y="5252"/>
                    <a:pt x="3827" y="5252"/>
                  </a:cubicBezTo>
                  <a:cubicBezTo>
                    <a:pt x="3947" y="5252"/>
                    <a:pt x="4064" y="5240"/>
                    <a:pt x="4181" y="5223"/>
                  </a:cubicBezTo>
                  <a:cubicBezTo>
                    <a:pt x="4208" y="5223"/>
                    <a:pt x="4222" y="5210"/>
                    <a:pt x="4249" y="5210"/>
                  </a:cubicBezTo>
                  <a:cubicBezTo>
                    <a:pt x="4614" y="6008"/>
                    <a:pt x="4898" y="6860"/>
                    <a:pt x="5074" y="7740"/>
                  </a:cubicBezTo>
                  <a:cubicBezTo>
                    <a:pt x="5088" y="7821"/>
                    <a:pt x="5101" y="7916"/>
                    <a:pt x="5115" y="7997"/>
                  </a:cubicBezTo>
                  <a:cubicBezTo>
                    <a:pt x="4979" y="8024"/>
                    <a:pt x="4858" y="8038"/>
                    <a:pt x="4736" y="8051"/>
                  </a:cubicBezTo>
                  <a:cubicBezTo>
                    <a:pt x="4560" y="8092"/>
                    <a:pt x="4384" y="8105"/>
                    <a:pt x="4208" y="8119"/>
                  </a:cubicBezTo>
                  <a:cubicBezTo>
                    <a:pt x="3816" y="8092"/>
                    <a:pt x="3437" y="8024"/>
                    <a:pt x="3058" y="7916"/>
                  </a:cubicBezTo>
                  <a:cubicBezTo>
                    <a:pt x="2882" y="7848"/>
                    <a:pt x="2693" y="7781"/>
                    <a:pt x="2517" y="7713"/>
                  </a:cubicBezTo>
                  <a:cubicBezTo>
                    <a:pt x="2327" y="7645"/>
                    <a:pt x="2138" y="7551"/>
                    <a:pt x="1962" y="7469"/>
                  </a:cubicBezTo>
                  <a:cubicBezTo>
                    <a:pt x="1597" y="7280"/>
                    <a:pt x="1245" y="7077"/>
                    <a:pt x="907" y="6860"/>
                  </a:cubicBezTo>
                  <a:cubicBezTo>
                    <a:pt x="812" y="6806"/>
                    <a:pt x="704" y="6739"/>
                    <a:pt x="609" y="6685"/>
                  </a:cubicBezTo>
                  <a:cubicBezTo>
                    <a:pt x="609" y="6671"/>
                    <a:pt x="595" y="6671"/>
                    <a:pt x="582" y="6671"/>
                  </a:cubicBezTo>
                  <a:cubicBezTo>
                    <a:pt x="568" y="6671"/>
                    <a:pt x="555" y="6671"/>
                    <a:pt x="555" y="6685"/>
                  </a:cubicBezTo>
                  <a:cubicBezTo>
                    <a:pt x="541" y="6698"/>
                    <a:pt x="541" y="6725"/>
                    <a:pt x="555" y="6752"/>
                  </a:cubicBezTo>
                  <a:cubicBezTo>
                    <a:pt x="717" y="6860"/>
                    <a:pt x="907" y="6982"/>
                    <a:pt x="1082" y="7091"/>
                  </a:cubicBezTo>
                  <a:cubicBezTo>
                    <a:pt x="1258" y="7185"/>
                    <a:pt x="1461" y="7307"/>
                    <a:pt x="1637" y="7429"/>
                  </a:cubicBezTo>
                  <a:cubicBezTo>
                    <a:pt x="1827" y="7537"/>
                    <a:pt x="2016" y="7632"/>
                    <a:pt x="2206" y="7726"/>
                  </a:cubicBezTo>
                  <a:cubicBezTo>
                    <a:pt x="2395" y="7821"/>
                    <a:pt x="2612" y="7916"/>
                    <a:pt x="2814" y="7997"/>
                  </a:cubicBezTo>
                  <a:cubicBezTo>
                    <a:pt x="3207" y="8159"/>
                    <a:pt x="3626" y="8268"/>
                    <a:pt x="4046" y="8322"/>
                  </a:cubicBezTo>
                  <a:cubicBezTo>
                    <a:pt x="4204" y="8342"/>
                    <a:pt x="4370" y="8354"/>
                    <a:pt x="4532" y="8354"/>
                  </a:cubicBezTo>
                  <a:cubicBezTo>
                    <a:pt x="4592" y="8354"/>
                    <a:pt x="4651" y="8353"/>
                    <a:pt x="4709" y="8349"/>
                  </a:cubicBezTo>
                  <a:cubicBezTo>
                    <a:pt x="4858" y="8349"/>
                    <a:pt x="5007" y="8335"/>
                    <a:pt x="5155" y="8308"/>
                  </a:cubicBezTo>
                  <a:cubicBezTo>
                    <a:pt x="5182" y="8457"/>
                    <a:pt x="5196" y="8592"/>
                    <a:pt x="5209" y="8741"/>
                  </a:cubicBezTo>
                  <a:cubicBezTo>
                    <a:pt x="5223" y="9080"/>
                    <a:pt x="5223" y="9418"/>
                    <a:pt x="5209" y="9756"/>
                  </a:cubicBezTo>
                  <a:cubicBezTo>
                    <a:pt x="5196" y="9905"/>
                    <a:pt x="5169" y="10067"/>
                    <a:pt x="5142" y="10216"/>
                  </a:cubicBezTo>
                  <a:cubicBezTo>
                    <a:pt x="5128" y="10311"/>
                    <a:pt x="5115" y="10392"/>
                    <a:pt x="5088" y="10487"/>
                  </a:cubicBezTo>
                  <a:cubicBezTo>
                    <a:pt x="5074" y="10568"/>
                    <a:pt x="5047" y="10649"/>
                    <a:pt x="5020" y="10730"/>
                  </a:cubicBezTo>
                  <a:cubicBezTo>
                    <a:pt x="5007" y="10798"/>
                    <a:pt x="5020" y="10866"/>
                    <a:pt x="5061" y="10920"/>
                  </a:cubicBezTo>
                  <a:cubicBezTo>
                    <a:pt x="5101" y="10974"/>
                    <a:pt x="5155" y="11015"/>
                    <a:pt x="5223" y="11028"/>
                  </a:cubicBezTo>
                  <a:cubicBezTo>
                    <a:pt x="5240" y="11031"/>
                    <a:pt x="5257" y="11033"/>
                    <a:pt x="5274" y="11033"/>
                  </a:cubicBezTo>
                  <a:cubicBezTo>
                    <a:pt x="5324" y="11033"/>
                    <a:pt x="5372" y="11018"/>
                    <a:pt x="5412" y="10987"/>
                  </a:cubicBezTo>
                  <a:lnTo>
                    <a:pt x="5467" y="10947"/>
                  </a:lnTo>
                  <a:cubicBezTo>
                    <a:pt x="5494" y="10920"/>
                    <a:pt x="5507" y="10879"/>
                    <a:pt x="5521" y="10839"/>
                  </a:cubicBezTo>
                  <a:lnTo>
                    <a:pt x="5521" y="10812"/>
                  </a:lnTo>
                  <a:cubicBezTo>
                    <a:pt x="5521" y="10839"/>
                    <a:pt x="5507" y="10852"/>
                    <a:pt x="5494" y="10879"/>
                  </a:cubicBezTo>
                  <a:cubicBezTo>
                    <a:pt x="5642" y="10460"/>
                    <a:pt x="5710" y="10027"/>
                    <a:pt x="5724" y="9594"/>
                  </a:cubicBezTo>
                  <a:cubicBezTo>
                    <a:pt x="5737" y="9161"/>
                    <a:pt x="5724" y="8728"/>
                    <a:pt x="5656" y="8295"/>
                  </a:cubicBezTo>
                  <a:cubicBezTo>
                    <a:pt x="5656" y="8254"/>
                    <a:pt x="5629" y="8214"/>
                    <a:pt x="5629" y="8173"/>
                  </a:cubicBezTo>
                  <a:cubicBezTo>
                    <a:pt x="5724" y="8078"/>
                    <a:pt x="5805" y="7984"/>
                    <a:pt x="5900" y="7875"/>
                  </a:cubicBezTo>
                  <a:cubicBezTo>
                    <a:pt x="6008" y="7726"/>
                    <a:pt x="6116" y="7551"/>
                    <a:pt x="6197" y="7388"/>
                  </a:cubicBezTo>
                  <a:cubicBezTo>
                    <a:pt x="6387" y="7050"/>
                    <a:pt x="6522" y="6685"/>
                    <a:pt x="6603" y="6306"/>
                  </a:cubicBezTo>
                  <a:cubicBezTo>
                    <a:pt x="6698" y="5927"/>
                    <a:pt x="6752" y="5548"/>
                    <a:pt x="6779" y="5156"/>
                  </a:cubicBezTo>
                  <a:cubicBezTo>
                    <a:pt x="6793" y="4763"/>
                    <a:pt x="6766" y="4384"/>
                    <a:pt x="6711" y="4005"/>
                  </a:cubicBezTo>
                  <a:cubicBezTo>
                    <a:pt x="6711" y="3978"/>
                    <a:pt x="6684" y="3965"/>
                    <a:pt x="6671" y="3965"/>
                  </a:cubicBezTo>
                  <a:cubicBezTo>
                    <a:pt x="6644" y="3965"/>
                    <a:pt x="6630" y="3992"/>
                    <a:pt x="6630" y="4005"/>
                  </a:cubicBezTo>
                  <a:cubicBezTo>
                    <a:pt x="6657" y="4276"/>
                    <a:pt x="6684" y="4533"/>
                    <a:pt x="6671" y="4804"/>
                  </a:cubicBezTo>
                  <a:cubicBezTo>
                    <a:pt x="6671" y="5020"/>
                    <a:pt x="6657" y="5237"/>
                    <a:pt x="6630" y="5440"/>
                  </a:cubicBezTo>
                  <a:cubicBezTo>
                    <a:pt x="6603" y="5670"/>
                    <a:pt x="6549" y="5873"/>
                    <a:pt x="6495" y="6089"/>
                  </a:cubicBezTo>
                  <a:cubicBezTo>
                    <a:pt x="6441" y="6292"/>
                    <a:pt x="6373" y="6482"/>
                    <a:pt x="6292" y="6671"/>
                  </a:cubicBezTo>
                  <a:cubicBezTo>
                    <a:pt x="6211" y="6860"/>
                    <a:pt x="6103" y="7050"/>
                    <a:pt x="5994" y="7226"/>
                  </a:cubicBezTo>
                  <a:cubicBezTo>
                    <a:pt x="5900" y="7375"/>
                    <a:pt x="5791" y="7524"/>
                    <a:pt x="5683" y="7672"/>
                  </a:cubicBezTo>
                  <a:cubicBezTo>
                    <a:pt x="5642" y="7713"/>
                    <a:pt x="5615" y="7740"/>
                    <a:pt x="5575" y="7781"/>
                  </a:cubicBezTo>
                  <a:cubicBezTo>
                    <a:pt x="5561" y="7726"/>
                    <a:pt x="5548" y="7659"/>
                    <a:pt x="5534" y="7605"/>
                  </a:cubicBezTo>
                  <a:cubicBezTo>
                    <a:pt x="5494" y="7375"/>
                    <a:pt x="5440" y="7158"/>
                    <a:pt x="5372" y="6955"/>
                  </a:cubicBezTo>
                  <a:cubicBezTo>
                    <a:pt x="5237" y="6522"/>
                    <a:pt x="5088" y="6103"/>
                    <a:pt x="4912" y="5697"/>
                  </a:cubicBezTo>
                  <a:cubicBezTo>
                    <a:pt x="4804" y="5453"/>
                    <a:pt x="4682" y="5210"/>
                    <a:pt x="4560" y="4966"/>
                  </a:cubicBezTo>
                  <a:cubicBezTo>
                    <a:pt x="4614" y="4777"/>
                    <a:pt x="4655" y="4574"/>
                    <a:pt x="4682" y="4371"/>
                  </a:cubicBezTo>
                  <a:cubicBezTo>
                    <a:pt x="4722" y="4087"/>
                    <a:pt x="4736" y="3802"/>
                    <a:pt x="4736" y="3532"/>
                  </a:cubicBezTo>
                  <a:cubicBezTo>
                    <a:pt x="4736" y="3383"/>
                    <a:pt x="4722" y="3248"/>
                    <a:pt x="4709" y="3099"/>
                  </a:cubicBezTo>
                  <a:cubicBezTo>
                    <a:pt x="4695" y="2964"/>
                    <a:pt x="4668" y="2828"/>
                    <a:pt x="4655" y="2693"/>
                  </a:cubicBezTo>
                  <a:cubicBezTo>
                    <a:pt x="4628" y="2544"/>
                    <a:pt x="4601" y="2422"/>
                    <a:pt x="4574" y="2287"/>
                  </a:cubicBezTo>
                  <a:cubicBezTo>
                    <a:pt x="4533" y="2152"/>
                    <a:pt x="4506" y="2043"/>
                    <a:pt x="4479" y="1922"/>
                  </a:cubicBezTo>
                  <a:cubicBezTo>
                    <a:pt x="4465" y="1908"/>
                    <a:pt x="4452" y="1895"/>
                    <a:pt x="4438" y="1895"/>
                  </a:cubicBezTo>
                  <a:lnTo>
                    <a:pt x="4411" y="1895"/>
                  </a:lnTo>
                  <a:cubicBezTo>
                    <a:pt x="4398" y="1908"/>
                    <a:pt x="4384" y="1935"/>
                    <a:pt x="4398" y="1949"/>
                  </a:cubicBezTo>
                  <a:cubicBezTo>
                    <a:pt x="4398" y="1962"/>
                    <a:pt x="4398" y="1976"/>
                    <a:pt x="4411" y="1989"/>
                  </a:cubicBezTo>
                  <a:cubicBezTo>
                    <a:pt x="4452" y="2219"/>
                    <a:pt x="4492" y="2436"/>
                    <a:pt x="4519" y="2666"/>
                  </a:cubicBezTo>
                  <a:cubicBezTo>
                    <a:pt x="4533" y="2788"/>
                    <a:pt x="4533" y="2909"/>
                    <a:pt x="4533" y="3031"/>
                  </a:cubicBezTo>
                  <a:cubicBezTo>
                    <a:pt x="4546" y="3153"/>
                    <a:pt x="4533" y="3261"/>
                    <a:pt x="4533" y="3383"/>
                  </a:cubicBezTo>
                  <a:cubicBezTo>
                    <a:pt x="4533" y="3802"/>
                    <a:pt x="4479" y="4235"/>
                    <a:pt x="4371" y="4641"/>
                  </a:cubicBezTo>
                  <a:cubicBezTo>
                    <a:pt x="4141" y="4249"/>
                    <a:pt x="3883" y="3857"/>
                    <a:pt x="3599" y="3505"/>
                  </a:cubicBezTo>
                  <a:cubicBezTo>
                    <a:pt x="3302" y="3139"/>
                    <a:pt x="3004" y="2788"/>
                    <a:pt x="2706" y="2436"/>
                  </a:cubicBezTo>
                  <a:lnTo>
                    <a:pt x="2381" y="2070"/>
                  </a:lnTo>
                  <a:cubicBezTo>
                    <a:pt x="2381" y="1962"/>
                    <a:pt x="2395" y="1868"/>
                    <a:pt x="2395" y="1773"/>
                  </a:cubicBezTo>
                  <a:cubicBezTo>
                    <a:pt x="2395" y="1651"/>
                    <a:pt x="2381" y="1529"/>
                    <a:pt x="2368" y="1407"/>
                  </a:cubicBezTo>
                  <a:cubicBezTo>
                    <a:pt x="2354" y="1177"/>
                    <a:pt x="2287" y="947"/>
                    <a:pt x="2192" y="731"/>
                  </a:cubicBezTo>
                  <a:cubicBezTo>
                    <a:pt x="2192" y="717"/>
                    <a:pt x="2165" y="704"/>
                    <a:pt x="2151" y="704"/>
                  </a:cubicBezTo>
                  <a:lnTo>
                    <a:pt x="2138" y="704"/>
                  </a:lnTo>
                  <a:cubicBezTo>
                    <a:pt x="2111" y="717"/>
                    <a:pt x="2111" y="731"/>
                    <a:pt x="2111" y="758"/>
                  </a:cubicBezTo>
                  <a:cubicBezTo>
                    <a:pt x="2151" y="839"/>
                    <a:pt x="2179" y="920"/>
                    <a:pt x="2206" y="1002"/>
                  </a:cubicBezTo>
                  <a:cubicBezTo>
                    <a:pt x="2233" y="1096"/>
                    <a:pt x="2246" y="1205"/>
                    <a:pt x="2260" y="1299"/>
                  </a:cubicBezTo>
                  <a:cubicBezTo>
                    <a:pt x="2273" y="1390"/>
                    <a:pt x="2273" y="1482"/>
                    <a:pt x="2273" y="1585"/>
                  </a:cubicBezTo>
                  <a:lnTo>
                    <a:pt x="2273" y="1585"/>
                  </a:lnTo>
                  <a:cubicBezTo>
                    <a:pt x="2273" y="1693"/>
                    <a:pt x="2260" y="1800"/>
                    <a:pt x="2246" y="1908"/>
                  </a:cubicBezTo>
                  <a:cubicBezTo>
                    <a:pt x="2097" y="1732"/>
                    <a:pt x="1962" y="1556"/>
                    <a:pt x="1813" y="1367"/>
                  </a:cubicBezTo>
                  <a:cubicBezTo>
                    <a:pt x="1570" y="1056"/>
                    <a:pt x="1353" y="704"/>
                    <a:pt x="1164" y="352"/>
                  </a:cubicBezTo>
                  <a:lnTo>
                    <a:pt x="1164" y="339"/>
                  </a:lnTo>
                  <a:cubicBezTo>
                    <a:pt x="1110" y="244"/>
                    <a:pt x="1055" y="136"/>
                    <a:pt x="1015" y="41"/>
                  </a:cubicBezTo>
                  <a:cubicBezTo>
                    <a:pt x="1015" y="14"/>
                    <a:pt x="1001" y="0"/>
                    <a:pt x="974" y="0"/>
                  </a:cubicBezTo>
                  <a:close/>
                </a:path>
              </a:pathLst>
            </a:custGeom>
            <a:solidFill>
              <a:srgbClr val="5C9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 name="Google Shape;29;p3"/>
          <p:cNvGrpSpPr/>
          <p:nvPr/>
        </p:nvGrpSpPr>
        <p:grpSpPr>
          <a:xfrm>
            <a:off x="3032030" y="5844037"/>
            <a:ext cx="797141" cy="601263"/>
            <a:chOff x="2533682" y="3720159"/>
            <a:chExt cx="248847" cy="187691"/>
          </a:xfrm>
        </p:grpSpPr>
        <p:sp>
          <p:nvSpPr>
            <p:cNvPr id="30" name="Google Shape;30;p3"/>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 name="Google Shape;33;p3"/>
          <p:cNvGrpSpPr/>
          <p:nvPr/>
        </p:nvGrpSpPr>
        <p:grpSpPr>
          <a:xfrm>
            <a:off x="6284387" y="6144667"/>
            <a:ext cx="743789" cy="375535"/>
            <a:chOff x="2855620" y="1802395"/>
            <a:chExt cx="249884" cy="126165"/>
          </a:xfrm>
        </p:grpSpPr>
        <p:sp>
          <p:nvSpPr>
            <p:cNvPr id="34" name="Google Shape;34;p3"/>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3"/>
          <p:cNvGrpSpPr/>
          <p:nvPr/>
        </p:nvGrpSpPr>
        <p:grpSpPr>
          <a:xfrm>
            <a:off x="10604030" y="5474703"/>
            <a:ext cx="797141" cy="601263"/>
            <a:chOff x="2533682" y="3720159"/>
            <a:chExt cx="248847" cy="187691"/>
          </a:xfrm>
        </p:grpSpPr>
        <p:sp>
          <p:nvSpPr>
            <p:cNvPr id="37" name="Google Shape;37;p3"/>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3"/>
          <p:cNvSpPr/>
          <p:nvPr/>
        </p:nvSpPr>
        <p:spPr>
          <a:xfrm>
            <a:off x="8466434" y="35900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 name="Google Shape;41;p3"/>
          <p:cNvGrpSpPr/>
          <p:nvPr/>
        </p:nvGrpSpPr>
        <p:grpSpPr>
          <a:xfrm>
            <a:off x="3856267" y="226005"/>
            <a:ext cx="893999" cy="584699"/>
            <a:chOff x="7555450" y="377766"/>
            <a:chExt cx="670499" cy="438524"/>
          </a:xfrm>
        </p:grpSpPr>
        <p:sp>
          <p:nvSpPr>
            <p:cNvPr id="42" name="Google Shape;42;p3"/>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3"/>
          <p:cNvGrpSpPr/>
          <p:nvPr/>
        </p:nvGrpSpPr>
        <p:grpSpPr>
          <a:xfrm>
            <a:off x="843734" y="357068"/>
            <a:ext cx="1308380" cy="712529"/>
            <a:chOff x="816462" y="899275"/>
            <a:chExt cx="981285" cy="534397"/>
          </a:xfrm>
        </p:grpSpPr>
        <p:sp>
          <p:nvSpPr>
            <p:cNvPr id="46" name="Google Shape;46;p3"/>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3"/>
          <p:cNvSpPr txBox="1">
            <a:spLocks noGrp="1"/>
          </p:cNvSpPr>
          <p:nvPr>
            <p:ph type="title"/>
          </p:nvPr>
        </p:nvSpPr>
        <p:spPr>
          <a:xfrm>
            <a:off x="5302733" y="2277200"/>
            <a:ext cx="5145200" cy="13964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9" name="Google Shape;49;p3"/>
          <p:cNvSpPr txBox="1">
            <a:spLocks noGrp="1"/>
          </p:cNvSpPr>
          <p:nvPr>
            <p:ph type="title" idx="2" hasCustomPrompt="1"/>
          </p:nvPr>
        </p:nvSpPr>
        <p:spPr>
          <a:xfrm>
            <a:off x="2940133" y="2414192"/>
            <a:ext cx="1805600" cy="11224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89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0" name="Google Shape;50;p3"/>
          <p:cNvSpPr txBox="1">
            <a:spLocks noGrp="1"/>
          </p:cNvSpPr>
          <p:nvPr>
            <p:ph type="subTitle" idx="1"/>
          </p:nvPr>
        </p:nvSpPr>
        <p:spPr>
          <a:xfrm>
            <a:off x="5302733" y="3876800"/>
            <a:ext cx="4106400" cy="8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17850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1"/>
        <p:cNvGrpSpPr/>
        <p:nvPr/>
      </p:nvGrpSpPr>
      <p:grpSpPr>
        <a:xfrm>
          <a:off x="0" y="0"/>
          <a:ext cx="0" cy="0"/>
          <a:chOff x="0" y="0"/>
          <a:chExt cx="0" cy="0"/>
        </a:xfrm>
      </p:grpSpPr>
      <p:sp>
        <p:nvSpPr>
          <p:cNvPr id="52" name="Google Shape;52;p4"/>
          <p:cNvSpPr/>
          <p:nvPr/>
        </p:nvSpPr>
        <p:spPr>
          <a:xfrm>
            <a:off x="-208133" y="3620201"/>
            <a:ext cx="12655664" cy="37166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EFEFE">
              <a:alpha val="394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434982" y="174210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 name="Google Shape;54;p4"/>
          <p:cNvGrpSpPr/>
          <p:nvPr/>
        </p:nvGrpSpPr>
        <p:grpSpPr>
          <a:xfrm>
            <a:off x="8965367" y="713321"/>
            <a:ext cx="893999" cy="584699"/>
            <a:chOff x="7555450" y="377766"/>
            <a:chExt cx="670499" cy="438524"/>
          </a:xfrm>
        </p:grpSpPr>
        <p:sp>
          <p:nvSpPr>
            <p:cNvPr id="55" name="Google Shape;55;p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 name="Google Shape;58;p4"/>
          <p:cNvGrpSpPr/>
          <p:nvPr/>
        </p:nvGrpSpPr>
        <p:grpSpPr>
          <a:xfrm>
            <a:off x="10381150" y="357068"/>
            <a:ext cx="1308380" cy="712529"/>
            <a:chOff x="816462" y="899275"/>
            <a:chExt cx="981285" cy="534397"/>
          </a:xfrm>
        </p:grpSpPr>
        <p:sp>
          <p:nvSpPr>
            <p:cNvPr id="59" name="Google Shape;59;p4"/>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Google Shape;61;p4"/>
          <p:cNvGrpSpPr/>
          <p:nvPr/>
        </p:nvGrpSpPr>
        <p:grpSpPr>
          <a:xfrm>
            <a:off x="454218" y="-1395"/>
            <a:ext cx="653637" cy="811748"/>
            <a:chOff x="7376250" y="1989890"/>
            <a:chExt cx="490228" cy="608811"/>
          </a:xfrm>
        </p:grpSpPr>
        <p:sp>
          <p:nvSpPr>
            <p:cNvPr id="62" name="Google Shape;62;p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4"/>
          <p:cNvGrpSpPr/>
          <p:nvPr/>
        </p:nvGrpSpPr>
        <p:grpSpPr>
          <a:xfrm rot="-784985">
            <a:off x="11081591" y="2970202"/>
            <a:ext cx="1098795" cy="1711545"/>
            <a:chOff x="8424000" y="2335625"/>
            <a:chExt cx="981301" cy="1528532"/>
          </a:xfrm>
        </p:grpSpPr>
        <p:sp>
          <p:nvSpPr>
            <p:cNvPr id="66" name="Google Shape;66;p4"/>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4"/>
          <p:cNvSpPr/>
          <p:nvPr/>
        </p:nvSpPr>
        <p:spPr>
          <a:xfrm>
            <a:off x="9317834" y="5788401"/>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1571700" y="5427634"/>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4"/>
          <p:cNvGrpSpPr/>
          <p:nvPr/>
        </p:nvGrpSpPr>
        <p:grpSpPr>
          <a:xfrm>
            <a:off x="282696" y="4450368"/>
            <a:ext cx="996720" cy="1434993"/>
            <a:chOff x="252972" y="3313350"/>
            <a:chExt cx="747540" cy="1076245"/>
          </a:xfrm>
        </p:grpSpPr>
        <p:sp>
          <p:nvSpPr>
            <p:cNvPr id="77" name="Google Shape;77;p4"/>
            <p:cNvSpPr/>
            <p:nvPr/>
          </p:nvSpPr>
          <p:spPr>
            <a:xfrm>
              <a:off x="252972" y="3313350"/>
              <a:ext cx="747540" cy="1076245"/>
            </a:xfrm>
            <a:custGeom>
              <a:avLst/>
              <a:gdLst/>
              <a:ahLst/>
              <a:cxnLst/>
              <a:rect l="l" t="t" r="r" b="b"/>
              <a:pathLst>
                <a:path w="12445" h="17918" extrusionOk="0">
                  <a:moveTo>
                    <a:pt x="8297" y="1"/>
                  </a:moveTo>
                  <a:cubicBezTo>
                    <a:pt x="8066" y="1"/>
                    <a:pt x="7797" y="39"/>
                    <a:pt x="7528" y="78"/>
                  </a:cubicBezTo>
                  <a:cubicBezTo>
                    <a:pt x="7240" y="135"/>
                    <a:pt x="6971" y="193"/>
                    <a:pt x="6664" y="289"/>
                  </a:cubicBezTo>
                  <a:cubicBezTo>
                    <a:pt x="5704" y="615"/>
                    <a:pt x="4801" y="1192"/>
                    <a:pt x="3764" y="2094"/>
                  </a:cubicBezTo>
                  <a:cubicBezTo>
                    <a:pt x="2977" y="2785"/>
                    <a:pt x="2228" y="3630"/>
                    <a:pt x="1460" y="4648"/>
                  </a:cubicBezTo>
                  <a:cubicBezTo>
                    <a:pt x="1057" y="5167"/>
                    <a:pt x="673" y="5743"/>
                    <a:pt x="289" y="6377"/>
                  </a:cubicBezTo>
                  <a:cubicBezTo>
                    <a:pt x="250" y="6396"/>
                    <a:pt x="250" y="6415"/>
                    <a:pt x="231" y="6434"/>
                  </a:cubicBezTo>
                  <a:cubicBezTo>
                    <a:pt x="212" y="6511"/>
                    <a:pt x="154" y="6569"/>
                    <a:pt x="135" y="6626"/>
                  </a:cubicBezTo>
                  <a:cubicBezTo>
                    <a:pt x="135" y="6684"/>
                    <a:pt x="116" y="6703"/>
                    <a:pt x="97" y="6761"/>
                  </a:cubicBezTo>
                  <a:cubicBezTo>
                    <a:pt x="1" y="6953"/>
                    <a:pt x="1" y="7164"/>
                    <a:pt x="58" y="7356"/>
                  </a:cubicBezTo>
                  <a:cubicBezTo>
                    <a:pt x="97" y="7452"/>
                    <a:pt x="135" y="7529"/>
                    <a:pt x="193" y="7625"/>
                  </a:cubicBezTo>
                  <a:lnTo>
                    <a:pt x="250" y="7759"/>
                  </a:lnTo>
                  <a:lnTo>
                    <a:pt x="327" y="7874"/>
                  </a:lnTo>
                  <a:cubicBezTo>
                    <a:pt x="327" y="7913"/>
                    <a:pt x="346" y="7913"/>
                    <a:pt x="346" y="7932"/>
                  </a:cubicBezTo>
                  <a:cubicBezTo>
                    <a:pt x="615" y="8335"/>
                    <a:pt x="903" y="8719"/>
                    <a:pt x="1210" y="9046"/>
                  </a:cubicBezTo>
                  <a:cubicBezTo>
                    <a:pt x="1633" y="9545"/>
                    <a:pt x="2075" y="9948"/>
                    <a:pt x="2593" y="10332"/>
                  </a:cubicBezTo>
                  <a:cubicBezTo>
                    <a:pt x="2651" y="10371"/>
                    <a:pt x="2747" y="10448"/>
                    <a:pt x="2824" y="10505"/>
                  </a:cubicBezTo>
                  <a:cubicBezTo>
                    <a:pt x="2343" y="10985"/>
                    <a:pt x="1940" y="11485"/>
                    <a:pt x="1633" y="11984"/>
                  </a:cubicBezTo>
                  <a:cubicBezTo>
                    <a:pt x="1441" y="12272"/>
                    <a:pt x="1287" y="12579"/>
                    <a:pt x="1153" y="12906"/>
                  </a:cubicBezTo>
                  <a:cubicBezTo>
                    <a:pt x="1018" y="13213"/>
                    <a:pt x="903" y="13539"/>
                    <a:pt x="826" y="13904"/>
                  </a:cubicBezTo>
                  <a:cubicBezTo>
                    <a:pt x="769" y="14269"/>
                    <a:pt x="711" y="14615"/>
                    <a:pt x="730" y="14980"/>
                  </a:cubicBezTo>
                  <a:cubicBezTo>
                    <a:pt x="769" y="15306"/>
                    <a:pt x="826" y="15613"/>
                    <a:pt x="922" y="15902"/>
                  </a:cubicBezTo>
                  <a:cubicBezTo>
                    <a:pt x="1076" y="16266"/>
                    <a:pt x="1287" y="16612"/>
                    <a:pt x="1594" y="16939"/>
                  </a:cubicBezTo>
                  <a:cubicBezTo>
                    <a:pt x="1633" y="16977"/>
                    <a:pt x="1652" y="16996"/>
                    <a:pt x="1671" y="17035"/>
                  </a:cubicBezTo>
                  <a:cubicBezTo>
                    <a:pt x="1767" y="17131"/>
                    <a:pt x="1883" y="17227"/>
                    <a:pt x="1979" y="17284"/>
                  </a:cubicBezTo>
                  <a:cubicBezTo>
                    <a:pt x="2439" y="17630"/>
                    <a:pt x="2977" y="17841"/>
                    <a:pt x="3553" y="17899"/>
                  </a:cubicBezTo>
                  <a:cubicBezTo>
                    <a:pt x="3649" y="17918"/>
                    <a:pt x="3764" y="17918"/>
                    <a:pt x="3861" y="17918"/>
                  </a:cubicBezTo>
                  <a:cubicBezTo>
                    <a:pt x="4341" y="17918"/>
                    <a:pt x="4821" y="17803"/>
                    <a:pt x="5224" y="17457"/>
                  </a:cubicBezTo>
                  <a:cubicBezTo>
                    <a:pt x="5493" y="17303"/>
                    <a:pt x="5762" y="17111"/>
                    <a:pt x="5973" y="16900"/>
                  </a:cubicBezTo>
                  <a:cubicBezTo>
                    <a:pt x="6088" y="16785"/>
                    <a:pt x="6184" y="16670"/>
                    <a:pt x="6280" y="16516"/>
                  </a:cubicBezTo>
                  <a:cubicBezTo>
                    <a:pt x="6395" y="16382"/>
                    <a:pt x="6472" y="16209"/>
                    <a:pt x="6568" y="16017"/>
                  </a:cubicBezTo>
                  <a:cubicBezTo>
                    <a:pt x="6722" y="15709"/>
                    <a:pt x="6818" y="15364"/>
                    <a:pt x="6875" y="14941"/>
                  </a:cubicBezTo>
                  <a:cubicBezTo>
                    <a:pt x="6952" y="14576"/>
                    <a:pt x="6971" y="14212"/>
                    <a:pt x="6971" y="13904"/>
                  </a:cubicBezTo>
                  <a:lnTo>
                    <a:pt x="6971" y="13559"/>
                  </a:lnTo>
                  <a:cubicBezTo>
                    <a:pt x="7010" y="13059"/>
                    <a:pt x="7010" y="12599"/>
                    <a:pt x="7106" y="12176"/>
                  </a:cubicBezTo>
                  <a:lnTo>
                    <a:pt x="7106" y="12157"/>
                  </a:lnTo>
                  <a:cubicBezTo>
                    <a:pt x="7125" y="12099"/>
                    <a:pt x="7125" y="12061"/>
                    <a:pt x="7144" y="12003"/>
                  </a:cubicBezTo>
                  <a:cubicBezTo>
                    <a:pt x="7394" y="12022"/>
                    <a:pt x="7605" y="12022"/>
                    <a:pt x="7836" y="12022"/>
                  </a:cubicBezTo>
                  <a:cubicBezTo>
                    <a:pt x="8181" y="12022"/>
                    <a:pt x="8546" y="12003"/>
                    <a:pt x="8873" y="11965"/>
                  </a:cubicBezTo>
                  <a:cubicBezTo>
                    <a:pt x="9180" y="11907"/>
                    <a:pt x="9506" y="11869"/>
                    <a:pt x="9756" y="11792"/>
                  </a:cubicBezTo>
                  <a:lnTo>
                    <a:pt x="9814" y="11792"/>
                  </a:lnTo>
                  <a:cubicBezTo>
                    <a:pt x="10025" y="11734"/>
                    <a:pt x="10236" y="11677"/>
                    <a:pt x="10428" y="11600"/>
                  </a:cubicBezTo>
                  <a:cubicBezTo>
                    <a:pt x="10524" y="11581"/>
                    <a:pt x="10659" y="11523"/>
                    <a:pt x="10755" y="11485"/>
                  </a:cubicBezTo>
                  <a:cubicBezTo>
                    <a:pt x="10755" y="11485"/>
                    <a:pt x="10774" y="11446"/>
                    <a:pt x="10793" y="11446"/>
                  </a:cubicBezTo>
                  <a:cubicBezTo>
                    <a:pt x="10870" y="11427"/>
                    <a:pt x="10947" y="11389"/>
                    <a:pt x="11004" y="11350"/>
                  </a:cubicBezTo>
                  <a:lnTo>
                    <a:pt x="11043" y="11331"/>
                  </a:lnTo>
                  <a:cubicBezTo>
                    <a:pt x="11062" y="11312"/>
                    <a:pt x="11100" y="11312"/>
                    <a:pt x="11139" y="11293"/>
                  </a:cubicBezTo>
                  <a:cubicBezTo>
                    <a:pt x="11177" y="11254"/>
                    <a:pt x="11196" y="11254"/>
                    <a:pt x="11235" y="11235"/>
                  </a:cubicBezTo>
                  <a:cubicBezTo>
                    <a:pt x="11273" y="11216"/>
                    <a:pt x="11350" y="11158"/>
                    <a:pt x="11388" y="11139"/>
                  </a:cubicBezTo>
                  <a:lnTo>
                    <a:pt x="11446" y="11120"/>
                  </a:lnTo>
                  <a:cubicBezTo>
                    <a:pt x="11446" y="11101"/>
                    <a:pt x="11484" y="11081"/>
                    <a:pt x="11484" y="11081"/>
                  </a:cubicBezTo>
                  <a:cubicBezTo>
                    <a:pt x="11561" y="11024"/>
                    <a:pt x="11619" y="11005"/>
                    <a:pt x="11657" y="10947"/>
                  </a:cubicBezTo>
                  <a:lnTo>
                    <a:pt x="11868" y="10793"/>
                  </a:lnTo>
                  <a:cubicBezTo>
                    <a:pt x="11907" y="10755"/>
                    <a:pt x="11945" y="10736"/>
                    <a:pt x="11964" y="10717"/>
                  </a:cubicBezTo>
                  <a:cubicBezTo>
                    <a:pt x="12003" y="10697"/>
                    <a:pt x="12022" y="10697"/>
                    <a:pt x="12022" y="10659"/>
                  </a:cubicBezTo>
                  <a:cubicBezTo>
                    <a:pt x="12099" y="10621"/>
                    <a:pt x="12137" y="10563"/>
                    <a:pt x="12195" y="10505"/>
                  </a:cubicBezTo>
                  <a:cubicBezTo>
                    <a:pt x="12214" y="10505"/>
                    <a:pt x="12214" y="10467"/>
                    <a:pt x="12233" y="10448"/>
                  </a:cubicBezTo>
                  <a:lnTo>
                    <a:pt x="12252" y="10428"/>
                  </a:lnTo>
                  <a:cubicBezTo>
                    <a:pt x="12348" y="10313"/>
                    <a:pt x="12406" y="10140"/>
                    <a:pt x="12406" y="9987"/>
                  </a:cubicBezTo>
                  <a:lnTo>
                    <a:pt x="12406" y="9660"/>
                  </a:lnTo>
                  <a:lnTo>
                    <a:pt x="12406" y="9603"/>
                  </a:lnTo>
                  <a:cubicBezTo>
                    <a:pt x="12406" y="9507"/>
                    <a:pt x="12387" y="9391"/>
                    <a:pt x="12387" y="9295"/>
                  </a:cubicBezTo>
                  <a:lnTo>
                    <a:pt x="12348" y="9180"/>
                  </a:lnTo>
                  <a:cubicBezTo>
                    <a:pt x="12348" y="9084"/>
                    <a:pt x="12329" y="9007"/>
                    <a:pt x="12329" y="8911"/>
                  </a:cubicBezTo>
                  <a:cubicBezTo>
                    <a:pt x="12310" y="8777"/>
                    <a:pt x="12310" y="8623"/>
                    <a:pt x="12310" y="8412"/>
                  </a:cubicBezTo>
                  <a:cubicBezTo>
                    <a:pt x="12310" y="7932"/>
                    <a:pt x="12329" y="7394"/>
                    <a:pt x="12348" y="6991"/>
                  </a:cubicBezTo>
                  <a:lnTo>
                    <a:pt x="12348" y="6914"/>
                  </a:lnTo>
                  <a:cubicBezTo>
                    <a:pt x="12387" y="6530"/>
                    <a:pt x="12406" y="6146"/>
                    <a:pt x="12406" y="5762"/>
                  </a:cubicBezTo>
                  <a:cubicBezTo>
                    <a:pt x="12444" y="4802"/>
                    <a:pt x="12425" y="3746"/>
                    <a:pt x="12118" y="2747"/>
                  </a:cubicBezTo>
                  <a:cubicBezTo>
                    <a:pt x="11945" y="2267"/>
                    <a:pt x="11715" y="1787"/>
                    <a:pt x="11427" y="1403"/>
                  </a:cubicBezTo>
                  <a:cubicBezTo>
                    <a:pt x="11158" y="1057"/>
                    <a:pt x="10851" y="769"/>
                    <a:pt x="10467" y="558"/>
                  </a:cubicBezTo>
                  <a:cubicBezTo>
                    <a:pt x="10409" y="539"/>
                    <a:pt x="10390" y="539"/>
                    <a:pt x="10371" y="519"/>
                  </a:cubicBezTo>
                  <a:cubicBezTo>
                    <a:pt x="10274" y="462"/>
                    <a:pt x="10198" y="423"/>
                    <a:pt x="10121" y="385"/>
                  </a:cubicBezTo>
                  <a:cubicBezTo>
                    <a:pt x="9890" y="270"/>
                    <a:pt x="9622" y="174"/>
                    <a:pt x="9257" y="97"/>
                  </a:cubicBezTo>
                  <a:cubicBezTo>
                    <a:pt x="8988" y="59"/>
                    <a:pt x="8700" y="1"/>
                    <a:pt x="8412" y="1"/>
                  </a:cubicBezTo>
                  <a:close/>
                </a:path>
              </a:pathLst>
            </a:custGeom>
            <a:solidFill>
              <a:srgbClr val="FFFFFF"/>
            </a:solidFill>
            <a:ln>
              <a:noFill/>
            </a:ln>
            <a:effectLst>
              <a:outerShdw dist="381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340671" y="3871666"/>
              <a:ext cx="333375" cy="470669"/>
            </a:xfrm>
            <a:custGeom>
              <a:avLst/>
              <a:gdLst/>
              <a:ahLst/>
              <a:cxnLst/>
              <a:rect l="l" t="t" r="r" b="b"/>
              <a:pathLst>
                <a:path w="5550" h="7836" extrusionOk="0">
                  <a:moveTo>
                    <a:pt x="4436" y="0"/>
                  </a:moveTo>
                  <a:cubicBezTo>
                    <a:pt x="4302" y="0"/>
                    <a:pt x="4148" y="20"/>
                    <a:pt x="4014" y="58"/>
                  </a:cubicBezTo>
                  <a:cubicBezTo>
                    <a:pt x="3783" y="116"/>
                    <a:pt x="3572" y="212"/>
                    <a:pt x="3303" y="365"/>
                  </a:cubicBezTo>
                  <a:cubicBezTo>
                    <a:pt x="3111" y="481"/>
                    <a:pt x="2919" y="634"/>
                    <a:pt x="2765" y="788"/>
                  </a:cubicBezTo>
                  <a:cubicBezTo>
                    <a:pt x="2727" y="826"/>
                    <a:pt x="2689" y="865"/>
                    <a:pt x="2689" y="922"/>
                  </a:cubicBezTo>
                  <a:lnTo>
                    <a:pt x="2689" y="941"/>
                  </a:lnTo>
                  <a:cubicBezTo>
                    <a:pt x="2439" y="1153"/>
                    <a:pt x="2208" y="1364"/>
                    <a:pt x="1997" y="1594"/>
                  </a:cubicBezTo>
                  <a:cubicBezTo>
                    <a:pt x="1517" y="2074"/>
                    <a:pt x="1133" y="2555"/>
                    <a:pt x="787" y="3054"/>
                  </a:cubicBezTo>
                  <a:cubicBezTo>
                    <a:pt x="615" y="3323"/>
                    <a:pt x="480" y="3611"/>
                    <a:pt x="365" y="3860"/>
                  </a:cubicBezTo>
                  <a:cubicBezTo>
                    <a:pt x="231" y="4129"/>
                    <a:pt x="134" y="4417"/>
                    <a:pt x="96" y="4725"/>
                  </a:cubicBezTo>
                  <a:cubicBezTo>
                    <a:pt x="19" y="5013"/>
                    <a:pt x="0" y="5339"/>
                    <a:pt x="19" y="5627"/>
                  </a:cubicBezTo>
                  <a:cubicBezTo>
                    <a:pt x="19" y="5858"/>
                    <a:pt x="77" y="6107"/>
                    <a:pt x="173" y="6318"/>
                  </a:cubicBezTo>
                  <a:cubicBezTo>
                    <a:pt x="307" y="6722"/>
                    <a:pt x="595" y="7087"/>
                    <a:pt x="960" y="7375"/>
                  </a:cubicBezTo>
                  <a:cubicBezTo>
                    <a:pt x="1287" y="7644"/>
                    <a:pt x="1728" y="7778"/>
                    <a:pt x="2151" y="7836"/>
                  </a:cubicBezTo>
                  <a:lnTo>
                    <a:pt x="2381" y="7836"/>
                  </a:lnTo>
                  <a:cubicBezTo>
                    <a:pt x="2727" y="7836"/>
                    <a:pt x="3111" y="7740"/>
                    <a:pt x="3437" y="7567"/>
                  </a:cubicBezTo>
                  <a:cubicBezTo>
                    <a:pt x="3649" y="7471"/>
                    <a:pt x="3822" y="7317"/>
                    <a:pt x="3975" y="7163"/>
                  </a:cubicBezTo>
                  <a:cubicBezTo>
                    <a:pt x="4071" y="7067"/>
                    <a:pt x="4148" y="6971"/>
                    <a:pt x="4244" y="6837"/>
                  </a:cubicBezTo>
                  <a:cubicBezTo>
                    <a:pt x="4321" y="6741"/>
                    <a:pt x="4398" y="6607"/>
                    <a:pt x="4455" y="6453"/>
                  </a:cubicBezTo>
                  <a:cubicBezTo>
                    <a:pt x="4590" y="6222"/>
                    <a:pt x="4647" y="5934"/>
                    <a:pt x="4705" y="5570"/>
                  </a:cubicBezTo>
                  <a:cubicBezTo>
                    <a:pt x="4743" y="5262"/>
                    <a:pt x="4782" y="4917"/>
                    <a:pt x="4782" y="4629"/>
                  </a:cubicBezTo>
                  <a:lnTo>
                    <a:pt x="4782" y="4302"/>
                  </a:lnTo>
                  <a:cubicBezTo>
                    <a:pt x="4801" y="3803"/>
                    <a:pt x="4801" y="3265"/>
                    <a:pt x="4916" y="2785"/>
                  </a:cubicBezTo>
                  <a:lnTo>
                    <a:pt x="4916" y="2766"/>
                  </a:lnTo>
                  <a:cubicBezTo>
                    <a:pt x="4974" y="2574"/>
                    <a:pt x="5031" y="2382"/>
                    <a:pt x="5127" y="2190"/>
                  </a:cubicBezTo>
                  <a:lnTo>
                    <a:pt x="5204" y="2017"/>
                  </a:lnTo>
                  <a:cubicBezTo>
                    <a:pt x="5281" y="1882"/>
                    <a:pt x="5319" y="1729"/>
                    <a:pt x="5396" y="1614"/>
                  </a:cubicBezTo>
                  <a:cubicBezTo>
                    <a:pt x="5492" y="1364"/>
                    <a:pt x="5550" y="1172"/>
                    <a:pt x="5550" y="980"/>
                  </a:cubicBezTo>
                  <a:cubicBezTo>
                    <a:pt x="5550" y="941"/>
                    <a:pt x="5550" y="884"/>
                    <a:pt x="5511" y="845"/>
                  </a:cubicBezTo>
                  <a:cubicBezTo>
                    <a:pt x="5511" y="788"/>
                    <a:pt x="5492" y="749"/>
                    <a:pt x="5492" y="692"/>
                  </a:cubicBezTo>
                  <a:cubicBezTo>
                    <a:pt x="5473" y="577"/>
                    <a:pt x="5396" y="481"/>
                    <a:pt x="5319" y="385"/>
                  </a:cubicBezTo>
                  <a:cubicBezTo>
                    <a:pt x="5262" y="308"/>
                    <a:pt x="5147" y="212"/>
                    <a:pt x="5031" y="154"/>
                  </a:cubicBezTo>
                  <a:cubicBezTo>
                    <a:pt x="4935" y="77"/>
                    <a:pt x="4820" y="20"/>
                    <a:pt x="4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383318" y="3872387"/>
              <a:ext cx="291928" cy="472231"/>
            </a:xfrm>
            <a:custGeom>
              <a:avLst/>
              <a:gdLst/>
              <a:ahLst/>
              <a:cxnLst/>
              <a:rect l="l" t="t" r="r" b="b"/>
              <a:pathLst>
                <a:path w="4860" h="7862" extrusionOk="0">
                  <a:moveTo>
                    <a:pt x="3615" y="0"/>
                  </a:moveTo>
                  <a:cubicBezTo>
                    <a:pt x="3511" y="0"/>
                    <a:pt x="3402" y="18"/>
                    <a:pt x="3304" y="46"/>
                  </a:cubicBezTo>
                  <a:cubicBezTo>
                    <a:pt x="3073" y="104"/>
                    <a:pt x="2843" y="200"/>
                    <a:pt x="2593" y="353"/>
                  </a:cubicBezTo>
                  <a:cubicBezTo>
                    <a:pt x="2401" y="469"/>
                    <a:pt x="2209" y="622"/>
                    <a:pt x="2055" y="776"/>
                  </a:cubicBezTo>
                  <a:cubicBezTo>
                    <a:pt x="2017" y="814"/>
                    <a:pt x="1979" y="853"/>
                    <a:pt x="1979" y="910"/>
                  </a:cubicBezTo>
                  <a:lnTo>
                    <a:pt x="1979" y="929"/>
                  </a:lnTo>
                  <a:cubicBezTo>
                    <a:pt x="1729" y="1121"/>
                    <a:pt x="1518" y="1333"/>
                    <a:pt x="1306" y="1544"/>
                  </a:cubicBezTo>
                  <a:cubicBezTo>
                    <a:pt x="1402" y="1640"/>
                    <a:pt x="1498" y="1717"/>
                    <a:pt x="1614" y="1794"/>
                  </a:cubicBezTo>
                  <a:cubicBezTo>
                    <a:pt x="1729" y="1870"/>
                    <a:pt x="1825" y="1928"/>
                    <a:pt x="1959" y="2005"/>
                  </a:cubicBezTo>
                  <a:lnTo>
                    <a:pt x="2247" y="2158"/>
                  </a:lnTo>
                  <a:cubicBezTo>
                    <a:pt x="2305" y="2178"/>
                    <a:pt x="2401" y="2197"/>
                    <a:pt x="2478" y="2216"/>
                  </a:cubicBezTo>
                  <a:cubicBezTo>
                    <a:pt x="2574" y="2255"/>
                    <a:pt x="2651" y="2274"/>
                    <a:pt x="2747" y="2293"/>
                  </a:cubicBezTo>
                  <a:lnTo>
                    <a:pt x="2958" y="2370"/>
                  </a:lnTo>
                  <a:cubicBezTo>
                    <a:pt x="3035" y="2389"/>
                    <a:pt x="3112" y="2447"/>
                    <a:pt x="3169" y="2485"/>
                  </a:cubicBezTo>
                  <a:cubicBezTo>
                    <a:pt x="3246" y="2543"/>
                    <a:pt x="3304" y="2581"/>
                    <a:pt x="3342" y="2658"/>
                  </a:cubicBezTo>
                  <a:cubicBezTo>
                    <a:pt x="3400" y="2696"/>
                    <a:pt x="3419" y="2773"/>
                    <a:pt x="3438" y="2850"/>
                  </a:cubicBezTo>
                  <a:cubicBezTo>
                    <a:pt x="3457" y="2927"/>
                    <a:pt x="3496" y="2965"/>
                    <a:pt x="3496" y="3042"/>
                  </a:cubicBezTo>
                  <a:cubicBezTo>
                    <a:pt x="3515" y="3215"/>
                    <a:pt x="3534" y="3368"/>
                    <a:pt x="3534" y="3541"/>
                  </a:cubicBezTo>
                  <a:cubicBezTo>
                    <a:pt x="3534" y="3714"/>
                    <a:pt x="3515" y="3887"/>
                    <a:pt x="3496" y="4040"/>
                  </a:cubicBezTo>
                  <a:cubicBezTo>
                    <a:pt x="3496" y="4117"/>
                    <a:pt x="3457" y="4213"/>
                    <a:pt x="3457" y="4290"/>
                  </a:cubicBezTo>
                  <a:cubicBezTo>
                    <a:pt x="3457" y="4367"/>
                    <a:pt x="3438" y="4425"/>
                    <a:pt x="3438" y="4501"/>
                  </a:cubicBezTo>
                  <a:cubicBezTo>
                    <a:pt x="3419" y="4655"/>
                    <a:pt x="3400" y="4809"/>
                    <a:pt x="3361" y="4962"/>
                  </a:cubicBezTo>
                  <a:cubicBezTo>
                    <a:pt x="3323" y="5231"/>
                    <a:pt x="3227" y="5481"/>
                    <a:pt x="3131" y="5730"/>
                  </a:cubicBezTo>
                  <a:cubicBezTo>
                    <a:pt x="3035" y="5961"/>
                    <a:pt x="2920" y="6210"/>
                    <a:pt x="2747" y="6422"/>
                  </a:cubicBezTo>
                  <a:cubicBezTo>
                    <a:pt x="2593" y="6633"/>
                    <a:pt x="2439" y="6825"/>
                    <a:pt x="2209" y="6998"/>
                  </a:cubicBezTo>
                  <a:cubicBezTo>
                    <a:pt x="2017" y="7151"/>
                    <a:pt x="1806" y="7267"/>
                    <a:pt x="1575" y="7343"/>
                  </a:cubicBezTo>
                  <a:cubicBezTo>
                    <a:pt x="1395" y="7385"/>
                    <a:pt x="1225" y="7417"/>
                    <a:pt x="1051" y="7417"/>
                  </a:cubicBezTo>
                  <a:cubicBezTo>
                    <a:pt x="983" y="7417"/>
                    <a:pt x="915" y="7412"/>
                    <a:pt x="846" y="7401"/>
                  </a:cubicBezTo>
                  <a:cubicBezTo>
                    <a:pt x="577" y="7382"/>
                    <a:pt x="346" y="7343"/>
                    <a:pt x="97" y="7247"/>
                  </a:cubicBezTo>
                  <a:cubicBezTo>
                    <a:pt x="77" y="7209"/>
                    <a:pt x="39" y="7209"/>
                    <a:pt x="1" y="7190"/>
                  </a:cubicBezTo>
                  <a:lnTo>
                    <a:pt x="1" y="7190"/>
                  </a:lnTo>
                  <a:cubicBezTo>
                    <a:pt x="77" y="7267"/>
                    <a:pt x="154" y="7343"/>
                    <a:pt x="250" y="7382"/>
                  </a:cubicBezTo>
                  <a:cubicBezTo>
                    <a:pt x="577" y="7651"/>
                    <a:pt x="1018" y="7785"/>
                    <a:pt x="1479" y="7843"/>
                  </a:cubicBezTo>
                  <a:cubicBezTo>
                    <a:pt x="1537" y="7843"/>
                    <a:pt x="1614" y="7862"/>
                    <a:pt x="1691" y="7862"/>
                  </a:cubicBezTo>
                  <a:cubicBezTo>
                    <a:pt x="2055" y="7862"/>
                    <a:pt x="2439" y="7766"/>
                    <a:pt x="2747" y="7593"/>
                  </a:cubicBezTo>
                  <a:cubicBezTo>
                    <a:pt x="2958" y="7497"/>
                    <a:pt x="3131" y="7363"/>
                    <a:pt x="3304" y="7190"/>
                  </a:cubicBezTo>
                  <a:cubicBezTo>
                    <a:pt x="3400" y="7094"/>
                    <a:pt x="3457" y="6998"/>
                    <a:pt x="3553" y="6883"/>
                  </a:cubicBezTo>
                  <a:cubicBezTo>
                    <a:pt x="3630" y="6787"/>
                    <a:pt x="3707" y="6633"/>
                    <a:pt x="3784" y="6499"/>
                  </a:cubicBezTo>
                  <a:cubicBezTo>
                    <a:pt x="3899" y="6249"/>
                    <a:pt x="3976" y="5961"/>
                    <a:pt x="4014" y="5615"/>
                  </a:cubicBezTo>
                  <a:cubicBezTo>
                    <a:pt x="4072" y="5289"/>
                    <a:pt x="4091" y="4962"/>
                    <a:pt x="4091" y="4674"/>
                  </a:cubicBezTo>
                  <a:lnTo>
                    <a:pt x="4091" y="4328"/>
                  </a:lnTo>
                  <a:cubicBezTo>
                    <a:pt x="4110" y="3829"/>
                    <a:pt x="4110" y="3311"/>
                    <a:pt x="4225" y="2831"/>
                  </a:cubicBezTo>
                  <a:lnTo>
                    <a:pt x="4225" y="2792"/>
                  </a:lnTo>
                  <a:cubicBezTo>
                    <a:pt x="4283" y="2600"/>
                    <a:pt x="4360" y="2408"/>
                    <a:pt x="4456" y="2216"/>
                  </a:cubicBezTo>
                  <a:lnTo>
                    <a:pt x="4513" y="2062"/>
                  </a:lnTo>
                  <a:cubicBezTo>
                    <a:pt x="4590" y="1909"/>
                    <a:pt x="4667" y="1774"/>
                    <a:pt x="4705" y="1640"/>
                  </a:cubicBezTo>
                  <a:cubicBezTo>
                    <a:pt x="4801" y="1410"/>
                    <a:pt x="4859" y="1218"/>
                    <a:pt x="4859" y="1025"/>
                  </a:cubicBezTo>
                  <a:cubicBezTo>
                    <a:pt x="4859" y="968"/>
                    <a:pt x="4859" y="929"/>
                    <a:pt x="4821" y="872"/>
                  </a:cubicBezTo>
                  <a:cubicBezTo>
                    <a:pt x="4821" y="833"/>
                    <a:pt x="4801" y="814"/>
                    <a:pt x="4801" y="757"/>
                  </a:cubicBezTo>
                  <a:cubicBezTo>
                    <a:pt x="4782" y="641"/>
                    <a:pt x="4705" y="545"/>
                    <a:pt x="4629" y="430"/>
                  </a:cubicBezTo>
                  <a:cubicBezTo>
                    <a:pt x="4571" y="353"/>
                    <a:pt x="4475" y="257"/>
                    <a:pt x="4341" y="181"/>
                  </a:cubicBezTo>
                  <a:cubicBezTo>
                    <a:pt x="4225" y="104"/>
                    <a:pt x="4129" y="65"/>
                    <a:pt x="3995" y="46"/>
                  </a:cubicBezTo>
                  <a:cubicBezTo>
                    <a:pt x="3899" y="8"/>
                    <a:pt x="3803" y="8"/>
                    <a:pt x="3726" y="8"/>
                  </a:cubicBezTo>
                  <a:cubicBezTo>
                    <a:pt x="3690" y="3"/>
                    <a:pt x="3653" y="0"/>
                    <a:pt x="3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460625" y="3967412"/>
              <a:ext cx="60" cy="60"/>
            </a:xfrm>
            <a:custGeom>
              <a:avLst/>
              <a:gdLst/>
              <a:ahLst/>
              <a:cxnLst/>
              <a:rect l="l" t="t" r="r" b="b"/>
              <a:pathLst>
                <a:path w="1" h="1" extrusionOk="0">
                  <a:moveTo>
                    <a:pt x="0" y="0"/>
                  </a:move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95680" y="3356057"/>
              <a:ext cx="658700" cy="642515"/>
            </a:xfrm>
            <a:custGeom>
              <a:avLst/>
              <a:gdLst/>
              <a:ahLst/>
              <a:cxnLst/>
              <a:rect l="l" t="t" r="r" b="b"/>
              <a:pathLst>
                <a:path w="10966" h="10697" extrusionOk="0">
                  <a:moveTo>
                    <a:pt x="7566" y="0"/>
                  </a:moveTo>
                  <a:cubicBezTo>
                    <a:pt x="7355" y="58"/>
                    <a:pt x="7125" y="96"/>
                    <a:pt x="6913" y="116"/>
                  </a:cubicBezTo>
                  <a:cubicBezTo>
                    <a:pt x="6683" y="154"/>
                    <a:pt x="6433" y="212"/>
                    <a:pt x="6164" y="308"/>
                  </a:cubicBezTo>
                  <a:cubicBezTo>
                    <a:pt x="5300" y="596"/>
                    <a:pt x="4475" y="1114"/>
                    <a:pt x="3514" y="1959"/>
                  </a:cubicBezTo>
                  <a:cubicBezTo>
                    <a:pt x="2765" y="2612"/>
                    <a:pt x="2036" y="3399"/>
                    <a:pt x="1306" y="4379"/>
                  </a:cubicBezTo>
                  <a:cubicBezTo>
                    <a:pt x="903" y="4897"/>
                    <a:pt x="557" y="5435"/>
                    <a:pt x="173" y="6069"/>
                  </a:cubicBezTo>
                  <a:cubicBezTo>
                    <a:pt x="173" y="6088"/>
                    <a:pt x="135" y="6088"/>
                    <a:pt x="135" y="6107"/>
                  </a:cubicBezTo>
                  <a:cubicBezTo>
                    <a:pt x="115" y="6165"/>
                    <a:pt x="96" y="6203"/>
                    <a:pt x="39" y="6261"/>
                  </a:cubicBezTo>
                  <a:cubicBezTo>
                    <a:pt x="19" y="6280"/>
                    <a:pt x="19" y="6338"/>
                    <a:pt x="0" y="6357"/>
                  </a:cubicBezTo>
                  <a:cubicBezTo>
                    <a:pt x="19" y="6434"/>
                    <a:pt x="77" y="6491"/>
                    <a:pt x="96" y="6549"/>
                  </a:cubicBezTo>
                  <a:cubicBezTo>
                    <a:pt x="115" y="6587"/>
                    <a:pt x="135" y="6626"/>
                    <a:pt x="135" y="6664"/>
                  </a:cubicBezTo>
                  <a:cubicBezTo>
                    <a:pt x="173" y="6722"/>
                    <a:pt x="192" y="6760"/>
                    <a:pt x="211" y="6779"/>
                  </a:cubicBezTo>
                  <a:cubicBezTo>
                    <a:pt x="461" y="7163"/>
                    <a:pt x="749" y="7509"/>
                    <a:pt x="1037" y="7836"/>
                  </a:cubicBezTo>
                  <a:cubicBezTo>
                    <a:pt x="1421" y="8277"/>
                    <a:pt x="1844" y="8661"/>
                    <a:pt x="2305" y="9026"/>
                  </a:cubicBezTo>
                  <a:cubicBezTo>
                    <a:pt x="3207" y="9698"/>
                    <a:pt x="4263" y="10198"/>
                    <a:pt x="5377" y="10486"/>
                  </a:cubicBezTo>
                  <a:cubicBezTo>
                    <a:pt x="5953" y="10620"/>
                    <a:pt x="6529" y="10697"/>
                    <a:pt x="7125" y="10697"/>
                  </a:cubicBezTo>
                  <a:cubicBezTo>
                    <a:pt x="7432" y="10697"/>
                    <a:pt x="7758" y="10678"/>
                    <a:pt x="8066" y="10620"/>
                  </a:cubicBezTo>
                  <a:cubicBezTo>
                    <a:pt x="8354" y="10582"/>
                    <a:pt x="8623" y="10524"/>
                    <a:pt x="8872" y="10466"/>
                  </a:cubicBezTo>
                  <a:lnTo>
                    <a:pt x="8930" y="10466"/>
                  </a:lnTo>
                  <a:cubicBezTo>
                    <a:pt x="9122" y="10409"/>
                    <a:pt x="9314" y="10370"/>
                    <a:pt x="9487" y="10294"/>
                  </a:cubicBezTo>
                  <a:cubicBezTo>
                    <a:pt x="9583" y="10274"/>
                    <a:pt x="9679" y="10217"/>
                    <a:pt x="9775" y="10178"/>
                  </a:cubicBezTo>
                  <a:cubicBezTo>
                    <a:pt x="9794" y="10178"/>
                    <a:pt x="9794" y="10140"/>
                    <a:pt x="9813" y="10140"/>
                  </a:cubicBezTo>
                  <a:lnTo>
                    <a:pt x="9967" y="10082"/>
                  </a:lnTo>
                  <a:lnTo>
                    <a:pt x="10005" y="10044"/>
                  </a:lnTo>
                  <a:cubicBezTo>
                    <a:pt x="10024" y="10025"/>
                    <a:pt x="10063" y="10025"/>
                    <a:pt x="10101" y="10006"/>
                  </a:cubicBezTo>
                  <a:cubicBezTo>
                    <a:pt x="10120" y="9986"/>
                    <a:pt x="10159" y="9986"/>
                    <a:pt x="10178" y="9948"/>
                  </a:cubicBezTo>
                  <a:lnTo>
                    <a:pt x="10312" y="9890"/>
                  </a:lnTo>
                  <a:lnTo>
                    <a:pt x="10370" y="9852"/>
                  </a:lnTo>
                  <a:cubicBezTo>
                    <a:pt x="10389" y="9852"/>
                    <a:pt x="10389" y="9833"/>
                    <a:pt x="10389" y="9833"/>
                  </a:cubicBezTo>
                  <a:lnTo>
                    <a:pt x="10408" y="9833"/>
                  </a:lnTo>
                  <a:cubicBezTo>
                    <a:pt x="10466" y="9814"/>
                    <a:pt x="10504" y="9756"/>
                    <a:pt x="10543" y="9737"/>
                  </a:cubicBezTo>
                  <a:cubicBezTo>
                    <a:pt x="10581" y="9698"/>
                    <a:pt x="10658" y="9641"/>
                    <a:pt x="10697" y="9602"/>
                  </a:cubicBezTo>
                  <a:lnTo>
                    <a:pt x="10773" y="9525"/>
                  </a:lnTo>
                  <a:cubicBezTo>
                    <a:pt x="10831" y="9468"/>
                    <a:pt x="10869" y="9410"/>
                    <a:pt x="10927" y="9353"/>
                  </a:cubicBezTo>
                  <a:cubicBezTo>
                    <a:pt x="10927" y="9353"/>
                    <a:pt x="10927" y="9333"/>
                    <a:pt x="10946" y="9333"/>
                  </a:cubicBezTo>
                  <a:lnTo>
                    <a:pt x="10946" y="9045"/>
                  </a:lnTo>
                  <a:cubicBezTo>
                    <a:pt x="10927" y="8930"/>
                    <a:pt x="10927" y="8834"/>
                    <a:pt x="10889" y="8700"/>
                  </a:cubicBezTo>
                  <a:lnTo>
                    <a:pt x="10889" y="8604"/>
                  </a:lnTo>
                  <a:cubicBezTo>
                    <a:pt x="10889" y="8508"/>
                    <a:pt x="10869" y="8412"/>
                    <a:pt x="10869" y="8316"/>
                  </a:cubicBezTo>
                  <a:cubicBezTo>
                    <a:pt x="10869" y="8162"/>
                    <a:pt x="10850" y="7970"/>
                    <a:pt x="10850" y="7740"/>
                  </a:cubicBezTo>
                  <a:cubicBezTo>
                    <a:pt x="10850" y="7240"/>
                    <a:pt x="10869" y="6722"/>
                    <a:pt x="10889" y="6203"/>
                  </a:cubicBezTo>
                  <a:cubicBezTo>
                    <a:pt x="10927" y="5819"/>
                    <a:pt x="10946" y="5473"/>
                    <a:pt x="10946" y="5089"/>
                  </a:cubicBezTo>
                  <a:cubicBezTo>
                    <a:pt x="10965" y="4168"/>
                    <a:pt x="10946" y="3188"/>
                    <a:pt x="10677" y="2266"/>
                  </a:cubicBezTo>
                  <a:cubicBezTo>
                    <a:pt x="10562" y="1863"/>
                    <a:pt x="10370" y="1479"/>
                    <a:pt x="10101" y="1153"/>
                  </a:cubicBezTo>
                  <a:cubicBezTo>
                    <a:pt x="9832" y="807"/>
                    <a:pt x="9506" y="538"/>
                    <a:pt x="9064" y="327"/>
                  </a:cubicBezTo>
                  <a:cubicBezTo>
                    <a:pt x="8891" y="231"/>
                    <a:pt x="8642" y="154"/>
                    <a:pt x="8354" y="96"/>
                  </a:cubicBezTo>
                  <a:cubicBezTo>
                    <a:pt x="8142" y="39"/>
                    <a:pt x="7893" y="20"/>
                    <a:pt x="7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475582" y="3382606"/>
              <a:ext cx="476455" cy="615967"/>
            </a:xfrm>
            <a:custGeom>
              <a:avLst/>
              <a:gdLst/>
              <a:ahLst/>
              <a:cxnLst/>
              <a:rect l="l" t="t" r="r" b="b"/>
              <a:pathLst>
                <a:path w="7932" h="10255" extrusionOk="0">
                  <a:moveTo>
                    <a:pt x="6300" y="0"/>
                  </a:moveTo>
                  <a:lnTo>
                    <a:pt x="6300" y="0"/>
                  </a:lnTo>
                  <a:cubicBezTo>
                    <a:pt x="6472" y="231"/>
                    <a:pt x="6568" y="384"/>
                    <a:pt x="6607" y="538"/>
                  </a:cubicBezTo>
                  <a:cubicBezTo>
                    <a:pt x="6703" y="749"/>
                    <a:pt x="6761" y="960"/>
                    <a:pt x="6799" y="1172"/>
                  </a:cubicBezTo>
                  <a:cubicBezTo>
                    <a:pt x="6895" y="1632"/>
                    <a:pt x="6895" y="2093"/>
                    <a:pt x="6895" y="2573"/>
                  </a:cubicBezTo>
                  <a:lnTo>
                    <a:pt x="6895" y="2938"/>
                  </a:lnTo>
                  <a:cubicBezTo>
                    <a:pt x="6895" y="3034"/>
                    <a:pt x="6895" y="3150"/>
                    <a:pt x="6876" y="3246"/>
                  </a:cubicBezTo>
                  <a:lnTo>
                    <a:pt x="6876" y="3918"/>
                  </a:lnTo>
                  <a:cubicBezTo>
                    <a:pt x="6876" y="4033"/>
                    <a:pt x="6876" y="4187"/>
                    <a:pt x="6895" y="4302"/>
                  </a:cubicBezTo>
                  <a:lnTo>
                    <a:pt x="6895" y="4321"/>
                  </a:lnTo>
                  <a:lnTo>
                    <a:pt x="6895" y="4359"/>
                  </a:lnTo>
                  <a:lnTo>
                    <a:pt x="6895" y="4513"/>
                  </a:lnTo>
                  <a:lnTo>
                    <a:pt x="6895" y="4532"/>
                  </a:lnTo>
                  <a:lnTo>
                    <a:pt x="6895" y="4743"/>
                  </a:lnTo>
                  <a:cubicBezTo>
                    <a:pt x="6914" y="5281"/>
                    <a:pt x="6953" y="5838"/>
                    <a:pt x="6895" y="6376"/>
                  </a:cubicBezTo>
                  <a:cubicBezTo>
                    <a:pt x="6876" y="6625"/>
                    <a:pt x="6837" y="6894"/>
                    <a:pt x="6799" y="7144"/>
                  </a:cubicBezTo>
                  <a:cubicBezTo>
                    <a:pt x="6741" y="7355"/>
                    <a:pt x="6684" y="7586"/>
                    <a:pt x="6588" y="7816"/>
                  </a:cubicBezTo>
                  <a:lnTo>
                    <a:pt x="6434" y="8104"/>
                  </a:lnTo>
                  <a:cubicBezTo>
                    <a:pt x="6396" y="8200"/>
                    <a:pt x="6319" y="8258"/>
                    <a:pt x="6242" y="8335"/>
                  </a:cubicBezTo>
                  <a:cubicBezTo>
                    <a:pt x="6108" y="8507"/>
                    <a:pt x="5916" y="8680"/>
                    <a:pt x="5724" y="8795"/>
                  </a:cubicBezTo>
                  <a:cubicBezTo>
                    <a:pt x="5532" y="8930"/>
                    <a:pt x="5339" y="9064"/>
                    <a:pt x="5109" y="9160"/>
                  </a:cubicBezTo>
                  <a:cubicBezTo>
                    <a:pt x="4898" y="9256"/>
                    <a:pt x="4687" y="9352"/>
                    <a:pt x="4475" y="9410"/>
                  </a:cubicBezTo>
                  <a:cubicBezTo>
                    <a:pt x="4014" y="9564"/>
                    <a:pt x="3534" y="9640"/>
                    <a:pt x="3035" y="9660"/>
                  </a:cubicBezTo>
                  <a:cubicBezTo>
                    <a:pt x="2949" y="9663"/>
                    <a:pt x="2863" y="9664"/>
                    <a:pt x="2777" y="9664"/>
                  </a:cubicBezTo>
                  <a:cubicBezTo>
                    <a:pt x="2350" y="9664"/>
                    <a:pt x="1934" y="9624"/>
                    <a:pt x="1518" y="9544"/>
                  </a:cubicBezTo>
                  <a:cubicBezTo>
                    <a:pt x="1019" y="9448"/>
                    <a:pt x="539" y="9295"/>
                    <a:pt x="78" y="9103"/>
                  </a:cubicBezTo>
                  <a:cubicBezTo>
                    <a:pt x="58" y="9103"/>
                    <a:pt x="20" y="9083"/>
                    <a:pt x="1" y="9083"/>
                  </a:cubicBezTo>
                  <a:lnTo>
                    <a:pt x="1" y="9083"/>
                  </a:lnTo>
                  <a:cubicBezTo>
                    <a:pt x="731" y="9506"/>
                    <a:pt x="1518" y="9852"/>
                    <a:pt x="2344" y="10044"/>
                  </a:cubicBezTo>
                  <a:cubicBezTo>
                    <a:pt x="2920" y="10178"/>
                    <a:pt x="3496" y="10255"/>
                    <a:pt x="4091" y="10255"/>
                  </a:cubicBezTo>
                  <a:cubicBezTo>
                    <a:pt x="4398" y="10255"/>
                    <a:pt x="4706" y="10236"/>
                    <a:pt x="5032" y="10178"/>
                  </a:cubicBezTo>
                  <a:cubicBezTo>
                    <a:pt x="5320" y="10140"/>
                    <a:pt x="5570" y="10082"/>
                    <a:pt x="5839" y="10024"/>
                  </a:cubicBezTo>
                  <a:lnTo>
                    <a:pt x="5896" y="10024"/>
                  </a:lnTo>
                  <a:cubicBezTo>
                    <a:pt x="6069" y="9967"/>
                    <a:pt x="6280" y="9928"/>
                    <a:pt x="6434" y="9852"/>
                  </a:cubicBezTo>
                  <a:cubicBezTo>
                    <a:pt x="6530" y="9832"/>
                    <a:pt x="6626" y="9775"/>
                    <a:pt x="6722" y="9736"/>
                  </a:cubicBezTo>
                  <a:cubicBezTo>
                    <a:pt x="6761" y="9736"/>
                    <a:pt x="6761" y="9698"/>
                    <a:pt x="6780" y="9698"/>
                  </a:cubicBezTo>
                  <a:lnTo>
                    <a:pt x="6914" y="9640"/>
                  </a:lnTo>
                  <a:lnTo>
                    <a:pt x="6972" y="9602"/>
                  </a:lnTo>
                  <a:cubicBezTo>
                    <a:pt x="6991" y="9583"/>
                    <a:pt x="7010" y="9583"/>
                    <a:pt x="7068" y="9564"/>
                  </a:cubicBezTo>
                  <a:cubicBezTo>
                    <a:pt x="7087" y="9544"/>
                    <a:pt x="7106" y="9544"/>
                    <a:pt x="7145" y="9506"/>
                  </a:cubicBezTo>
                  <a:lnTo>
                    <a:pt x="7279" y="9448"/>
                  </a:lnTo>
                  <a:lnTo>
                    <a:pt x="7337" y="9410"/>
                  </a:lnTo>
                  <a:lnTo>
                    <a:pt x="7356" y="9391"/>
                  </a:lnTo>
                  <a:cubicBezTo>
                    <a:pt x="7394" y="9352"/>
                    <a:pt x="7452" y="9314"/>
                    <a:pt x="7490" y="9295"/>
                  </a:cubicBezTo>
                  <a:lnTo>
                    <a:pt x="7548" y="9256"/>
                  </a:lnTo>
                  <a:lnTo>
                    <a:pt x="7586" y="9199"/>
                  </a:lnTo>
                  <a:lnTo>
                    <a:pt x="7663" y="9160"/>
                  </a:lnTo>
                  <a:lnTo>
                    <a:pt x="7740" y="9083"/>
                  </a:lnTo>
                  <a:cubicBezTo>
                    <a:pt x="7778" y="9026"/>
                    <a:pt x="7836" y="8968"/>
                    <a:pt x="7874" y="8911"/>
                  </a:cubicBezTo>
                  <a:lnTo>
                    <a:pt x="7913" y="8891"/>
                  </a:lnTo>
                  <a:lnTo>
                    <a:pt x="7913" y="8584"/>
                  </a:lnTo>
                  <a:cubicBezTo>
                    <a:pt x="7874" y="8450"/>
                    <a:pt x="7874" y="8354"/>
                    <a:pt x="7855" y="8238"/>
                  </a:cubicBezTo>
                  <a:lnTo>
                    <a:pt x="7855" y="8200"/>
                  </a:lnTo>
                  <a:lnTo>
                    <a:pt x="7855" y="8142"/>
                  </a:lnTo>
                  <a:cubicBezTo>
                    <a:pt x="7836" y="8046"/>
                    <a:pt x="7836" y="7950"/>
                    <a:pt x="7836" y="7854"/>
                  </a:cubicBezTo>
                  <a:cubicBezTo>
                    <a:pt x="7817" y="7682"/>
                    <a:pt x="7817" y="7528"/>
                    <a:pt x="7817" y="7278"/>
                  </a:cubicBezTo>
                  <a:cubicBezTo>
                    <a:pt x="7817" y="6779"/>
                    <a:pt x="7836" y="6222"/>
                    <a:pt x="7855" y="5800"/>
                  </a:cubicBezTo>
                  <a:lnTo>
                    <a:pt x="7855" y="5742"/>
                  </a:lnTo>
                  <a:cubicBezTo>
                    <a:pt x="7874" y="5339"/>
                    <a:pt x="7913" y="4974"/>
                    <a:pt x="7913" y="4609"/>
                  </a:cubicBezTo>
                  <a:cubicBezTo>
                    <a:pt x="7932" y="3706"/>
                    <a:pt x="7913" y="2727"/>
                    <a:pt x="7644" y="1805"/>
                  </a:cubicBezTo>
                  <a:cubicBezTo>
                    <a:pt x="7529" y="1402"/>
                    <a:pt x="7337" y="1018"/>
                    <a:pt x="7068" y="672"/>
                  </a:cubicBezTo>
                  <a:cubicBezTo>
                    <a:pt x="6876" y="423"/>
                    <a:pt x="6607" y="192"/>
                    <a:pt x="6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341812" y="3377981"/>
              <a:ext cx="404915" cy="389942"/>
            </a:xfrm>
            <a:custGeom>
              <a:avLst/>
              <a:gdLst/>
              <a:ahLst/>
              <a:cxnLst/>
              <a:rect l="l" t="t" r="r" b="b"/>
              <a:pathLst>
                <a:path w="6741" h="6492" extrusionOk="0">
                  <a:moveTo>
                    <a:pt x="6741" y="0"/>
                  </a:moveTo>
                  <a:lnTo>
                    <a:pt x="6702" y="20"/>
                  </a:lnTo>
                  <a:cubicBezTo>
                    <a:pt x="6145" y="154"/>
                    <a:pt x="5627" y="384"/>
                    <a:pt x="5147" y="653"/>
                  </a:cubicBezTo>
                  <a:cubicBezTo>
                    <a:pt x="4609" y="941"/>
                    <a:pt x="4110" y="1306"/>
                    <a:pt x="3630" y="1709"/>
                  </a:cubicBezTo>
                  <a:cubicBezTo>
                    <a:pt x="3130" y="2113"/>
                    <a:pt x="2670" y="2574"/>
                    <a:pt x="2228" y="3034"/>
                  </a:cubicBezTo>
                  <a:cubicBezTo>
                    <a:pt x="1805" y="3515"/>
                    <a:pt x="1402" y="3995"/>
                    <a:pt x="1037" y="4513"/>
                  </a:cubicBezTo>
                  <a:cubicBezTo>
                    <a:pt x="845" y="4801"/>
                    <a:pt x="653" y="5089"/>
                    <a:pt x="461" y="5416"/>
                  </a:cubicBezTo>
                  <a:cubicBezTo>
                    <a:pt x="365" y="5550"/>
                    <a:pt x="288" y="5723"/>
                    <a:pt x="212" y="5857"/>
                  </a:cubicBezTo>
                  <a:cubicBezTo>
                    <a:pt x="192" y="5934"/>
                    <a:pt x="154" y="6011"/>
                    <a:pt x="115" y="6088"/>
                  </a:cubicBezTo>
                  <a:cubicBezTo>
                    <a:pt x="96" y="6145"/>
                    <a:pt x="58" y="6242"/>
                    <a:pt x="19" y="6318"/>
                  </a:cubicBezTo>
                  <a:cubicBezTo>
                    <a:pt x="0" y="6338"/>
                    <a:pt x="19" y="6395"/>
                    <a:pt x="19" y="6414"/>
                  </a:cubicBezTo>
                  <a:lnTo>
                    <a:pt x="96" y="6491"/>
                  </a:lnTo>
                  <a:lnTo>
                    <a:pt x="192" y="6491"/>
                  </a:lnTo>
                  <a:lnTo>
                    <a:pt x="212" y="6472"/>
                  </a:lnTo>
                  <a:cubicBezTo>
                    <a:pt x="250" y="6453"/>
                    <a:pt x="250" y="6414"/>
                    <a:pt x="269" y="6395"/>
                  </a:cubicBezTo>
                  <a:lnTo>
                    <a:pt x="269" y="6376"/>
                  </a:lnTo>
                  <a:cubicBezTo>
                    <a:pt x="308" y="6261"/>
                    <a:pt x="384" y="6145"/>
                    <a:pt x="442" y="6030"/>
                  </a:cubicBezTo>
                  <a:cubicBezTo>
                    <a:pt x="500" y="5915"/>
                    <a:pt x="557" y="5800"/>
                    <a:pt x="634" y="5665"/>
                  </a:cubicBezTo>
                  <a:cubicBezTo>
                    <a:pt x="768" y="5416"/>
                    <a:pt x="922" y="5147"/>
                    <a:pt x="1076" y="4916"/>
                  </a:cubicBezTo>
                  <a:cubicBezTo>
                    <a:pt x="1421" y="4379"/>
                    <a:pt x="1786" y="3879"/>
                    <a:pt x="2170" y="3399"/>
                  </a:cubicBezTo>
                  <a:cubicBezTo>
                    <a:pt x="2516" y="2958"/>
                    <a:pt x="2881" y="2574"/>
                    <a:pt x="3284" y="2190"/>
                  </a:cubicBezTo>
                  <a:cubicBezTo>
                    <a:pt x="3707" y="1805"/>
                    <a:pt x="4129" y="1479"/>
                    <a:pt x="4571" y="1133"/>
                  </a:cubicBezTo>
                  <a:lnTo>
                    <a:pt x="4590" y="1133"/>
                  </a:lnTo>
                  <a:cubicBezTo>
                    <a:pt x="5147" y="749"/>
                    <a:pt x="5723" y="423"/>
                    <a:pt x="6337" y="192"/>
                  </a:cubicBezTo>
                  <a:lnTo>
                    <a:pt x="6318" y="192"/>
                  </a:lnTo>
                  <a:cubicBezTo>
                    <a:pt x="6433" y="154"/>
                    <a:pt x="6587" y="96"/>
                    <a:pt x="6702" y="77"/>
                  </a:cubicBezTo>
                  <a:cubicBezTo>
                    <a:pt x="6722" y="77"/>
                    <a:pt x="6741" y="39"/>
                    <a:pt x="6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438701" y="3397563"/>
              <a:ext cx="353017" cy="466585"/>
            </a:xfrm>
            <a:custGeom>
              <a:avLst/>
              <a:gdLst/>
              <a:ahLst/>
              <a:cxnLst/>
              <a:rect l="l" t="t" r="r" b="b"/>
              <a:pathLst>
                <a:path w="5877" h="7768" extrusionOk="0">
                  <a:moveTo>
                    <a:pt x="865" y="6376"/>
                  </a:moveTo>
                  <a:lnTo>
                    <a:pt x="848" y="6415"/>
                  </a:lnTo>
                  <a:lnTo>
                    <a:pt x="848" y="6415"/>
                  </a:lnTo>
                  <a:cubicBezTo>
                    <a:pt x="865" y="6412"/>
                    <a:pt x="865" y="6376"/>
                    <a:pt x="865" y="6376"/>
                  </a:cubicBezTo>
                  <a:close/>
                  <a:moveTo>
                    <a:pt x="5781" y="1"/>
                  </a:moveTo>
                  <a:cubicBezTo>
                    <a:pt x="4724" y="788"/>
                    <a:pt x="3764" y="1729"/>
                    <a:pt x="2900" y="2766"/>
                  </a:cubicBezTo>
                  <a:cubicBezTo>
                    <a:pt x="2478" y="3285"/>
                    <a:pt x="2055" y="3842"/>
                    <a:pt x="1671" y="4418"/>
                  </a:cubicBezTo>
                  <a:cubicBezTo>
                    <a:pt x="1287" y="4994"/>
                    <a:pt x="961" y="5570"/>
                    <a:pt x="653" y="6165"/>
                  </a:cubicBezTo>
                  <a:cubicBezTo>
                    <a:pt x="519" y="6376"/>
                    <a:pt x="423" y="6626"/>
                    <a:pt x="308" y="6837"/>
                  </a:cubicBezTo>
                  <a:cubicBezTo>
                    <a:pt x="212" y="7049"/>
                    <a:pt x="96" y="7298"/>
                    <a:pt x="20" y="7529"/>
                  </a:cubicBezTo>
                  <a:cubicBezTo>
                    <a:pt x="0" y="7586"/>
                    <a:pt x="20" y="7625"/>
                    <a:pt x="20" y="7663"/>
                  </a:cubicBezTo>
                  <a:cubicBezTo>
                    <a:pt x="39" y="7701"/>
                    <a:pt x="77" y="7721"/>
                    <a:pt x="116" y="7759"/>
                  </a:cubicBezTo>
                  <a:cubicBezTo>
                    <a:pt x="135" y="7765"/>
                    <a:pt x="152" y="7768"/>
                    <a:pt x="167" y="7768"/>
                  </a:cubicBezTo>
                  <a:cubicBezTo>
                    <a:pt x="197" y="7768"/>
                    <a:pt x="218" y="7759"/>
                    <a:pt x="231" y="7759"/>
                  </a:cubicBezTo>
                  <a:cubicBezTo>
                    <a:pt x="288" y="7721"/>
                    <a:pt x="308" y="7701"/>
                    <a:pt x="327" y="7663"/>
                  </a:cubicBezTo>
                  <a:cubicBezTo>
                    <a:pt x="404" y="7433"/>
                    <a:pt x="480" y="7241"/>
                    <a:pt x="576" y="7029"/>
                  </a:cubicBezTo>
                  <a:lnTo>
                    <a:pt x="848" y="6415"/>
                  </a:lnTo>
                  <a:lnTo>
                    <a:pt x="848" y="6415"/>
                  </a:lnTo>
                  <a:cubicBezTo>
                    <a:pt x="847" y="6415"/>
                    <a:pt x="846" y="6415"/>
                    <a:pt x="845" y="6415"/>
                  </a:cubicBezTo>
                  <a:cubicBezTo>
                    <a:pt x="1153" y="5743"/>
                    <a:pt x="1479" y="5090"/>
                    <a:pt x="1882" y="4494"/>
                  </a:cubicBezTo>
                  <a:cubicBezTo>
                    <a:pt x="2305" y="3861"/>
                    <a:pt x="2727" y="3246"/>
                    <a:pt x="3207" y="2670"/>
                  </a:cubicBezTo>
                  <a:cubicBezTo>
                    <a:pt x="3995" y="1729"/>
                    <a:pt x="4859" y="865"/>
                    <a:pt x="5857" y="116"/>
                  </a:cubicBezTo>
                  <a:cubicBezTo>
                    <a:pt x="5877" y="97"/>
                    <a:pt x="5877" y="39"/>
                    <a:pt x="5857" y="20"/>
                  </a:cubicBezTo>
                  <a:cubicBezTo>
                    <a:pt x="5857" y="1"/>
                    <a:pt x="5819" y="1"/>
                    <a:pt x="5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562139" y="3416724"/>
              <a:ext cx="267661" cy="531275"/>
            </a:xfrm>
            <a:custGeom>
              <a:avLst/>
              <a:gdLst/>
              <a:ahLst/>
              <a:cxnLst/>
              <a:rect l="l" t="t" r="r" b="b"/>
              <a:pathLst>
                <a:path w="4456" h="8845" extrusionOk="0">
                  <a:moveTo>
                    <a:pt x="4383" y="1"/>
                  </a:moveTo>
                  <a:cubicBezTo>
                    <a:pt x="4370" y="1"/>
                    <a:pt x="4359" y="19"/>
                    <a:pt x="4359" y="47"/>
                  </a:cubicBezTo>
                  <a:cubicBezTo>
                    <a:pt x="4225" y="373"/>
                    <a:pt x="4110" y="719"/>
                    <a:pt x="3975" y="1045"/>
                  </a:cubicBezTo>
                  <a:cubicBezTo>
                    <a:pt x="3822" y="1410"/>
                    <a:pt x="3668" y="1737"/>
                    <a:pt x="3514" y="2082"/>
                  </a:cubicBezTo>
                  <a:cubicBezTo>
                    <a:pt x="3342" y="2409"/>
                    <a:pt x="3169" y="2774"/>
                    <a:pt x="3015" y="3119"/>
                  </a:cubicBezTo>
                  <a:cubicBezTo>
                    <a:pt x="2919" y="3273"/>
                    <a:pt x="2842" y="3446"/>
                    <a:pt x="2746" y="3619"/>
                  </a:cubicBezTo>
                  <a:cubicBezTo>
                    <a:pt x="2650" y="3791"/>
                    <a:pt x="2554" y="3945"/>
                    <a:pt x="2477" y="4118"/>
                  </a:cubicBezTo>
                  <a:lnTo>
                    <a:pt x="2497" y="4099"/>
                  </a:lnTo>
                  <a:lnTo>
                    <a:pt x="2497" y="4099"/>
                  </a:lnTo>
                  <a:cubicBezTo>
                    <a:pt x="2458" y="4175"/>
                    <a:pt x="2439" y="4233"/>
                    <a:pt x="2381" y="4310"/>
                  </a:cubicBezTo>
                  <a:lnTo>
                    <a:pt x="2093" y="4809"/>
                  </a:lnTo>
                  <a:cubicBezTo>
                    <a:pt x="2036" y="4905"/>
                    <a:pt x="1997" y="4982"/>
                    <a:pt x="1921" y="5078"/>
                  </a:cubicBezTo>
                  <a:cubicBezTo>
                    <a:pt x="1882" y="5174"/>
                    <a:pt x="1824" y="5251"/>
                    <a:pt x="1786" y="5347"/>
                  </a:cubicBezTo>
                  <a:cubicBezTo>
                    <a:pt x="1690" y="5500"/>
                    <a:pt x="1556" y="5712"/>
                    <a:pt x="1460" y="5865"/>
                  </a:cubicBezTo>
                  <a:cubicBezTo>
                    <a:pt x="1364" y="6038"/>
                    <a:pt x="1248" y="6230"/>
                    <a:pt x="1152" y="6403"/>
                  </a:cubicBezTo>
                  <a:cubicBezTo>
                    <a:pt x="941" y="6749"/>
                    <a:pt x="749" y="7114"/>
                    <a:pt x="557" y="7478"/>
                  </a:cubicBezTo>
                  <a:cubicBezTo>
                    <a:pt x="461" y="7651"/>
                    <a:pt x="365" y="7843"/>
                    <a:pt x="269" y="7997"/>
                  </a:cubicBezTo>
                  <a:cubicBezTo>
                    <a:pt x="173" y="8170"/>
                    <a:pt x="96" y="8362"/>
                    <a:pt x="19" y="8554"/>
                  </a:cubicBezTo>
                  <a:cubicBezTo>
                    <a:pt x="0" y="8650"/>
                    <a:pt x="19" y="8746"/>
                    <a:pt x="96" y="8804"/>
                  </a:cubicBezTo>
                  <a:cubicBezTo>
                    <a:pt x="131" y="8832"/>
                    <a:pt x="169" y="8844"/>
                    <a:pt x="207" y="8844"/>
                  </a:cubicBezTo>
                  <a:cubicBezTo>
                    <a:pt x="272" y="8844"/>
                    <a:pt x="336" y="8807"/>
                    <a:pt x="384" y="8746"/>
                  </a:cubicBezTo>
                  <a:cubicBezTo>
                    <a:pt x="480" y="8611"/>
                    <a:pt x="576" y="8439"/>
                    <a:pt x="653" y="8304"/>
                  </a:cubicBezTo>
                  <a:cubicBezTo>
                    <a:pt x="749" y="8131"/>
                    <a:pt x="845" y="7959"/>
                    <a:pt x="922" y="7786"/>
                  </a:cubicBezTo>
                  <a:cubicBezTo>
                    <a:pt x="1095" y="7478"/>
                    <a:pt x="1248" y="7152"/>
                    <a:pt x="1421" y="6826"/>
                  </a:cubicBezTo>
                  <a:cubicBezTo>
                    <a:pt x="1498" y="6691"/>
                    <a:pt x="1594" y="6518"/>
                    <a:pt x="1671" y="6365"/>
                  </a:cubicBezTo>
                  <a:cubicBezTo>
                    <a:pt x="1748" y="6211"/>
                    <a:pt x="1824" y="6038"/>
                    <a:pt x="1921" y="5865"/>
                  </a:cubicBezTo>
                  <a:cubicBezTo>
                    <a:pt x="1997" y="5712"/>
                    <a:pt x="2074" y="5558"/>
                    <a:pt x="2170" y="5385"/>
                  </a:cubicBezTo>
                  <a:cubicBezTo>
                    <a:pt x="2266" y="5232"/>
                    <a:pt x="2343" y="5059"/>
                    <a:pt x="2401" y="4886"/>
                  </a:cubicBezTo>
                  <a:cubicBezTo>
                    <a:pt x="2708" y="4233"/>
                    <a:pt x="3054" y="3561"/>
                    <a:pt x="3361" y="2927"/>
                  </a:cubicBezTo>
                  <a:lnTo>
                    <a:pt x="3802" y="1909"/>
                  </a:lnTo>
                  <a:cubicBezTo>
                    <a:pt x="3937" y="1583"/>
                    <a:pt x="4071" y="1237"/>
                    <a:pt x="4187" y="911"/>
                  </a:cubicBezTo>
                  <a:cubicBezTo>
                    <a:pt x="4283" y="642"/>
                    <a:pt x="4379" y="354"/>
                    <a:pt x="4455" y="85"/>
                  </a:cubicBezTo>
                  <a:cubicBezTo>
                    <a:pt x="4455" y="66"/>
                    <a:pt x="4455" y="8"/>
                    <a:pt x="4417" y="8"/>
                  </a:cubicBezTo>
                  <a:lnTo>
                    <a:pt x="4398" y="8"/>
                  </a:lnTo>
                  <a:cubicBezTo>
                    <a:pt x="4393" y="3"/>
                    <a:pt x="4387" y="1"/>
                    <a:pt x="4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774357" y="3436786"/>
              <a:ext cx="93525" cy="533858"/>
            </a:xfrm>
            <a:custGeom>
              <a:avLst/>
              <a:gdLst/>
              <a:ahLst/>
              <a:cxnLst/>
              <a:rect l="l" t="t" r="r" b="b"/>
              <a:pathLst>
                <a:path w="1557" h="8888" extrusionOk="0">
                  <a:moveTo>
                    <a:pt x="1364" y="1"/>
                  </a:moveTo>
                  <a:cubicBezTo>
                    <a:pt x="1345" y="1"/>
                    <a:pt x="1326" y="39"/>
                    <a:pt x="1326" y="58"/>
                  </a:cubicBezTo>
                  <a:cubicBezTo>
                    <a:pt x="1345" y="327"/>
                    <a:pt x="1364" y="615"/>
                    <a:pt x="1402" y="884"/>
                  </a:cubicBezTo>
                  <a:lnTo>
                    <a:pt x="1402" y="999"/>
                  </a:lnTo>
                  <a:cubicBezTo>
                    <a:pt x="1402" y="1383"/>
                    <a:pt x="1402" y="1787"/>
                    <a:pt x="1364" y="2171"/>
                  </a:cubicBezTo>
                  <a:cubicBezTo>
                    <a:pt x="1364" y="2363"/>
                    <a:pt x="1345" y="2555"/>
                    <a:pt x="1326" y="2747"/>
                  </a:cubicBezTo>
                  <a:cubicBezTo>
                    <a:pt x="1287" y="2977"/>
                    <a:pt x="1268" y="3169"/>
                    <a:pt x="1249" y="3381"/>
                  </a:cubicBezTo>
                  <a:cubicBezTo>
                    <a:pt x="1153" y="4168"/>
                    <a:pt x="1018" y="4955"/>
                    <a:pt x="826" y="5723"/>
                  </a:cubicBezTo>
                  <a:cubicBezTo>
                    <a:pt x="692" y="6203"/>
                    <a:pt x="577" y="6684"/>
                    <a:pt x="442" y="7144"/>
                  </a:cubicBezTo>
                  <a:lnTo>
                    <a:pt x="212" y="7874"/>
                  </a:lnTo>
                  <a:cubicBezTo>
                    <a:pt x="154" y="8124"/>
                    <a:pt x="77" y="8373"/>
                    <a:pt x="1" y="8642"/>
                  </a:cubicBezTo>
                  <a:cubicBezTo>
                    <a:pt x="1" y="8681"/>
                    <a:pt x="1" y="8700"/>
                    <a:pt x="20" y="8758"/>
                  </a:cubicBezTo>
                  <a:cubicBezTo>
                    <a:pt x="58" y="8796"/>
                    <a:pt x="97" y="8854"/>
                    <a:pt x="154" y="8873"/>
                  </a:cubicBezTo>
                  <a:cubicBezTo>
                    <a:pt x="173" y="8882"/>
                    <a:pt x="202" y="8887"/>
                    <a:pt x="236" y="8887"/>
                  </a:cubicBezTo>
                  <a:cubicBezTo>
                    <a:pt x="269" y="8887"/>
                    <a:pt x="308" y="8882"/>
                    <a:pt x="346" y="8873"/>
                  </a:cubicBezTo>
                  <a:cubicBezTo>
                    <a:pt x="385" y="8854"/>
                    <a:pt x="442" y="8796"/>
                    <a:pt x="461" y="8758"/>
                  </a:cubicBezTo>
                  <a:cubicBezTo>
                    <a:pt x="538" y="8585"/>
                    <a:pt x="577" y="8450"/>
                    <a:pt x="634" y="8277"/>
                  </a:cubicBezTo>
                  <a:cubicBezTo>
                    <a:pt x="673" y="8085"/>
                    <a:pt x="750" y="7913"/>
                    <a:pt x="788" y="7721"/>
                  </a:cubicBezTo>
                  <a:cubicBezTo>
                    <a:pt x="884" y="7356"/>
                    <a:pt x="961" y="7010"/>
                    <a:pt x="1057" y="6626"/>
                  </a:cubicBezTo>
                  <a:lnTo>
                    <a:pt x="1268" y="5531"/>
                  </a:lnTo>
                  <a:cubicBezTo>
                    <a:pt x="1345" y="5186"/>
                    <a:pt x="1402" y="4802"/>
                    <a:pt x="1441" y="4437"/>
                  </a:cubicBezTo>
                  <a:cubicBezTo>
                    <a:pt x="1498" y="4072"/>
                    <a:pt x="1518" y="3688"/>
                    <a:pt x="1537" y="3323"/>
                  </a:cubicBezTo>
                  <a:cubicBezTo>
                    <a:pt x="1556" y="2977"/>
                    <a:pt x="1556" y="2593"/>
                    <a:pt x="1556" y="2228"/>
                  </a:cubicBezTo>
                  <a:cubicBezTo>
                    <a:pt x="1556" y="1863"/>
                    <a:pt x="1537" y="1499"/>
                    <a:pt x="1518" y="1153"/>
                  </a:cubicBezTo>
                  <a:cubicBezTo>
                    <a:pt x="1498" y="788"/>
                    <a:pt x="1441" y="423"/>
                    <a:pt x="1402" y="58"/>
                  </a:cubicBezTo>
                  <a:cubicBezTo>
                    <a:pt x="1441" y="20"/>
                    <a:pt x="1422" y="1"/>
                    <a:pt x="1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465250" y="3520999"/>
              <a:ext cx="60007" cy="61687"/>
            </a:xfrm>
            <a:custGeom>
              <a:avLst/>
              <a:gdLst/>
              <a:ahLst/>
              <a:cxnLst/>
              <a:rect l="l" t="t" r="r" b="b"/>
              <a:pathLst>
                <a:path w="999" h="1027" extrusionOk="0">
                  <a:moveTo>
                    <a:pt x="730" y="1"/>
                  </a:moveTo>
                  <a:cubicBezTo>
                    <a:pt x="691" y="39"/>
                    <a:pt x="615" y="39"/>
                    <a:pt x="557" y="77"/>
                  </a:cubicBezTo>
                  <a:cubicBezTo>
                    <a:pt x="538" y="77"/>
                    <a:pt x="538" y="77"/>
                    <a:pt x="538" y="97"/>
                  </a:cubicBezTo>
                  <a:cubicBezTo>
                    <a:pt x="346" y="193"/>
                    <a:pt x="154" y="327"/>
                    <a:pt x="58" y="519"/>
                  </a:cubicBezTo>
                  <a:cubicBezTo>
                    <a:pt x="0" y="577"/>
                    <a:pt x="0" y="653"/>
                    <a:pt x="0" y="730"/>
                  </a:cubicBezTo>
                  <a:lnTo>
                    <a:pt x="0" y="750"/>
                  </a:lnTo>
                  <a:cubicBezTo>
                    <a:pt x="0" y="788"/>
                    <a:pt x="0" y="846"/>
                    <a:pt x="38" y="884"/>
                  </a:cubicBezTo>
                  <a:cubicBezTo>
                    <a:pt x="58" y="922"/>
                    <a:pt x="77" y="942"/>
                    <a:pt x="96" y="942"/>
                  </a:cubicBezTo>
                  <a:cubicBezTo>
                    <a:pt x="154" y="980"/>
                    <a:pt x="192" y="1018"/>
                    <a:pt x="269" y="1018"/>
                  </a:cubicBezTo>
                  <a:cubicBezTo>
                    <a:pt x="291" y="1024"/>
                    <a:pt x="314" y="1026"/>
                    <a:pt x="336" y="1026"/>
                  </a:cubicBezTo>
                  <a:cubicBezTo>
                    <a:pt x="389" y="1026"/>
                    <a:pt x="439" y="1013"/>
                    <a:pt x="480" y="999"/>
                  </a:cubicBezTo>
                  <a:cubicBezTo>
                    <a:pt x="557" y="961"/>
                    <a:pt x="634" y="922"/>
                    <a:pt x="672" y="865"/>
                  </a:cubicBezTo>
                  <a:cubicBezTo>
                    <a:pt x="768" y="788"/>
                    <a:pt x="826" y="711"/>
                    <a:pt x="864" y="615"/>
                  </a:cubicBezTo>
                  <a:cubicBezTo>
                    <a:pt x="922" y="519"/>
                    <a:pt x="941" y="442"/>
                    <a:pt x="960" y="346"/>
                  </a:cubicBezTo>
                  <a:cubicBezTo>
                    <a:pt x="999" y="269"/>
                    <a:pt x="960" y="173"/>
                    <a:pt x="922" y="97"/>
                  </a:cubicBezTo>
                  <a:cubicBezTo>
                    <a:pt x="864" y="39"/>
                    <a:pt x="807" y="1"/>
                    <a:pt x="730"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4"/>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4"/>
          <p:cNvSpPr txBox="1">
            <a:spLocks noGrp="1"/>
          </p:cNvSpPr>
          <p:nvPr>
            <p:ph type="body" idx="1"/>
          </p:nvPr>
        </p:nvSpPr>
        <p:spPr>
          <a:xfrm>
            <a:off x="960000" y="1356967"/>
            <a:ext cx="10272000" cy="47348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Clr>
                <a:schemeClr val="dk1"/>
              </a:buClr>
              <a:buSzPts val="1200"/>
              <a:buAutoNum type="arabicPeriod"/>
              <a:defRPr sz="1667">
                <a:solidFill>
                  <a:schemeClr val="dk1"/>
                </a:solidFill>
              </a:defRPr>
            </a:lvl1pPr>
            <a:lvl2pPr marL="1219170" lvl="1"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2pPr>
            <a:lvl3pPr marL="1828754" lvl="2"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3pPr>
            <a:lvl4pPr marL="2438339" lvl="3" indent="-406390" rtl="0">
              <a:lnSpc>
                <a:spcPct val="115000"/>
              </a:lnSpc>
              <a:spcBef>
                <a:spcPts val="0"/>
              </a:spcBef>
              <a:spcAft>
                <a:spcPts val="0"/>
              </a:spcAft>
              <a:buClr>
                <a:schemeClr val="dk1"/>
              </a:buClr>
              <a:buSzPts val="1200"/>
              <a:buFont typeface="Roboto Condensed Light"/>
              <a:buAutoNum type="arabicPeriod"/>
              <a:defRPr>
                <a:solidFill>
                  <a:schemeClr val="dk1"/>
                </a:solidFill>
              </a:defRPr>
            </a:lvl4pPr>
            <a:lvl5pPr marL="3047924" lvl="4"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5pPr>
            <a:lvl6pPr marL="3657509" lvl="5"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6pPr>
            <a:lvl7pPr marL="4267093" lvl="6" indent="-406390" rtl="0">
              <a:lnSpc>
                <a:spcPct val="115000"/>
              </a:lnSpc>
              <a:spcBef>
                <a:spcPts val="0"/>
              </a:spcBef>
              <a:spcAft>
                <a:spcPts val="0"/>
              </a:spcAft>
              <a:buClr>
                <a:schemeClr val="dk1"/>
              </a:buClr>
              <a:buSzPts val="1200"/>
              <a:buFont typeface="Roboto Condensed Light"/>
              <a:buAutoNum type="arabicPeriod"/>
              <a:defRPr>
                <a:solidFill>
                  <a:schemeClr val="dk1"/>
                </a:solidFill>
              </a:defRPr>
            </a:lvl7pPr>
            <a:lvl8pPr marL="4876678" lvl="7"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8pPr>
            <a:lvl9pPr marL="5486263" lvl="8"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9pPr>
          </a:lstStyle>
          <a:p>
            <a:endParaRPr/>
          </a:p>
        </p:txBody>
      </p:sp>
    </p:spTree>
    <p:extLst>
      <p:ext uri="{BB962C8B-B14F-4D97-AF65-F5344CB8AC3E}">
        <p14:creationId xmlns:p14="http://schemas.microsoft.com/office/powerpoint/2010/main" val="2656481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0"/>
        <p:cNvGrpSpPr/>
        <p:nvPr/>
      </p:nvGrpSpPr>
      <p:grpSpPr>
        <a:xfrm>
          <a:off x="0" y="0"/>
          <a:ext cx="0" cy="0"/>
          <a:chOff x="0" y="0"/>
          <a:chExt cx="0" cy="0"/>
        </a:xfrm>
      </p:grpSpPr>
      <p:sp>
        <p:nvSpPr>
          <p:cNvPr id="91" name="Google Shape;91;p5"/>
          <p:cNvSpPr/>
          <p:nvPr/>
        </p:nvSpPr>
        <p:spPr>
          <a:xfrm flipH="1">
            <a:off x="-2917656" y="24308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244634" y="40933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5"/>
          <p:cNvGrpSpPr/>
          <p:nvPr/>
        </p:nvGrpSpPr>
        <p:grpSpPr>
          <a:xfrm>
            <a:off x="9219601" y="628272"/>
            <a:ext cx="893999" cy="584699"/>
            <a:chOff x="7555450" y="377766"/>
            <a:chExt cx="670499" cy="438524"/>
          </a:xfrm>
        </p:grpSpPr>
        <p:sp>
          <p:nvSpPr>
            <p:cNvPr id="94" name="Google Shape;94;p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5"/>
          <p:cNvGrpSpPr/>
          <p:nvPr/>
        </p:nvGrpSpPr>
        <p:grpSpPr>
          <a:xfrm>
            <a:off x="369301" y="429268"/>
            <a:ext cx="1308380" cy="712529"/>
            <a:chOff x="816462" y="899275"/>
            <a:chExt cx="981285" cy="534397"/>
          </a:xfrm>
        </p:grpSpPr>
        <p:sp>
          <p:nvSpPr>
            <p:cNvPr id="98" name="Google Shape;98;p5"/>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5"/>
          <p:cNvGrpSpPr/>
          <p:nvPr/>
        </p:nvGrpSpPr>
        <p:grpSpPr>
          <a:xfrm>
            <a:off x="10670581" y="1002383"/>
            <a:ext cx="653651" cy="474539"/>
            <a:chOff x="8787625" y="134475"/>
            <a:chExt cx="838586" cy="608799"/>
          </a:xfrm>
        </p:grpSpPr>
        <p:sp>
          <p:nvSpPr>
            <p:cNvPr id="101" name="Google Shape;101;p5"/>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5"/>
          <p:cNvGrpSpPr/>
          <p:nvPr/>
        </p:nvGrpSpPr>
        <p:grpSpPr>
          <a:xfrm>
            <a:off x="1575234" y="1476938"/>
            <a:ext cx="893999" cy="584699"/>
            <a:chOff x="7555450" y="377766"/>
            <a:chExt cx="670499" cy="438524"/>
          </a:xfrm>
        </p:grpSpPr>
        <p:sp>
          <p:nvSpPr>
            <p:cNvPr id="104" name="Google Shape;104;p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 name="Google Shape;107;p5"/>
          <p:cNvSpPr/>
          <p:nvPr/>
        </p:nvSpPr>
        <p:spPr>
          <a:xfrm>
            <a:off x="9628834" y="5692234"/>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0867" y="2641934"/>
            <a:ext cx="1579603" cy="474564"/>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5"/>
          <p:cNvSpPr txBox="1">
            <a:spLocks noGrp="1"/>
          </p:cNvSpPr>
          <p:nvPr>
            <p:ph type="subTitle" idx="1"/>
          </p:nvPr>
        </p:nvSpPr>
        <p:spPr>
          <a:xfrm>
            <a:off x="1575233" y="3386900"/>
            <a:ext cx="3730800" cy="6096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rgbClr val="A3376C"/>
              </a:buClr>
              <a:buSzPts val="2500"/>
              <a:buFont typeface="Fredoka One"/>
              <a:buNone/>
              <a:defRPr sz="3200">
                <a:solidFill>
                  <a:srgbClr val="A3376C"/>
                </a:solidFill>
                <a:latin typeface="Fredoka One"/>
                <a:ea typeface="Fredoka One"/>
                <a:cs typeface="Fredoka One"/>
                <a:sym typeface="Fredoka One"/>
              </a:defRPr>
            </a:lvl1pPr>
            <a:lvl2pPr lvl="1" algn="ctr">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2pPr>
            <a:lvl3pPr lvl="2" algn="ctr">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3pPr>
            <a:lvl4pPr lvl="3" algn="ctr">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4pPr>
            <a:lvl5pPr lvl="4" algn="ctr">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5pPr>
            <a:lvl6pPr lvl="5" algn="ctr">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6pPr>
            <a:lvl7pPr lvl="6" algn="ctr">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7pPr>
            <a:lvl8pPr lvl="7" algn="ctr">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8pPr>
            <a:lvl9pPr lvl="8" algn="ctr">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9pPr>
          </a:lstStyle>
          <a:p>
            <a:endParaRPr/>
          </a:p>
        </p:txBody>
      </p:sp>
      <p:sp>
        <p:nvSpPr>
          <p:cNvPr id="110" name="Google Shape;110;p5"/>
          <p:cNvSpPr txBox="1">
            <a:spLocks noGrp="1"/>
          </p:cNvSpPr>
          <p:nvPr>
            <p:ph type="subTitle" idx="2"/>
          </p:nvPr>
        </p:nvSpPr>
        <p:spPr>
          <a:xfrm>
            <a:off x="6448400" y="3386900"/>
            <a:ext cx="3730800" cy="609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500"/>
              <a:buFont typeface="Fredoka One"/>
              <a:buNone/>
              <a:defRPr sz="3200">
                <a:solidFill>
                  <a:srgbClr val="A3376C"/>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500"/>
              <a:buFont typeface="Fredoka One"/>
              <a:buNone/>
              <a:defRPr sz="3333">
                <a:solidFill>
                  <a:srgbClr val="A3376C"/>
                </a:solidFill>
                <a:latin typeface="Fredoka One"/>
                <a:ea typeface="Fredoka One"/>
                <a:cs typeface="Fredoka One"/>
                <a:sym typeface="Fredoka One"/>
              </a:defRPr>
            </a:lvl9pPr>
          </a:lstStyle>
          <a:p>
            <a:endParaRPr/>
          </a:p>
        </p:txBody>
      </p:sp>
      <p:sp>
        <p:nvSpPr>
          <p:cNvPr id="111" name="Google Shape;111;p5"/>
          <p:cNvSpPr txBox="1">
            <a:spLocks noGrp="1"/>
          </p:cNvSpPr>
          <p:nvPr>
            <p:ph type="subTitle" idx="3"/>
          </p:nvPr>
        </p:nvSpPr>
        <p:spPr>
          <a:xfrm>
            <a:off x="1575233" y="4162533"/>
            <a:ext cx="3730800" cy="1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5"/>
          <p:cNvSpPr txBox="1">
            <a:spLocks noGrp="1"/>
          </p:cNvSpPr>
          <p:nvPr>
            <p:ph type="subTitle" idx="4"/>
          </p:nvPr>
        </p:nvSpPr>
        <p:spPr>
          <a:xfrm>
            <a:off x="6448400" y="4162540"/>
            <a:ext cx="3730800" cy="1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5"/>
          <p:cNvSpPr txBox="1">
            <a:spLocks noGrp="1"/>
          </p:cNvSpPr>
          <p:nvPr>
            <p:ph type="title"/>
          </p:nvPr>
        </p:nvSpPr>
        <p:spPr>
          <a:xfrm>
            <a:off x="1872500" y="711533"/>
            <a:ext cx="8446800" cy="7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17058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8"/>
        <p:cNvGrpSpPr/>
        <p:nvPr/>
      </p:nvGrpSpPr>
      <p:grpSpPr>
        <a:xfrm>
          <a:off x="0" y="0"/>
          <a:ext cx="0" cy="0"/>
          <a:chOff x="0" y="0"/>
          <a:chExt cx="0" cy="0"/>
        </a:xfrm>
      </p:grpSpPr>
      <p:sp>
        <p:nvSpPr>
          <p:cNvPr id="119" name="Google Shape;119;p7"/>
          <p:cNvSpPr/>
          <p:nvPr/>
        </p:nvSpPr>
        <p:spPr>
          <a:xfrm>
            <a:off x="-2654122" y="26075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flipH="1">
            <a:off x="-4893100" y="4367700"/>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flipH="1">
            <a:off x="5534158" y="3116969"/>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flipH="1">
            <a:off x="5866219" y="3260583"/>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3" name="Google Shape;123;p7"/>
          <p:cNvGrpSpPr/>
          <p:nvPr/>
        </p:nvGrpSpPr>
        <p:grpSpPr>
          <a:xfrm>
            <a:off x="8642515" y="476065"/>
            <a:ext cx="653651" cy="474539"/>
            <a:chOff x="8787625" y="134475"/>
            <a:chExt cx="838586" cy="608799"/>
          </a:xfrm>
        </p:grpSpPr>
        <p:sp>
          <p:nvSpPr>
            <p:cNvPr id="124" name="Google Shape;124;p7"/>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7"/>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7"/>
          <p:cNvGrpSpPr/>
          <p:nvPr/>
        </p:nvGrpSpPr>
        <p:grpSpPr>
          <a:xfrm>
            <a:off x="7923717" y="1902887"/>
            <a:ext cx="653637" cy="811748"/>
            <a:chOff x="7376250" y="1989890"/>
            <a:chExt cx="490228" cy="608811"/>
          </a:xfrm>
        </p:grpSpPr>
        <p:sp>
          <p:nvSpPr>
            <p:cNvPr id="127" name="Google Shape;127;p7"/>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7"/>
          <p:cNvSpPr/>
          <p:nvPr/>
        </p:nvSpPr>
        <p:spPr>
          <a:xfrm>
            <a:off x="-477149" y="62085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 name="Google Shape;131;p7"/>
          <p:cNvGrpSpPr/>
          <p:nvPr/>
        </p:nvGrpSpPr>
        <p:grpSpPr>
          <a:xfrm>
            <a:off x="1105451" y="-392095"/>
            <a:ext cx="653637" cy="811748"/>
            <a:chOff x="7376250" y="1989890"/>
            <a:chExt cx="490228" cy="608811"/>
          </a:xfrm>
        </p:grpSpPr>
        <p:sp>
          <p:nvSpPr>
            <p:cNvPr id="132" name="Google Shape;132;p7"/>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7"/>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7"/>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7"/>
          <p:cNvSpPr/>
          <p:nvPr/>
        </p:nvSpPr>
        <p:spPr>
          <a:xfrm>
            <a:off x="10130667" y="5977868"/>
            <a:ext cx="2215708" cy="663665"/>
          </a:xfrm>
          <a:custGeom>
            <a:avLst/>
            <a:gdLst/>
            <a:ahLst/>
            <a:cxnLst/>
            <a:rect l="l" t="t" r="r" b="b"/>
            <a:pathLst>
              <a:path w="9949" h="2980" extrusionOk="0">
                <a:moveTo>
                  <a:pt x="4455" y="0"/>
                </a:moveTo>
                <a:cubicBezTo>
                  <a:pt x="4401" y="0"/>
                  <a:pt x="4360" y="3"/>
                  <a:pt x="4322" y="3"/>
                </a:cubicBezTo>
                <a:cubicBezTo>
                  <a:pt x="4168" y="22"/>
                  <a:pt x="4034" y="80"/>
                  <a:pt x="3880" y="118"/>
                </a:cubicBezTo>
                <a:cubicBezTo>
                  <a:pt x="3438" y="291"/>
                  <a:pt x="3016" y="579"/>
                  <a:pt x="2670" y="906"/>
                </a:cubicBezTo>
                <a:cubicBezTo>
                  <a:pt x="2478" y="1098"/>
                  <a:pt x="2286" y="1328"/>
                  <a:pt x="2132" y="1540"/>
                </a:cubicBezTo>
                <a:lnTo>
                  <a:pt x="1921" y="1904"/>
                </a:lnTo>
                <a:cubicBezTo>
                  <a:pt x="1902" y="1962"/>
                  <a:pt x="1844" y="2020"/>
                  <a:pt x="1825" y="2096"/>
                </a:cubicBezTo>
                <a:cubicBezTo>
                  <a:pt x="1710" y="1866"/>
                  <a:pt x="1556" y="1712"/>
                  <a:pt x="1345" y="1578"/>
                </a:cubicBezTo>
                <a:cubicBezTo>
                  <a:pt x="1239" y="1515"/>
                  <a:pt x="1122" y="1486"/>
                  <a:pt x="999" y="1486"/>
                </a:cubicBezTo>
                <a:cubicBezTo>
                  <a:pt x="899" y="1486"/>
                  <a:pt x="796" y="1505"/>
                  <a:pt x="692" y="1540"/>
                </a:cubicBezTo>
                <a:cubicBezTo>
                  <a:pt x="481" y="1616"/>
                  <a:pt x="289" y="1808"/>
                  <a:pt x="193" y="2000"/>
                </a:cubicBezTo>
                <a:cubicBezTo>
                  <a:pt x="39" y="2250"/>
                  <a:pt x="1" y="2596"/>
                  <a:pt x="39" y="2903"/>
                </a:cubicBezTo>
                <a:cubicBezTo>
                  <a:pt x="39" y="2961"/>
                  <a:pt x="78" y="2980"/>
                  <a:pt x="116" y="2980"/>
                </a:cubicBezTo>
                <a:cubicBezTo>
                  <a:pt x="154" y="2980"/>
                  <a:pt x="193" y="2961"/>
                  <a:pt x="193" y="2903"/>
                </a:cubicBezTo>
                <a:cubicBezTo>
                  <a:pt x="174" y="2769"/>
                  <a:pt x="174" y="2634"/>
                  <a:pt x="193" y="2500"/>
                </a:cubicBezTo>
                <a:lnTo>
                  <a:pt x="193" y="2519"/>
                </a:lnTo>
                <a:cubicBezTo>
                  <a:pt x="212" y="2404"/>
                  <a:pt x="231" y="2288"/>
                  <a:pt x="289" y="2192"/>
                </a:cubicBezTo>
                <a:lnTo>
                  <a:pt x="289" y="2212"/>
                </a:lnTo>
                <a:cubicBezTo>
                  <a:pt x="327" y="2116"/>
                  <a:pt x="366" y="2039"/>
                  <a:pt x="442" y="1962"/>
                </a:cubicBezTo>
                <a:lnTo>
                  <a:pt x="577" y="1828"/>
                </a:lnTo>
                <a:cubicBezTo>
                  <a:pt x="634" y="1770"/>
                  <a:pt x="673" y="1751"/>
                  <a:pt x="750" y="1732"/>
                </a:cubicBezTo>
                <a:cubicBezTo>
                  <a:pt x="788" y="1712"/>
                  <a:pt x="846" y="1712"/>
                  <a:pt x="923" y="1674"/>
                </a:cubicBezTo>
                <a:lnTo>
                  <a:pt x="1076" y="1674"/>
                </a:lnTo>
                <a:cubicBezTo>
                  <a:pt x="1134" y="1674"/>
                  <a:pt x="1191" y="1712"/>
                  <a:pt x="1249" y="1732"/>
                </a:cubicBezTo>
                <a:cubicBezTo>
                  <a:pt x="1287" y="1751"/>
                  <a:pt x="1345" y="1770"/>
                  <a:pt x="1403" y="1828"/>
                </a:cubicBezTo>
                <a:cubicBezTo>
                  <a:pt x="1460" y="1866"/>
                  <a:pt x="1537" y="1943"/>
                  <a:pt x="1595" y="2020"/>
                </a:cubicBezTo>
                <a:cubicBezTo>
                  <a:pt x="1652" y="2135"/>
                  <a:pt x="1729" y="2231"/>
                  <a:pt x="1787" y="2384"/>
                </a:cubicBezTo>
                <a:lnTo>
                  <a:pt x="1787" y="2404"/>
                </a:lnTo>
                <a:cubicBezTo>
                  <a:pt x="1806" y="2423"/>
                  <a:pt x="1806" y="2442"/>
                  <a:pt x="1844" y="2481"/>
                </a:cubicBezTo>
                <a:cubicBezTo>
                  <a:pt x="1902" y="2481"/>
                  <a:pt x="1940" y="2481"/>
                  <a:pt x="1979" y="2423"/>
                </a:cubicBezTo>
                <a:cubicBezTo>
                  <a:pt x="2036" y="2288"/>
                  <a:pt x="2113" y="2154"/>
                  <a:pt x="2190" y="2020"/>
                </a:cubicBezTo>
                <a:cubicBezTo>
                  <a:pt x="2267" y="1904"/>
                  <a:pt x="2324" y="1770"/>
                  <a:pt x="2420" y="1655"/>
                </a:cubicBezTo>
                <a:cubicBezTo>
                  <a:pt x="2612" y="1386"/>
                  <a:pt x="2862" y="1155"/>
                  <a:pt x="3112" y="963"/>
                </a:cubicBezTo>
                <a:cubicBezTo>
                  <a:pt x="3112" y="963"/>
                  <a:pt x="3150" y="963"/>
                  <a:pt x="3150" y="944"/>
                </a:cubicBezTo>
                <a:cubicBezTo>
                  <a:pt x="3381" y="771"/>
                  <a:pt x="3630" y="599"/>
                  <a:pt x="3899" y="503"/>
                </a:cubicBezTo>
                <a:cubicBezTo>
                  <a:pt x="4091" y="426"/>
                  <a:pt x="4283" y="368"/>
                  <a:pt x="4475" y="330"/>
                </a:cubicBezTo>
                <a:cubicBezTo>
                  <a:pt x="4533" y="320"/>
                  <a:pt x="4586" y="315"/>
                  <a:pt x="4638" y="315"/>
                </a:cubicBezTo>
                <a:cubicBezTo>
                  <a:pt x="4691" y="315"/>
                  <a:pt x="4744" y="320"/>
                  <a:pt x="4802" y="330"/>
                </a:cubicBezTo>
                <a:cubicBezTo>
                  <a:pt x="4878" y="330"/>
                  <a:pt x="4955" y="368"/>
                  <a:pt x="5013" y="387"/>
                </a:cubicBezTo>
                <a:cubicBezTo>
                  <a:pt x="5070" y="407"/>
                  <a:pt x="5090" y="426"/>
                  <a:pt x="5128" y="464"/>
                </a:cubicBezTo>
                <a:cubicBezTo>
                  <a:pt x="5167" y="483"/>
                  <a:pt x="5205" y="503"/>
                  <a:pt x="5224" y="560"/>
                </a:cubicBezTo>
                <a:cubicBezTo>
                  <a:pt x="5263" y="599"/>
                  <a:pt x="5282" y="656"/>
                  <a:pt x="5301" y="675"/>
                </a:cubicBezTo>
                <a:cubicBezTo>
                  <a:pt x="5320" y="752"/>
                  <a:pt x="5359" y="810"/>
                  <a:pt x="5359" y="887"/>
                </a:cubicBezTo>
                <a:cubicBezTo>
                  <a:pt x="5378" y="1040"/>
                  <a:pt x="5359" y="1175"/>
                  <a:pt x="5359" y="1328"/>
                </a:cubicBezTo>
                <a:cubicBezTo>
                  <a:pt x="5301" y="1616"/>
                  <a:pt x="5205" y="1904"/>
                  <a:pt x="5090" y="2192"/>
                </a:cubicBezTo>
                <a:cubicBezTo>
                  <a:pt x="5070" y="2250"/>
                  <a:pt x="5013" y="2327"/>
                  <a:pt x="4994" y="2404"/>
                </a:cubicBezTo>
                <a:cubicBezTo>
                  <a:pt x="4974" y="2423"/>
                  <a:pt x="4974" y="2481"/>
                  <a:pt x="4974" y="2500"/>
                </a:cubicBezTo>
                <a:cubicBezTo>
                  <a:pt x="4974" y="2538"/>
                  <a:pt x="4994" y="2615"/>
                  <a:pt x="5032" y="2634"/>
                </a:cubicBezTo>
                <a:cubicBezTo>
                  <a:pt x="5077" y="2679"/>
                  <a:pt x="5129" y="2698"/>
                  <a:pt x="5183" y="2698"/>
                </a:cubicBezTo>
                <a:cubicBezTo>
                  <a:pt x="5221" y="2698"/>
                  <a:pt x="5261" y="2688"/>
                  <a:pt x="5301" y="2673"/>
                </a:cubicBezTo>
                <a:cubicBezTo>
                  <a:pt x="5474" y="2577"/>
                  <a:pt x="5608" y="2500"/>
                  <a:pt x="5781" y="2423"/>
                </a:cubicBezTo>
                <a:cubicBezTo>
                  <a:pt x="5877" y="2384"/>
                  <a:pt x="5954" y="2346"/>
                  <a:pt x="6050" y="2308"/>
                </a:cubicBezTo>
                <a:lnTo>
                  <a:pt x="6069" y="2308"/>
                </a:lnTo>
                <a:cubicBezTo>
                  <a:pt x="6069" y="2308"/>
                  <a:pt x="6107" y="2308"/>
                  <a:pt x="6107" y="2288"/>
                </a:cubicBezTo>
                <a:cubicBezTo>
                  <a:pt x="6530" y="2096"/>
                  <a:pt x="6991" y="1962"/>
                  <a:pt x="7471" y="1904"/>
                </a:cubicBezTo>
                <a:cubicBezTo>
                  <a:pt x="7586" y="1885"/>
                  <a:pt x="7706" y="1876"/>
                  <a:pt x="7826" y="1876"/>
                </a:cubicBezTo>
                <a:cubicBezTo>
                  <a:pt x="7946" y="1876"/>
                  <a:pt x="8066" y="1885"/>
                  <a:pt x="8181" y="1904"/>
                </a:cubicBezTo>
                <a:cubicBezTo>
                  <a:pt x="8354" y="1924"/>
                  <a:pt x="8527" y="1962"/>
                  <a:pt x="8700" y="2020"/>
                </a:cubicBezTo>
                <a:cubicBezTo>
                  <a:pt x="8815" y="2058"/>
                  <a:pt x="8930" y="2135"/>
                  <a:pt x="9046" y="2231"/>
                </a:cubicBezTo>
                <a:cubicBezTo>
                  <a:pt x="9142" y="2327"/>
                  <a:pt x="9238" y="2404"/>
                  <a:pt x="9334" y="2519"/>
                </a:cubicBezTo>
                <a:cubicBezTo>
                  <a:pt x="9372" y="2577"/>
                  <a:pt x="9391" y="2596"/>
                  <a:pt x="9411" y="2634"/>
                </a:cubicBezTo>
                <a:cubicBezTo>
                  <a:pt x="9468" y="2692"/>
                  <a:pt x="9507" y="2730"/>
                  <a:pt x="9583" y="2769"/>
                </a:cubicBezTo>
                <a:cubicBezTo>
                  <a:pt x="9604" y="2774"/>
                  <a:pt x="9623" y="2776"/>
                  <a:pt x="9642" y="2776"/>
                </a:cubicBezTo>
                <a:cubicBezTo>
                  <a:pt x="9692" y="2776"/>
                  <a:pt x="9738" y="2758"/>
                  <a:pt x="9795" y="2730"/>
                </a:cubicBezTo>
                <a:cubicBezTo>
                  <a:pt x="9833" y="2711"/>
                  <a:pt x="9891" y="2634"/>
                  <a:pt x="9910" y="2577"/>
                </a:cubicBezTo>
                <a:cubicBezTo>
                  <a:pt x="9948" y="2500"/>
                  <a:pt x="9948" y="2423"/>
                  <a:pt x="9891" y="2346"/>
                </a:cubicBezTo>
                <a:cubicBezTo>
                  <a:pt x="9737" y="2154"/>
                  <a:pt x="9603" y="2000"/>
                  <a:pt x="9430" y="1847"/>
                </a:cubicBezTo>
                <a:cubicBezTo>
                  <a:pt x="9334" y="1770"/>
                  <a:pt x="9276" y="1732"/>
                  <a:pt x="9161" y="1655"/>
                </a:cubicBezTo>
                <a:cubicBezTo>
                  <a:pt x="9084" y="1616"/>
                  <a:pt x="8950" y="1559"/>
                  <a:pt x="8854" y="1520"/>
                </a:cubicBezTo>
                <a:cubicBezTo>
                  <a:pt x="8662" y="1444"/>
                  <a:pt x="8450" y="1386"/>
                  <a:pt x="8239" y="1367"/>
                </a:cubicBezTo>
                <a:cubicBezTo>
                  <a:pt x="8124" y="1357"/>
                  <a:pt x="8013" y="1352"/>
                  <a:pt x="7905" y="1352"/>
                </a:cubicBezTo>
                <a:cubicBezTo>
                  <a:pt x="7797" y="1352"/>
                  <a:pt x="7692" y="1357"/>
                  <a:pt x="7586" y="1367"/>
                </a:cubicBezTo>
                <a:cubicBezTo>
                  <a:pt x="7144" y="1424"/>
                  <a:pt x="6722" y="1540"/>
                  <a:pt x="6280" y="1712"/>
                </a:cubicBezTo>
                <a:cubicBezTo>
                  <a:pt x="6069" y="1770"/>
                  <a:pt x="5877" y="1866"/>
                  <a:pt x="5685" y="1962"/>
                </a:cubicBezTo>
                <a:cubicBezTo>
                  <a:pt x="5685" y="1962"/>
                  <a:pt x="5680" y="1962"/>
                  <a:pt x="5675" y="1967"/>
                </a:cubicBezTo>
                <a:lnTo>
                  <a:pt x="5675" y="1967"/>
                </a:lnTo>
                <a:cubicBezTo>
                  <a:pt x="5747" y="1709"/>
                  <a:pt x="5802" y="1452"/>
                  <a:pt x="5839" y="1194"/>
                </a:cubicBezTo>
                <a:cubicBezTo>
                  <a:pt x="5839" y="1040"/>
                  <a:pt x="5839" y="867"/>
                  <a:pt x="5781" y="714"/>
                </a:cubicBezTo>
                <a:cubicBezTo>
                  <a:pt x="5762" y="656"/>
                  <a:pt x="5743" y="579"/>
                  <a:pt x="5704" y="522"/>
                </a:cubicBezTo>
                <a:cubicBezTo>
                  <a:pt x="5685" y="464"/>
                  <a:pt x="5647" y="407"/>
                  <a:pt x="5589" y="368"/>
                </a:cubicBezTo>
                <a:cubicBezTo>
                  <a:pt x="5512" y="272"/>
                  <a:pt x="5416" y="195"/>
                  <a:pt x="5301" y="138"/>
                </a:cubicBezTo>
                <a:cubicBezTo>
                  <a:pt x="5186" y="80"/>
                  <a:pt x="5032" y="42"/>
                  <a:pt x="4917" y="42"/>
                </a:cubicBezTo>
                <a:lnTo>
                  <a:pt x="4802" y="42"/>
                </a:lnTo>
                <a:cubicBezTo>
                  <a:pt x="4640" y="7"/>
                  <a:pt x="4534" y="0"/>
                  <a:pt x="445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7"/>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 name="Google Shape;137;p7"/>
          <p:cNvSpPr txBox="1">
            <a:spLocks noGrp="1"/>
          </p:cNvSpPr>
          <p:nvPr>
            <p:ph type="body" idx="1"/>
          </p:nvPr>
        </p:nvSpPr>
        <p:spPr>
          <a:xfrm>
            <a:off x="960000" y="2038667"/>
            <a:ext cx="6236400" cy="37120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rgbClr val="595959"/>
              </a:buClr>
              <a:buSzPts val="1000"/>
              <a:buFont typeface="Anaheim"/>
              <a:buChar char="●"/>
              <a:defRPr sz="2133">
                <a:solidFill>
                  <a:schemeClr val="dk1"/>
                </a:solidFill>
              </a:defRPr>
            </a:lvl1pPr>
            <a:lvl2pPr marL="1219170" lvl="1" indent="-423323" rtl="0">
              <a:lnSpc>
                <a:spcPct val="115000"/>
              </a:lnSpc>
              <a:spcBef>
                <a:spcPts val="0"/>
              </a:spcBef>
              <a:spcAft>
                <a:spcPts val="0"/>
              </a:spcAft>
              <a:buClr>
                <a:srgbClr val="595959"/>
              </a:buClr>
              <a:buSzPts val="1400"/>
              <a:buFont typeface="Anaheim"/>
              <a:buChar char="○"/>
              <a:defRPr>
                <a:solidFill>
                  <a:schemeClr val="dk1"/>
                </a:solidFill>
              </a:defRPr>
            </a:lvl2pPr>
            <a:lvl3pPr marL="1828754" lvl="2" indent="-423323" rtl="0">
              <a:lnSpc>
                <a:spcPct val="115000"/>
              </a:lnSpc>
              <a:spcBef>
                <a:spcPts val="0"/>
              </a:spcBef>
              <a:spcAft>
                <a:spcPts val="0"/>
              </a:spcAft>
              <a:buClr>
                <a:srgbClr val="595959"/>
              </a:buClr>
              <a:buSzPts val="1400"/>
              <a:buFont typeface="Anaheim"/>
              <a:buChar char="■"/>
              <a:defRPr>
                <a:solidFill>
                  <a:schemeClr val="dk1"/>
                </a:solidFill>
              </a:defRPr>
            </a:lvl3pPr>
            <a:lvl4pPr marL="2438339" lvl="3" indent="-423323" rtl="0">
              <a:lnSpc>
                <a:spcPct val="115000"/>
              </a:lnSpc>
              <a:spcBef>
                <a:spcPts val="0"/>
              </a:spcBef>
              <a:spcAft>
                <a:spcPts val="0"/>
              </a:spcAft>
              <a:buClr>
                <a:srgbClr val="595959"/>
              </a:buClr>
              <a:buSzPts val="1400"/>
              <a:buFont typeface="Anaheim"/>
              <a:buChar char="●"/>
              <a:defRPr>
                <a:solidFill>
                  <a:schemeClr val="dk1"/>
                </a:solidFill>
              </a:defRPr>
            </a:lvl4pPr>
            <a:lvl5pPr marL="3047924" lvl="4" indent="-423323" rtl="0">
              <a:lnSpc>
                <a:spcPct val="115000"/>
              </a:lnSpc>
              <a:spcBef>
                <a:spcPts val="0"/>
              </a:spcBef>
              <a:spcAft>
                <a:spcPts val="0"/>
              </a:spcAft>
              <a:buClr>
                <a:srgbClr val="595959"/>
              </a:buClr>
              <a:buSzPts val="1400"/>
              <a:buFont typeface="Anaheim"/>
              <a:buChar char="○"/>
              <a:defRPr>
                <a:solidFill>
                  <a:schemeClr val="dk1"/>
                </a:solidFill>
              </a:defRPr>
            </a:lvl5pPr>
            <a:lvl6pPr marL="3657509" lvl="5" indent="-423323" rtl="0">
              <a:lnSpc>
                <a:spcPct val="115000"/>
              </a:lnSpc>
              <a:spcBef>
                <a:spcPts val="0"/>
              </a:spcBef>
              <a:spcAft>
                <a:spcPts val="0"/>
              </a:spcAft>
              <a:buClr>
                <a:srgbClr val="595959"/>
              </a:buClr>
              <a:buSzPts val="1400"/>
              <a:buFont typeface="Anaheim"/>
              <a:buChar char="■"/>
              <a:defRPr>
                <a:solidFill>
                  <a:schemeClr val="dk1"/>
                </a:solidFill>
              </a:defRPr>
            </a:lvl6pPr>
            <a:lvl7pPr marL="4267093" lvl="6" indent="-423323" rtl="0">
              <a:lnSpc>
                <a:spcPct val="115000"/>
              </a:lnSpc>
              <a:spcBef>
                <a:spcPts val="0"/>
              </a:spcBef>
              <a:spcAft>
                <a:spcPts val="0"/>
              </a:spcAft>
              <a:buClr>
                <a:srgbClr val="595959"/>
              </a:buClr>
              <a:buSzPts val="1400"/>
              <a:buFont typeface="Anaheim"/>
              <a:buChar char="●"/>
              <a:defRPr>
                <a:solidFill>
                  <a:schemeClr val="dk1"/>
                </a:solidFill>
              </a:defRPr>
            </a:lvl7pPr>
            <a:lvl8pPr marL="4876678" lvl="7" indent="-423323" rtl="0">
              <a:lnSpc>
                <a:spcPct val="115000"/>
              </a:lnSpc>
              <a:spcBef>
                <a:spcPts val="0"/>
              </a:spcBef>
              <a:spcAft>
                <a:spcPts val="0"/>
              </a:spcAft>
              <a:buClr>
                <a:srgbClr val="595959"/>
              </a:buClr>
              <a:buSzPts val="1400"/>
              <a:buFont typeface="Anaheim"/>
              <a:buChar char="○"/>
              <a:defRPr>
                <a:solidFill>
                  <a:schemeClr val="dk1"/>
                </a:solidFill>
              </a:defRPr>
            </a:lvl8pPr>
            <a:lvl9pPr marL="5486263" lvl="8" indent="-423323" rtl="0">
              <a:lnSpc>
                <a:spcPct val="115000"/>
              </a:lnSpc>
              <a:spcBef>
                <a:spcPts val="0"/>
              </a:spcBef>
              <a:spcAft>
                <a:spcPts val="0"/>
              </a:spcAft>
              <a:buClr>
                <a:srgbClr val="595959"/>
              </a:buClr>
              <a:buSzPts val="1400"/>
              <a:buFont typeface="Anaheim"/>
              <a:buChar char="■"/>
              <a:defRPr>
                <a:solidFill>
                  <a:schemeClr val="dk1"/>
                </a:solidFill>
              </a:defRPr>
            </a:lvl9pPr>
          </a:lstStyle>
          <a:p>
            <a:endParaRPr/>
          </a:p>
        </p:txBody>
      </p:sp>
    </p:spTree>
    <p:extLst>
      <p:ext uri="{BB962C8B-B14F-4D97-AF65-F5344CB8AC3E}">
        <p14:creationId xmlns:p14="http://schemas.microsoft.com/office/powerpoint/2010/main" val="3347486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8"/>
        <p:cNvGrpSpPr/>
        <p:nvPr/>
      </p:nvGrpSpPr>
      <p:grpSpPr>
        <a:xfrm>
          <a:off x="0" y="0"/>
          <a:ext cx="0" cy="0"/>
          <a:chOff x="0" y="0"/>
          <a:chExt cx="0" cy="0"/>
        </a:xfrm>
      </p:grpSpPr>
      <p:grpSp>
        <p:nvGrpSpPr>
          <p:cNvPr id="139" name="Google Shape;139;p8"/>
          <p:cNvGrpSpPr/>
          <p:nvPr/>
        </p:nvGrpSpPr>
        <p:grpSpPr>
          <a:xfrm flipH="1">
            <a:off x="303258" y="2662955"/>
            <a:ext cx="893999" cy="584699"/>
            <a:chOff x="7555450" y="377766"/>
            <a:chExt cx="670499" cy="438524"/>
          </a:xfrm>
        </p:grpSpPr>
        <p:sp>
          <p:nvSpPr>
            <p:cNvPr id="140" name="Google Shape;140;p8"/>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 name="Google Shape;143;p8"/>
          <p:cNvGrpSpPr/>
          <p:nvPr/>
        </p:nvGrpSpPr>
        <p:grpSpPr>
          <a:xfrm>
            <a:off x="5725267" y="5489654"/>
            <a:ext cx="653637" cy="811748"/>
            <a:chOff x="7376250" y="1989890"/>
            <a:chExt cx="490228" cy="608811"/>
          </a:xfrm>
        </p:grpSpPr>
        <p:sp>
          <p:nvSpPr>
            <p:cNvPr id="144" name="Google Shape;144;p8"/>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8"/>
          <p:cNvGrpSpPr/>
          <p:nvPr/>
        </p:nvGrpSpPr>
        <p:grpSpPr>
          <a:xfrm rot="-784911">
            <a:off x="10644059" y="1855914"/>
            <a:ext cx="1487932" cy="2317689"/>
            <a:chOff x="8424000" y="2335625"/>
            <a:chExt cx="981301" cy="1528532"/>
          </a:xfrm>
        </p:grpSpPr>
        <p:sp>
          <p:nvSpPr>
            <p:cNvPr id="148" name="Google Shape;148;p8"/>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8"/>
          <p:cNvSpPr/>
          <p:nvPr/>
        </p:nvSpPr>
        <p:spPr>
          <a:xfrm flipH="1">
            <a:off x="5525719" y="3504735"/>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8"/>
          <p:cNvSpPr/>
          <p:nvPr/>
        </p:nvSpPr>
        <p:spPr>
          <a:xfrm flipH="1">
            <a:off x="5857780" y="3648350"/>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 name="Google Shape;158;p8"/>
          <p:cNvGrpSpPr/>
          <p:nvPr/>
        </p:nvGrpSpPr>
        <p:grpSpPr>
          <a:xfrm flipH="1">
            <a:off x="11119803" y="626238"/>
            <a:ext cx="653637" cy="811748"/>
            <a:chOff x="7376250" y="1989890"/>
            <a:chExt cx="490228" cy="608811"/>
          </a:xfrm>
        </p:grpSpPr>
        <p:sp>
          <p:nvSpPr>
            <p:cNvPr id="159" name="Google Shape;159;p8"/>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8"/>
          <p:cNvSpPr txBox="1">
            <a:spLocks noGrp="1"/>
          </p:cNvSpPr>
          <p:nvPr>
            <p:ph type="title"/>
          </p:nvPr>
        </p:nvSpPr>
        <p:spPr>
          <a:xfrm>
            <a:off x="2510500" y="1438000"/>
            <a:ext cx="6893200" cy="3372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r">
              <a:spcBef>
                <a:spcPts val="0"/>
              </a:spcBef>
              <a:spcAft>
                <a:spcPts val="0"/>
              </a:spcAft>
              <a:buSzPts val="6000"/>
              <a:buNone/>
              <a:defRPr sz="96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402149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3"/>
        <p:cNvGrpSpPr/>
        <p:nvPr/>
      </p:nvGrpSpPr>
      <p:grpSpPr>
        <a:xfrm>
          <a:off x="0" y="0"/>
          <a:ext cx="0" cy="0"/>
          <a:chOff x="0" y="0"/>
          <a:chExt cx="0" cy="0"/>
        </a:xfrm>
      </p:grpSpPr>
      <p:sp>
        <p:nvSpPr>
          <p:cNvPr id="164" name="Google Shape;164;p9"/>
          <p:cNvSpPr/>
          <p:nvPr/>
        </p:nvSpPr>
        <p:spPr>
          <a:xfrm>
            <a:off x="-307567" y="4928634"/>
            <a:ext cx="14583699" cy="3322980"/>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9"/>
          <p:cNvSpPr/>
          <p:nvPr/>
        </p:nvSpPr>
        <p:spPr>
          <a:xfrm rot="10800000">
            <a:off x="-3037019" y="-3235731"/>
            <a:ext cx="16884820" cy="543406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9"/>
          <p:cNvGrpSpPr/>
          <p:nvPr/>
        </p:nvGrpSpPr>
        <p:grpSpPr>
          <a:xfrm flipH="1">
            <a:off x="7703656" y="6211634"/>
            <a:ext cx="743789" cy="375535"/>
            <a:chOff x="2855620" y="1802395"/>
            <a:chExt cx="249884" cy="126165"/>
          </a:xfrm>
        </p:grpSpPr>
        <p:sp>
          <p:nvSpPr>
            <p:cNvPr id="167" name="Google Shape;167;p9"/>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9"/>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9"/>
          <p:cNvGrpSpPr/>
          <p:nvPr/>
        </p:nvGrpSpPr>
        <p:grpSpPr>
          <a:xfrm flipH="1">
            <a:off x="2737495" y="5985903"/>
            <a:ext cx="797141" cy="601263"/>
            <a:chOff x="2533682" y="3720159"/>
            <a:chExt cx="248847" cy="187691"/>
          </a:xfrm>
        </p:grpSpPr>
        <p:sp>
          <p:nvSpPr>
            <p:cNvPr id="170" name="Google Shape;170;p9"/>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9"/>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 name="Google Shape;173;p9"/>
          <p:cNvGrpSpPr/>
          <p:nvPr/>
        </p:nvGrpSpPr>
        <p:grpSpPr>
          <a:xfrm rot="7492537" flipH="1">
            <a:off x="5493622" y="954855"/>
            <a:ext cx="894004" cy="584703"/>
            <a:chOff x="7555450" y="377766"/>
            <a:chExt cx="670499" cy="438524"/>
          </a:xfrm>
        </p:grpSpPr>
        <p:sp>
          <p:nvSpPr>
            <p:cNvPr id="174" name="Google Shape;174;p9"/>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9"/>
          <p:cNvSpPr/>
          <p:nvPr/>
        </p:nvSpPr>
        <p:spPr>
          <a:xfrm>
            <a:off x="8834135" y="193930"/>
            <a:ext cx="1210123" cy="601276"/>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9"/>
          <p:cNvSpPr txBox="1">
            <a:spLocks noGrp="1"/>
          </p:cNvSpPr>
          <p:nvPr>
            <p:ph type="title"/>
          </p:nvPr>
        </p:nvSpPr>
        <p:spPr>
          <a:xfrm>
            <a:off x="2399133" y="1938533"/>
            <a:ext cx="7393600" cy="1122400"/>
          </a:xfrm>
          <a:prstGeom prst="rect">
            <a:avLst/>
          </a:prstGeom>
          <a:effectLst>
            <a:outerShdw dist="47625"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9" name="Google Shape;179;p9"/>
          <p:cNvSpPr txBox="1">
            <a:spLocks noGrp="1"/>
          </p:cNvSpPr>
          <p:nvPr>
            <p:ph type="subTitle" idx="1"/>
          </p:nvPr>
        </p:nvSpPr>
        <p:spPr>
          <a:xfrm>
            <a:off x="2399667" y="3043767"/>
            <a:ext cx="7393200" cy="1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50499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270063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16490544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2"/>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8"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ts val="1333"/>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319530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7"/>
        <p:cNvGrpSpPr/>
        <p:nvPr/>
      </p:nvGrpSpPr>
      <p:grpSpPr>
        <a:xfrm>
          <a:off x="0" y="0"/>
          <a:ext cx="0" cy="0"/>
          <a:chOff x="0" y="0"/>
          <a:chExt cx="0" cy="0"/>
        </a:xfrm>
      </p:grpSpPr>
      <p:grpSp>
        <p:nvGrpSpPr>
          <p:cNvPr id="358" name="Google Shape;358;p22"/>
          <p:cNvGrpSpPr/>
          <p:nvPr/>
        </p:nvGrpSpPr>
        <p:grpSpPr>
          <a:xfrm>
            <a:off x="10697934" y="1482921"/>
            <a:ext cx="893999" cy="584699"/>
            <a:chOff x="7555450" y="377766"/>
            <a:chExt cx="670499" cy="438524"/>
          </a:xfrm>
        </p:grpSpPr>
        <p:sp>
          <p:nvSpPr>
            <p:cNvPr id="359" name="Google Shape;359;p22"/>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2"/>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2"/>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2" name="Google Shape;362;p22"/>
          <p:cNvSpPr/>
          <p:nvPr/>
        </p:nvSpPr>
        <p:spPr>
          <a:xfrm>
            <a:off x="-2917656" y="24308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22"/>
          <p:cNvSpPr/>
          <p:nvPr/>
        </p:nvSpPr>
        <p:spPr>
          <a:xfrm flipH="1">
            <a:off x="-1624567" y="47056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22"/>
          <p:cNvSpPr/>
          <p:nvPr/>
        </p:nvSpPr>
        <p:spPr>
          <a:xfrm>
            <a:off x="1825290" y="5681068"/>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2"/>
          <p:cNvSpPr/>
          <p:nvPr/>
        </p:nvSpPr>
        <p:spPr>
          <a:xfrm>
            <a:off x="10842995" y="3556934"/>
            <a:ext cx="1579603" cy="474564"/>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2"/>
          <p:cNvSpPr txBox="1">
            <a:spLocks noGrp="1"/>
          </p:cNvSpPr>
          <p:nvPr>
            <p:ph type="title"/>
          </p:nvPr>
        </p:nvSpPr>
        <p:spPr>
          <a:xfrm>
            <a:off x="4390900" y="2081451"/>
            <a:ext cx="2910400" cy="474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67" name="Google Shape;367;p22"/>
          <p:cNvSpPr txBox="1">
            <a:spLocks noGrp="1"/>
          </p:cNvSpPr>
          <p:nvPr>
            <p:ph type="subTitle" idx="1"/>
          </p:nvPr>
        </p:nvSpPr>
        <p:spPr>
          <a:xfrm>
            <a:off x="4390900" y="2433600"/>
            <a:ext cx="5838800" cy="84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8" name="Google Shape;368;p22"/>
          <p:cNvSpPr txBox="1">
            <a:spLocks noGrp="1"/>
          </p:cNvSpPr>
          <p:nvPr>
            <p:ph type="title" idx="2"/>
          </p:nvPr>
        </p:nvSpPr>
        <p:spPr>
          <a:xfrm>
            <a:off x="4390900" y="3430167"/>
            <a:ext cx="2910400" cy="474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69" name="Google Shape;369;p22"/>
          <p:cNvSpPr txBox="1">
            <a:spLocks noGrp="1"/>
          </p:cNvSpPr>
          <p:nvPr>
            <p:ph type="subTitle" idx="3"/>
          </p:nvPr>
        </p:nvSpPr>
        <p:spPr>
          <a:xfrm>
            <a:off x="4390900" y="3792787"/>
            <a:ext cx="58388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0" name="Google Shape;370;p22"/>
          <p:cNvSpPr txBox="1">
            <a:spLocks noGrp="1"/>
          </p:cNvSpPr>
          <p:nvPr>
            <p:ph type="title" idx="4"/>
          </p:nvPr>
        </p:nvSpPr>
        <p:spPr>
          <a:xfrm>
            <a:off x="4390900" y="4778851"/>
            <a:ext cx="2910400" cy="474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1" name="Google Shape;371;p22"/>
          <p:cNvSpPr txBox="1">
            <a:spLocks noGrp="1"/>
          </p:cNvSpPr>
          <p:nvPr>
            <p:ph type="subTitle" idx="5"/>
          </p:nvPr>
        </p:nvSpPr>
        <p:spPr>
          <a:xfrm>
            <a:off x="4390900" y="5141431"/>
            <a:ext cx="58388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2" name="Google Shape;372;p22"/>
          <p:cNvSpPr txBox="1">
            <a:spLocks noGrp="1"/>
          </p:cNvSpPr>
          <p:nvPr>
            <p:ph type="title" idx="6"/>
          </p:nvPr>
        </p:nvSpPr>
        <p:spPr>
          <a:xfrm>
            <a:off x="2340367" y="719333"/>
            <a:ext cx="7511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14427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88"/>
        <p:cNvGrpSpPr/>
        <p:nvPr/>
      </p:nvGrpSpPr>
      <p:grpSpPr>
        <a:xfrm>
          <a:off x="0" y="0"/>
          <a:ext cx="0" cy="0"/>
          <a:chOff x="0" y="0"/>
          <a:chExt cx="0" cy="0"/>
        </a:xfrm>
      </p:grpSpPr>
      <p:sp>
        <p:nvSpPr>
          <p:cNvPr id="389" name="Google Shape;389;p24"/>
          <p:cNvSpPr/>
          <p:nvPr/>
        </p:nvSpPr>
        <p:spPr>
          <a:xfrm>
            <a:off x="-4395989" y="17046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4"/>
          <p:cNvSpPr/>
          <p:nvPr/>
        </p:nvSpPr>
        <p:spPr>
          <a:xfrm flipH="1">
            <a:off x="-2005812" y="4314267"/>
            <a:ext cx="15634045"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1" name="Google Shape;391;p24"/>
          <p:cNvGrpSpPr/>
          <p:nvPr/>
        </p:nvGrpSpPr>
        <p:grpSpPr>
          <a:xfrm>
            <a:off x="10226015" y="402399"/>
            <a:ext cx="653651" cy="474539"/>
            <a:chOff x="8787625" y="134475"/>
            <a:chExt cx="838586" cy="608799"/>
          </a:xfrm>
        </p:grpSpPr>
        <p:sp>
          <p:nvSpPr>
            <p:cNvPr id="392" name="Google Shape;392;p24"/>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4" name="Google Shape;394;p24"/>
          <p:cNvGrpSpPr/>
          <p:nvPr/>
        </p:nvGrpSpPr>
        <p:grpSpPr>
          <a:xfrm>
            <a:off x="10985151" y="2620721"/>
            <a:ext cx="653637" cy="811748"/>
            <a:chOff x="7376250" y="1989890"/>
            <a:chExt cx="490228" cy="608811"/>
          </a:xfrm>
        </p:grpSpPr>
        <p:sp>
          <p:nvSpPr>
            <p:cNvPr id="395" name="Google Shape;395;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8" name="Google Shape;398;p24"/>
          <p:cNvSpPr/>
          <p:nvPr/>
        </p:nvSpPr>
        <p:spPr>
          <a:xfrm>
            <a:off x="716968" y="77428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9" name="Google Shape;399;p24"/>
          <p:cNvGrpSpPr/>
          <p:nvPr/>
        </p:nvGrpSpPr>
        <p:grpSpPr>
          <a:xfrm>
            <a:off x="8707784" y="1353605"/>
            <a:ext cx="653637" cy="811748"/>
            <a:chOff x="7376250" y="1989890"/>
            <a:chExt cx="490228" cy="608811"/>
          </a:xfrm>
        </p:grpSpPr>
        <p:sp>
          <p:nvSpPr>
            <p:cNvPr id="400" name="Google Shape;400;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3" name="Google Shape;403;p24"/>
          <p:cNvSpPr txBox="1">
            <a:spLocks noGrp="1"/>
          </p:cNvSpPr>
          <p:nvPr>
            <p:ph type="title"/>
          </p:nvPr>
        </p:nvSpPr>
        <p:spPr>
          <a:xfrm>
            <a:off x="1289700" y="2040600"/>
            <a:ext cx="3040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4" name="Google Shape;404;p24"/>
          <p:cNvSpPr txBox="1">
            <a:spLocks noGrp="1"/>
          </p:cNvSpPr>
          <p:nvPr>
            <p:ph type="subTitle" idx="1"/>
          </p:nvPr>
        </p:nvSpPr>
        <p:spPr>
          <a:xfrm>
            <a:off x="1289700" y="2619433"/>
            <a:ext cx="3040800" cy="8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5" name="Google Shape;405;p24"/>
          <p:cNvSpPr txBox="1">
            <a:spLocks noGrp="1"/>
          </p:cNvSpPr>
          <p:nvPr>
            <p:ph type="title" idx="2"/>
          </p:nvPr>
        </p:nvSpPr>
        <p:spPr>
          <a:xfrm>
            <a:off x="7861467" y="2040600"/>
            <a:ext cx="3040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6" name="Google Shape;406;p24"/>
          <p:cNvSpPr txBox="1">
            <a:spLocks noGrp="1"/>
          </p:cNvSpPr>
          <p:nvPr>
            <p:ph type="subTitle" idx="3"/>
          </p:nvPr>
        </p:nvSpPr>
        <p:spPr>
          <a:xfrm>
            <a:off x="7861400" y="2619433"/>
            <a:ext cx="3040800" cy="87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7" name="Google Shape;407;p24"/>
          <p:cNvSpPr txBox="1">
            <a:spLocks noGrp="1"/>
          </p:cNvSpPr>
          <p:nvPr>
            <p:ph type="title" idx="4"/>
          </p:nvPr>
        </p:nvSpPr>
        <p:spPr>
          <a:xfrm>
            <a:off x="1289700" y="3951800"/>
            <a:ext cx="3040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8" name="Google Shape;408;p24"/>
          <p:cNvSpPr txBox="1">
            <a:spLocks noGrp="1"/>
          </p:cNvSpPr>
          <p:nvPr>
            <p:ph type="subTitle" idx="5"/>
          </p:nvPr>
        </p:nvSpPr>
        <p:spPr>
          <a:xfrm>
            <a:off x="1289700" y="4530633"/>
            <a:ext cx="3040800" cy="8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9" name="Google Shape;409;p24"/>
          <p:cNvSpPr txBox="1">
            <a:spLocks noGrp="1"/>
          </p:cNvSpPr>
          <p:nvPr>
            <p:ph type="title" idx="6"/>
          </p:nvPr>
        </p:nvSpPr>
        <p:spPr>
          <a:xfrm>
            <a:off x="7861467" y="3951800"/>
            <a:ext cx="3040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0" name="Google Shape;410;p24"/>
          <p:cNvSpPr txBox="1">
            <a:spLocks noGrp="1"/>
          </p:cNvSpPr>
          <p:nvPr>
            <p:ph type="subTitle" idx="7"/>
          </p:nvPr>
        </p:nvSpPr>
        <p:spPr>
          <a:xfrm>
            <a:off x="7861400" y="4530633"/>
            <a:ext cx="3040800" cy="87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 name="Google Shape;411;p24"/>
          <p:cNvSpPr txBox="1">
            <a:spLocks noGrp="1"/>
          </p:cNvSpPr>
          <p:nvPr>
            <p:ph type="title" idx="8"/>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12" name="Google Shape;412;p24"/>
          <p:cNvGrpSpPr/>
          <p:nvPr/>
        </p:nvGrpSpPr>
        <p:grpSpPr>
          <a:xfrm>
            <a:off x="369118" y="3672238"/>
            <a:ext cx="653637" cy="811748"/>
            <a:chOff x="7376250" y="1989890"/>
            <a:chExt cx="490228" cy="608811"/>
          </a:xfrm>
        </p:grpSpPr>
        <p:sp>
          <p:nvSpPr>
            <p:cNvPr id="413" name="Google Shape;413;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6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16"/>
        <p:cNvGrpSpPr/>
        <p:nvPr/>
      </p:nvGrpSpPr>
      <p:grpSpPr>
        <a:xfrm>
          <a:off x="0" y="0"/>
          <a:ext cx="0" cy="0"/>
          <a:chOff x="0" y="0"/>
          <a:chExt cx="0" cy="0"/>
        </a:xfrm>
      </p:grpSpPr>
      <p:sp>
        <p:nvSpPr>
          <p:cNvPr id="417" name="Google Shape;417;p25"/>
          <p:cNvSpPr/>
          <p:nvPr/>
        </p:nvSpPr>
        <p:spPr>
          <a:xfrm flipH="1">
            <a:off x="-2917656" y="24308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25"/>
          <p:cNvSpPr/>
          <p:nvPr/>
        </p:nvSpPr>
        <p:spPr>
          <a:xfrm>
            <a:off x="-244634" y="40933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25"/>
          <p:cNvGrpSpPr/>
          <p:nvPr/>
        </p:nvGrpSpPr>
        <p:grpSpPr>
          <a:xfrm>
            <a:off x="2461667" y="1356872"/>
            <a:ext cx="893999" cy="584699"/>
            <a:chOff x="7555450" y="377766"/>
            <a:chExt cx="670499" cy="438524"/>
          </a:xfrm>
        </p:grpSpPr>
        <p:sp>
          <p:nvSpPr>
            <p:cNvPr id="420" name="Google Shape;420;p2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25"/>
          <p:cNvSpPr/>
          <p:nvPr/>
        </p:nvSpPr>
        <p:spPr>
          <a:xfrm>
            <a:off x="9820300" y="5322734"/>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5"/>
          <p:cNvSpPr/>
          <p:nvPr/>
        </p:nvSpPr>
        <p:spPr>
          <a:xfrm>
            <a:off x="663667" y="6144667"/>
            <a:ext cx="1579603" cy="474564"/>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5"/>
          <p:cNvSpPr txBox="1">
            <a:spLocks noGrp="1"/>
          </p:cNvSpPr>
          <p:nvPr>
            <p:ph type="title"/>
          </p:nvPr>
        </p:nvSpPr>
        <p:spPr>
          <a:xfrm>
            <a:off x="1264767" y="2408833"/>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26" name="Google Shape;426;p25"/>
          <p:cNvSpPr txBox="1">
            <a:spLocks noGrp="1"/>
          </p:cNvSpPr>
          <p:nvPr>
            <p:ph type="subTitle" idx="1"/>
          </p:nvPr>
        </p:nvSpPr>
        <p:spPr>
          <a:xfrm>
            <a:off x="1264767" y="29242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7" name="Google Shape;427;p25"/>
          <p:cNvSpPr txBox="1">
            <a:spLocks noGrp="1"/>
          </p:cNvSpPr>
          <p:nvPr>
            <p:ph type="title" idx="2"/>
          </p:nvPr>
        </p:nvSpPr>
        <p:spPr>
          <a:xfrm>
            <a:off x="4585395" y="2408833"/>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28" name="Google Shape;428;p25"/>
          <p:cNvSpPr txBox="1">
            <a:spLocks noGrp="1"/>
          </p:cNvSpPr>
          <p:nvPr>
            <p:ph type="subTitle" idx="3"/>
          </p:nvPr>
        </p:nvSpPr>
        <p:spPr>
          <a:xfrm>
            <a:off x="4585395" y="29242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9" name="Google Shape;429;p25"/>
          <p:cNvSpPr txBox="1">
            <a:spLocks noGrp="1"/>
          </p:cNvSpPr>
          <p:nvPr>
            <p:ph type="title" idx="4"/>
          </p:nvPr>
        </p:nvSpPr>
        <p:spPr>
          <a:xfrm>
            <a:off x="1264767" y="4319967"/>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0" name="Google Shape;430;p25"/>
          <p:cNvSpPr txBox="1">
            <a:spLocks noGrp="1"/>
          </p:cNvSpPr>
          <p:nvPr>
            <p:ph type="subTitle" idx="5"/>
          </p:nvPr>
        </p:nvSpPr>
        <p:spPr>
          <a:xfrm>
            <a:off x="1264767" y="4835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5"/>
          <p:cNvSpPr txBox="1">
            <a:spLocks noGrp="1"/>
          </p:cNvSpPr>
          <p:nvPr>
            <p:ph type="title" idx="6"/>
          </p:nvPr>
        </p:nvSpPr>
        <p:spPr>
          <a:xfrm>
            <a:off x="4585395" y="4319967"/>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2" name="Google Shape;432;p25"/>
          <p:cNvSpPr txBox="1">
            <a:spLocks noGrp="1"/>
          </p:cNvSpPr>
          <p:nvPr>
            <p:ph type="subTitle" idx="7"/>
          </p:nvPr>
        </p:nvSpPr>
        <p:spPr>
          <a:xfrm>
            <a:off x="4585395" y="4835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5"/>
          <p:cNvSpPr txBox="1">
            <a:spLocks noGrp="1"/>
          </p:cNvSpPr>
          <p:nvPr>
            <p:ph type="title" idx="8"/>
          </p:nvPr>
        </p:nvSpPr>
        <p:spPr>
          <a:xfrm>
            <a:off x="7906032" y="2408833"/>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4" name="Google Shape;434;p25"/>
          <p:cNvSpPr txBox="1">
            <a:spLocks noGrp="1"/>
          </p:cNvSpPr>
          <p:nvPr>
            <p:ph type="subTitle" idx="9"/>
          </p:nvPr>
        </p:nvSpPr>
        <p:spPr>
          <a:xfrm>
            <a:off x="7906032" y="29242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5"/>
          <p:cNvSpPr txBox="1">
            <a:spLocks noGrp="1"/>
          </p:cNvSpPr>
          <p:nvPr>
            <p:ph type="title" idx="13"/>
          </p:nvPr>
        </p:nvSpPr>
        <p:spPr>
          <a:xfrm>
            <a:off x="7906032" y="4319967"/>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6" name="Google Shape;436;p25"/>
          <p:cNvSpPr txBox="1">
            <a:spLocks noGrp="1"/>
          </p:cNvSpPr>
          <p:nvPr>
            <p:ph type="subTitle" idx="14"/>
          </p:nvPr>
        </p:nvSpPr>
        <p:spPr>
          <a:xfrm>
            <a:off x="7906032" y="4835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25"/>
          <p:cNvSpPr txBox="1">
            <a:spLocks noGrp="1"/>
          </p:cNvSpPr>
          <p:nvPr>
            <p:ph type="title" idx="15"/>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38" name="Google Shape;438;p25"/>
          <p:cNvGrpSpPr/>
          <p:nvPr/>
        </p:nvGrpSpPr>
        <p:grpSpPr>
          <a:xfrm>
            <a:off x="6921167" y="6035272"/>
            <a:ext cx="893999" cy="584699"/>
            <a:chOff x="7555450" y="377766"/>
            <a:chExt cx="670499" cy="438524"/>
          </a:xfrm>
        </p:grpSpPr>
        <p:sp>
          <p:nvSpPr>
            <p:cNvPr id="439" name="Google Shape;439;p2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90351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17"/>
        <p:cNvGrpSpPr/>
        <p:nvPr/>
      </p:nvGrpSpPr>
      <p:grpSpPr>
        <a:xfrm>
          <a:off x="0" y="0"/>
          <a:ext cx="0" cy="0"/>
          <a:chOff x="0" y="0"/>
          <a:chExt cx="0" cy="0"/>
        </a:xfrm>
      </p:grpSpPr>
      <p:sp>
        <p:nvSpPr>
          <p:cNvPr id="518" name="Google Shape;518;p28"/>
          <p:cNvSpPr/>
          <p:nvPr/>
        </p:nvSpPr>
        <p:spPr>
          <a:xfrm flipH="1">
            <a:off x="-3120856" y="22276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8"/>
          <p:cNvSpPr/>
          <p:nvPr/>
        </p:nvSpPr>
        <p:spPr>
          <a:xfrm>
            <a:off x="-244634" y="38901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8"/>
          <p:cNvSpPr/>
          <p:nvPr/>
        </p:nvSpPr>
        <p:spPr>
          <a:xfrm flipH="1">
            <a:off x="4912323" y="3134020"/>
            <a:ext cx="9282484" cy="4892603"/>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8"/>
          <p:cNvSpPr/>
          <p:nvPr/>
        </p:nvSpPr>
        <p:spPr>
          <a:xfrm flipH="1">
            <a:off x="5318035" y="3485746"/>
            <a:ext cx="8875847" cy="45408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8"/>
          <p:cNvSpPr/>
          <p:nvPr/>
        </p:nvSpPr>
        <p:spPr>
          <a:xfrm>
            <a:off x="-1750930" y="3375012"/>
            <a:ext cx="8232476" cy="4339024"/>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8"/>
          <p:cNvSpPr/>
          <p:nvPr/>
        </p:nvSpPr>
        <p:spPr>
          <a:xfrm>
            <a:off x="-1750109" y="3686918"/>
            <a:ext cx="7871836" cy="4027108"/>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4075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24"/>
        <p:cNvGrpSpPr/>
        <p:nvPr/>
      </p:nvGrpSpPr>
      <p:grpSpPr>
        <a:xfrm>
          <a:off x="0" y="0"/>
          <a:ext cx="0" cy="0"/>
          <a:chOff x="0" y="0"/>
          <a:chExt cx="0" cy="0"/>
        </a:xfrm>
      </p:grpSpPr>
      <p:sp>
        <p:nvSpPr>
          <p:cNvPr id="525" name="Google Shape;525;p29"/>
          <p:cNvSpPr/>
          <p:nvPr/>
        </p:nvSpPr>
        <p:spPr>
          <a:xfrm>
            <a:off x="-2654122" y="26075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29"/>
          <p:cNvSpPr/>
          <p:nvPr/>
        </p:nvSpPr>
        <p:spPr>
          <a:xfrm flipH="1">
            <a:off x="-4893100" y="4367700"/>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29"/>
          <p:cNvSpPr/>
          <p:nvPr/>
        </p:nvSpPr>
        <p:spPr>
          <a:xfrm flipH="1">
            <a:off x="5534158" y="3116969"/>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29"/>
          <p:cNvSpPr/>
          <p:nvPr/>
        </p:nvSpPr>
        <p:spPr>
          <a:xfrm flipH="1">
            <a:off x="5866219" y="3260583"/>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9" name="Google Shape;529;p29"/>
          <p:cNvGrpSpPr/>
          <p:nvPr/>
        </p:nvGrpSpPr>
        <p:grpSpPr>
          <a:xfrm>
            <a:off x="9821881" y="620865"/>
            <a:ext cx="653651" cy="474539"/>
            <a:chOff x="8787625" y="134475"/>
            <a:chExt cx="838586" cy="608799"/>
          </a:xfrm>
        </p:grpSpPr>
        <p:sp>
          <p:nvSpPr>
            <p:cNvPr id="530" name="Google Shape;530;p29"/>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9"/>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 name="Google Shape;532;p29"/>
          <p:cNvGrpSpPr/>
          <p:nvPr/>
        </p:nvGrpSpPr>
        <p:grpSpPr>
          <a:xfrm>
            <a:off x="10808351" y="1488521"/>
            <a:ext cx="653637" cy="811748"/>
            <a:chOff x="7376250" y="1989890"/>
            <a:chExt cx="490228" cy="608811"/>
          </a:xfrm>
        </p:grpSpPr>
        <p:sp>
          <p:nvSpPr>
            <p:cNvPr id="533" name="Google Shape;533;p29"/>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9"/>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9"/>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6" name="Google Shape;536;p29"/>
          <p:cNvSpPr/>
          <p:nvPr/>
        </p:nvSpPr>
        <p:spPr>
          <a:xfrm>
            <a:off x="599230" y="476063"/>
            <a:ext cx="957985" cy="474541"/>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7" name="Google Shape;537;p29"/>
          <p:cNvGrpSpPr/>
          <p:nvPr/>
        </p:nvGrpSpPr>
        <p:grpSpPr>
          <a:xfrm>
            <a:off x="1758884" y="4367705"/>
            <a:ext cx="653637" cy="811748"/>
            <a:chOff x="7376250" y="1989890"/>
            <a:chExt cx="490228" cy="608811"/>
          </a:xfrm>
        </p:grpSpPr>
        <p:sp>
          <p:nvSpPr>
            <p:cNvPr id="538" name="Google Shape;538;p29"/>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9"/>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9"/>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1" name="Google Shape;541;p29"/>
          <p:cNvSpPr/>
          <p:nvPr/>
        </p:nvSpPr>
        <p:spPr>
          <a:xfrm>
            <a:off x="10130667" y="5977868"/>
            <a:ext cx="2215708" cy="663665"/>
          </a:xfrm>
          <a:custGeom>
            <a:avLst/>
            <a:gdLst/>
            <a:ahLst/>
            <a:cxnLst/>
            <a:rect l="l" t="t" r="r" b="b"/>
            <a:pathLst>
              <a:path w="9949" h="2980" extrusionOk="0">
                <a:moveTo>
                  <a:pt x="4455" y="0"/>
                </a:moveTo>
                <a:cubicBezTo>
                  <a:pt x="4401" y="0"/>
                  <a:pt x="4360" y="3"/>
                  <a:pt x="4322" y="3"/>
                </a:cubicBezTo>
                <a:cubicBezTo>
                  <a:pt x="4168" y="22"/>
                  <a:pt x="4034" y="80"/>
                  <a:pt x="3880" y="118"/>
                </a:cubicBezTo>
                <a:cubicBezTo>
                  <a:pt x="3438" y="291"/>
                  <a:pt x="3016" y="579"/>
                  <a:pt x="2670" y="906"/>
                </a:cubicBezTo>
                <a:cubicBezTo>
                  <a:pt x="2478" y="1098"/>
                  <a:pt x="2286" y="1328"/>
                  <a:pt x="2132" y="1540"/>
                </a:cubicBezTo>
                <a:lnTo>
                  <a:pt x="1921" y="1904"/>
                </a:lnTo>
                <a:cubicBezTo>
                  <a:pt x="1902" y="1962"/>
                  <a:pt x="1844" y="2020"/>
                  <a:pt x="1825" y="2096"/>
                </a:cubicBezTo>
                <a:cubicBezTo>
                  <a:pt x="1710" y="1866"/>
                  <a:pt x="1556" y="1712"/>
                  <a:pt x="1345" y="1578"/>
                </a:cubicBezTo>
                <a:cubicBezTo>
                  <a:pt x="1239" y="1515"/>
                  <a:pt x="1122" y="1486"/>
                  <a:pt x="999" y="1486"/>
                </a:cubicBezTo>
                <a:cubicBezTo>
                  <a:pt x="899" y="1486"/>
                  <a:pt x="796" y="1505"/>
                  <a:pt x="692" y="1540"/>
                </a:cubicBezTo>
                <a:cubicBezTo>
                  <a:pt x="481" y="1616"/>
                  <a:pt x="289" y="1808"/>
                  <a:pt x="193" y="2000"/>
                </a:cubicBezTo>
                <a:cubicBezTo>
                  <a:pt x="39" y="2250"/>
                  <a:pt x="1" y="2596"/>
                  <a:pt x="39" y="2903"/>
                </a:cubicBezTo>
                <a:cubicBezTo>
                  <a:pt x="39" y="2961"/>
                  <a:pt x="78" y="2980"/>
                  <a:pt x="116" y="2980"/>
                </a:cubicBezTo>
                <a:cubicBezTo>
                  <a:pt x="154" y="2980"/>
                  <a:pt x="193" y="2961"/>
                  <a:pt x="193" y="2903"/>
                </a:cubicBezTo>
                <a:cubicBezTo>
                  <a:pt x="174" y="2769"/>
                  <a:pt x="174" y="2634"/>
                  <a:pt x="193" y="2500"/>
                </a:cubicBezTo>
                <a:lnTo>
                  <a:pt x="193" y="2519"/>
                </a:lnTo>
                <a:cubicBezTo>
                  <a:pt x="212" y="2404"/>
                  <a:pt x="231" y="2288"/>
                  <a:pt x="289" y="2192"/>
                </a:cubicBezTo>
                <a:lnTo>
                  <a:pt x="289" y="2212"/>
                </a:lnTo>
                <a:cubicBezTo>
                  <a:pt x="327" y="2116"/>
                  <a:pt x="366" y="2039"/>
                  <a:pt x="442" y="1962"/>
                </a:cubicBezTo>
                <a:lnTo>
                  <a:pt x="577" y="1828"/>
                </a:lnTo>
                <a:cubicBezTo>
                  <a:pt x="634" y="1770"/>
                  <a:pt x="673" y="1751"/>
                  <a:pt x="750" y="1732"/>
                </a:cubicBezTo>
                <a:cubicBezTo>
                  <a:pt x="788" y="1712"/>
                  <a:pt x="846" y="1712"/>
                  <a:pt x="923" y="1674"/>
                </a:cubicBezTo>
                <a:lnTo>
                  <a:pt x="1076" y="1674"/>
                </a:lnTo>
                <a:cubicBezTo>
                  <a:pt x="1134" y="1674"/>
                  <a:pt x="1191" y="1712"/>
                  <a:pt x="1249" y="1732"/>
                </a:cubicBezTo>
                <a:cubicBezTo>
                  <a:pt x="1287" y="1751"/>
                  <a:pt x="1345" y="1770"/>
                  <a:pt x="1403" y="1828"/>
                </a:cubicBezTo>
                <a:cubicBezTo>
                  <a:pt x="1460" y="1866"/>
                  <a:pt x="1537" y="1943"/>
                  <a:pt x="1595" y="2020"/>
                </a:cubicBezTo>
                <a:cubicBezTo>
                  <a:pt x="1652" y="2135"/>
                  <a:pt x="1729" y="2231"/>
                  <a:pt x="1787" y="2384"/>
                </a:cubicBezTo>
                <a:lnTo>
                  <a:pt x="1787" y="2404"/>
                </a:lnTo>
                <a:cubicBezTo>
                  <a:pt x="1806" y="2423"/>
                  <a:pt x="1806" y="2442"/>
                  <a:pt x="1844" y="2481"/>
                </a:cubicBezTo>
                <a:cubicBezTo>
                  <a:pt x="1902" y="2481"/>
                  <a:pt x="1940" y="2481"/>
                  <a:pt x="1979" y="2423"/>
                </a:cubicBezTo>
                <a:cubicBezTo>
                  <a:pt x="2036" y="2288"/>
                  <a:pt x="2113" y="2154"/>
                  <a:pt x="2190" y="2020"/>
                </a:cubicBezTo>
                <a:cubicBezTo>
                  <a:pt x="2267" y="1904"/>
                  <a:pt x="2324" y="1770"/>
                  <a:pt x="2420" y="1655"/>
                </a:cubicBezTo>
                <a:cubicBezTo>
                  <a:pt x="2612" y="1386"/>
                  <a:pt x="2862" y="1155"/>
                  <a:pt x="3112" y="963"/>
                </a:cubicBezTo>
                <a:cubicBezTo>
                  <a:pt x="3112" y="963"/>
                  <a:pt x="3150" y="963"/>
                  <a:pt x="3150" y="944"/>
                </a:cubicBezTo>
                <a:cubicBezTo>
                  <a:pt x="3381" y="771"/>
                  <a:pt x="3630" y="599"/>
                  <a:pt x="3899" y="503"/>
                </a:cubicBezTo>
                <a:cubicBezTo>
                  <a:pt x="4091" y="426"/>
                  <a:pt x="4283" y="368"/>
                  <a:pt x="4475" y="330"/>
                </a:cubicBezTo>
                <a:cubicBezTo>
                  <a:pt x="4533" y="320"/>
                  <a:pt x="4586" y="315"/>
                  <a:pt x="4638" y="315"/>
                </a:cubicBezTo>
                <a:cubicBezTo>
                  <a:pt x="4691" y="315"/>
                  <a:pt x="4744" y="320"/>
                  <a:pt x="4802" y="330"/>
                </a:cubicBezTo>
                <a:cubicBezTo>
                  <a:pt x="4878" y="330"/>
                  <a:pt x="4955" y="368"/>
                  <a:pt x="5013" y="387"/>
                </a:cubicBezTo>
                <a:cubicBezTo>
                  <a:pt x="5070" y="407"/>
                  <a:pt x="5090" y="426"/>
                  <a:pt x="5128" y="464"/>
                </a:cubicBezTo>
                <a:cubicBezTo>
                  <a:pt x="5167" y="483"/>
                  <a:pt x="5205" y="503"/>
                  <a:pt x="5224" y="560"/>
                </a:cubicBezTo>
                <a:cubicBezTo>
                  <a:pt x="5263" y="599"/>
                  <a:pt x="5282" y="656"/>
                  <a:pt x="5301" y="675"/>
                </a:cubicBezTo>
                <a:cubicBezTo>
                  <a:pt x="5320" y="752"/>
                  <a:pt x="5359" y="810"/>
                  <a:pt x="5359" y="887"/>
                </a:cubicBezTo>
                <a:cubicBezTo>
                  <a:pt x="5378" y="1040"/>
                  <a:pt x="5359" y="1175"/>
                  <a:pt x="5359" y="1328"/>
                </a:cubicBezTo>
                <a:cubicBezTo>
                  <a:pt x="5301" y="1616"/>
                  <a:pt x="5205" y="1904"/>
                  <a:pt x="5090" y="2192"/>
                </a:cubicBezTo>
                <a:cubicBezTo>
                  <a:pt x="5070" y="2250"/>
                  <a:pt x="5013" y="2327"/>
                  <a:pt x="4994" y="2404"/>
                </a:cubicBezTo>
                <a:cubicBezTo>
                  <a:pt x="4974" y="2423"/>
                  <a:pt x="4974" y="2481"/>
                  <a:pt x="4974" y="2500"/>
                </a:cubicBezTo>
                <a:cubicBezTo>
                  <a:pt x="4974" y="2538"/>
                  <a:pt x="4994" y="2615"/>
                  <a:pt x="5032" y="2634"/>
                </a:cubicBezTo>
                <a:cubicBezTo>
                  <a:pt x="5077" y="2679"/>
                  <a:pt x="5129" y="2698"/>
                  <a:pt x="5183" y="2698"/>
                </a:cubicBezTo>
                <a:cubicBezTo>
                  <a:pt x="5221" y="2698"/>
                  <a:pt x="5261" y="2688"/>
                  <a:pt x="5301" y="2673"/>
                </a:cubicBezTo>
                <a:cubicBezTo>
                  <a:pt x="5474" y="2577"/>
                  <a:pt x="5608" y="2500"/>
                  <a:pt x="5781" y="2423"/>
                </a:cubicBezTo>
                <a:cubicBezTo>
                  <a:pt x="5877" y="2384"/>
                  <a:pt x="5954" y="2346"/>
                  <a:pt x="6050" y="2308"/>
                </a:cubicBezTo>
                <a:lnTo>
                  <a:pt x="6069" y="2308"/>
                </a:lnTo>
                <a:cubicBezTo>
                  <a:pt x="6069" y="2308"/>
                  <a:pt x="6107" y="2308"/>
                  <a:pt x="6107" y="2288"/>
                </a:cubicBezTo>
                <a:cubicBezTo>
                  <a:pt x="6530" y="2096"/>
                  <a:pt x="6991" y="1962"/>
                  <a:pt x="7471" y="1904"/>
                </a:cubicBezTo>
                <a:cubicBezTo>
                  <a:pt x="7586" y="1885"/>
                  <a:pt x="7706" y="1876"/>
                  <a:pt x="7826" y="1876"/>
                </a:cubicBezTo>
                <a:cubicBezTo>
                  <a:pt x="7946" y="1876"/>
                  <a:pt x="8066" y="1885"/>
                  <a:pt x="8181" y="1904"/>
                </a:cubicBezTo>
                <a:cubicBezTo>
                  <a:pt x="8354" y="1924"/>
                  <a:pt x="8527" y="1962"/>
                  <a:pt x="8700" y="2020"/>
                </a:cubicBezTo>
                <a:cubicBezTo>
                  <a:pt x="8815" y="2058"/>
                  <a:pt x="8930" y="2135"/>
                  <a:pt x="9046" y="2231"/>
                </a:cubicBezTo>
                <a:cubicBezTo>
                  <a:pt x="9142" y="2327"/>
                  <a:pt x="9238" y="2404"/>
                  <a:pt x="9334" y="2519"/>
                </a:cubicBezTo>
                <a:cubicBezTo>
                  <a:pt x="9372" y="2577"/>
                  <a:pt x="9391" y="2596"/>
                  <a:pt x="9411" y="2634"/>
                </a:cubicBezTo>
                <a:cubicBezTo>
                  <a:pt x="9468" y="2692"/>
                  <a:pt x="9507" y="2730"/>
                  <a:pt x="9583" y="2769"/>
                </a:cubicBezTo>
                <a:cubicBezTo>
                  <a:pt x="9604" y="2774"/>
                  <a:pt x="9623" y="2776"/>
                  <a:pt x="9642" y="2776"/>
                </a:cubicBezTo>
                <a:cubicBezTo>
                  <a:pt x="9692" y="2776"/>
                  <a:pt x="9738" y="2758"/>
                  <a:pt x="9795" y="2730"/>
                </a:cubicBezTo>
                <a:cubicBezTo>
                  <a:pt x="9833" y="2711"/>
                  <a:pt x="9891" y="2634"/>
                  <a:pt x="9910" y="2577"/>
                </a:cubicBezTo>
                <a:cubicBezTo>
                  <a:pt x="9948" y="2500"/>
                  <a:pt x="9948" y="2423"/>
                  <a:pt x="9891" y="2346"/>
                </a:cubicBezTo>
                <a:cubicBezTo>
                  <a:pt x="9737" y="2154"/>
                  <a:pt x="9603" y="2000"/>
                  <a:pt x="9430" y="1847"/>
                </a:cubicBezTo>
                <a:cubicBezTo>
                  <a:pt x="9334" y="1770"/>
                  <a:pt x="9276" y="1732"/>
                  <a:pt x="9161" y="1655"/>
                </a:cubicBezTo>
                <a:cubicBezTo>
                  <a:pt x="9084" y="1616"/>
                  <a:pt x="8950" y="1559"/>
                  <a:pt x="8854" y="1520"/>
                </a:cubicBezTo>
                <a:cubicBezTo>
                  <a:pt x="8662" y="1444"/>
                  <a:pt x="8450" y="1386"/>
                  <a:pt x="8239" y="1367"/>
                </a:cubicBezTo>
                <a:cubicBezTo>
                  <a:pt x="8124" y="1357"/>
                  <a:pt x="8013" y="1352"/>
                  <a:pt x="7905" y="1352"/>
                </a:cubicBezTo>
                <a:cubicBezTo>
                  <a:pt x="7797" y="1352"/>
                  <a:pt x="7692" y="1357"/>
                  <a:pt x="7586" y="1367"/>
                </a:cubicBezTo>
                <a:cubicBezTo>
                  <a:pt x="7144" y="1424"/>
                  <a:pt x="6722" y="1540"/>
                  <a:pt x="6280" y="1712"/>
                </a:cubicBezTo>
                <a:cubicBezTo>
                  <a:pt x="6069" y="1770"/>
                  <a:pt x="5877" y="1866"/>
                  <a:pt x="5685" y="1962"/>
                </a:cubicBezTo>
                <a:cubicBezTo>
                  <a:pt x="5685" y="1962"/>
                  <a:pt x="5680" y="1962"/>
                  <a:pt x="5675" y="1967"/>
                </a:cubicBezTo>
                <a:lnTo>
                  <a:pt x="5675" y="1967"/>
                </a:lnTo>
                <a:cubicBezTo>
                  <a:pt x="5747" y="1709"/>
                  <a:pt x="5802" y="1452"/>
                  <a:pt x="5839" y="1194"/>
                </a:cubicBezTo>
                <a:cubicBezTo>
                  <a:pt x="5839" y="1040"/>
                  <a:pt x="5839" y="867"/>
                  <a:pt x="5781" y="714"/>
                </a:cubicBezTo>
                <a:cubicBezTo>
                  <a:pt x="5762" y="656"/>
                  <a:pt x="5743" y="579"/>
                  <a:pt x="5704" y="522"/>
                </a:cubicBezTo>
                <a:cubicBezTo>
                  <a:pt x="5685" y="464"/>
                  <a:pt x="5647" y="407"/>
                  <a:pt x="5589" y="368"/>
                </a:cubicBezTo>
                <a:cubicBezTo>
                  <a:pt x="5512" y="272"/>
                  <a:pt x="5416" y="195"/>
                  <a:pt x="5301" y="138"/>
                </a:cubicBezTo>
                <a:cubicBezTo>
                  <a:pt x="5186" y="80"/>
                  <a:pt x="5032" y="42"/>
                  <a:pt x="4917" y="42"/>
                </a:cubicBezTo>
                <a:lnTo>
                  <a:pt x="4802" y="42"/>
                </a:lnTo>
                <a:cubicBezTo>
                  <a:pt x="4640" y="7"/>
                  <a:pt x="4534" y="0"/>
                  <a:pt x="445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2" name="Google Shape;542;p29"/>
          <p:cNvGrpSpPr/>
          <p:nvPr/>
        </p:nvGrpSpPr>
        <p:grpSpPr>
          <a:xfrm>
            <a:off x="2047367" y="776001"/>
            <a:ext cx="1308380" cy="712529"/>
            <a:chOff x="816462" y="899275"/>
            <a:chExt cx="981285" cy="534397"/>
          </a:xfrm>
        </p:grpSpPr>
        <p:sp>
          <p:nvSpPr>
            <p:cNvPr id="543" name="Google Shape;543;p29"/>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9"/>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9713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45"/>
        <p:cNvGrpSpPr/>
        <p:nvPr/>
      </p:nvGrpSpPr>
      <p:grpSpPr>
        <a:xfrm>
          <a:off x="0" y="0"/>
          <a:ext cx="0" cy="0"/>
          <a:chOff x="0" y="0"/>
          <a:chExt cx="0" cy="0"/>
        </a:xfrm>
      </p:grpSpPr>
      <p:sp>
        <p:nvSpPr>
          <p:cNvPr id="546" name="Google Shape;546;p30"/>
          <p:cNvSpPr/>
          <p:nvPr/>
        </p:nvSpPr>
        <p:spPr>
          <a:xfrm flipH="1">
            <a:off x="-1195851" y="41961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30"/>
          <p:cNvSpPr/>
          <p:nvPr/>
        </p:nvSpPr>
        <p:spPr>
          <a:xfrm rot="10800000" flipH="1">
            <a:off x="-2447923" y="-3679619"/>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8" name="Google Shape;548;p30"/>
          <p:cNvGrpSpPr/>
          <p:nvPr/>
        </p:nvGrpSpPr>
        <p:grpSpPr>
          <a:xfrm rot="10800000">
            <a:off x="8087946" y="5299585"/>
            <a:ext cx="2570361" cy="1690153"/>
            <a:chOff x="2972001" y="3277838"/>
            <a:chExt cx="987082" cy="649060"/>
          </a:xfrm>
        </p:grpSpPr>
        <p:sp>
          <p:nvSpPr>
            <p:cNvPr id="549" name="Google Shape;549;p30"/>
            <p:cNvSpPr/>
            <p:nvPr/>
          </p:nvSpPr>
          <p:spPr>
            <a:xfrm>
              <a:off x="2983046" y="3277838"/>
              <a:ext cx="976037" cy="649060"/>
            </a:xfrm>
            <a:custGeom>
              <a:avLst/>
              <a:gdLst/>
              <a:ahLst/>
              <a:cxnLst/>
              <a:rect l="l" t="t" r="r" b="b"/>
              <a:pathLst>
                <a:path w="13167" h="8756" extrusionOk="0">
                  <a:moveTo>
                    <a:pt x="271" y="501"/>
                  </a:moveTo>
                  <a:cubicBezTo>
                    <a:pt x="285" y="515"/>
                    <a:pt x="285" y="528"/>
                    <a:pt x="298" y="542"/>
                  </a:cubicBezTo>
                  <a:cubicBezTo>
                    <a:pt x="352" y="596"/>
                    <a:pt x="393" y="650"/>
                    <a:pt x="433" y="704"/>
                  </a:cubicBezTo>
                  <a:cubicBezTo>
                    <a:pt x="433" y="745"/>
                    <a:pt x="433" y="772"/>
                    <a:pt x="433" y="812"/>
                  </a:cubicBezTo>
                  <a:cubicBezTo>
                    <a:pt x="447" y="839"/>
                    <a:pt x="460" y="867"/>
                    <a:pt x="474" y="880"/>
                  </a:cubicBezTo>
                  <a:lnTo>
                    <a:pt x="447" y="867"/>
                  </a:lnTo>
                  <a:cubicBezTo>
                    <a:pt x="366" y="772"/>
                    <a:pt x="298" y="650"/>
                    <a:pt x="244" y="542"/>
                  </a:cubicBezTo>
                  <a:lnTo>
                    <a:pt x="244" y="515"/>
                  </a:lnTo>
                  <a:cubicBezTo>
                    <a:pt x="257" y="515"/>
                    <a:pt x="257" y="501"/>
                    <a:pt x="271" y="501"/>
                  </a:cubicBezTo>
                  <a:close/>
                  <a:moveTo>
                    <a:pt x="636" y="1"/>
                  </a:moveTo>
                  <a:cubicBezTo>
                    <a:pt x="569" y="1"/>
                    <a:pt x="501" y="1"/>
                    <a:pt x="433" y="14"/>
                  </a:cubicBezTo>
                  <a:cubicBezTo>
                    <a:pt x="366" y="41"/>
                    <a:pt x="312" y="55"/>
                    <a:pt x="244" y="95"/>
                  </a:cubicBezTo>
                  <a:cubicBezTo>
                    <a:pt x="176" y="136"/>
                    <a:pt x="122" y="190"/>
                    <a:pt x="68" y="244"/>
                  </a:cubicBezTo>
                  <a:cubicBezTo>
                    <a:pt x="0" y="312"/>
                    <a:pt x="0" y="406"/>
                    <a:pt x="68" y="474"/>
                  </a:cubicBezTo>
                  <a:cubicBezTo>
                    <a:pt x="82" y="488"/>
                    <a:pt x="109" y="501"/>
                    <a:pt x="136" y="515"/>
                  </a:cubicBezTo>
                  <a:cubicBezTo>
                    <a:pt x="136" y="542"/>
                    <a:pt x="149" y="555"/>
                    <a:pt x="149" y="582"/>
                  </a:cubicBezTo>
                  <a:cubicBezTo>
                    <a:pt x="190" y="691"/>
                    <a:pt x="257" y="785"/>
                    <a:pt x="325" y="880"/>
                  </a:cubicBezTo>
                  <a:cubicBezTo>
                    <a:pt x="406" y="988"/>
                    <a:pt x="488" y="1097"/>
                    <a:pt x="582" y="1205"/>
                  </a:cubicBezTo>
                  <a:cubicBezTo>
                    <a:pt x="704" y="1340"/>
                    <a:pt x="839" y="1489"/>
                    <a:pt x="975" y="1624"/>
                  </a:cubicBezTo>
                  <a:cubicBezTo>
                    <a:pt x="1015" y="1665"/>
                    <a:pt x="1069" y="1719"/>
                    <a:pt x="1110" y="1760"/>
                  </a:cubicBezTo>
                  <a:cubicBezTo>
                    <a:pt x="1584" y="3180"/>
                    <a:pt x="2368" y="4479"/>
                    <a:pt x="3424" y="5535"/>
                  </a:cubicBezTo>
                  <a:cubicBezTo>
                    <a:pt x="4033" y="6157"/>
                    <a:pt x="4696" y="6712"/>
                    <a:pt x="5426" y="7199"/>
                  </a:cubicBezTo>
                  <a:cubicBezTo>
                    <a:pt x="6130" y="7659"/>
                    <a:pt x="6888" y="8038"/>
                    <a:pt x="7673" y="8322"/>
                  </a:cubicBezTo>
                  <a:cubicBezTo>
                    <a:pt x="8403" y="8593"/>
                    <a:pt x="9188" y="8742"/>
                    <a:pt x="9973" y="8755"/>
                  </a:cubicBezTo>
                  <a:lnTo>
                    <a:pt x="10135" y="8755"/>
                  </a:lnTo>
                  <a:cubicBezTo>
                    <a:pt x="10555" y="8742"/>
                    <a:pt x="10974" y="8647"/>
                    <a:pt x="11367" y="8498"/>
                  </a:cubicBezTo>
                  <a:cubicBezTo>
                    <a:pt x="11786" y="8336"/>
                    <a:pt x="12165" y="8092"/>
                    <a:pt x="12490" y="7794"/>
                  </a:cubicBezTo>
                  <a:cubicBezTo>
                    <a:pt x="12814" y="7524"/>
                    <a:pt x="13031" y="7172"/>
                    <a:pt x="13139" y="6780"/>
                  </a:cubicBezTo>
                  <a:cubicBezTo>
                    <a:pt x="13166" y="6590"/>
                    <a:pt x="13166" y="6414"/>
                    <a:pt x="13112" y="6238"/>
                  </a:cubicBezTo>
                  <a:cubicBezTo>
                    <a:pt x="13085" y="6144"/>
                    <a:pt x="13058" y="6062"/>
                    <a:pt x="13017" y="5981"/>
                  </a:cubicBezTo>
                  <a:cubicBezTo>
                    <a:pt x="12963" y="5900"/>
                    <a:pt x="12909" y="5819"/>
                    <a:pt x="12841" y="5738"/>
                  </a:cubicBezTo>
                  <a:cubicBezTo>
                    <a:pt x="12693" y="5562"/>
                    <a:pt x="12517" y="5413"/>
                    <a:pt x="12314" y="5291"/>
                  </a:cubicBezTo>
                  <a:cubicBezTo>
                    <a:pt x="12138" y="5183"/>
                    <a:pt x="11948" y="5088"/>
                    <a:pt x="11745" y="5007"/>
                  </a:cubicBezTo>
                  <a:cubicBezTo>
                    <a:pt x="11326" y="4845"/>
                    <a:pt x="10906" y="4709"/>
                    <a:pt x="10473" y="4628"/>
                  </a:cubicBezTo>
                  <a:cubicBezTo>
                    <a:pt x="10257" y="4574"/>
                    <a:pt x="10040" y="4533"/>
                    <a:pt x="9824" y="4493"/>
                  </a:cubicBezTo>
                  <a:lnTo>
                    <a:pt x="9364" y="4398"/>
                  </a:lnTo>
                  <a:cubicBezTo>
                    <a:pt x="9202" y="4358"/>
                    <a:pt x="9026" y="4317"/>
                    <a:pt x="8850" y="4276"/>
                  </a:cubicBezTo>
                  <a:cubicBezTo>
                    <a:pt x="8633" y="4222"/>
                    <a:pt x="8417" y="4155"/>
                    <a:pt x="8214" y="4087"/>
                  </a:cubicBezTo>
                  <a:cubicBezTo>
                    <a:pt x="7361" y="3803"/>
                    <a:pt x="6536" y="3464"/>
                    <a:pt x="5738" y="3086"/>
                  </a:cubicBezTo>
                  <a:cubicBezTo>
                    <a:pt x="4953" y="2734"/>
                    <a:pt x="4209" y="2328"/>
                    <a:pt x="3491" y="1868"/>
                  </a:cubicBezTo>
                  <a:lnTo>
                    <a:pt x="3478" y="1868"/>
                  </a:lnTo>
                  <a:cubicBezTo>
                    <a:pt x="3167" y="1651"/>
                    <a:pt x="2842" y="1421"/>
                    <a:pt x="2517" y="1191"/>
                  </a:cubicBezTo>
                  <a:cubicBezTo>
                    <a:pt x="2355" y="1069"/>
                    <a:pt x="2192" y="934"/>
                    <a:pt x="2030" y="812"/>
                  </a:cubicBezTo>
                  <a:cubicBezTo>
                    <a:pt x="1881" y="691"/>
                    <a:pt x="1719" y="555"/>
                    <a:pt x="1570" y="420"/>
                  </a:cubicBezTo>
                  <a:cubicBezTo>
                    <a:pt x="1556" y="406"/>
                    <a:pt x="1543" y="393"/>
                    <a:pt x="1529" y="393"/>
                  </a:cubicBezTo>
                  <a:cubicBezTo>
                    <a:pt x="1516" y="379"/>
                    <a:pt x="1502" y="366"/>
                    <a:pt x="1489" y="352"/>
                  </a:cubicBezTo>
                  <a:cubicBezTo>
                    <a:pt x="1475" y="339"/>
                    <a:pt x="1448" y="325"/>
                    <a:pt x="1421" y="325"/>
                  </a:cubicBezTo>
                  <a:cubicBezTo>
                    <a:pt x="1340" y="258"/>
                    <a:pt x="1259" y="203"/>
                    <a:pt x="1164" y="149"/>
                  </a:cubicBezTo>
                  <a:cubicBezTo>
                    <a:pt x="1096" y="122"/>
                    <a:pt x="1042" y="95"/>
                    <a:pt x="975" y="82"/>
                  </a:cubicBezTo>
                  <a:cubicBezTo>
                    <a:pt x="921" y="55"/>
                    <a:pt x="853" y="28"/>
                    <a:pt x="799" y="14"/>
                  </a:cubicBezTo>
                  <a:cubicBezTo>
                    <a:pt x="745" y="1"/>
                    <a:pt x="690" y="1"/>
                    <a:pt x="636" y="1"/>
                  </a:cubicBezTo>
                  <a:close/>
                </a:path>
              </a:pathLst>
            </a:custGeom>
            <a:solidFill>
              <a:srgbClr val="FFAD0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0"/>
            <p:cNvSpPr/>
            <p:nvPr/>
          </p:nvSpPr>
          <p:spPr>
            <a:xfrm>
              <a:off x="2972001" y="3287845"/>
              <a:ext cx="911546" cy="569225"/>
            </a:xfrm>
            <a:custGeom>
              <a:avLst/>
              <a:gdLst/>
              <a:ahLst/>
              <a:cxnLst/>
              <a:rect l="l" t="t" r="r" b="b"/>
              <a:pathLst>
                <a:path w="12297" h="7679" extrusionOk="0">
                  <a:moveTo>
                    <a:pt x="258" y="1"/>
                  </a:moveTo>
                  <a:cubicBezTo>
                    <a:pt x="231" y="1"/>
                    <a:pt x="204" y="1"/>
                    <a:pt x="176" y="14"/>
                  </a:cubicBezTo>
                  <a:cubicBezTo>
                    <a:pt x="109" y="41"/>
                    <a:pt x="55" y="82"/>
                    <a:pt x="28" y="150"/>
                  </a:cubicBezTo>
                  <a:cubicBezTo>
                    <a:pt x="1" y="204"/>
                    <a:pt x="1" y="285"/>
                    <a:pt x="28" y="339"/>
                  </a:cubicBezTo>
                  <a:cubicBezTo>
                    <a:pt x="136" y="542"/>
                    <a:pt x="244" y="745"/>
                    <a:pt x="366" y="934"/>
                  </a:cubicBezTo>
                  <a:cubicBezTo>
                    <a:pt x="488" y="1124"/>
                    <a:pt x="596" y="1300"/>
                    <a:pt x="731" y="1476"/>
                  </a:cubicBezTo>
                  <a:cubicBezTo>
                    <a:pt x="961" y="1814"/>
                    <a:pt x="1218" y="2139"/>
                    <a:pt x="1503" y="2450"/>
                  </a:cubicBezTo>
                  <a:cubicBezTo>
                    <a:pt x="2044" y="3086"/>
                    <a:pt x="2666" y="3654"/>
                    <a:pt x="3329" y="4141"/>
                  </a:cubicBezTo>
                  <a:cubicBezTo>
                    <a:pt x="3857" y="4534"/>
                    <a:pt x="4412" y="4886"/>
                    <a:pt x="4994" y="5197"/>
                  </a:cubicBezTo>
                  <a:cubicBezTo>
                    <a:pt x="5129" y="5522"/>
                    <a:pt x="5345" y="5806"/>
                    <a:pt x="5602" y="6036"/>
                  </a:cubicBezTo>
                  <a:cubicBezTo>
                    <a:pt x="5657" y="6103"/>
                    <a:pt x="5724" y="6157"/>
                    <a:pt x="5792" y="6212"/>
                  </a:cubicBezTo>
                  <a:lnTo>
                    <a:pt x="5995" y="6374"/>
                  </a:lnTo>
                  <a:cubicBezTo>
                    <a:pt x="6144" y="6482"/>
                    <a:pt x="6293" y="6590"/>
                    <a:pt x="6441" y="6685"/>
                  </a:cubicBezTo>
                  <a:cubicBezTo>
                    <a:pt x="6445" y="6689"/>
                    <a:pt x="6450" y="6691"/>
                    <a:pt x="6456" y="6691"/>
                  </a:cubicBezTo>
                  <a:cubicBezTo>
                    <a:pt x="6470" y="6691"/>
                    <a:pt x="6486" y="6681"/>
                    <a:pt x="6495" y="6672"/>
                  </a:cubicBezTo>
                  <a:cubicBezTo>
                    <a:pt x="6509" y="6645"/>
                    <a:pt x="6509" y="6618"/>
                    <a:pt x="6482" y="6604"/>
                  </a:cubicBezTo>
                  <a:cubicBezTo>
                    <a:pt x="6414" y="6563"/>
                    <a:pt x="6347" y="6523"/>
                    <a:pt x="6293" y="6469"/>
                  </a:cubicBezTo>
                  <a:cubicBezTo>
                    <a:pt x="6171" y="6388"/>
                    <a:pt x="6063" y="6293"/>
                    <a:pt x="5954" y="6185"/>
                  </a:cubicBezTo>
                  <a:cubicBezTo>
                    <a:pt x="5900" y="6130"/>
                    <a:pt x="5846" y="6076"/>
                    <a:pt x="5805" y="6022"/>
                  </a:cubicBezTo>
                  <a:cubicBezTo>
                    <a:pt x="5751" y="5968"/>
                    <a:pt x="5697" y="5900"/>
                    <a:pt x="5657" y="5846"/>
                  </a:cubicBezTo>
                  <a:cubicBezTo>
                    <a:pt x="5535" y="5711"/>
                    <a:pt x="5440" y="5562"/>
                    <a:pt x="5359" y="5400"/>
                  </a:cubicBezTo>
                  <a:lnTo>
                    <a:pt x="5359" y="5400"/>
                  </a:lnTo>
                  <a:lnTo>
                    <a:pt x="5427" y="5427"/>
                  </a:lnTo>
                  <a:cubicBezTo>
                    <a:pt x="6130" y="5779"/>
                    <a:pt x="6874" y="6063"/>
                    <a:pt x="7619" y="6293"/>
                  </a:cubicBezTo>
                  <a:cubicBezTo>
                    <a:pt x="7686" y="6374"/>
                    <a:pt x="7754" y="6455"/>
                    <a:pt x="7835" y="6523"/>
                  </a:cubicBezTo>
                  <a:cubicBezTo>
                    <a:pt x="7916" y="6604"/>
                    <a:pt x="8011" y="6685"/>
                    <a:pt x="8106" y="6753"/>
                  </a:cubicBezTo>
                  <a:cubicBezTo>
                    <a:pt x="8187" y="6820"/>
                    <a:pt x="8268" y="6888"/>
                    <a:pt x="8363" y="6956"/>
                  </a:cubicBezTo>
                  <a:cubicBezTo>
                    <a:pt x="8471" y="7010"/>
                    <a:pt x="8566" y="7078"/>
                    <a:pt x="8674" y="7145"/>
                  </a:cubicBezTo>
                  <a:cubicBezTo>
                    <a:pt x="8877" y="7267"/>
                    <a:pt x="9093" y="7362"/>
                    <a:pt x="9310" y="7456"/>
                  </a:cubicBezTo>
                  <a:cubicBezTo>
                    <a:pt x="9405" y="7497"/>
                    <a:pt x="9499" y="7538"/>
                    <a:pt x="9608" y="7565"/>
                  </a:cubicBezTo>
                  <a:cubicBezTo>
                    <a:pt x="9702" y="7605"/>
                    <a:pt x="9838" y="7646"/>
                    <a:pt x="9946" y="7673"/>
                  </a:cubicBezTo>
                  <a:cubicBezTo>
                    <a:pt x="9953" y="7677"/>
                    <a:pt x="9959" y="7678"/>
                    <a:pt x="9965" y="7678"/>
                  </a:cubicBezTo>
                  <a:cubicBezTo>
                    <a:pt x="9980" y="7678"/>
                    <a:pt x="9990" y="7666"/>
                    <a:pt x="10000" y="7646"/>
                  </a:cubicBezTo>
                  <a:cubicBezTo>
                    <a:pt x="10000" y="7619"/>
                    <a:pt x="9987" y="7592"/>
                    <a:pt x="9959" y="7592"/>
                  </a:cubicBezTo>
                  <a:cubicBezTo>
                    <a:pt x="9838" y="7551"/>
                    <a:pt x="9716" y="7511"/>
                    <a:pt x="9581" y="7456"/>
                  </a:cubicBezTo>
                  <a:cubicBezTo>
                    <a:pt x="9202" y="7308"/>
                    <a:pt x="8836" y="7105"/>
                    <a:pt x="8498" y="6861"/>
                  </a:cubicBezTo>
                  <a:cubicBezTo>
                    <a:pt x="8322" y="6712"/>
                    <a:pt x="8160" y="6563"/>
                    <a:pt x="8011" y="6401"/>
                  </a:cubicBezTo>
                  <a:lnTo>
                    <a:pt x="8011" y="6401"/>
                  </a:lnTo>
                  <a:cubicBezTo>
                    <a:pt x="8633" y="6577"/>
                    <a:pt x="9269" y="6726"/>
                    <a:pt x="9905" y="6834"/>
                  </a:cubicBezTo>
                  <a:cubicBezTo>
                    <a:pt x="10041" y="6861"/>
                    <a:pt x="10176" y="6875"/>
                    <a:pt x="10311" y="6902"/>
                  </a:cubicBezTo>
                  <a:cubicBezTo>
                    <a:pt x="10325" y="6902"/>
                    <a:pt x="10325" y="6915"/>
                    <a:pt x="10325" y="6915"/>
                  </a:cubicBezTo>
                  <a:cubicBezTo>
                    <a:pt x="10474" y="7078"/>
                    <a:pt x="10636" y="7226"/>
                    <a:pt x="10825" y="7335"/>
                  </a:cubicBezTo>
                  <a:cubicBezTo>
                    <a:pt x="11028" y="7456"/>
                    <a:pt x="11231" y="7551"/>
                    <a:pt x="11448" y="7646"/>
                  </a:cubicBezTo>
                  <a:cubicBezTo>
                    <a:pt x="11459" y="7651"/>
                    <a:pt x="11470" y="7655"/>
                    <a:pt x="11482" y="7655"/>
                  </a:cubicBezTo>
                  <a:cubicBezTo>
                    <a:pt x="11497" y="7655"/>
                    <a:pt x="11513" y="7648"/>
                    <a:pt x="11529" y="7632"/>
                  </a:cubicBezTo>
                  <a:cubicBezTo>
                    <a:pt x="11529" y="7605"/>
                    <a:pt x="11529" y="7578"/>
                    <a:pt x="11502" y="7565"/>
                  </a:cubicBezTo>
                  <a:cubicBezTo>
                    <a:pt x="11272" y="7470"/>
                    <a:pt x="11055" y="7362"/>
                    <a:pt x="10866" y="7213"/>
                  </a:cubicBezTo>
                  <a:cubicBezTo>
                    <a:pt x="10798" y="7159"/>
                    <a:pt x="10731" y="7105"/>
                    <a:pt x="10663" y="7051"/>
                  </a:cubicBezTo>
                  <a:cubicBezTo>
                    <a:pt x="10622" y="7010"/>
                    <a:pt x="10595" y="6983"/>
                    <a:pt x="10568" y="6942"/>
                  </a:cubicBezTo>
                  <a:lnTo>
                    <a:pt x="10568" y="6942"/>
                  </a:lnTo>
                  <a:cubicBezTo>
                    <a:pt x="11110" y="7010"/>
                    <a:pt x="11651" y="7064"/>
                    <a:pt x="12206" y="7091"/>
                  </a:cubicBezTo>
                  <a:cubicBezTo>
                    <a:pt x="12210" y="7092"/>
                    <a:pt x="12214" y="7092"/>
                    <a:pt x="12218" y="7092"/>
                  </a:cubicBezTo>
                  <a:cubicBezTo>
                    <a:pt x="12288" y="7092"/>
                    <a:pt x="12296" y="6982"/>
                    <a:pt x="12219" y="6969"/>
                  </a:cubicBezTo>
                  <a:cubicBezTo>
                    <a:pt x="11881" y="6956"/>
                    <a:pt x="11556" y="6915"/>
                    <a:pt x="11231" y="6875"/>
                  </a:cubicBezTo>
                  <a:cubicBezTo>
                    <a:pt x="11015" y="6848"/>
                    <a:pt x="10812" y="6820"/>
                    <a:pt x="10595" y="6780"/>
                  </a:cubicBezTo>
                  <a:cubicBezTo>
                    <a:pt x="10636" y="6739"/>
                    <a:pt x="10677" y="6699"/>
                    <a:pt x="10731" y="6672"/>
                  </a:cubicBezTo>
                  <a:cubicBezTo>
                    <a:pt x="10785" y="6631"/>
                    <a:pt x="10839" y="6590"/>
                    <a:pt x="10893" y="6550"/>
                  </a:cubicBezTo>
                  <a:cubicBezTo>
                    <a:pt x="10961" y="6523"/>
                    <a:pt x="11028" y="6482"/>
                    <a:pt x="11096" y="6455"/>
                  </a:cubicBezTo>
                  <a:cubicBezTo>
                    <a:pt x="11204" y="6401"/>
                    <a:pt x="11326" y="6374"/>
                    <a:pt x="11448" y="6333"/>
                  </a:cubicBezTo>
                  <a:cubicBezTo>
                    <a:pt x="11570" y="6306"/>
                    <a:pt x="11691" y="6279"/>
                    <a:pt x="11827" y="6266"/>
                  </a:cubicBezTo>
                  <a:cubicBezTo>
                    <a:pt x="11894" y="6252"/>
                    <a:pt x="11949" y="6239"/>
                    <a:pt x="12016" y="6239"/>
                  </a:cubicBezTo>
                  <a:cubicBezTo>
                    <a:pt x="12043" y="6239"/>
                    <a:pt x="12057" y="6212"/>
                    <a:pt x="12057" y="6198"/>
                  </a:cubicBezTo>
                  <a:cubicBezTo>
                    <a:pt x="12057" y="6171"/>
                    <a:pt x="12043" y="6157"/>
                    <a:pt x="12016" y="6157"/>
                  </a:cubicBezTo>
                  <a:cubicBezTo>
                    <a:pt x="11719" y="6171"/>
                    <a:pt x="11434" y="6225"/>
                    <a:pt x="11137" y="6306"/>
                  </a:cubicBezTo>
                  <a:cubicBezTo>
                    <a:pt x="10988" y="6347"/>
                    <a:pt x="10853" y="6415"/>
                    <a:pt x="10717" y="6482"/>
                  </a:cubicBezTo>
                  <a:cubicBezTo>
                    <a:pt x="10650" y="6509"/>
                    <a:pt x="10582" y="6550"/>
                    <a:pt x="10514" y="6590"/>
                  </a:cubicBezTo>
                  <a:cubicBezTo>
                    <a:pt x="10447" y="6631"/>
                    <a:pt x="10392" y="6672"/>
                    <a:pt x="10338" y="6739"/>
                  </a:cubicBezTo>
                  <a:lnTo>
                    <a:pt x="10230" y="6712"/>
                  </a:lnTo>
                  <a:cubicBezTo>
                    <a:pt x="9892" y="6645"/>
                    <a:pt x="9554" y="6577"/>
                    <a:pt x="9229" y="6496"/>
                  </a:cubicBezTo>
                  <a:cubicBezTo>
                    <a:pt x="8904" y="6415"/>
                    <a:pt x="8579" y="6333"/>
                    <a:pt x="8268" y="6225"/>
                  </a:cubicBezTo>
                  <a:cubicBezTo>
                    <a:pt x="8092" y="6185"/>
                    <a:pt x="7930" y="6117"/>
                    <a:pt x="7754" y="6063"/>
                  </a:cubicBezTo>
                  <a:lnTo>
                    <a:pt x="7849" y="5995"/>
                  </a:lnTo>
                  <a:lnTo>
                    <a:pt x="7835" y="5995"/>
                  </a:lnTo>
                  <a:cubicBezTo>
                    <a:pt x="7930" y="5914"/>
                    <a:pt x="8025" y="5846"/>
                    <a:pt x="8133" y="5779"/>
                  </a:cubicBezTo>
                  <a:cubicBezTo>
                    <a:pt x="8241" y="5724"/>
                    <a:pt x="8349" y="5670"/>
                    <a:pt x="8458" y="5630"/>
                  </a:cubicBezTo>
                  <a:cubicBezTo>
                    <a:pt x="8742" y="5508"/>
                    <a:pt x="9039" y="5427"/>
                    <a:pt x="9337" y="5386"/>
                  </a:cubicBezTo>
                  <a:cubicBezTo>
                    <a:pt x="9527" y="5354"/>
                    <a:pt x="9717" y="5341"/>
                    <a:pt x="9908" y="5341"/>
                  </a:cubicBezTo>
                  <a:cubicBezTo>
                    <a:pt x="10042" y="5341"/>
                    <a:pt x="10177" y="5348"/>
                    <a:pt x="10311" y="5359"/>
                  </a:cubicBezTo>
                  <a:cubicBezTo>
                    <a:pt x="10338" y="5359"/>
                    <a:pt x="10352" y="5346"/>
                    <a:pt x="10352" y="5332"/>
                  </a:cubicBezTo>
                  <a:cubicBezTo>
                    <a:pt x="10365" y="5305"/>
                    <a:pt x="10352" y="5278"/>
                    <a:pt x="10325" y="5278"/>
                  </a:cubicBezTo>
                  <a:cubicBezTo>
                    <a:pt x="10176" y="5264"/>
                    <a:pt x="10014" y="5251"/>
                    <a:pt x="9851" y="5251"/>
                  </a:cubicBezTo>
                  <a:lnTo>
                    <a:pt x="9635" y="5251"/>
                  </a:lnTo>
                  <a:cubicBezTo>
                    <a:pt x="9378" y="5264"/>
                    <a:pt x="9121" y="5291"/>
                    <a:pt x="8850" y="5346"/>
                  </a:cubicBezTo>
                  <a:cubicBezTo>
                    <a:pt x="8606" y="5400"/>
                    <a:pt x="8363" y="5467"/>
                    <a:pt x="8119" y="5576"/>
                  </a:cubicBezTo>
                  <a:cubicBezTo>
                    <a:pt x="7997" y="5616"/>
                    <a:pt x="7889" y="5670"/>
                    <a:pt x="7781" y="5724"/>
                  </a:cubicBezTo>
                  <a:cubicBezTo>
                    <a:pt x="7727" y="5765"/>
                    <a:pt x="7686" y="5792"/>
                    <a:pt x="7632" y="5833"/>
                  </a:cubicBezTo>
                  <a:lnTo>
                    <a:pt x="7564" y="5887"/>
                  </a:lnTo>
                  <a:cubicBezTo>
                    <a:pt x="7537" y="5914"/>
                    <a:pt x="7510" y="5941"/>
                    <a:pt x="7483" y="5955"/>
                  </a:cubicBezTo>
                  <a:cubicBezTo>
                    <a:pt x="6739" y="5684"/>
                    <a:pt x="6022" y="5359"/>
                    <a:pt x="5332" y="4980"/>
                  </a:cubicBezTo>
                  <a:lnTo>
                    <a:pt x="5345" y="4967"/>
                  </a:lnTo>
                  <a:cubicBezTo>
                    <a:pt x="5440" y="4913"/>
                    <a:pt x="5535" y="4858"/>
                    <a:pt x="5643" y="4818"/>
                  </a:cubicBezTo>
                  <a:cubicBezTo>
                    <a:pt x="5792" y="4764"/>
                    <a:pt x="5941" y="4710"/>
                    <a:pt x="6090" y="4669"/>
                  </a:cubicBezTo>
                  <a:cubicBezTo>
                    <a:pt x="6171" y="4642"/>
                    <a:pt x="6252" y="4628"/>
                    <a:pt x="6333" y="4601"/>
                  </a:cubicBezTo>
                  <a:cubicBezTo>
                    <a:pt x="6414" y="4588"/>
                    <a:pt x="6509" y="4574"/>
                    <a:pt x="6577" y="4561"/>
                  </a:cubicBezTo>
                  <a:cubicBezTo>
                    <a:pt x="6820" y="4530"/>
                    <a:pt x="7064" y="4515"/>
                    <a:pt x="7307" y="4515"/>
                  </a:cubicBezTo>
                  <a:cubicBezTo>
                    <a:pt x="7389" y="4515"/>
                    <a:pt x="7470" y="4517"/>
                    <a:pt x="7551" y="4520"/>
                  </a:cubicBezTo>
                  <a:cubicBezTo>
                    <a:pt x="7578" y="4520"/>
                    <a:pt x="7592" y="4493"/>
                    <a:pt x="7592" y="4480"/>
                  </a:cubicBezTo>
                  <a:cubicBezTo>
                    <a:pt x="7592" y="4458"/>
                    <a:pt x="7582" y="4435"/>
                    <a:pt x="7564" y="4435"/>
                  </a:cubicBezTo>
                  <a:cubicBezTo>
                    <a:pt x="7560" y="4435"/>
                    <a:pt x="7556" y="4437"/>
                    <a:pt x="7551" y="4439"/>
                  </a:cubicBezTo>
                  <a:cubicBezTo>
                    <a:pt x="7443" y="4439"/>
                    <a:pt x="7334" y="4425"/>
                    <a:pt x="7226" y="4412"/>
                  </a:cubicBezTo>
                  <a:lnTo>
                    <a:pt x="6915" y="4412"/>
                  </a:lnTo>
                  <a:cubicBezTo>
                    <a:pt x="6807" y="4412"/>
                    <a:pt x="6698" y="4412"/>
                    <a:pt x="6577" y="4439"/>
                  </a:cubicBezTo>
                  <a:cubicBezTo>
                    <a:pt x="6468" y="4453"/>
                    <a:pt x="6360" y="4453"/>
                    <a:pt x="6238" y="4466"/>
                  </a:cubicBezTo>
                  <a:cubicBezTo>
                    <a:pt x="6022" y="4493"/>
                    <a:pt x="5805" y="4547"/>
                    <a:pt x="5589" y="4615"/>
                  </a:cubicBezTo>
                  <a:cubicBezTo>
                    <a:pt x="5494" y="4642"/>
                    <a:pt x="5386" y="4683"/>
                    <a:pt x="5278" y="4723"/>
                  </a:cubicBezTo>
                  <a:cubicBezTo>
                    <a:pt x="5237" y="4737"/>
                    <a:pt x="5183" y="4764"/>
                    <a:pt x="5129" y="4791"/>
                  </a:cubicBezTo>
                  <a:lnTo>
                    <a:pt x="5061" y="4818"/>
                  </a:lnTo>
                  <a:cubicBezTo>
                    <a:pt x="4926" y="4737"/>
                    <a:pt x="4804" y="4669"/>
                    <a:pt x="4669" y="4574"/>
                  </a:cubicBezTo>
                  <a:cubicBezTo>
                    <a:pt x="3749" y="3992"/>
                    <a:pt x="2910" y="3289"/>
                    <a:pt x="2166" y="2491"/>
                  </a:cubicBezTo>
                  <a:lnTo>
                    <a:pt x="2166" y="2477"/>
                  </a:lnTo>
                  <a:lnTo>
                    <a:pt x="2129" y="2453"/>
                  </a:lnTo>
                  <a:lnTo>
                    <a:pt x="2129" y="2453"/>
                  </a:lnTo>
                  <a:cubicBezTo>
                    <a:pt x="1821" y="2104"/>
                    <a:pt x="1527" y="1742"/>
                    <a:pt x="1259" y="1367"/>
                  </a:cubicBezTo>
                  <a:cubicBezTo>
                    <a:pt x="1124" y="1165"/>
                    <a:pt x="988" y="962"/>
                    <a:pt x="853" y="759"/>
                  </a:cubicBezTo>
                  <a:cubicBezTo>
                    <a:pt x="785" y="650"/>
                    <a:pt x="731" y="556"/>
                    <a:pt x="664" y="447"/>
                  </a:cubicBezTo>
                  <a:cubicBezTo>
                    <a:pt x="609" y="339"/>
                    <a:pt x="542" y="217"/>
                    <a:pt x="474" y="109"/>
                  </a:cubicBezTo>
                  <a:cubicBezTo>
                    <a:pt x="420" y="41"/>
                    <a:pt x="339" y="1"/>
                    <a:pt x="258" y="1"/>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30"/>
          <p:cNvSpPr/>
          <p:nvPr/>
        </p:nvSpPr>
        <p:spPr>
          <a:xfrm>
            <a:off x="-1249567" y="3301501"/>
            <a:ext cx="7534163"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30"/>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30"/>
          <p:cNvGrpSpPr/>
          <p:nvPr/>
        </p:nvGrpSpPr>
        <p:grpSpPr>
          <a:xfrm rot="-6026666">
            <a:off x="10639707" y="247672"/>
            <a:ext cx="1478735" cy="1932616"/>
            <a:chOff x="2179573" y="1629825"/>
            <a:chExt cx="658104" cy="860102"/>
          </a:xfrm>
        </p:grpSpPr>
        <p:sp>
          <p:nvSpPr>
            <p:cNvPr id="554" name="Google Shape;554;p30"/>
            <p:cNvSpPr/>
            <p:nvPr/>
          </p:nvSpPr>
          <p:spPr>
            <a:xfrm>
              <a:off x="2179573" y="1629825"/>
              <a:ext cx="658104" cy="776411"/>
            </a:xfrm>
            <a:custGeom>
              <a:avLst/>
              <a:gdLst/>
              <a:ahLst/>
              <a:cxnLst/>
              <a:rect l="l" t="t" r="r" b="b"/>
              <a:pathLst>
                <a:path w="8878" h="10474" extrusionOk="0">
                  <a:moveTo>
                    <a:pt x="1922" y="1"/>
                  </a:moveTo>
                  <a:cubicBezTo>
                    <a:pt x="1868" y="1"/>
                    <a:pt x="1828" y="28"/>
                    <a:pt x="1814" y="55"/>
                  </a:cubicBezTo>
                  <a:cubicBezTo>
                    <a:pt x="1747" y="177"/>
                    <a:pt x="1692" y="299"/>
                    <a:pt x="1638" y="420"/>
                  </a:cubicBezTo>
                  <a:cubicBezTo>
                    <a:pt x="1598" y="542"/>
                    <a:pt x="1544" y="650"/>
                    <a:pt x="1489" y="745"/>
                  </a:cubicBezTo>
                  <a:lnTo>
                    <a:pt x="1151" y="1395"/>
                  </a:lnTo>
                  <a:cubicBezTo>
                    <a:pt x="962" y="1760"/>
                    <a:pt x="745" y="2193"/>
                    <a:pt x="542" y="2653"/>
                  </a:cubicBezTo>
                  <a:cubicBezTo>
                    <a:pt x="448" y="2870"/>
                    <a:pt x="366" y="3072"/>
                    <a:pt x="299" y="3275"/>
                  </a:cubicBezTo>
                  <a:cubicBezTo>
                    <a:pt x="231" y="3492"/>
                    <a:pt x="163" y="3708"/>
                    <a:pt x="123" y="3925"/>
                  </a:cubicBezTo>
                  <a:cubicBezTo>
                    <a:pt x="69" y="4141"/>
                    <a:pt x="42" y="4358"/>
                    <a:pt x="15" y="4574"/>
                  </a:cubicBezTo>
                  <a:cubicBezTo>
                    <a:pt x="1" y="4804"/>
                    <a:pt x="1" y="5048"/>
                    <a:pt x="15" y="5278"/>
                  </a:cubicBezTo>
                  <a:cubicBezTo>
                    <a:pt x="55" y="5765"/>
                    <a:pt x="177" y="6239"/>
                    <a:pt x="353" y="6685"/>
                  </a:cubicBezTo>
                  <a:cubicBezTo>
                    <a:pt x="502" y="7051"/>
                    <a:pt x="678" y="7402"/>
                    <a:pt x="908" y="7727"/>
                  </a:cubicBezTo>
                  <a:cubicBezTo>
                    <a:pt x="1381" y="8417"/>
                    <a:pt x="1977" y="9013"/>
                    <a:pt x="2680" y="9473"/>
                  </a:cubicBezTo>
                  <a:cubicBezTo>
                    <a:pt x="3073" y="9743"/>
                    <a:pt x="3519" y="9960"/>
                    <a:pt x="3979" y="10109"/>
                  </a:cubicBezTo>
                  <a:cubicBezTo>
                    <a:pt x="4182" y="10203"/>
                    <a:pt x="4399" y="10271"/>
                    <a:pt x="4629" y="10325"/>
                  </a:cubicBezTo>
                  <a:cubicBezTo>
                    <a:pt x="4777" y="10366"/>
                    <a:pt x="4940" y="10393"/>
                    <a:pt x="5062" y="10406"/>
                  </a:cubicBezTo>
                  <a:cubicBezTo>
                    <a:pt x="5210" y="10433"/>
                    <a:pt x="5359" y="10460"/>
                    <a:pt x="5522" y="10460"/>
                  </a:cubicBezTo>
                  <a:cubicBezTo>
                    <a:pt x="5616" y="10474"/>
                    <a:pt x="5711" y="10474"/>
                    <a:pt x="5792" y="10474"/>
                  </a:cubicBezTo>
                  <a:lnTo>
                    <a:pt x="5995" y="10474"/>
                  </a:lnTo>
                  <a:cubicBezTo>
                    <a:pt x="6076" y="10474"/>
                    <a:pt x="6144" y="10460"/>
                    <a:pt x="6212" y="10447"/>
                  </a:cubicBezTo>
                  <a:cubicBezTo>
                    <a:pt x="6279" y="10447"/>
                    <a:pt x="6334" y="10433"/>
                    <a:pt x="6401" y="10420"/>
                  </a:cubicBezTo>
                  <a:lnTo>
                    <a:pt x="6415" y="10420"/>
                  </a:lnTo>
                  <a:cubicBezTo>
                    <a:pt x="6442" y="10420"/>
                    <a:pt x="6469" y="10406"/>
                    <a:pt x="6482" y="10393"/>
                  </a:cubicBezTo>
                  <a:cubicBezTo>
                    <a:pt x="6685" y="10285"/>
                    <a:pt x="6888" y="10149"/>
                    <a:pt x="7078" y="10000"/>
                  </a:cubicBezTo>
                  <a:cubicBezTo>
                    <a:pt x="7254" y="9865"/>
                    <a:pt x="7430" y="9703"/>
                    <a:pt x="7592" y="9527"/>
                  </a:cubicBezTo>
                  <a:cubicBezTo>
                    <a:pt x="7754" y="9351"/>
                    <a:pt x="7917" y="9161"/>
                    <a:pt x="8052" y="8972"/>
                  </a:cubicBezTo>
                  <a:cubicBezTo>
                    <a:pt x="8187" y="8783"/>
                    <a:pt x="8309" y="8580"/>
                    <a:pt x="8417" y="8363"/>
                  </a:cubicBezTo>
                  <a:cubicBezTo>
                    <a:pt x="8580" y="8038"/>
                    <a:pt x="8701" y="7687"/>
                    <a:pt x="8783" y="7335"/>
                  </a:cubicBezTo>
                  <a:cubicBezTo>
                    <a:pt x="8850" y="6969"/>
                    <a:pt x="8877" y="6604"/>
                    <a:pt x="8877" y="6239"/>
                  </a:cubicBezTo>
                  <a:cubicBezTo>
                    <a:pt x="8850" y="5467"/>
                    <a:pt x="8688" y="4710"/>
                    <a:pt x="8363" y="4006"/>
                  </a:cubicBezTo>
                  <a:cubicBezTo>
                    <a:pt x="8066" y="3330"/>
                    <a:pt x="7605" y="2721"/>
                    <a:pt x="7037" y="2261"/>
                  </a:cubicBezTo>
                  <a:cubicBezTo>
                    <a:pt x="6739" y="2031"/>
                    <a:pt x="6428" y="1841"/>
                    <a:pt x="6090" y="1692"/>
                  </a:cubicBezTo>
                  <a:cubicBezTo>
                    <a:pt x="5725" y="1530"/>
                    <a:pt x="5332" y="1395"/>
                    <a:pt x="4940" y="1300"/>
                  </a:cubicBezTo>
                  <a:lnTo>
                    <a:pt x="4520" y="1192"/>
                  </a:lnTo>
                  <a:cubicBezTo>
                    <a:pt x="4277" y="1124"/>
                    <a:pt x="4033" y="1056"/>
                    <a:pt x="3790" y="989"/>
                  </a:cubicBezTo>
                  <a:cubicBezTo>
                    <a:pt x="3411" y="880"/>
                    <a:pt x="3045" y="732"/>
                    <a:pt x="2694" y="556"/>
                  </a:cubicBezTo>
                  <a:cubicBezTo>
                    <a:pt x="2464" y="420"/>
                    <a:pt x="2247" y="272"/>
                    <a:pt x="2058" y="109"/>
                  </a:cubicBezTo>
                  <a:lnTo>
                    <a:pt x="2031" y="82"/>
                  </a:lnTo>
                  <a:lnTo>
                    <a:pt x="2004" y="55"/>
                  </a:lnTo>
                  <a:cubicBezTo>
                    <a:pt x="1990" y="28"/>
                    <a:pt x="1949" y="14"/>
                    <a:pt x="1922" y="1"/>
                  </a:cubicBezTo>
                  <a:close/>
                </a:path>
              </a:pathLst>
            </a:custGeom>
            <a:solidFill>
              <a:srgbClr val="7ABEAE"/>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0"/>
            <p:cNvSpPr/>
            <p:nvPr/>
          </p:nvSpPr>
          <p:spPr>
            <a:xfrm>
              <a:off x="2260891" y="1672004"/>
              <a:ext cx="503548" cy="817923"/>
            </a:xfrm>
            <a:custGeom>
              <a:avLst/>
              <a:gdLst/>
              <a:ahLst/>
              <a:cxnLst/>
              <a:rect l="l" t="t" r="r" b="b"/>
              <a:pathLst>
                <a:path w="6793" h="11034" extrusionOk="0">
                  <a:moveTo>
                    <a:pt x="961" y="0"/>
                  </a:moveTo>
                  <a:cubicBezTo>
                    <a:pt x="947" y="14"/>
                    <a:pt x="934" y="41"/>
                    <a:pt x="934" y="54"/>
                  </a:cubicBezTo>
                  <a:cubicBezTo>
                    <a:pt x="1015" y="257"/>
                    <a:pt x="1110" y="460"/>
                    <a:pt x="1218" y="650"/>
                  </a:cubicBezTo>
                  <a:cubicBezTo>
                    <a:pt x="1313" y="853"/>
                    <a:pt x="1434" y="1042"/>
                    <a:pt x="1556" y="1232"/>
                  </a:cubicBezTo>
                  <a:cubicBezTo>
                    <a:pt x="1678" y="1435"/>
                    <a:pt x="1800" y="1610"/>
                    <a:pt x="1935" y="1800"/>
                  </a:cubicBezTo>
                  <a:cubicBezTo>
                    <a:pt x="1989" y="1881"/>
                    <a:pt x="2057" y="1962"/>
                    <a:pt x="2111" y="2030"/>
                  </a:cubicBezTo>
                  <a:lnTo>
                    <a:pt x="2016" y="2003"/>
                  </a:lnTo>
                  <a:cubicBezTo>
                    <a:pt x="1881" y="1962"/>
                    <a:pt x="1759" y="1908"/>
                    <a:pt x="1651" y="1854"/>
                  </a:cubicBezTo>
                  <a:cubicBezTo>
                    <a:pt x="1515" y="1800"/>
                    <a:pt x="1407" y="1732"/>
                    <a:pt x="1285" y="1651"/>
                  </a:cubicBezTo>
                  <a:cubicBezTo>
                    <a:pt x="1164" y="1570"/>
                    <a:pt x="1042" y="1475"/>
                    <a:pt x="920" y="1380"/>
                  </a:cubicBezTo>
                  <a:cubicBezTo>
                    <a:pt x="812" y="1286"/>
                    <a:pt x="690" y="1177"/>
                    <a:pt x="595" y="1056"/>
                  </a:cubicBezTo>
                  <a:lnTo>
                    <a:pt x="555" y="1015"/>
                  </a:lnTo>
                  <a:cubicBezTo>
                    <a:pt x="541" y="1002"/>
                    <a:pt x="528" y="988"/>
                    <a:pt x="514" y="988"/>
                  </a:cubicBezTo>
                  <a:lnTo>
                    <a:pt x="487" y="988"/>
                  </a:lnTo>
                  <a:cubicBezTo>
                    <a:pt x="474" y="1002"/>
                    <a:pt x="460" y="1029"/>
                    <a:pt x="474" y="1056"/>
                  </a:cubicBezTo>
                  <a:cubicBezTo>
                    <a:pt x="595" y="1177"/>
                    <a:pt x="717" y="1313"/>
                    <a:pt x="839" y="1421"/>
                  </a:cubicBezTo>
                  <a:cubicBezTo>
                    <a:pt x="907" y="1489"/>
                    <a:pt x="974" y="1556"/>
                    <a:pt x="1055" y="1610"/>
                  </a:cubicBezTo>
                  <a:cubicBezTo>
                    <a:pt x="1123" y="1678"/>
                    <a:pt x="1218" y="1746"/>
                    <a:pt x="1299" y="1800"/>
                  </a:cubicBezTo>
                  <a:cubicBezTo>
                    <a:pt x="1448" y="1908"/>
                    <a:pt x="1610" y="2003"/>
                    <a:pt x="1786" y="2084"/>
                  </a:cubicBezTo>
                  <a:cubicBezTo>
                    <a:pt x="1867" y="2125"/>
                    <a:pt x="1948" y="2152"/>
                    <a:pt x="2030" y="2179"/>
                  </a:cubicBezTo>
                  <a:cubicBezTo>
                    <a:pt x="2070" y="2192"/>
                    <a:pt x="2111" y="2206"/>
                    <a:pt x="2165" y="2206"/>
                  </a:cubicBezTo>
                  <a:cubicBezTo>
                    <a:pt x="2192" y="2219"/>
                    <a:pt x="2219" y="2219"/>
                    <a:pt x="2246" y="2219"/>
                  </a:cubicBezTo>
                  <a:lnTo>
                    <a:pt x="2341" y="2368"/>
                  </a:lnTo>
                  <a:cubicBezTo>
                    <a:pt x="2625" y="2734"/>
                    <a:pt x="2909" y="3085"/>
                    <a:pt x="3193" y="3451"/>
                  </a:cubicBezTo>
                  <a:cubicBezTo>
                    <a:pt x="3450" y="3816"/>
                    <a:pt x="3694" y="4181"/>
                    <a:pt x="3924" y="4560"/>
                  </a:cubicBezTo>
                  <a:cubicBezTo>
                    <a:pt x="3992" y="4696"/>
                    <a:pt x="4059" y="4831"/>
                    <a:pt x="4127" y="4966"/>
                  </a:cubicBezTo>
                  <a:lnTo>
                    <a:pt x="3843" y="4966"/>
                  </a:lnTo>
                  <a:cubicBezTo>
                    <a:pt x="3667" y="4966"/>
                    <a:pt x="3505" y="4966"/>
                    <a:pt x="3329" y="4953"/>
                  </a:cubicBezTo>
                  <a:cubicBezTo>
                    <a:pt x="3139" y="4939"/>
                    <a:pt x="2936" y="4898"/>
                    <a:pt x="2733" y="4858"/>
                  </a:cubicBezTo>
                  <a:cubicBezTo>
                    <a:pt x="2530" y="4817"/>
                    <a:pt x="2327" y="4763"/>
                    <a:pt x="2138" y="4696"/>
                  </a:cubicBezTo>
                  <a:cubicBezTo>
                    <a:pt x="1921" y="4614"/>
                    <a:pt x="1718" y="4533"/>
                    <a:pt x="1515" y="4438"/>
                  </a:cubicBezTo>
                  <a:cubicBezTo>
                    <a:pt x="1326" y="4330"/>
                    <a:pt x="1123" y="4222"/>
                    <a:pt x="947" y="4100"/>
                  </a:cubicBezTo>
                  <a:lnTo>
                    <a:pt x="961" y="4100"/>
                  </a:lnTo>
                  <a:cubicBezTo>
                    <a:pt x="690" y="3924"/>
                    <a:pt x="447" y="3708"/>
                    <a:pt x="230" y="3478"/>
                  </a:cubicBezTo>
                  <a:cubicBezTo>
                    <a:pt x="176" y="3410"/>
                    <a:pt x="135" y="3356"/>
                    <a:pt x="81" y="3302"/>
                  </a:cubicBezTo>
                  <a:cubicBezTo>
                    <a:pt x="68" y="3288"/>
                    <a:pt x="68" y="3275"/>
                    <a:pt x="54" y="3275"/>
                  </a:cubicBezTo>
                  <a:lnTo>
                    <a:pt x="27" y="3275"/>
                  </a:lnTo>
                  <a:cubicBezTo>
                    <a:pt x="0" y="3288"/>
                    <a:pt x="0" y="3315"/>
                    <a:pt x="14" y="3342"/>
                  </a:cubicBezTo>
                  <a:cubicBezTo>
                    <a:pt x="244" y="3627"/>
                    <a:pt x="501" y="3897"/>
                    <a:pt x="812" y="4127"/>
                  </a:cubicBezTo>
                  <a:cubicBezTo>
                    <a:pt x="1137" y="4371"/>
                    <a:pt x="1475" y="4574"/>
                    <a:pt x="1854" y="4750"/>
                  </a:cubicBezTo>
                  <a:cubicBezTo>
                    <a:pt x="2043" y="4844"/>
                    <a:pt x="2233" y="4912"/>
                    <a:pt x="2422" y="4980"/>
                  </a:cubicBezTo>
                  <a:cubicBezTo>
                    <a:pt x="2625" y="5047"/>
                    <a:pt x="2814" y="5115"/>
                    <a:pt x="3017" y="5156"/>
                  </a:cubicBezTo>
                  <a:cubicBezTo>
                    <a:pt x="3207" y="5196"/>
                    <a:pt x="3410" y="5223"/>
                    <a:pt x="3599" y="5237"/>
                  </a:cubicBezTo>
                  <a:cubicBezTo>
                    <a:pt x="3677" y="5247"/>
                    <a:pt x="3752" y="5252"/>
                    <a:pt x="3827" y="5252"/>
                  </a:cubicBezTo>
                  <a:cubicBezTo>
                    <a:pt x="3947" y="5252"/>
                    <a:pt x="4064" y="5240"/>
                    <a:pt x="4181" y="5223"/>
                  </a:cubicBezTo>
                  <a:cubicBezTo>
                    <a:pt x="4208" y="5223"/>
                    <a:pt x="4222" y="5210"/>
                    <a:pt x="4249" y="5210"/>
                  </a:cubicBezTo>
                  <a:cubicBezTo>
                    <a:pt x="4614" y="6008"/>
                    <a:pt x="4898" y="6860"/>
                    <a:pt x="5074" y="7740"/>
                  </a:cubicBezTo>
                  <a:cubicBezTo>
                    <a:pt x="5088" y="7821"/>
                    <a:pt x="5101" y="7916"/>
                    <a:pt x="5115" y="7997"/>
                  </a:cubicBezTo>
                  <a:cubicBezTo>
                    <a:pt x="4979" y="8024"/>
                    <a:pt x="4858" y="8038"/>
                    <a:pt x="4736" y="8051"/>
                  </a:cubicBezTo>
                  <a:cubicBezTo>
                    <a:pt x="4560" y="8092"/>
                    <a:pt x="4384" y="8105"/>
                    <a:pt x="4208" y="8119"/>
                  </a:cubicBezTo>
                  <a:cubicBezTo>
                    <a:pt x="3816" y="8092"/>
                    <a:pt x="3437" y="8024"/>
                    <a:pt x="3058" y="7916"/>
                  </a:cubicBezTo>
                  <a:cubicBezTo>
                    <a:pt x="2882" y="7848"/>
                    <a:pt x="2693" y="7781"/>
                    <a:pt x="2517" y="7713"/>
                  </a:cubicBezTo>
                  <a:cubicBezTo>
                    <a:pt x="2327" y="7645"/>
                    <a:pt x="2138" y="7551"/>
                    <a:pt x="1962" y="7469"/>
                  </a:cubicBezTo>
                  <a:cubicBezTo>
                    <a:pt x="1597" y="7280"/>
                    <a:pt x="1245" y="7077"/>
                    <a:pt x="907" y="6860"/>
                  </a:cubicBezTo>
                  <a:cubicBezTo>
                    <a:pt x="812" y="6806"/>
                    <a:pt x="704" y="6739"/>
                    <a:pt x="609" y="6685"/>
                  </a:cubicBezTo>
                  <a:cubicBezTo>
                    <a:pt x="609" y="6671"/>
                    <a:pt x="595" y="6671"/>
                    <a:pt x="582" y="6671"/>
                  </a:cubicBezTo>
                  <a:cubicBezTo>
                    <a:pt x="568" y="6671"/>
                    <a:pt x="555" y="6671"/>
                    <a:pt x="555" y="6685"/>
                  </a:cubicBezTo>
                  <a:cubicBezTo>
                    <a:pt x="541" y="6698"/>
                    <a:pt x="541" y="6725"/>
                    <a:pt x="555" y="6752"/>
                  </a:cubicBezTo>
                  <a:cubicBezTo>
                    <a:pt x="717" y="6860"/>
                    <a:pt x="907" y="6982"/>
                    <a:pt x="1082" y="7091"/>
                  </a:cubicBezTo>
                  <a:cubicBezTo>
                    <a:pt x="1258" y="7185"/>
                    <a:pt x="1461" y="7307"/>
                    <a:pt x="1637" y="7429"/>
                  </a:cubicBezTo>
                  <a:cubicBezTo>
                    <a:pt x="1827" y="7537"/>
                    <a:pt x="2016" y="7632"/>
                    <a:pt x="2206" y="7726"/>
                  </a:cubicBezTo>
                  <a:cubicBezTo>
                    <a:pt x="2395" y="7821"/>
                    <a:pt x="2612" y="7916"/>
                    <a:pt x="2814" y="7997"/>
                  </a:cubicBezTo>
                  <a:cubicBezTo>
                    <a:pt x="3207" y="8159"/>
                    <a:pt x="3626" y="8268"/>
                    <a:pt x="4046" y="8322"/>
                  </a:cubicBezTo>
                  <a:cubicBezTo>
                    <a:pt x="4204" y="8342"/>
                    <a:pt x="4370" y="8354"/>
                    <a:pt x="4532" y="8354"/>
                  </a:cubicBezTo>
                  <a:cubicBezTo>
                    <a:pt x="4592" y="8354"/>
                    <a:pt x="4651" y="8353"/>
                    <a:pt x="4709" y="8349"/>
                  </a:cubicBezTo>
                  <a:cubicBezTo>
                    <a:pt x="4858" y="8349"/>
                    <a:pt x="5007" y="8335"/>
                    <a:pt x="5155" y="8308"/>
                  </a:cubicBezTo>
                  <a:cubicBezTo>
                    <a:pt x="5182" y="8457"/>
                    <a:pt x="5196" y="8592"/>
                    <a:pt x="5209" y="8741"/>
                  </a:cubicBezTo>
                  <a:cubicBezTo>
                    <a:pt x="5223" y="9080"/>
                    <a:pt x="5223" y="9418"/>
                    <a:pt x="5209" y="9756"/>
                  </a:cubicBezTo>
                  <a:cubicBezTo>
                    <a:pt x="5196" y="9905"/>
                    <a:pt x="5169" y="10067"/>
                    <a:pt x="5142" y="10216"/>
                  </a:cubicBezTo>
                  <a:cubicBezTo>
                    <a:pt x="5128" y="10311"/>
                    <a:pt x="5115" y="10392"/>
                    <a:pt x="5088" y="10487"/>
                  </a:cubicBezTo>
                  <a:cubicBezTo>
                    <a:pt x="5074" y="10568"/>
                    <a:pt x="5047" y="10649"/>
                    <a:pt x="5020" y="10730"/>
                  </a:cubicBezTo>
                  <a:cubicBezTo>
                    <a:pt x="5007" y="10798"/>
                    <a:pt x="5020" y="10866"/>
                    <a:pt x="5061" y="10920"/>
                  </a:cubicBezTo>
                  <a:cubicBezTo>
                    <a:pt x="5101" y="10974"/>
                    <a:pt x="5155" y="11015"/>
                    <a:pt x="5223" y="11028"/>
                  </a:cubicBezTo>
                  <a:cubicBezTo>
                    <a:pt x="5240" y="11031"/>
                    <a:pt x="5257" y="11033"/>
                    <a:pt x="5274" y="11033"/>
                  </a:cubicBezTo>
                  <a:cubicBezTo>
                    <a:pt x="5324" y="11033"/>
                    <a:pt x="5372" y="11018"/>
                    <a:pt x="5412" y="10987"/>
                  </a:cubicBezTo>
                  <a:lnTo>
                    <a:pt x="5467" y="10947"/>
                  </a:lnTo>
                  <a:cubicBezTo>
                    <a:pt x="5494" y="10920"/>
                    <a:pt x="5507" y="10879"/>
                    <a:pt x="5521" y="10839"/>
                  </a:cubicBezTo>
                  <a:lnTo>
                    <a:pt x="5521" y="10812"/>
                  </a:lnTo>
                  <a:cubicBezTo>
                    <a:pt x="5521" y="10839"/>
                    <a:pt x="5507" y="10852"/>
                    <a:pt x="5494" y="10879"/>
                  </a:cubicBezTo>
                  <a:cubicBezTo>
                    <a:pt x="5642" y="10460"/>
                    <a:pt x="5710" y="10027"/>
                    <a:pt x="5724" y="9594"/>
                  </a:cubicBezTo>
                  <a:cubicBezTo>
                    <a:pt x="5737" y="9161"/>
                    <a:pt x="5724" y="8728"/>
                    <a:pt x="5656" y="8295"/>
                  </a:cubicBezTo>
                  <a:cubicBezTo>
                    <a:pt x="5656" y="8254"/>
                    <a:pt x="5629" y="8214"/>
                    <a:pt x="5629" y="8173"/>
                  </a:cubicBezTo>
                  <a:cubicBezTo>
                    <a:pt x="5724" y="8078"/>
                    <a:pt x="5805" y="7984"/>
                    <a:pt x="5900" y="7875"/>
                  </a:cubicBezTo>
                  <a:cubicBezTo>
                    <a:pt x="6008" y="7726"/>
                    <a:pt x="6116" y="7551"/>
                    <a:pt x="6197" y="7388"/>
                  </a:cubicBezTo>
                  <a:cubicBezTo>
                    <a:pt x="6387" y="7050"/>
                    <a:pt x="6522" y="6685"/>
                    <a:pt x="6603" y="6306"/>
                  </a:cubicBezTo>
                  <a:cubicBezTo>
                    <a:pt x="6698" y="5927"/>
                    <a:pt x="6752" y="5548"/>
                    <a:pt x="6779" y="5156"/>
                  </a:cubicBezTo>
                  <a:cubicBezTo>
                    <a:pt x="6793" y="4763"/>
                    <a:pt x="6766" y="4384"/>
                    <a:pt x="6711" y="4005"/>
                  </a:cubicBezTo>
                  <a:cubicBezTo>
                    <a:pt x="6711" y="3978"/>
                    <a:pt x="6684" y="3965"/>
                    <a:pt x="6671" y="3965"/>
                  </a:cubicBezTo>
                  <a:cubicBezTo>
                    <a:pt x="6644" y="3965"/>
                    <a:pt x="6630" y="3992"/>
                    <a:pt x="6630" y="4005"/>
                  </a:cubicBezTo>
                  <a:cubicBezTo>
                    <a:pt x="6657" y="4276"/>
                    <a:pt x="6684" y="4533"/>
                    <a:pt x="6671" y="4804"/>
                  </a:cubicBezTo>
                  <a:cubicBezTo>
                    <a:pt x="6671" y="5020"/>
                    <a:pt x="6657" y="5237"/>
                    <a:pt x="6630" y="5440"/>
                  </a:cubicBezTo>
                  <a:cubicBezTo>
                    <a:pt x="6603" y="5670"/>
                    <a:pt x="6549" y="5873"/>
                    <a:pt x="6495" y="6089"/>
                  </a:cubicBezTo>
                  <a:cubicBezTo>
                    <a:pt x="6441" y="6292"/>
                    <a:pt x="6373" y="6482"/>
                    <a:pt x="6292" y="6671"/>
                  </a:cubicBezTo>
                  <a:cubicBezTo>
                    <a:pt x="6211" y="6860"/>
                    <a:pt x="6103" y="7050"/>
                    <a:pt x="5994" y="7226"/>
                  </a:cubicBezTo>
                  <a:cubicBezTo>
                    <a:pt x="5900" y="7375"/>
                    <a:pt x="5791" y="7524"/>
                    <a:pt x="5683" y="7672"/>
                  </a:cubicBezTo>
                  <a:cubicBezTo>
                    <a:pt x="5642" y="7713"/>
                    <a:pt x="5615" y="7740"/>
                    <a:pt x="5575" y="7781"/>
                  </a:cubicBezTo>
                  <a:cubicBezTo>
                    <a:pt x="5561" y="7726"/>
                    <a:pt x="5548" y="7659"/>
                    <a:pt x="5534" y="7605"/>
                  </a:cubicBezTo>
                  <a:cubicBezTo>
                    <a:pt x="5494" y="7375"/>
                    <a:pt x="5440" y="7158"/>
                    <a:pt x="5372" y="6955"/>
                  </a:cubicBezTo>
                  <a:cubicBezTo>
                    <a:pt x="5237" y="6522"/>
                    <a:pt x="5088" y="6103"/>
                    <a:pt x="4912" y="5697"/>
                  </a:cubicBezTo>
                  <a:cubicBezTo>
                    <a:pt x="4804" y="5453"/>
                    <a:pt x="4682" y="5210"/>
                    <a:pt x="4560" y="4966"/>
                  </a:cubicBezTo>
                  <a:cubicBezTo>
                    <a:pt x="4614" y="4777"/>
                    <a:pt x="4655" y="4574"/>
                    <a:pt x="4682" y="4371"/>
                  </a:cubicBezTo>
                  <a:cubicBezTo>
                    <a:pt x="4722" y="4087"/>
                    <a:pt x="4736" y="3802"/>
                    <a:pt x="4736" y="3532"/>
                  </a:cubicBezTo>
                  <a:cubicBezTo>
                    <a:pt x="4736" y="3383"/>
                    <a:pt x="4722" y="3248"/>
                    <a:pt x="4709" y="3099"/>
                  </a:cubicBezTo>
                  <a:cubicBezTo>
                    <a:pt x="4695" y="2964"/>
                    <a:pt x="4668" y="2828"/>
                    <a:pt x="4655" y="2693"/>
                  </a:cubicBezTo>
                  <a:cubicBezTo>
                    <a:pt x="4628" y="2544"/>
                    <a:pt x="4601" y="2422"/>
                    <a:pt x="4574" y="2287"/>
                  </a:cubicBezTo>
                  <a:cubicBezTo>
                    <a:pt x="4533" y="2152"/>
                    <a:pt x="4506" y="2043"/>
                    <a:pt x="4479" y="1922"/>
                  </a:cubicBezTo>
                  <a:cubicBezTo>
                    <a:pt x="4465" y="1908"/>
                    <a:pt x="4452" y="1895"/>
                    <a:pt x="4438" y="1895"/>
                  </a:cubicBezTo>
                  <a:lnTo>
                    <a:pt x="4411" y="1895"/>
                  </a:lnTo>
                  <a:cubicBezTo>
                    <a:pt x="4398" y="1908"/>
                    <a:pt x="4384" y="1935"/>
                    <a:pt x="4398" y="1949"/>
                  </a:cubicBezTo>
                  <a:cubicBezTo>
                    <a:pt x="4398" y="1962"/>
                    <a:pt x="4398" y="1976"/>
                    <a:pt x="4411" y="1989"/>
                  </a:cubicBezTo>
                  <a:cubicBezTo>
                    <a:pt x="4452" y="2219"/>
                    <a:pt x="4492" y="2436"/>
                    <a:pt x="4519" y="2666"/>
                  </a:cubicBezTo>
                  <a:cubicBezTo>
                    <a:pt x="4533" y="2788"/>
                    <a:pt x="4533" y="2909"/>
                    <a:pt x="4533" y="3031"/>
                  </a:cubicBezTo>
                  <a:cubicBezTo>
                    <a:pt x="4546" y="3153"/>
                    <a:pt x="4533" y="3261"/>
                    <a:pt x="4533" y="3383"/>
                  </a:cubicBezTo>
                  <a:cubicBezTo>
                    <a:pt x="4533" y="3802"/>
                    <a:pt x="4479" y="4235"/>
                    <a:pt x="4371" y="4641"/>
                  </a:cubicBezTo>
                  <a:cubicBezTo>
                    <a:pt x="4141" y="4249"/>
                    <a:pt x="3883" y="3857"/>
                    <a:pt x="3599" y="3505"/>
                  </a:cubicBezTo>
                  <a:cubicBezTo>
                    <a:pt x="3302" y="3139"/>
                    <a:pt x="3004" y="2788"/>
                    <a:pt x="2706" y="2436"/>
                  </a:cubicBezTo>
                  <a:lnTo>
                    <a:pt x="2381" y="2070"/>
                  </a:lnTo>
                  <a:cubicBezTo>
                    <a:pt x="2381" y="1962"/>
                    <a:pt x="2395" y="1868"/>
                    <a:pt x="2395" y="1773"/>
                  </a:cubicBezTo>
                  <a:cubicBezTo>
                    <a:pt x="2395" y="1651"/>
                    <a:pt x="2381" y="1529"/>
                    <a:pt x="2368" y="1407"/>
                  </a:cubicBezTo>
                  <a:cubicBezTo>
                    <a:pt x="2354" y="1177"/>
                    <a:pt x="2287" y="947"/>
                    <a:pt x="2192" y="731"/>
                  </a:cubicBezTo>
                  <a:cubicBezTo>
                    <a:pt x="2192" y="717"/>
                    <a:pt x="2165" y="704"/>
                    <a:pt x="2151" y="704"/>
                  </a:cubicBezTo>
                  <a:lnTo>
                    <a:pt x="2138" y="704"/>
                  </a:lnTo>
                  <a:cubicBezTo>
                    <a:pt x="2111" y="717"/>
                    <a:pt x="2111" y="731"/>
                    <a:pt x="2111" y="758"/>
                  </a:cubicBezTo>
                  <a:cubicBezTo>
                    <a:pt x="2151" y="839"/>
                    <a:pt x="2179" y="920"/>
                    <a:pt x="2206" y="1002"/>
                  </a:cubicBezTo>
                  <a:cubicBezTo>
                    <a:pt x="2233" y="1096"/>
                    <a:pt x="2246" y="1205"/>
                    <a:pt x="2260" y="1299"/>
                  </a:cubicBezTo>
                  <a:cubicBezTo>
                    <a:pt x="2273" y="1390"/>
                    <a:pt x="2273" y="1482"/>
                    <a:pt x="2273" y="1585"/>
                  </a:cubicBezTo>
                  <a:lnTo>
                    <a:pt x="2273" y="1585"/>
                  </a:lnTo>
                  <a:cubicBezTo>
                    <a:pt x="2273" y="1693"/>
                    <a:pt x="2260" y="1800"/>
                    <a:pt x="2246" y="1908"/>
                  </a:cubicBezTo>
                  <a:cubicBezTo>
                    <a:pt x="2097" y="1732"/>
                    <a:pt x="1962" y="1556"/>
                    <a:pt x="1813" y="1367"/>
                  </a:cubicBezTo>
                  <a:cubicBezTo>
                    <a:pt x="1570" y="1056"/>
                    <a:pt x="1353" y="704"/>
                    <a:pt x="1164" y="352"/>
                  </a:cubicBezTo>
                  <a:lnTo>
                    <a:pt x="1164" y="339"/>
                  </a:lnTo>
                  <a:cubicBezTo>
                    <a:pt x="1110" y="244"/>
                    <a:pt x="1055" y="136"/>
                    <a:pt x="1015" y="41"/>
                  </a:cubicBezTo>
                  <a:cubicBezTo>
                    <a:pt x="1015" y="14"/>
                    <a:pt x="1001" y="0"/>
                    <a:pt x="974" y="0"/>
                  </a:cubicBezTo>
                  <a:close/>
                </a:path>
              </a:pathLst>
            </a:custGeom>
            <a:solidFill>
              <a:srgbClr val="5C9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30"/>
          <p:cNvGrpSpPr/>
          <p:nvPr/>
        </p:nvGrpSpPr>
        <p:grpSpPr>
          <a:xfrm>
            <a:off x="3032030" y="5844037"/>
            <a:ext cx="797141" cy="601263"/>
            <a:chOff x="2533682" y="3720159"/>
            <a:chExt cx="248847" cy="187691"/>
          </a:xfrm>
        </p:grpSpPr>
        <p:sp>
          <p:nvSpPr>
            <p:cNvPr id="557" name="Google Shape;557;p30"/>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0"/>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0"/>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 name="Google Shape;560;p30"/>
          <p:cNvGrpSpPr/>
          <p:nvPr/>
        </p:nvGrpSpPr>
        <p:grpSpPr>
          <a:xfrm>
            <a:off x="6284387" y="6144667"/>
            <a:ext cx="743789" cy="375535"/>
            <a:chOff x="2855620" y="1802395"/>
            <a:chExt cx="249884" cy="126165"/>
          </a:xfrm>
        </p:grpSpPr>
        <p:sp>
          <p:nvSpPr>
            <p:cNvPr id="561" name="Google Shape;561;p30"/>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0"/>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 name="Google Shape;563;p30"/>
          <p:cNvGrpSpPr/>
          <p:nvPr/>
        </p:nvGrpSpPr>
        <p:grpSpPr>
          <a:xfrm>
            <a:off x="10604030" y="5474703"/>
            <a:ext cx="797141" cy="601263"/>
            <a:chOff x="2533682" y="3720159"/>
            <a:chExt cx="248847" cy="187691"/>
          </a:xfrm>
        </p:grpSpPr>
        <p:sp>
          <p:nvSpPr>
            <p:cNvPr id="564" name="Google Shape;564;p30"/>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0"/>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0"/>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7" name="Google Shape;567;p30"/>
          <p:cNvSpPr/>
          <p:nvPr/>
        </p:nvSpPr>
        <p:spPr>
          <a:xfrm>
            <a:off x="8466434" y="35900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30"/>
          <p:cNvGrpSpPr/>
          <p:nvPr/>
        </p:nvGrpSpPr>
        <p:grpSpPr>
          <a:xfrm>
            <a:off x="3856267" y="226005"/>
            <a:ext cx="893999" cy="584699"/>
            <a:chOff x="7555450" y="377766"/>
            <a:chExt cx="670499" cy="438524"/>
          </a:xfrm>
        </p:grpSpPr>
        <p:sp>
          <p:nvSpPr>
            <p:cNvPr id="569" name="Google Shape;569;p3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 name="Google Shape;572;p30"/>
          <p:cNvGrpSpPr/>
          <p:nvPr/>
        </p:nvGrpSpPr>
        <p:grpSpPr>
          <a:xfrm>
            <a:off x="843734" y="357068"/>
            <a:ext cx="1308380" cy="712529"/>
            <a:chOff x="816462" y="899275"/>
            <a:chExt cx="981285" cy="534397"/>
          </a:xfrm>
        </p:grpSpPr>
        <p:sp>
          <p:nvSpPr>
            <p:cNvPr id="573" name="Google Shape;573;p30"/>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0"/>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71725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68580" tIns="34290" rIns="68580" bIns="34290"/>
          <a:lstStyle/>
          <a:p>
            <a:fld id="{2405C41F-255A-41B9-A7D6-9F34A93F1738}" type="datetimeFigureOut">
              <a:rPr lang="en-US" smtClean="0">
                <a:solidFill>
                  <a:prstClr val="black">
                    <a:tint val="75000"/>
                  </a:prstClr>
                </a:solidFill>
              </a:rPr>
              <a:pPr/>
              <a:t>11/12/2021</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68580" tIns="34290" rIns="68580" bIns="34290"/>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68580" tIns="34290" rIns="68580" bIns="34290"/>
          <a:lstStyle/>
          <a:p>
            <a:fld id="{4CB037CF-45B1-4383-B63D-E90F000B53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566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E5B6D180-8CC1-40B0-86E3-1E6BE0A40454}" type="datetimeFigureOut">
              <a:rPr lang="en-US" smtClean="0"/>
              <a:pPr>
                <a:defRPr/>
              </a:pPr>
              <a:t>11/12/2021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6906478-F552-4C8B-A297-D4F92936BA63}" type="slidenum">
              <a:rPr lang="en-US" altLang="en-US" smtClean="0"/>
              <a:pPr/>
              <a:t>‹#›</a:t>
            </a:fld>
            <a:endParaRPr lang="en-US" altLang="en-US"/>
          </a:p>
        </p:txBody>
      </p:sp>
    </p:spTree>
    <p:extLst>
      <p:ext uri="{BB962C8B-B14F-4D97-AF65-F5344CB8AC3E}">
        <p14:creationId xmlns:p14="http://schemas.microsoft.com/office/powerpoint/2010/main" val="2562992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65FC651-912B-486C-A723-22816F431B06}" type="datetimeFigureOut">
              <a:rPr lang="en-US" smtClean="0"/>
              <a:pPr>
                <a:defRPr/>
              </a:pPr>
              <a:t>11/12/2021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CBF3787-A9A2-470E-B4DA-5E572CCC1273}" type="slidenum">
              <a:rPr lang="en-US" altLang="en-US" smtClean="0"/>
              <a:pPr/>
              <a:t>‹#›</a:t>
            </a:fld>
            <a:endParaRPr lang="en-US" altLang="en-US"/>
          </a:p>
        </p:txBody>
      </p:sp>
    </p:spTree>
    <p:extLst>
      <p:ext uri="{BB962C8B-B14F-4D97-AF65-F5344CB8AC3E}">
        <p14:creationId xmlns:p14="http://schemas.microsoft.com/office/powerpoint/2010/main" val="390814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97695728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FA0A9BD-9306-4EED-AE2C-4A7264A3B530}" type="datetimeFigureOut">
              <a:rPr lang="en-US" smtClean="0"/>
              <a:pPr>
                <a:defRPr/>
              </a:pPr>
              <a:t>11/12/2021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75BE956-C1D0-47D1-8F40-3D90B1AF258A}" type="slidenum">
              <a:rPr lang="en-US" altLang="en-US" smtClean="0"/>
              <a:pPr/>
              <a:t>‹#›</a:t>
            </a:fld>
            <a:endParaRPr lang="en-US" altLang="en-US"/>
          </a:p>
        </p:txBody>
      </p:sp>
    </p:spTree>
    <p:extLst>
      <p:ext uri="{BB962C8B-B14F-4D97-AF65-F5344CB8AC3E}">
        <p14:creationId xmlns:p14="http://schemas.microsoft.com/office/powerpoint/2010/main" val="2548613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1B683A1F-F4AD-423E-AFF5-BE1ADE5EE5A8}" type="datetimeFigureOut">
              <a:rPr lang="en-US" smtClean="0"/>
              <a:pPr>
                <a:defRPr/>
              </a:pPr>
              <a:t>11/12/2021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F0969A6-EEE6-4066-8F38-AD80CE0CB467}" type="slidenum">
              <a:rPr lang="en-US" altLang="en-US" smtClean="0"/>
              <a:pPr/>
              <a:t>‹#›</a:t>
            </a:fld>
            <a:endParaRPr lang="en-US" altLang="en-US"/>
          </a:p>
        </p:txBody>
      </p:sp>
    </p:spTree>
    <p:extLst>
      <p:ext uri="{BB962C8B-B14F-4D97-AF65-F5344CB8AC3E}">
        <p14:creationId xmlns:p14="http://schemas.microsoft.com/office/powerpoint/2010/main" val="2143323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0A3BAB86-6C8A-4948-96B8-50EA5B6A8601}" type="datetimeFigureOut">
              <a:rPr lang="en-US" smtClean="0"/>
              <a:pPr>
                <a:defRPr/>
              </a:pPr>
              <a:t>11/12/2021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B3C9AC05-6A7E-4BA7-B5A8-563B257C940E}" type="slidenum">
              <a:rPr lang="en-US" altLang="en-US" smtClean="0"/>
              <a:pPr/>
              <a:t>‹#›</a:t>
            </a:fld>
            <a:endParaRPr lang="en-US" altLang="en-US"/>
          </a:p>
        </p:txBody>
      </p:sp>
    </p:spTree>
    <p:extLst>
      <p:ext uri="{BB962C8B-B14F-4D97-AF65-F5344CB8AC3E}">
        <p14:creationId xmlns:p14="http://schemas.microsoft.com/office/powerpoint/2010/main" val="297086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402879AA-27A7-48B1-B5B0-FD0A9215E8A7}" type="datetimeFigureOut">
              <a:rPr lang="en-US" smtClean="0"/>
              <a:pPr>
                <a:defRPr/>
              </a:pPr>
              <a:t>11/12/2021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CA02AE2-6916-41AF-B30B-95F866A134CE}" type="slidenum">
              <a:rPr lang="en-US" altLang="en-US" smtClean="0"/>
              <a:pPr/>
              <a:t>‹#›</a:t>
            </a:fld>
            <a:endParaRPr lang="en-US" altLang="en-US"/>
          </a:p>
        </p:txBody>
      </p:sp>
    </p:spTree>
    <p:extLst>
      <p:ext uri="{BB962C8B-B14F-4D97-AF65-F5344CB8AC3E}">
        <p14:creationId xmlns:p14="http://schemas.microsoft.com/office/powerpoint/2010/main" val="2987689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23671C9-0936-4957-A7D2-2195C4B7D505}" type="datetimeFigureOut">
              <a:rPr lang="en-US" smtClean="0"/>
              <a:pPr>
                <a:defRPr/>
              </a:pPr>
              <a:t>11/12/2021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59C5501E-96C7-4E7E-A77B-96A0D602B77E}" type="slidenum">
              <a:rPr lang="en-US" altLang="en-US" smtClean="0"/>
              <a:pPr/>
              <a:t>‹#›</a:t>
            </a:fld>
            <a:endParaRPr lang="en-US" altLang="en-US"/>
          </a:p>
        </p:txBody>
      </p:sp>
    </p:spTree>
    <p:extLst>
      <p:ext uri="{BB962C8B-B14F-4D97-AF65-F5344CB8AC3E}">
        <p14:creationId xmlns:p14="http://schemas.microsoft.com/office/powerpoint/2010/main" val="3988088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8951443-F332-4CBA-B19C-00A3283CD576}" type="datetimeFigureOut">
              <a:rPr lang="en-US" smtClean="0"/>
              <a:pPr>
                <a:defRPr/>
              </a:pPr>
              <a:t>11/12/2021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0CB5E03-0D74-4713-B1B5-8A1B6B2006B0}" type="slidenum">
              <a:rPr lang="en-US" altLang="en-US" smtClean="0"/>
              <a:pPr/>
              <a:t>‹#›</a:t>
            </a:fld>
            <a:endParaRPr lang="en-US" altLang="en-US"/>
          </a:p>
        </p:txBody>
      </p:sp>
    </p:spTree>
    <p:extLst>
      <p:ext uri="{BB962C8B-B14F-4D97-AF65-F5344CB8AC3E}">
        <p14:creationId xmlns:p14="http://schemas.microsoft.com/office/powerpoint/2010/main" val="1765090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C35BD4C-089A-4C3B-94AD-2DAB30E77675}" type="datetimeFigureOut">
              <a:rPr lang="en-US" smtClean="0"/>
              <a:pPr>
                <a:defRPr/>
              </a:pPr>
              <a:t>11/12/2021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3828B70-1732-4578-AAC8-45A8043042ED}" type="slidenum">
              <a:rPr lang="en-US" altLang="en-US" smtClean="0"/>
              <a:pPr/>
              <a:t>‹#›</a:t>
            </a:fld>
            <a:endParaRPr lang="en-US" altLang="en-US"/>
          </a:p>
        </p:txBody>
      </p:sp>
    </p:spTree>
    <p:extLst>
      <p:ext uri="{BB962C8B-B14F-4D97-AF65-F5344CB8AC3E}">
        <p14:creationId xmlns:p14="http://schemas.microsoft.com/office/powerpoint/2010/main" val="1817719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05AA04D-76AF-47FB-AFC1-E0F58451D36B}" type="datetimeFigureOut">
              <a:rPr lang="en-US" smtClean="0"/>
              <a:pPr>
                <a:defRPr/>
              </a:pPr>
              <a:t>11/12/2021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4019FD0-5671-4792-BB7C-56B049331897}" type="slidenum">
              <a:rPr lang="en-US" altLang="en-US" smtClean="0"/>
              <a:pPr/>
              <a:t>‹#›</a:t>
            </a:fld>
            <a:endParaRPr lang="en-US" altLang="en-US"/>
          </a:p>
        </p:txBody>
      </p:sp>
    </p:spTree>
    <p:extLst>
      <p:ext uri="{BB962C8B-B14F-4D97-AF65-F5344CB8AC3E}">
        <p14:creationId xmlns:p14="http://schemas.microsoft.com/office/powerpoint/2010/main" val="331736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DA08111-F05F-40D6-A3D5-1693ED47A69B}" type="datetimeFigureOut">
              <a:rPr lang="en-US" smtClean="0"/>
              <a:pPr>
                <a:defRPr/>
              </a:pPr>
              <a:t>11/12/2021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43DE45F-F04F-4555-B0E1-09518F290422}" type="slidenum">
              <a:rPr lang="en-US" altLang="en-US" smtClean="0"/>
              <a:pPr/>
              <a:t>‹#›</a:t>
            </a:fld>
            <a:endParaRPr lang="en-US" altLang="en-US"/>
          </a:p>
        </p:txBody>
      </p:sp>
    </p:spTree>
    <p:extLst>
      <p:ext uri="{BB962C8B-B14F-4D97-AF65-F5344CB8AC3E}">
        <p14:creationId xmlns:p14="http://schemas.microsoft.com/office/powerpoint/2010/main" val="3446945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72218480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58114582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14339214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2093121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20723363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26608091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186986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redoka One"/>
              <a:buNone/>
              <a:defRPr sz="2800">
                <a:solidFill>
                  <a:schemeClr val="lt2"/>
                </a:solidFill>
                <a:latin typeface="Fredoka One"/>
                <a:ea typeface="Fredoka One"/>
                <a:cs typeface="Fredoka One"/>
                <a:sym typeface="Fredok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1600"/>
              </a:spcBef>
              <a:spcAft>
                <a:spcPts val="160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64202875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2" r:id="rId9"/>
    <p:sldLayoutId id="2147483684" r:id="rId10"/>
    <p:sldLayoutId id="2147483685" r:id="rId11"/>
    <p:sldLayoutId id="2147483686" r:id="rId12"/>
    <p:sldLayoutId id="2147483687" r:id="rId13"/>
    <p:sldLayoutId id="2147483688" r:id="rId14"/>
    <p:sldLayoutId id="2147483689" r:id="rId15"/>
    <p:sldLayoutId id="214748369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E74B339-C95F-47D9-952B-4B4FA26AD506}" type="datetimeFigureOut">
              <a:rPr lang="en-US" smtClean="0"/>
              <a:pPr>
                <a:defRPr/>
              </a:pPr>
              <a:t>11/12/2021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39B85-D831-4C27-9057-11EA7D988B0C}" type="slidenum">
              <a:rPr lang="en-US" altLang="en-US" smtClean="0"/>
              <a:pPr/>
              <a:t>‹#›</a:t>
            </a:fld>
            <a:endParaRPr lang="en-US" altLang="en-US"/>
          </a:p>
        </p:txBody>
      </p:sp>
    </p:spTree>
    <p:extLst>
      <p:ext uri="{BB962C8B-B14F-4D97-AF65-F5344CB8AC3E}">
        <p14:creationId xmlns:p14="http://schemas.microsoft.com/office/powerpoint/2010/main" val="18106313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4.png"/><Relationship Id="rId7"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图片 6" descr="图片包含 文字, 地图&#10;&#10;已生成高可信度的说明">
            <a:extLst>
              <a:ext uri="{FF2B5EF4-FFF2-40B4-BE49-F238E27FC236}">
                <a16:creationId xmlns:a16="http://schemas.microsoft.com/office/drawing/2014/main" id="{F5BA0A73-483F-407F-8172-6D710A395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382"/>
            <a:ext cx="12190413" cy="6857107"/>
          </a:xfrm>
          <a:prstGeom prst="rect">
            <a:avLst/>
          </a:prstGeom>
        </p:spPr>
      </p:pic>
      <p:sp>
        <p:nvSpPr>
          <p:cNvPr id="185" name="Google Shape;585;p33">
            <a:extLst>
              <a:ext uri="{FF2B5EF4-FFF2-40B4-BE49-F238E27FC236}">
                <a16:creationId xmlns:a16="http://schemas.microsoft.com/office/drawing/2014/main" id="{A9A377A6-8CEF-418A-878E-6906A3B3BA29}"/>
              </a:ext>
            </a:extLst>
          </p:cNvPr>
          <p:cNvSpPr txBox="1">
            <a:spLocks/>
          </p:cNvSpPr>
          <p:nvPr/>
        </p:nvSpPr>
        <p:spPr>
          <a:xfrm>
            <a:off x="564073" y="1951416"/>
            <a:ext cx="11074180" cy="1780351"/>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333"/>
              </a:spcAft>
            </a:pPr>
            <a:r>
              <a:rPr lang="en-US" sz="5400" b="1" dirty="0">
                <a:solidFill>
                  <a:schemeClr val="accent2"/>
                </a:solidFill>
                <a:latin typeface="Bahnschrift SemiLight" panose="020B0502040204020203" pitchFamily="34" charset="0"/>
                <a:cs typeface="Amatic SC" panose="020B0604020202020204" charset="-79"/>
              </a:rPr>
              <a:t>CHÀO MỪNG CÁC CON ĐẾN VỚI TIẾT HỌC </a:t>
            </a:r>
          </a:p>
          <a:p>
            <a:pPr algn="ctr">
              <a:spcAft>
                <a:spcPts val="1333"/>
              </a:spcAft>
            </a:pPr>
            <a:r>
              <a:rPr lang="en-US" sz="5400" b="1" dirty="0">
                <a:solidFill>
                  <a:schemeClr val="accent2"/>
                </a:solidFill>
                <a:latin typeface="Bahnschrift SemiLight" panose="020B0502040204020203" pitchFamily="34" charset="0"/>
                <a:cs typeface="Amatic SC" panose="020B0604020202020204" charset="-79"/>
              </a:rPr>
              <a:t>MÔN : ĐẠO ĐỨC </a:t>
            </a:r>
            <a:endParaRPr lang="en-US" sz="6000" b="1" dirty="0">
              <a:solidFill>
                <a:schemeClr val="accent2"/>
              </a:solidFill>
              <a:latin typeface="Bahnschrift SemiLight" panose="020B0502040204020203" pitchFamily="34" charset="0"/>
              <a:cs typeface="Amatic SC" panose="020B0604020202020204" charset="-79"/>
            </a:endParaRPr>
          </a:p>
        </p:txBody>
      </p:sp>
    </p:spTree>
    <p:extLst>
      <p:ext uri="{BB962C8B-B14F-4D97-AF65-F5344CB8AC3E}">
        <p14:creationId xmlns:p14="http://schemas.microsoft.com/office/powerpoint/2010/main" val="406197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barn(inVertical)">
                                      <p:cBhvr>
                                        <p:cTn id="7" dur="75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5"/>
                                        </p:tgtEl>
                                        <p:attrNameLst>
                                          <p:attrName>style.visibility</p:attrName>
                                        </p:attrNameLst>
                                      </p:cBhvr>
                                      <p:to>
                                        <p:strVal val="visible"/>
                                      </p:to>
                                    </p:set>
                                    <p:animEffect transition="in" filter="barn(inVertical)">
                                      <p:cBhvr>
                                        <p:cTn id="12"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1" name="Picture 8" descr="Bài thơ cảm động về những đứa trẻ mồ côi • Đỗ Phú Quý">
            <a:extLst>
              <a:ext uri="{FF2B5EF4-FFF2-40B4-BE49-F238E27FC236}">
                <a16:creationId xmlns:a16="http://schemas.microsoft.com/office/drawing/2014/main" id="{489EC1B1-B629-41EF-AD04-A1DFB4701B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54" y="3450801"/>
            <a:ext cx="5354259" cy="3344863"/>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2">
            <a:extLst>
              <a:ext uri="{FF2B5EF4-FFF2-40B4-BE49-F238E27FC236}">
                <a16:creationId xmlns:a16="http://schemas.microsoft.com/office/drawing/2014/main" id="{E6C36F6B-48F6-465E-A605-6F0D3E061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5354258" cy="2618509"/>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F2E8A4D1-3B47-4D76-B638-E20DF277C7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9590" y="3524783"/>
            <a:ext cx="5530378" cy="32766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9A7741C2-AD61-44CF-B85C-A7BC234BFD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9590" y="0"/>
            <a:ext cx="5482410" cy="2497386"/>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6">
            <a:extLst>
              <a:ext uri="{FF2B5EF4-FFF2-40B4-BE49-F238E27FC236}">
                <a16:creationId xmlns:a16="http://schemas.microsoft.com/office/drawing/2014/main" id="{1A14947A-4FEA-4D22-B54A-719A0E957A31}"/>
              </a:ext>
            </a:extLst>
          </p:cNvPr>
          <p:cNvSpPr txBox="1">
            <a:spLocks noChangeArrowheads="1"/>
          </p:cNvSpPr>
          <p:nvPr/>
        </p:nvSpPr>
        <p:spPr bwMode="auto">
          <a:xfrm>
            <a:off x="2224191" y="2626364"/>
            <a:ext cx="774361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 typeface="Arial" panose="020B0604020202020204" pitchFamily="34" charset="0"/>
              <a:buNone/>
            </a:pPr>
            <a:r>
              <a:rPr lang="en-US" altLang="en-US" sz="4400" b="1">
                <a:solidFill>
                  <a:srgbClr val="7030A0"/>
                </a:solidFill>
                <a:latin typeface="Times New Roman" panose="02020603050405020304" pitchFamily="18" charset="0"/>
                <a:cs typeface="Times New Roman" panose="02020603050405020304" pitchFamily="18" charset="0"/>
              </a:rPr>
              <a:t>Các bạn nhỏ phải tự kiếm sống</a:t>
            </a:r>
          </a:p>
        </p:txBody>
      </p:sp>
    </p:spTree>
    <p:extLst>
      <p:ext uri="{BB962C8B-B14F-4D97-AF65-F5344CB8AC3E}">
        <p14:creationId xmlns:p14="http://schemas.microsoft.com/office/powerpoint/2010/main" val="2138728132"/>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4)">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edg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11" name="Text Box 2">
            <a:extLst>
              <a:ext uri="{FF2B5EF4-FFF2-40B4-BE49-F238E27FC236}">
                <a16:creationId xmlns:a16="http://schemas.microsoft.com/office/drawing/2014/main" id="{D01CE374-57FB-48A0-A469-91530AF8F9C6}"/>
              </a:ext>
            </a:extLst>
          </p:cNvPr>
          <p:cNvSpPr txBox="1">
            <a:spLocks noChangeArrowheads="1"/>
          </p:cNvSpPr>
          <p:nvPr/>
        </p:nvSpPr>
        <p:spPr bwMode="auto">
          <a:xfrm>
            <a:off x="1399308" y="25019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ts val="600"/>
              </a:spcBef>
              <a:spcAft>
                <a:spcPts val="600"/>
              </a:spcAft>
              <a:buFont typeface="Arial" panose="020B0604020202020204" pitchFamily="34" charset="0"/>
              <a:buNone/>
            </a:pPr>
            <a:r>
              <a:rPr lang="en-AU" altLang="en-US" sz="4000" b="1">
                <a:solidFill>
                  <a:srgbClr val="0000FF"/>
                </a:solidFill>
                <a:latin typeface="Times New Roman" panose="02020603050405020304" pitchFamily="18" charset="0"/>
                <a:cs typeface="Times New Roman" panose="02020603050405020304" pitchFamily="18" charset="0"/>
              </a:rPr>
              <a:t>	</a:t>
            </a:r>
            <a:endParaRPr lang="en-AU" altLang="en-US" b="1">
              <a:solidFill>
                <a:srgbClr val="0000FF"/>
              </a:solidFill>
              <a:latin typeface="Times New Roman" panose="02020603050405020304" pitchFamily="18" charset="0"/>
              <a:cs typeface="Times New Roman" panose="02020603050405020304" pitchFamily="18" charset="0"/>
            </a:endParaRPr>
          </a:p>
        </p:txBody>
      </p:sp>
      <p:sp>
        <p:nvSpPr>
          <p:cNvPr id="12" name="Text Box 4">
            <a:extLst>
              <a:ext uri="{FF2B5EF4-FFF2-40B4-BE49-F238E27FC236}">
                <a16:creationId xmlns:a16="http://schemas.microsoft.com/office/drawing/2014/main" id="{9EB46FFE-503B-4602-8158-B854003292B7}"/>
              </a:ext>
            </a:extLst>
          </p:cNvPr>
          <p:cNvSpPr txBox="1">
            <a:spLocks noChangeArrowheads="1"/>
          </p:cNvSpPr>
          <p:nvPr/>
        </p:nvSpPr>
        <p:spPr bwMode="auto">
          <a:xfrm>
            <a:off x="767078" y="45059"/>
            <a:ext cx="10557164"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 typeface="Arial" panose="020B0604020202020204" pitchFamily="34" charset="0"/>
              <a:buNone/>
            </a:pPr>
            <a:r>
              <a:rPr lang="en-US" altLang="en-US" sz="3600" b="1">
                <a:solidFill>
                  <a:prstClr val="black"/>
                </a:solidFill>
                <a:latin typeface="Times New Roman" panose="02020603050405020304" pitchFamily="18" charset="0"/>
                <a:cs typeface="Times New Roman" panose="02020603050405020304" pitchFamily="18" charset="0"/>
              </a:rPr>
              <a:t> </a:t>
            </a:r>
            <a:r>
              <a:rPr lang="en-US" altLang="en-US" sz="3600" b="1">
                <a:solidFill>
                  <a:schemeClr val="accent2"/>
                </a:solidFill>
                <a:latin typeface="Times New Roman" panose="02020603050405020304" pitchFamily="18" charset="0"/>
                <a:cs typeface="Times New Roman" panose="02020603050405020304" pitchFamily="18" charset="0"/>
              </a:rPr>
              <a:t>Qua các bức ảnh vừa rồi các em nghĩ gì về những bạn nhỏ phải sống thiếu tình cảm và sự chăm sóc của cha mẹ?</a:t>
            </a:r>
          </a:p>
        </p:txBody>
      </p:sp>
      <p:sp>
        <p:nvSpPr>
          <p:cNvPr id="13" name="Text Box 9">
            <a:extLst>
              <a:ext uri="{FF2B5EF4-FFF2-40B4-BE49-F238E27FC236}">
                <a16:creationId xmlns:a16="http://schemas.microsoft.com/office/drawing/2014/main" id="{B42D6170-841C-490B-9637-DA78D5A76A45}"/>
              </a:ext>
            </a:extLst>
          </p:cNvPr>
          <p:cNvSpPr txBox="1">
            <a:spLocks noChangeArrowheads="1"/>
          </p:cNvSpPr>
          <p:nvPr/>
        </p:nvSpPr>
        <p:spPr bwMode="auto">
          <a:xfrm>
            <a:off x="1524000" y="40386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ts val="600"/>
              </a:spcBef>
              <a:spcAft>
                <a:spcPts val="600"/>
              </a:spcAft>
              <a:buFont typeface="Arial" panose="020B0604020202020204" pitchFamily="34" charset="0"/>
              <a:buNone/>
            </a:pPr>
            <a:r>
              <a:rPr lang="en-AU" altLang="en-US" sz="4000" b="1">
                <a:solidFill>
                  <a:srgbClr val="0000FF"/>
                </a:solidFill>
                <a:latin typeface="Times New Roman" panose="02020603050405020304" pitchFamily="18" charset="0"/>
                <a:cs typeface="Times New Roman" panose="02020603050405020304" pitchFamily="18" charset="0"/>
              </a:rPr>
              <a:t>	</a:t>
            </a:r>
            <a:endParaRPr lang="en-US" altLang="en-US">
              <a:solidFill>
                <a:srgbClr val="0000FF"/>
              </a:solidFill>
              <a:latin typeface="Times New Roman" panose="02020603050405020304" pitchFamily="18" charset="0"/>
              <a:cs typeface="Times New Roman" panose="02020603050405020304" pitchFamily="18" charset="0"/>
            </a:endParaRPr>
          </a:p>
        </p:txBody>
      </p:sp>
      <p:sp>
        <p:nvSpPr>
          <p:cNvPr id="14" name="Google Shape;942;p37">
            <a:extLst>
              <a:ext uri="{FF2B5EF4-FFF2-40B4-BE49-F238E27FC236}">
                <a16:creationId xmlns:a16="http://schemas.microsoft.com/office/drawing/2014/main" id="{25E346C9-8741-4FED-B9CF-4C97A08F5E54}"/>
              </a:ext>
            </a:extLst>
          </p:cNvPr>
          <p:cNvSpPr/>
          <p:nvPr/>
        </p:nvSpPr>
        <p:spPr>
          <a:xfrm>
            <a:off x="1365146" y="2117799"/>
            <a:ext cx="10092562" cy="1476087"/>
          </a:xfrm>
          <a:prstGeom prst="roundRect">
            <a:avLst>
              <a:gd name="adj" fmla="val 16667"/>
            </a:avLst>
          </a:prstGeom>
          <a:solidFill>
            <a:schemeClr val="accent2">
              <a:lumMod val="20000"/>
              <a:lumOff val="80000"/>
            </a:schemeClr>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lvl="0" algn="ctr" defTabSz="1219170">
              <a:buClr>
                <a:srgbClr val="000000"/>
              </a:buClr>
            </a:pPr>
            <a:r>
              <a:rPr lang="en-AU" altLang="en-US" sz="3200" b="1">
                <a:latin typeface="Courier New" panose="02070309020205020404" pitchFamily="49" charset="0"/>
                <a:cs typeface="Courier New" panose="02070309020205020404" pitchFamily="49" charset="0"/>
              </a:rPr>
              <a:t>Trẻ em có quyền được sống với gia đình, được bố mẹ quan tâm, chăm sóc.</a:t>
            </a:r>
            <a:endParaRPr kumimoji="0" sz="3200" b="1" i="0" u="none" strike="noStrike" kern="0" cap="none" spc="0" normalizeH="0" baseline="0" noProof="0" dirty="0">
              <a:ln>
                <a:noFill/>
              </a:ln>
              <a:effectLst/>
              <a:uLnTx/>
              <a:uFillTx/>
              <a:latin typeface="Courier New" panose="02070309020205020404" pitchFamily="49" charset="0"/>
              <a:cs typeface="Courier New" panose="02070309020205020404" pitchFamily="49" charset="0"/>
              <a:sym typeface="Arial"/>
            </a:endParaRPr>
          </a:p>
        </p:txBody>
      </p:sp>
      <p:grpSp>
        <p:nvGrpSpPr>
          <p:cNvPr id="15" name="Google Shape;962;p37">
            <a:extLst>
              <a:ext uri="{FF2B5EF4-FFF2-40B4-BE49-F238E27FC236}">
                <a16:creationId xmlns:a16="http://schemas.microsoft.com/office/drawing/2014/main" id="{C60A1482-69F9-4919-B919-F3048DDC397D}"/>
              </a:ext>
            </a:extLst>
          </p:cNvPr>
          <p:cNvGrpSpPr/>
          <p:nvPr/>
        </p:nvGrpSpPr>
        <p:grpSpPr>
          <a:xfrm>
            <a:off x="10668000" y="2831263"/>
            <a:ext cx="1078405" cy="968921"/>
            <a:chOff x="602654" y="1042146"/>
            <a:chExt cx="808804" cy="789882"/>
          </a:xfrm>
        </p:grpSpPr>
        <p:sp>
          <p:nvSpPr>
            <p:cNvPr id="16" name="Google Shape;963;p37">
              <a:extLst>
                <a:ext uri="{FF2B5EF4-FFF2-40B4-BE49-F238E27FC236}">
                  <a16:creationId xmlns:a16="http://schemas.microsoft.com/office/drawing/2014/main" id="{70E30146-E453-4AA3-ADC1-B4D8610763D9}"/>
                </a:ext>
              </a:extLst>
            </p:cNvPr>
            <p:cNvSpPr/>
            <p:nvPr/>
          </p:nvSpPr>
          <p:spPr>
            <a:xfrm>
              <a:off x="602654" y="1042146"/>
              <a:ext cx="808804" cy="789882"/>
            </a:xfrm>
            <a:custGeom>
              <a:avLst/>
              <a:gdLst/>
              <a:ahLst/>
              <a:cxnLst/>
              <a:rect l="l" t="t" r="r" b="b"/>
              <a:pathLst>
                <a:path w="17226" h="16823" extrusionOk="0">
                  <a:moveTo>
                    <a:pt x="14441" y="0"/>
                  </a:moveTo>
                  <a:cubicBezTo>
                    <a:pt x="14326" y="0"/>
                    <a:pt x="14192" y="39"/>
                    <a:pt x="14076" y="77"/>
                  </a:cubicBezTo>
                  <a:cubicBezTo>
                    <a:pt x="13903" y="154"/>
                    <a:pt x="13692" y="250"/>
                    <a:pt x="13462" y="327"/>
                  </a:cubicBezTo>
                  <a:cubicBezTo>
                    <a:pt x="13289" y="385"/>
                    <a:pt x="13116" y="442"/>
                    <a:pt x="12905" y="481"/>
                  </a:cubicBezTo>
                  <a:cubicBezTo>
                    <a:pt x="12886" y="481"/>
                    <a:pt x="12847" y="519"/>
                    <a:pt x="12828" y="519"/>
                  </a:cubicBezTo>
                  <a:cubicBezTo>
                    <a:pt x="12348" y="615"/>
                    <a:pt x="11830" y="653"/>
                    <a:pt x="11177" y="653"/>
                  </a:cubicBezTo>
                  <a:lnTo>
                    <a:pt x="11061" y="653"/>
                  </a:lnTo>
                  <a:cubicBezTo>
                    <a:pt x="10754" y="653"/>
                    <a:pt x="10466" y="653"/>
                    <a:pt x="10140" y="634"/>
                  </a:cubicBezTo>
                  <a:lnTo>
                    <a:pt x="10120" y="634"/>
                  </a:lnTo>
                  <a:cubicBezTo>
                    <a:pt x="9852" y="634"/>
                    <a:pt x="9583" y="615"/>
                    <a:pt x="9314" y="615"/>
                  </a:cubicBezTo>
                  <a:lnTo>
                    <a:pt x="9179" y="615"/>
                  </a:lnTo>
                  <a:cubicBezTo>
                    <a:pt x="8450" y="615"/>
                    <a:pt x="7835" y="653"/>
                    <a:pt x="7317" y="749"/>
                  </a:cubicBezTo>
                  <a:cubicBezTo>
                    <a:pt x="6952" y="826"/>
                    <a:pt x="6587" y="922"/>
                    <a:pt x="6260" y="1018"/>
                  </a:cubicBezTo>
                  <a:cubicBezTo>
                    <a:pt x="5915" y="1134"/>
                    <a:pt x="5588" y="1306"/>
                    <a:pt x="5223" y="1498"/>
                  </a:cubicBezTo>
                  <a:cubicBezTo>
                    <a:pt x="4955" y="1652"/>
                    <a:pt x="4705" y="1825"/>
                    <a:pt x="4359" y="2094"/>
                  </a:cubicBezTo>
                  <a:cubicBezTo>
                    <a:pt x="4148" y="2286"/>
                    <a:pt x="3898" y="2478"/>
                    <a:pt x="3687" y="2689"/>
                  </a:cubicBezTo>
                  <a:cubicBezTo>
                    <a:pt x="3303" y="3092"/>
                    <a:pt x="2919" y="3515"/>
                    <a:pt x="2593" y="4052"/>
                  </a:cubicBezTo>
                  <a:cubicBezTo>
                    <a:pt x="1959" y="4955"/>
                    <a:pt x="1460" y="5992"/>
                    <a:pt x="1095" y="7144"/>
                  </a:cubicBezTo>
                  <a:cubicBezTo>
                    <a:pt x="787" y="8200"/>
                    <a:pt x="576" y="9333"/>
                    <a:pt x="499" y="10505"/>
                  </a:cubicBezTo>
                  <a:cubicBezTo>
                    <a:pt x="423" y="11580"/>
                    <a:pt x="480" y="12694"/>
                    <a:pt x="615" y="13827"/>
                  </a:cubicBezTo>
                  <a:lnTo>
                    <a:pt x="634" y="14000"/>
                  </a:lnTo>
                  <a:lnTo>
                    <a:pt x="634" y="14134"/>
                  </a:lnTo>
                  <a:cubicBezTo>
                    <a:pt x="423" y="14576"/>
                    <a:pt x="250" y="15037"/>
                    <a:pt x="135" y="15479"/>
                  </a:cubicBezTo>
                  <a:cubicBezTo>
                    <a:pt x="0" y="16016"/>
                    <a:pt x="327" y="16592"/>
                    <a:pt x="883" y="16765"/>
                  </a:cubicBezTo>
                  <a:cubicBezTo>
                    <a:pt x="979" y="16784"/>
                    <a:pt x="1076" y="16823"/>
                    <a:pt x="1152" y="16823"/>
                  </a:cubicBezTo>
                  <a:cubicBezTo>
                    <a:pt x="1344" y="16823"/>
                    <a:pt x="1498" y="16765"/>
                    <a:pt x="1652" y="16688"/>
                  </a:cubicBezTo>
                  <a:cubicBezTo>
                    <a:pt x="1978" y="16496"/>
                    <a:pt x="2113" y="16208"/>
                    <a:pt x="2132" y="16112"/>
                  </a:cubicBezTo>
                  <a:cubicBezTo>
                    <a:pt x="2170" y="16016"/>
                    <a:pt x="2209" y="15920"/>
                    <a:pt x="2247" y="15824"/>
                  </a:cubicBezTo>
                  <a:cubicBezTo>
                    <a:pt x="2266" y="15767"/>
                    <a:pt x="2324" y="15651"/>
                    <a:pt x="2362" y="15575"/>
                  </a:cubicBezTo>
                  <a:cubicBezTo>
                    <a:pt x="3207" y="15882"/>
                    <a:pt x="4129" y="16112"/>
                    <a:pt x="5108" y="16228"/>
                  </a:cubicBezTo>
                  <a:cubicBezTo>
                    <a:pt x="5704" y="16304"/>
                    <a:pt x="6376" y="16362"/>
                    <a:pt x="7048" y="16362"/>
                  </a:cubicBezTo>
                  <a:lnTo>
                    <a:pt x="7163" y="16362"/>
                  </a:lnTo>
                  <a:cubicBezTo>
                    <a:pt x="7835" y="16362"/>
                    <a:pt x="8507" y="16304"/>
                    <a:pt x="9179" y="16208"/>
                  </a:cubicBezTo>
                  <a:cubicBezTo>
                    <a:pt x="9890" y="16112"/>
                    <a:pt x="10504" y="15978"/>
                    <a:pt x="11061" y="15824"/>
                  </a:cubicBezTo>
                  <a:cubicBezTo>
                    <a:pt x="11618" y="15651"/>
                    <a:pt x="12156" y="15440"/>
                    <a:pt x="12694" y="15171"/>
                  </a:cubicBezTo>
                  <a:cubicBezTo>
                    <a:pt x="13788" y="14634"/>
                    <a:pt x="14729" y="13885"/>
                    <a:pt x="15497" y="13021"/>
                  </a:cubicBezTo>
                  <a:cubicBezTo>
                    <a:pt x="15881" y="12579"/>
                    <a:pt x="16227" y="12080"/>
                    <a:pt x="16477" y="11561"/>
                  </a:cubicBezTo>
                  <a:cubicBezTo>
                    <a:pt x="16746" y="11023"/>
                    <a:pt x="16957" y="10466"/>
                    <a:pt x="17091" y="9890"/>
                  </a:cubicBezTo>
                  <a:cubicBezTo>
                    <a:pt x="17207" y="9372"/>
                    <a:pt x="17226" y="8777"/>
                    <a:pt x="17187" y="8124"/>
                  </a:cubicBezTo>
                  <a:cubicBezTo>
                    <a:pt x="17130" y="7509"/>
                    <a:pt x="16995" y="6895"/>
                    <a:pt x="16765" y="6318"/>
                  </a:cubicBezTo>
                  <a:cubicBezTo>
                    <a:pt x="16630" y="5915"/>
                    <a:pt x="16419" y="5512"/>
                    <a:pt x="16131" y="5013"/>
                  </a:cubicBezTo>
                  <a:cubicBezTo>
                    <a:pt x="16054" y="4859"/>
                    <a:pt x="15977" y="4744"/>
                    <a:pt x="15881" y="4590"/>
                  </a:cubicBezTo>
                  <a:cubicBezTo>
                    <a:pt x="15766" y="4379"/>
                    <a:pt x="15613" y="4168"/>
                    <a:pt x="15497" y="3956"/>
                  </a:cubicBezTo>
                  <a:cubicBezTo>
                    <a:pt x="15305" y="3572"/>
                    <a:pt x="15171" y="3246"/>
                    <a:pt x="15094" y="2939"/>
                  </a:cubicBezTo>
                  <a:lnTo>
                    <a:pt x="15094" y="2881"/>
                  </a:lnTo>
                  <a:cubicBezTo>
                    <a:pt x="15056" y="2689"/>
                    <a:pt x="15037" y="2535"/>
                    <a:pt x="15037" y="2343"/>
                  </a:cubicBezTo>
                  <a:cubicBezTo>
                    <a:pt x="15037" y="2094"/>
                    <a:pt x="15094" y="1863"/>
                    <a:pt x="15152" y="1614"/>
                  </a:cubicBezTo>
                  <a:cubicBezTo>
                    <a:pt x="15152" y="1594"/>
                    <a:pt x="15190" y="1556"/>
                    <a:pt x="15190" y="1518"/>
                  </a:cubicBezTo>
                  <a:lnTo>
                    <a:pt x="15209" y="1498"/>
                  </a:lnTo>
                  <a:cubicBezTo>
                    <a:pt x="15229" y="1441"/>
                    <a:pt x="15267" y="1422"/>
                    <a:pt x="15286" y="1383"/>
                  </a:cubicBezTo>
                  <a:lnTo>
                    <a:pt x="15305" y="1345"/>
                  </a:lnTo>
                  <a:cubicBezTo>
                    <a:pt x="15421" y="1037"/>
                    <a:pt x="15401" y="692"/>
                    <a:pt x="15209" y="423"/>
                  </a:cubicBezTo>
                  <a:cubicBezTo>
                    <a:pt x="15037" y="173"/>
                    <a:pt x="14729" y="0"/>
                    <a:pt x="14441" y="0"/>
                  </a:cubicBezTo>
                  <a:close/>
                </a:path>
              </a:pathLst>
            </a:custGeom>
            <a:solidFill>
              <a:srgbClr val="FEFEFE"/>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7" name="Google Shape;964;p37">
              <a:extLst>
                <a:ext uri="{FF2B5EF4-FFF2-40B4-BE49-F238E27FC236}">
                  <a16:creationId xmlns:a16="http://schemas.microsoft.com/office/drawing/2014/main" id="{5AC3AFC0-9F92-4B9F-829B-63F5E080247B}"/>
                </a:ext>
              </a:extLst>
            </p:cNvPr>
            <p:cNvGrpSpPr/>
            <p:nvPr/>
          </p:nvGrpSpPr>
          <p:grpSpPr>
            <a:xfrm>
              <a:off x="627075" y="1075647"/>
              <a:ext cx="743640" cy="725033"/>
              <a:chOff x="627075" y="1083788"/>
              <a:chExt cx="743640" cy="725033"/>
            </a:xfrm>
          </p:grpSpPr>
          <p:sp>
            <p:nvSpPr>
              <p:cNvPr id="18" name="Google Shape;965;p37">
                <a:extLst>
                  <a:ext uri="{FF2B5EF4-FFF2-40B4-BE49-F238E27FC236}">
                    <a16:creationId xmlns:a16="http://schemas.microsoft.com/office/drawing/2014/main" id="{55E85B87-59A1-4B47-9C4B-63A4A1BBF43D}"/>
                  </a:ext>
                </a:extLst>
              </p:cNvPr>
              <p:cNvSpPr/>
              <p:nvPr/>
            </p:nvSpPr>
            <p:spPr>
              <a:xfrm>
                <a:off x="647002" y="1083788"/>
                <a:ext cx="723713" cy="702985"/>
              </a:xfrm>
              <a:custGeom>
                <a:avLst/>
                <a:gdLst/>
                <a:ahLst/>
                <a:cxnLst/>
                <a:rect l="l" t="t" r="r" b="b"/>
                <a:pathLst>
                  <a:path w="15363" h="14923" extrusionOk="0">
                    <a:moveTo>
                      <a:pt x="13308" y="1"/>
                    </a:moveTo>
                    <a:cubicBezTo>
                      <a:pt x="13289" y="1"/>
                      <a:pt x="13270" y="1"/>
                      <a:pt x="13251" y="20"/>
                    </a:cubicBezTo>
                    <a:cubicBezTo>
                      <a:pt x="13059" y="97"/>
                      <a:pt x="12828" y="193"/>
                      <a:pt x="12598" y="289"/>
                    </a:cubicBezTo>
                    <a:cubicBezTo>
                      <a:pt x="12406" y="366"/>
                      <a:pt x="12194" y="423"/>
                      <a:pt x="11964" y="481"/>
                    </a:cubicBezTo>
                    <a:lnTo>
                      <a:pt x="11926" y="481"/>
                    </a:lnTo>
                    <a:cubicBezTo>
                      <a:pt x="11369" y="596"/>
                      <a:pt x="10793" y="654"/>
                      <a:pt x="10082" y="654"/>
                    </a:cubicBezTo>
                    <a:lnTo>
                      <a:pt x="9928" y="654"/>
                    </a:lnTo>
                    <a:cubicBezTo>
                      <a:pt x="9621" y="654"/>
                      <a:pt x="9314" y="654"/>
                      <a:pt x="8987" y="615"/>
                    </a:cubicBezTo>
                    <a:cubicBezTo>
                      <a:pt x="8738" y="615"/>
                      <a:pt x="8450" y="596"/>
                      <a:pt x="8181" y="596"/>
                    </a:cubicBezTo>
                    <a:lnTo>
                      <a:pt x="8066" y="596"/>
                    </a:lnTo>
                    <a:cubicBezTo>
                      <a:pt x="7355" y="596"/>
                      <a:pt x="6817" y="654"/>
                      <a:pt x="6299" y="750"/>
                    </a:cubicBezTo>
                    <a:cubicBezTo>
                      <a:pt x="5972" y="788"/>
                      <a:pt x="5665" y="884"/>
                      <a:pt x="5377" y="980"/>
                    </a:cubicBezTo>
                    <a:cubicBezTo>
                      <a:pt x="5089" y="1076"/>
                      <a:pt x="4763" y="1230"/>
                      <a:pt x="4455" y="1422"/>
                    </a:cubicBezTo>
                    <a:cubicBezTo>
                      <a:pt x="4225" y="1556"/>
                      <a:pt x="3975" y="1729"/>
                      <a:pt x="3687" y="1960"/>
                    </a:cubicBezTo>
                    <a:cubicBezTo>
                      <a:pt x="3476" y="2132"/>
                      <a:pt x="3284" y="2324"/>
                      <a:pt x="3073" y="2516"/>
                    </a:cubicBezTo>
                    <a:cubicBezTo>
                      <a:pt x="2708" y="2881"/>
                      <a:pt x="2362" y="3285"/>
                      <a:pt x="2036" y="3746"/>
                    </a:cubicBezTo>
                    <a:cubicBezTo>
                      <a:pt x="1460" y="4590"/>
                      <a:pt x="980" y="5570"/>
                      <a:pt x="653" y="6645"/>
                    </a:cubicBezTo>
                    <a:cubicBezTo>
                      <a:pt x="327" y="7663"/>
                      <a:pt x="135" y="8719"/>
                      <a:pt x="77" y="9833"/>
                    </a:cubicBezTo>
                    <a:cubicBezTo>
                      <a:pt x="0" y="10870"/>
                      <a:pt x="39" y="11926"/>
                      <a:pt x="192" y="13021"/>
                    </a:cubicBezTo>
                    <a:cubicBezTo>
                      <a:pt x="211" y="13117"/>
                      <a:pt x="211" y="13213"/>
                      <a:pt x="231" y="13309"/>
                    </a:cubicBezTo>
                    <a:cubicBezTo>
                      <a:pt x="211" y="13386"/>
                      <a:pt x="211" y="13463"/>
                      <a:pt x="231" y="13501"/>
                    </a:cubicBezTo>
                    <a:cubicBezTo>
                      <a:pt x="269" y="13578"/>
                      <a:pt x="307" y="13635"/>
                      <a:pt x="384" y="13674"/>
                    </a:cubicBezTo>
                    <a:cubicBezTo>
                      <a:pt x="1460" y="14250"/>
                      <a:pt x="2689" y="14634"/>
                      <a:pt x="4052" y="14807"/>
                    </a:cubicBezTo>
                    <a:cubicBezTo>
                      <a:pt x="4628" y="14884"/>
                      <a:pt x="5262" y="14922"/>
                      <a:pt x="5896" y="14922"/>
                    </a:cubicBezTo>
                    <a:lnTo>
                      <a:pt x="6030" y="14922"/>
                    </a:lnTo>
                    <a:cubicBezTo>
                      <a:pt x="6645" y="14922"/>
                      <a:pt x="7298" y="14884"/>
                      <a:pt x="7950" y="14788"/>
                    </a:cubicBezTo>
                    <a:cubicBezTo>
                      <a:pt x="8623" y="14692"/>
                      <a:pt x="9199" y="14576"/>
                      <a:pt x="9717" y="14404"/>
                    </a:cubicBezTo>
                    <a:cubicBezTo>
                      <a:pt x="10216" y="14250"/>
                      <a:pt x="10735" y="14039"/>
                      <a:pt x="11215" y="13789"/>
                    </a:cubicBezTo>
                    <a:cubicBezTo>
                      <a:pt x="12233" y="13271"/>
                      <a:pt x="13097" y="12598"/>
                      <a:pt x="13808" y="11811"/>
                    </a:cubicBezTo>
                    <a:cubicBezTo>
                      <a:pt x="14134" y="11427"/>
                      <a:pt x="14441" y="10966"/>
                      <a:pt x="14691" y="10486"/>
                    </a:cubicBezTo>
                    <a:cubicBezTo>
                      <a:pt x="14921" y="10025"/>
                      <a:pt x="15113" y="9526"/>
                      <a:pt x="15209" y="8988"/>
                    </a:cubicBezTo>
                    <a:cubicBezTo>
                      <a:pt x="15344" y="8489"/>
                      <a:pt x="15363" y="7951"/>
                      <a:pt x="15305" y="7394"/>
                    </a:cubicBezTo>
                    <a:cubicBezTo>
                      <a:pt x="15267" y="6837"/>
                      <a:pt x="15152" y="6280"/>
                      <a:pt x="14960" y="5781"/>
                    </a:cubicBezTo>
                    <a:cubicBezTo>
                      <a:pt x="14806" y="5416"/>
                      <a:pt x="14633" y="5032"/>
                      <a:pt x="14345" y="4571"/>
                    </a:cubicBezTo>
                    <a:cubicBezTo>
                      <a:pt x="14288" y="4456"/>
                      <a:pt x="14211" y="4322"/>
                      <a:pt x="14134" y="4187"/>
                    </a:cubicBezTo>
                    <a:cubicBezTo>
                      <a:pt x="14000" y="3957"/>
                      <a:pt x="13865" y="3746"/>
                      <a:pt x="13731" y="3496"/>
                    </a:cubicBezTo>
                    <a:cubicBezTo>
                      <a:pt x="13481" y="3073"/>
                      <a:pt x="13347" y="2689"/>
                      <a:pt x="13270" y="2324"/>
                    </a:cubicBezTo>
                    <a:lnTo>
                      <a:pt x="13270" y="2344"/>
                    </a:lnTo>
                    <a:cubicBezTo>
                      <a:pt x="13231" y="2075"/>
                      <a:pt x="13193" y="1825"/>
                      <a:pt x="13193" y="1556"/>
                    </a:cubicBezTo>
                    <a:cubicBezTo>
                      <a:pt x="13231" y="1249"/>
                      <a:pt x="13270" y="923"/>
                      <a:pt x="13347" y="654"/>
                    </a:cubicBezTo>
                    <a:cubicBezTo>
                      <a:pt x="13366" y="596"/>
                      <a:pt x="13366" y="558"/>
                      <a:pt x="13385" y="500"/>
                    </a:cubicBezTo>
                    <a:cubicBezTo>
                      <a:pt x="13423" y="481"/>
                      <a:pt x="13423" y="423"/>
                      <a:pt x="13443" y="404"/>
                    </a:cubicBezTo>
                    <a:cubicBezTo>
                      <a:pt x="13462" y="385"/>
                      <a:pt x="13462" y="346"/>
                      <a:pt x="13481" y="327"/>
                    </a:cubicBezTo>
                    <a:lnTo>
                      <a:pt x="13519" y="308"/>
                    </a:lnTo>
                    <a:cubicBezTo>
                      <a:pt x="13539" y="231"/>
                      <a:pt x="13539" y="135"/>
                      <a:pt x="13481" y="97"/>
                    </a:cubicBezTo>
                    <a:cubicBezTo>
                      <a:pt x="13462" y="20"/>
                      <a:pt x="13385" y="1"/>
                      <a:pt x="13308" y="1"/>
                    </a:cubicBezTo>
                    <a:close/>
                  </a:path>
                </a:pathLst>
              </a:custGeom>
              <a:solidFill>
                <a:srgbClr val="FEC55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66;p37">
                <a:extLst>
                  <a:ext uri="{FF2B5EF4-FFF2-40B4-BE49-F238E27FC236}">
                    <a16:creationId xmlns:a16="http://schemas.microsoft.com/office/drawing/2014/main" id="{6899DB27-204E-4152-AA5A-6E6FF69714F2}"/>
                  </a:ext>
                </a:extLst>
              </p:cNvPr>
              <p:cNvSpPr/>
              <p:nvPr/>
            </p:nvSpPr>
            <p:spPr>
              <a:xfrm>
                <a:off x="627075" y="1138104"/>
                <a:ext cx="654936" cy="670717"/>
              </a:xfrm>
              <a:custGeom>
                <a:avLst/>
                <a:gdLst/>
                <a:ahLst/>
                <a:cxnLst/>
                <a:rect l="l" t="t" r="r" b="b"/>
                <a:pathLst>
                  <a:path w="13903" h="14238" extrusionOk="0">
                    <a:moveTo>
                      <a:pt x="13770" y="4935"/>
                    </a:moveTo>
                    <a:cubicBezTo>
                      <a:pt x="13770" y="4942"/>
                      <a:pt x="13769" y="4948"/>
                      <a:pt x="13767" y="4953"/>
                    </a:cubicBezTo>
                    <a:lnTo>
                      <a:pt x="13767" y="4953"/>
                    </a:lnTo>
                    <a:cubicBezTo>
                      <a:pt x="13807" y="4960"/>
                      <a:pt x="13846" y="4967"/>
                      <a:pt x="13885" y="4974"/>
                    </a:cubicBezTo>
                    <a:cubicBezTo>
                      <a:pt x="13888" y="4974"/>
                      <a:pt x="13891" y="4974"/>
                      <a:pt x="13894" y="4975"/>
                    </a:cubicBezTo>
                    <a:lnTo>
                      <a:pt x="13894" y="4975"/>
                    </a:lnTo>
                    <a:cubicBezTo>
                      <a:pt x="13879" y="4971"/>
                      <a:pt x="13844" y="4960"/>
                      <a:pt x="13770" y="4935"/>
                    </a:cubicBezTo>
                    <a:close/>
                    <a:moveTo>
                      <a:pt x="13894" y="4975"/>
                    </a:moveTo>
                    <a:cubicBezTo>
                      <a:pt x="13899" y="4976"/>
                      <a:pt x="13902" y="4977"/>
                      <a:pt x="13902" y="4977"/>
                    </a:cubicBezTo>
                    <a:cubicBezTo>
                      <a:pt x="13903" y="4977"/>
                      <a:pt x="13899" y="4976"/>
                      <a:pt x="13894" y="4975"/>
                    </a:cubicBezTo>
                    <a:close/>
                    <a:moveTo>
                      <a:pt x="12905" y="0"/>
                    </a:moveTo>
                    <a:cubicBezTo>
                      <a:pt x="12867" y="0"/>
                      <a:pt x="12867" y="0"/>
                      <a:pt x="12848" y="19"/>
                    </a:cubicBezTo>
                    <a:cubicBezTo>
                      <a:pt x="12349" y="499"/>
                      <a:pt x="11888" y="979"/>
                      <a:pt x="11427" y="1479"/>
                    </a:cubicBezTo>
                    <a:cubicBezTo>
                      <a:pt x="11139" y="1824"/>
                      <a:pt x="10831" y="2132"/>
                      <a:pt x="10543" y="2477"/>
                    </a:cubicBezTo>
                    <a:cubicBezTo>
                      <a:pt x="10601" y="2304"/>
                      <a:pt x="10659" y="2112"/>
                      <a:pt x="10697" y="1920"/>
                    </a:cubicBezTo>
                    <a:cubicBezTo>
                      <a:pt x="10793" y="1421"/>
                      <a:pt x="10793" y="864"/>
                      <a:pt x="10620" y="365"/>
                    </a:cubicBezTo>
                    <a:cubicBezTo>
                      <a:pt x="10620" y="326"/>
                      <a:pt x="10601" y="307"/>
                      <a:pt x="10563" y="307"/>
                    </a:cubicBezTo>
                    <a:lnTo>
                      <a:pt x="10543" y="307"/>
                    </a:lnTo>
                    <a:cubicBezTo>
                      <a:pt x="10524" y="307"/>
                      <a:pt x="10505" y="365"/>
                      <a:pt x="10505" y="384"/>
                    </a:cubicBezTo>
                    <a:cubicBezTo>
                      <a:pt x="10543" y="499"/>
                      <a:pt x="10563" y="615"/>
                      <a:pt x="10601" y="730"/>
                    </a:cubicBezTo>
                    <a:cubicBezTo>
                      <a:pt x="10620" y="826"/>
                      <a:pt x="10620" y="960"/>
                      <a:pt x="10620" y="1056"/>
                    </a:cubicBezTo>
                    <a:cubicBezTo>
                      <a:pt x="10620" y="1171"/>
                      <a:pt x="10620" y="1287"/>
                      <a:pt x="10601" y="1402"/>
                    </a:cubicBezTo>
                    <a:cubicBezTo>
                      <a:pt x="10563" y="1536"/>
                      <a:pt x="10563" y="1671"/>
                      <a:pt x="10524" y="1786"/>
                    </a:cubicBezTo>
                    <a:cubicBezTo>
                      <a:pt x="10505" y="1940"/>
                      <a:pt x="10447" y="2074"/>
                      <a:pt x="10409" y="2208"/>
                    </a:cubicBezTo>
                    <a:cubicBezTo>
                      <a:pt x="10275" y="2516"/>
                      <a:pt x="10140" y="2804"/>
                      <a:pt x="9967" y="3092"/>
                    </a:cubicBezTo>
                    <a:cubicBezTo>
                      <a:pt x="9564" y="3572"/>
                      <a:pt x="9122" y="4052"/>
                      <a:pt x="8700" y="4513"/>
                    </a:cubicBezTo>
                    <a:cubicBezTo>
                      <a:pt x="8450" y="4743"/>
                      <a:pt x="8220" y="5012"/>
                      <a:pt x="7970" y="5223"/>
                    </a:cubicBezTo>
                    <a:lnTo>
                      <a:pt x="7913" y="5300"/>
                    </a:lnTo>
                    <a:cubicBezTo>
                      <a:pt x="7932" y="5204"/>
                      <a:pt x="7970" y="5089"/>
                      <a:pt x="8009" y="4993"/>
                    </a:cubicBezTo>
                    <a:cubicBezTo>
                      <a:pt x="8047" y="4743"/>
                      <a:pt x="8105" y="4513"/>
                      <a:pt x="8105" y="4263"/>
                    </a:cubicBezTo>
                    <a:cubicBezTo>
                      <a:pt x="8124" y="3994"/>
                      <a:pt x="8124" y="3764"/>
                      <a:pt x="8124" y="3495"/>
                    </a:cubicBezTo>
                    <a:cubicBezTo>
                      <a:pt x="8124" y="3265"/>
                      <a:pt x="8066" y="3015"/>
                      <a:pt x="8047" y="2785"/>
                    </a:cubicBezTo>
                    <a:cubicBezTo>
                      <a:pt x="8009" y="2535"/>
                      <a:pt x="7951" y="2266"/>
                      <a:pt x="7913" y="2036"/>
                    </a:cubicBezTo>
                    <a:cubicBezTo>
                      <a:pt x="7817" y="1556"/>
                      <a:pt x="7644" y="1075"/>
                      <a:pt x="7471" y="615"/>
                    </a:cubicBezTo>
                    <a:cubicBezTo>
                      <a:pt x="7471" y="595"/>
                      <a:pt x="7452" y="576"/>
                      <a:pt x="7432" y="576"/>
                    </a:cubicBezTo>
                    <a:lnTo>
                      <a:pt x="7394" y="576"/>
                    </a:lnTo>
                    <a:cubicBezTo>
                      <a:pt x="7375" y="576"/>
                      <a:pt x="7356" y="615"/>
                      <a:pt x="7356" y="634"/>
                    </a:cubicBezTo>
                    <a:cubicBezTo>
                      <a:pt x="7548" y="1171"/>
                      <a:pt x="7682" y="1728"/>
                      <a:pt x="7778" y="2266"/>
                    </a:cubicBezTo>
                    <a:cubicBezTo>
                      <a:pt x="7874" y="2842"/>
                      <a:pt x="7913" y="3418"/>
                      <a:pt x="7855" y="3994"/>
                    </a:cubicBezTo>
                    <a:cubicBezTo>
                      <a:pt x="7817" y="4417"/>
                      <a:pt x="7721" y="4820"/>
                      <a:pt x="7567" y="5204"/>
                    </a:cubicBezTo>
                    <a:cubicBezTo>
                      <a:pt x="7471" y="5435"/>
                      <a:pt x="7375" y="5665"/>
                      <a:pt x="7260" y="5876"/>
                    </a:cubicBezTo>
                    <a:lnTo>
                      <a:pt x="7202" y="5915"/>
                    </a:lnTo>
                    <a:cubicBezTo>
                      <a:pt x="6991" y="6107"/>
                      <a:pt x="6780" y="6299"/>
                      <a:pt x="6568" y="6472"/>
                    </a:cubicBezTo>
                    <a:cubicBezTo>
                      <a:pt x="6338" y="6644"/>
                      <a:pt x="6127" y="6837"/>
                      <a:pt x="5915" y="7009"/>
                    </a:cubicBezTo>
                    <a:cubicBezTo>
                      <a:pt x="5819" y="7067"/>
                      <a:pt x="5723" y="7163"/>
                      <a:pt x="5627" y="7240"/>
                    </a:cubicBezTo>
                    <a:cubicBezTo>
                      <a:pt x="5666" y="7067"/>
                      <a:pt x="5723" y="6875"/>
                      <a:pt x="5743" y="6721"/>
                    </a:cubicBezTo>
                    <a:cubicBezTo>
                      <a:pt x="5839" y="6241"/>
                      <a:pt x="5858" y="5723"/>
                      <a:pt x="5896" y="5243"/>
                    </a:cubicBezTo>
                    <a:cubicBezTo>
                      <a:pt x="5896" y="4993"/>
                      <a:pt x="5896" y="4743"/>
                      <a:pt x="5858" y="4474"/>
                    </a:cubicBezTo>
                    <a:lnTo>
                      <a:pt x="5800" y="3764"/>
                    </a:lnTo>
                    <a:cubicBezTo>
                      <a:pt x="5723" y="3322"/>
                      <a:pt x="5608" y="2900"/>
                      <a:pt x="5416" y="2496"/>
                    </a:cubicBezTo>
                    <a:cubicBezTo>
                      <a:pt x="5320" y="2304"/>
                      <a:pt x="5186" y="2132"/>
                      <a:pt x="5070" y="1959"/>
                    </a:cubicBezTo>
                    <a:cubicBezTo>
                      <a:pt x="5070" y="1959"/>
                      <a:pt x="5051" y="1940"/>
                      <a:pt x="5032" y="1940"/>
                    </a:cubicBezTo>
                    <a:cubicBezTo>
                      <a:pt x="4994" y="1940"/>
                      <a:pt x="4994" y="1940"/>
                      <a:pt x="4974" y="1959"/>
                    </a:cubicBezTo>
                    <a:cubicBezTo>
                      <a:pt x="4955" y="1978"/>
                      <a:pt x="4955" y="2016"/>
                      <a:pt x="4974" y="2036"/>
                    </a:cubicBezTo>
                    <a:cubicBezTo>
                      <a:pt x="4994" y="2055"/>
                      <a:pt x="4994" y="2074"/>
                      <a:pt x="5032" y="2112"/>
                    </a:cubicBezTo>
                    <a:cubicBezTo>
                      <a:pt x="5147" y="2247"/>
                      <a:pt x="5224" y="2400"/>
                      <a:pt x="5282" y="2554"/>
                    </a:cubicBezTo>
                    <a:cubicBezTo>
                      <a:pt x="5435" y="2881"/>
                      <a:pt x="5512" y="3188"/>
                      <a:pt x="5551" y="3514"/>
                    </a:cubicBezTo>
                    <a:cubicBezTo>
                      <a:pt x="5608" y="3802"/>
                      <a:pt x="5627" y="4129"/>
                      <a:pt x="5627" y="4417"/>
                    </a:cubicBezTo>
                    <a:cubicBezTo>
                      <a:pt x="5627" y="4724"/>
                      <a:pt x="5627" y="5031"/>
                      <a:pt x="5608" y="5339"/>
                    </a:cubicBezTo>
                    <a:cubicBezTo>
                      <a:pt x="5570" y="5684"/>
                      <a:pt x="5531" y="6049"/>
                      <a:pt x="5454" y="6376"/>
                    </a:cubicBezTo>
                    <a:cubicBezTo>
                      <a:pt x="5378" y="6683"/>
                      <a:pt x="5320" y="6971"/>
                      <a:pt x="5186" y="7297"/>
                    </a:cubicBezTo>
                    <a:cubicBezTo>
                      <a:pt x="5147" y="7432"/>
                      <a:pt x="5090" y="7585"/>
                      <a:pt x="5032" y="7720"/>
                    </a:cubicBezTo>
                    <a:cubicBezTo>
                      <a:pt x="4878" y="7835"/>
                      <a:pt x="4744" y="7970"/>
                      <a:pt x="4571" y="8085"/>
                    </a:cubicBezTo>
                    <a:cubicBezTo>
                      <a:pt x="4110" y="8450"/>
                      <a:pt x="3688" y="8834"/>
                      <a:pt x="3246" y="9218"/>
                    </a:cubicBezTo>
                    <a:cubicBezTo>
                      <a:pt x="2824" y="9602"/>
                      <a:pt x="2401" y="10005"/>
                      <a:pt x="2017" y="10428"/>
                    </a:cubicBezTo>
                    <a:cubicBezTo>
                      <a:pt x="1153" y="11426"/>
                      <a:pt x="385" y="12540"/>
                      <a:pt x="58" y="13827"/>
                    </a:cubicBezTo>
                    <a:cubicBezTo>
                      <a:pt x="1" y="13980"/>
                      <a:pt x="97" y="14172"/>
                      <a:pt x="289" y="14230"/>
                    </a:cubicBezTo>
                    <a:cubicBezTo>
                      <a:pt x="311" y="14236"/>
                      <a:pt x="335" y="14238"/>
                      <a:pt x="360" y="14238"/>
                    </a:cubicBezTo>
                    <a:cubicBezTo>
                      <a:pt x="420" y="14238"/>
                      <a:pt x="484" y="14224"/>
                      <a:pt x="538" y="14211"/>
                    </a:cubicBezTo>
                    <a:cubicBezTo>
                      <a:pt x="634" y="14153"/>
                      <a:pt x="654" y="14076"/>
                      <a:pt x="711" y="13980"/>
                    </a:cubicBezTo>
                    <a:cubicBezTo>
                      <a:pt x="750" y="13884"/>
                      <a:pt x="807" y="13769"/>
                      <a:pt x="826" y="13673"/>
                    </a:cubicBezTo>
                    <a:cubicBezTo>
                      <a:pt x="999" y="13289"/>
                      <a:pt x="1191" y="12905"/>
                      <a:pt x="1403" y="12540"/>
                    </a:cubicBezTo>
                    <a:cubicBezTo>
                      <a:pt x="1614" y="12194"/>
                      <a:pt x="1863" y="11829"/>
                      <a:pt x="2113" y="11522"/>
                    </a:cubicBezTo>
                    <a:cubicBezTo>
                      <a:pt x="2459" y="11081"/>
                      <a:pt x="2843" y="10677"/>
                      <a:pt x="3227" y="10274"/>
                    </a:cubicBezTo>
                    <a:cubicBezTo>
                      <a:pt x="3630" y="9851"/>
                      <a:pt x="4033" y="9448"/>
                      <a:pt x="4475" y="9064"/>
                    </a:cubicBezTo>
                    <a:cubicBezTo>
                      <a:pt x="4667" y="8891"/>
                      <a:pt x="4859" y="8699"/>
                      <a:pt x="5051" y="8546"/>
                    </a:cubicBezTo>
                    <a:cubicBezTo>
                      <a:pt x="5128" y="8488"/>
                      <a:pt x="5224" y="8469"/>
                      <a:pt x="5282" y="8411"/>
                    </a:cubicBezTo>
                    <a:cubicBezTo>
                      <a:pt x="5378" y="8373"/>
                      <a:pt x="5454" y="8354"/>
                      <a:pt x="5551" y="8296"/>
                    </a:cubicBezTo>
                    <a:lnTo>
                      <a:pt x="5531" y="8296"/>
                    </a:lnTo>
                    <a:cubicBezTo>
                      <a:pt x="5531" y="8296"/>
                      <a:pt x="5551" y="8296"/>
                      <a:pt x="5551" y="8277"/>
                    </a:cubicBezTo>
                    <a:cubicBezTo>
                      <a:pt x="5839" y="8162"/>
                      <a:pt x="6127" y="8066"/>
                      <a:pt x="6415" y="7989"/>
                    </a:cubicBezTo>
                    <a:cubicBezTo>
                      <a:pt x="6722" y="7912"/>
                      <a:pt x="7048" y="7835"/>
                      <a:pt x="7356" y="7816"/>
                    </a:cubicBezTo>
                    <a:lnTo>
                      <a:pt x="7375" y="7816"/>
                    </a:lnTo>
                    <a:cubicBezTo>
                      <a:pt x="7490" y="7797"/>
                      <a:pt x="7586" y="7797"/>
                      <a:pt x="7721" y="7797"/>
                    </a:cubicBezTo>
                    <a:cubicBezTo>
                      <a:pt x="7855" y="7797"/>
                      <a:pt x="7970" y="7777"/>
                      <a:pt x="8124" y="7777"/>
                    </a:cubicBezTo>
                    <a:lnTo>
                      <a:pt x="8930" y="7777"/>
                    </a:lnTo>
                    <a:cubicBezTo>
                      <a:pt x="9199" y="7777"/>
                      <a:pt x="9468" y="7797"/>
                      <a:pt x="9698" y="7816"/>
                    </a:cubicBezTo>
                    <a:cubicBezTo>
                      <a:pt x="9967" y="7835"/>
                      <a:pt x="10236" y="7874"/>
                      <a:pt x="10467" y="7912"/>
                    </a:cubicBezTo>
                    <a:cubicBezTo>
                      <a:pt x="10659" y="7931"/>
                      <a:pt x="10831" y="7970"/>
                      <a:pt x="11024" y="7989"/>
                    </a:cubicBezTo>
                    <a:cubicBezTo>
                      <a:pt x="11196" y="8008"/>
                      <a:pt x="11388" y="8066"/>
                      <a:pt x="11561" y="8085"/>
                    </a:cubicBezTo>
                    <a:lnTo>
                      <a:pt x="12560" y="8296"/>
                    </a:lnTo>
                    <a:cubicBezTo>
                      <a:pt x="12579" y="8296"/>
                      <a:pt x="12637" y="8296"/>
                      <a:pt x="12637" y="8258"/>
                    </a:cubicBezTo>
                    <a:cubicBezTo>
                      <a:pt x="12637" y="8219"/>
                      <a:pt x="12637" y="8181"/>
                      <a:pt x="12579" y="8181"/>
                    </a:cubicBezTo>
                    <a:cubicBezTo>
                      <a:pt x="12291" y="8104"/>
                      <a:pt x="12041" y="8027"/>
                      <a:pt x="11753" y="7970"/>
                    </a:cubicBezTo>
                    <a:cubicBezTo>
                      <a:pt x="11465" y="7893"/>
                      <a:pt x="11177" y="7816"/>
                      <a:pt x="10889" y="7777"/>
                    </a:cubicBezTo>
                    <a:cubicBezTo>
                      <a:pt x="10735" y="7739"/>
                      <a:pt x="10601" y="7701"/>
                      <a:pt x="10447" y="7681"/>
                    </a:cubicBezTo>
                    <a:cubicBezTo>
                      <a:pt x="10313" y="7643"/>
                      <a:pt x="10140" y="7605"/>
                      <a:pt x="9967" y="7585"/>
                    </a:cubicBezTo>
                    <a:lnTo>
                      <a:pt x="9545" y="7509"/>
                    </a:lnTo>
                    <a:cubicBezTo>
                      <a:pt x="9372" y="7489"/>
                      <a:pt x="9218" y="7451"/>
                      <a:pt x="9065" y="7432"/>
                    </a:cubicBezTo>
                    <a:cubicBezTo>
                      <a:pt x="8738" y="7413"/>
                      <a:pt x="8431" y="7393"/>
                      <a:pt x="8143" y="7355"/>
                    </a:cubicBezTo>
                    <a:lnTo>
                      <a:pt x="7682" y="7355"/>
                    </a:lnTo>
                    <a:cubicBezTo>
                      <a:pt x="7528" y="7355"/>
                      <a:pt x="7375" y="7355"/>
                      <a:pt x="7202" y="7393"/>
                    </a:cubicBezTo>
                    <a:cubicBezTo>
                      <a:pt x="6895" y="7413"/>
                      <a:pt x="6607" y="7451"/>
                      <a:pt x="6299" y="7528"/>
                    </a:cubicBezTo>
                    <a:cubicBezTo>
                      <a:pt x="6203" y="7547"/>
                      <a:pt x="6107" y="7585"/>
                      <a:pt x="5992" y="7605"/>
                    </a:cubicBezTo>
                    <a:cubicBezTo>
                      <a:pt x="6299" y="7317"/>
                      <a:pt x="6626" y="7029"/>
                      <a:pt x="6952" y="6740"/>
                    </a:cubicBezTo>
                    <a:cubicBezTo>
                      <a:pt x="7164" y="6548"/>
                      <a:pt x="7356" y="6356"/>
                      <a:pt x="7548" y="6145"/>
                    </a:cubicBezTo>
                    <a:cubicBezTo>
                      <a:pt x="7721" y="6011"/>
                      <a:pt x="7874" y="5915"/>
                      <a:pt x="8047" y="5819"/>
                    </a:cubicBezTo>
                    <a:cubicBezTo>
                      <a:pt x="8297" y="5684"/>
                      <a:pt x="8546" y="5588"/>
                      <a:pt x="8796" y="5473"/>
                    </a:cubicBezTo>
                    <a:lnTo>
                      <a:pt x="8777" y="5473"/>
                    </a:lnTo>
                    <a:cubicBezTo>
                      <a:pt x="8796" y="5473"/>
                      <a:pt x="8815" y="5435"/>
                      <a:pt x="8834" y="5435"/>
                    </a:cubicBezTo>
                    <a:cubicBezTo>
                      <a:pt x="9180" y="5300"/>
                      <a:pt x="9545" y="5204"/>
                      <a:pt x="9891" y="5108"/>
                    </a:cubicBezTo>
                    <a:cubicBezTo>
                      <a:pt x="10063" y="5051"/>
                      <a:pt x="10255" y="5031"/>
                      <a:pt x="10428" y="4993"/>
                    </a:cubicBezTo>
                    <a:cubicBezTo>
                      <a:pt x="10620" y="4955"/>
                      <a:pt x="10793" y="4916"/>
                      <a:pt x="10985" y="4897"/>
                    </a:cubicBezTo>
                    <a:cubicBezTo>
                      <a:pt x="11288" y="4854"/>
                      <a:pt x="11579" y="4832"/>
                      <a:pt x="11876" y="4832"/>
                    </a:cubicBezTo>
                    <a:cubicBezTo>
                      <a:pt x="11975" y="4832"/>
                      <a:pt x="12075" y="4835"/>
                      <a:pt x="12176" y="4839"/>
                    </a:cubicBezTo>
                    <a:cubicBezTo>
                      <a:pt x="12368" y="4839"/>
                      <a:pt x="12560" y="4839"/>
                      <a:pt x="12771" y="4859"/>
                    </a:cubicBezTo>
                    <a:cubicBezTo>
                      <a:pt x="12963" y="4897"/>
                      <a:pt x="13194" y="4916"/>
                      <a:pt x="13386" y="4935"/>
                    </a:cubicBezTo>
                    <a:cubicBezTo>
                      <a:pt x="13482" y="4955"/>
                      <a:pt x="13597" y="4955"/>
                      <a:pt x="13693" y="4993"/>
                    </a:cubicBezTo>
                    <a:cubicBezTo>
                      <a:pt x="13710" y="4993"/>
                      <a:pt x="13757" y="4993"/>
                      <a:pt x="13767" y="4953"/>
                    </a:cubicBezTo>
                    <a:lnTo>
                      <a:pt x="13767" y="4953"/>
                    </a:lnTo>
                    <a:cubicBezTo>
                      <a:pt x="13269" y="4867"/>
                      <a:pt x="12770" y="4800"/>
                      <a:pt x="12272" y="4782"/>
                    </a:cubicBezTo>
                    <a:lnTo>
                      <a:pt x="11408" y="4782"/>
                    </a:lnTo>
                    <a:cubicBezTo>
                      <a:pt x="11120" y="4782"/>
                      <a:pt x="10812" y="4801"/>
                      <a:pt x="10524" y="4839"/>
                    </a:cubicBezTo>
                    <a:cubicBezTo>
                      <a:pt x="10236" y="4878"/>
                      <a:pt x="9948" y="4916"/>
                      <a:pt x="9660" y="4993"/>
                    </a:cubicBezTo>
                    <a:cubicBezTo>
                      <a:pt x="9506" y="5012"/>
                      <a:pt x="9372" y="5070"/>
                      <a:pt x="9257" y="5089"/>
                    </a:cubicBezTo>
                    <a:lnTo>
                      <a:pt x="8815" y="5223"/>
                    </a:lnTo>
                    <a:cubicBezTo>
                      <a:pt x="8700" y="5281"/>
                      <a:pt x="8604" y="5319"/>
                      <a:pt x="8489" y="5377"/>
                    </a:cubicBezTo>
                    <a:cubicBezTo>
                      <a:pt x="8700" y="5127"/>
                      <a:pt x="8911" y="4897"/>
                      <a:pt x="9103" y="4628"/>
                    </a:cubicBezTo>
                    <a:cubicBezTo>
                      <a:pt x="9314" y="4359"/>
                      <a:pt x="9545" y="4071"/>
                      <a:pt x="9756" y="3783"/>
                    </a:cubicBezTo>
                    <a:cubicBezTo>
                      <a:pt x="9775" y="3764"/>
                      <a:pt x="9775" y="3745"/>
                      <a:pt x="9814" y="3745"/>
                    </a:cubicBezTo>
                    <a:cubicBezTo>
                      <a:pt x="9871" y="3649"/>
                      <a:pt x="9948" y="3553"/>
                      <a:pt x="10044" y="3457"/>
                    </a:cubicBezTo>
                    <a:cubicBezTo>
                      <a:pt x="10063" y="3457"/>
                      <a:pt x="10102" y="3437"/>
                      <a:pt x="10121" y="3437"/>
                    </a:cubicBezTo>
                    <a:cubicBezTo>
                      <a:pt x="10255" y="3303"/>
                      <a:pt x="10371" y="3207"/>
                      <a:pt x="10524" y="3092"/>
                    </a:cubicBezTo>
                    <a:lnTo>
                      <a:pt x="10524" y="3092"/>
                    </a:lnTo>
                    <a:lnTo>
                      <a:pt x="10505" y="3111"/>
                    </a:lnTo>
                    <a:cubicBezTo>
                      <a:pt x="10716" y="2957"/>
                      <a:pt x="10928" y="2804"/>
                      <a:pt x="11177" y="2669"/>
                    </a:cubicBezTo>
                    <a:cubicBezTo>
                      <a:pt x="11292" y="2593"/>
                      <a:pt x="11388" y="2535"/>
                      <a:pt x="11504" y="2477"/>
                    </a:cubicBezTo>
                    <a:cubicBezTo>
                      <a:pt x="11619" y="2400"/>
                      <a:pt x="11753" y="2343"/>
                      <a:pt x="11888" y="2304"/>
                    </a:cubicBezTo>
                    <a:cubicBezTo>
                      <a:pt x="12157" y="2189"/>
                      <a:pt x="12445" y="2112"/>
                      <a:pt x="12733" y="2093"/>
                    </a:cubicBezTo>
                    <a:cubicBezTo>
                      <a:pt x="12848" y="2055"/>
                      <a:pt x="12963" y="2055"/>
                      <a:pt x="13098" y="2055"/>
                    </a:cubicBezTo>
                    <a:cubicBezTo>
                      <a:pt x="13117" y="2055"/>
                      <a:pt x="13136" y="2036"/>
                      <a:pt x="13136" y="2016"/>
                    </a:cubicBezTo>
                    <a:cubicBezTo>
                      <a:pt x="13136" y="1997"/>
                      <a:pt x="13117" y="1959"/>
                      <a:pt x="13098" y="1959"/>
                    </a:cubicBezTo>
                    <a:lnTo>
                      <a:pt x="13001" y="1959"/>
                    </a:lnTo>
                    <a:cubicBezTo>
                      <a:pt x="12733" y="1959"/>
                      <a:pt x="12483" y="1997"/>
                      <a:pt x="12253" y="2036"/>
                    </a:cubicBezTo>
                    <a:cubicBezTo>
                      <a:pt x="12099" y="2055"/>
                      <a:pt x="11964" y="2112"/>
                      <a:pt x="11849" y="2132"/>
                    </a:cubicBezTo>
                    <a:cubicBezTo>
                      <a:pt x="11696" y="2170"/>
                      <a:pt x="11561" y="2228"/>
                      <a:pt x="11408" y="2304"/>
                    </a:cubicBezTo>
                    <a:cubicBezTo>
                      <a:pt x="11139" y="2400"/>
                      <a:pt x="10908" y="2535"/>
                      <a:pt x="10659" y="2689"/>
                    </a:cubicBezTo>
                    <a:cubicBezTo>
                      <a:pt x="10697" y="2650"/>
                      <a:pt x="10716" y="2612"/>
                      <a:pt x="10755" y="2593"/>
                    </a:cubicBezTo>
                    <a:cubicBezTo>
                      <a:pt x="11004" y="2304"/>
                      <a:pt x="11216" y="2016"/>
                      <a:pt x="11465" y="1728"/>
                    </a:cubicBezTo>
                    <a:cubicBezTo>
                      <a:pt x="11945" y="1171"/>
                      <a:pt x="12425" y="615"/>
                      <a:pt x="12944" y="115"/>
                    </a:cubicBezTo>
                    <a:cubicBezTo>
                      <a:pt x="13001" y="58"/>
                      <a:pt x="12944" y="0"/>
                      <a:pt x="12905" y="0"/>
                    </a:cubicBezTo>
                    <a:close/>
                  </a:path>
                </a:pathLst>
              </a:custGeom>
              <a:solidFill>
                <a:srgbClr val="FDAD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0" name="Google Shape;990;p37">
            <a:extLst>
              <a:ext uri="{FF2B5EF4-FFF2-40B4-BE49-F238E27FC236}">
                <a16:creationId xmlns:a16="http://schemas.microsoft.com/office/drawing/2014/main" id="{17282637-F954-4B58-A35C-470D324410EC}"/>
              </a:ext>
            </a:extLst>
          </p:cNvPr>
          <p:cNvGrpSpPr/>
          <p:nvPr/>
        </p:nvGrpSpPr>
        <p:grpSpPr>
          <a:xfrm>
            <a:off x="320903" y="1948279"/>
            <a:ext cx="1078405" cy="991565"/>
            <a:chOff x="602654" y="1042146"/>
            <a:chExt cx="808804" cy="789882"/>
          </a:xfrm>
        </p:grpSpPr>
        <p:sp>
          <p:nvSpPr>
            <p:cNvPr id="21" name="Google Shape;991;p37">
              <a:extLst>
                <a:ext uri="{FF2B5EF4-FFF2-40B4-BE49-F238E27FC236}">
                  <a16:creationId xmlns:a16="http://schemas.microsoft.com/office/drawing/2014/main" id="{E3802CB4-1302-42E1-BD15-E86055672FAD}"/>
                </a:ext>
              </a:extLst>
            </p:cNvPr>
            <p:cNvSpPr/>
            <p:nvPr/>
          </p:nvSpPr>
          <p:spPr>
            <a:xfrm>
              <a:off x="602654" y="1042146"/>
              <a:ext cx="808804" cy="789882"/>
            </a:xfrm>
            <a:custGeom>
              <a:avLst/>
              <a:gdLst/>
              <a:ahLst/>
              <a:cxnLst/>
              <a:rect l="l" t="t" r="r" b="b"/>
              <a:pathLst>
                <a:path w="17226" h="16823" extrusionOk="0">
                  <a:moveTo>
                    <a:pt x="14441" y="0"/>
                  </a:moveTo>
                  <a:cubicBezTo>
                    <a:pt x="14326" y="0"/>
                    <a:pt x="14192" y="39"/>
                    <a:pt x="14076" y="77"/>
                  </a:cubicBezTo>
                  <a:cubicBezTo>
                    <a:pt x="13903" y="154"/>
                    <a:pt x="13692" y="250"/>
                    <a:pt x="13462" y="327"/>
                  </a:cubicBezTo>
                  <a:cubicBezTo>
                    <a:pt x="13289" y="385"/>
                    <a:pt x="13116" y="442"/>
                    <a:pt x="12905" y="481"/>
                  </a:cubicBezTo>
                  <a:cubicBezTo>
                    <a:pt x="12886" y="481"/>
                    <a:pt x="12847" y="519"/>
                    <a:pt x="12828" y="519"/>
                  </a:cubicBezTo>
                  <a:cubicBezTo>
                    <a:pt x="12348" y="615"/>
                    <a:pt x="11830" y="653"/>
                    <a:pt x="11177" y="653"/>
                  </a:cubicBezTo>
                  <a:lnTo>
                    <a:pt x="11061" y="653"/>
                  </a:lnTo>
                  <a:cubicBezTo>
                    <a:pt x="10754" y="653"/>
                    <a:pt x="10466" y="653"/>
                    <a:pt x="10140" y="634"/>
                  </a:cubicBezTo>
                  <a:lnTo>
                    <a:pt x="10120" y="634"/>
                  </a:lnTo>
                  <a:cubicBezTo>
                    <a:pt x="9852" y="634"/>
                    <a:pt x="9583" y="615"/>
                    <a:pt x="9314" y="615"/>
                  </a:cubicBezTo>
                  <a:lnTo>
                    <a:pt x="9179" y="615"/>
                  </a:lnTo>
                  <a:cubicBezTo>
                    <a:pt x="8450" y="615"/>
                    <a:pt x="7835" y="653"/>
                    <a:pt x="7317" y="749"/>
                  </a:cubicBezTo>
                  <a:cubicBezTo>
                    <a:pt x="6952" y="826"/>
                    <a:pt x="6587" y="922"/>
                    <a:pt x="6260" y="1018"/>
                  </a:cubicBezTo>
                  <a:cubicBezTo>
                    <a:pt x="5915" y="1134"/>
                    <a:pt x="5588" y="1306"/>
                    <a:pt x="5223" y="1498"/>
                  </a:cubicBezTo>
                  <a:cubicBezTo>
                    <a:pt x="4955" y="1652"/>
                    <a:pt x="4705" y="1825"/>
                    <a:pt x="4359" y="2094"/>
                  </a:cubicBezTo>
                  <a:cubicBezTo>
                    <a:pt x="4148" y="2286"/>
                    <a:pt x="3898" y="2478"/>
                    <a:pt x="3687" y="2689"/>
                  </a:cubicBezTo>
                  <a:cubicBezTo>
                    <a:pt x="3303" y="3092"/>
                    <a:pt x="2919" y="3515"/>
                    <a:pt x="2593" y="4052"/>
                  </a:cubicBezTo>
                  <a:cubicBezTo>
                    <a:pt x="1959" y="4955"/>
                    <a:pt x="1460" y="5992"/>
                    <a:pt x="1095" y="7144"/>
                  </a:cubicBezTo>
                  <a:cubicBezTo>
                    <a:pt x="787" y="8200"/>
                    <a:pt x="576" y="9333"/>
                    <a:pt x="499" y="10505"/>
                  </a:cubicBezTo>
                  <a:cubicBezTo>
                    <a:pt x="423" y="11580"/>
                    <a:pt x="480" y="12694"/>
                    <a:pt x="615" y="13827"/>
                  </a:cubicBezTo>
                  <a:lnTo>
                    <a:pt x="634" y="14000"/>
                  </a:lnTo>
                  <a:lnTo>
                    <a:pt x="634" y="14134"/>
                  </a:lnTo>
                  <a:cubicBezTo>
                    <a:pt x="423" y="14576"/>
                    <a:pt x="250" y="15037"/>
                    <a:pt x="135" y="15479"/>
                  </a:cubicBezTo>
                  <a:cubicBezTo>
                    <a:pt x="0" y="16016"/>
                    <a:pt x="327" y="16592"/>
                    <a:pt x="883" y="16765"/>
                  </a:cubicBezTo>
                  <a:cubicBezTo>
                    <a:pt x="979" y="16784"/>
                    <a:pt x="1076" y="16823"/>
                    <a:pt x="1152" y="16823"/>
                  </a:cubicBezTo>
                  <a:cubicBezTo>
                    <a:pt x="1344" y="16823"/>
                    <a:pt x="1498" y="16765"/>
                    <a:pt x="1652" y="16688"/>
                  </a:cubicBezTo>
                  <a:cubicBezTo>
                    <a:pt x="1978" y="16496"/>
                    <a:pt x="2113" y="16208"/>
                    <a:pt x="2132" y="16112"/>
                  </a:cubicBezTo>
                  <a:cubicBezTo>
                    <a:pt x="2170" y="16016"/>
                    <a:pt x="2209" y="15920"/>
                    <a:pt x="2247" y="15824"/>
                  </a:cubicBezTo>
                  <a:cubicBezTo>
                    <a:pt x="2266" y="15767"/>
                    <a:pt x="2324" y="15651"/>
                    <a:pt x="2362" y="15575"/>
                  </a:cubicBezTo>
                  <a:cubicBezTo>
                    <a:pt x="3207" y="15882"/>
                    <a:pt x="4129" y="16112"/>
                    <a:pt x="5108" y="16228"/>
                  </a:cubicBezTo>
                  <a:cubicBezTo>
                    <a:pt x="5704" y="16304"/>
                    <a:pt x="6376" y="16362"/>
                    <a:pt x="7048" y="16362"/>
                  </a:cubicBezTo>
                  <a:lnTo>
                    <a:pt x="7163" y="16362"/>
                  </a:lnTo>
                  <a:cubicBezTo>
                    <a:pt x="7835" y="16362"/>
                    <a:pt x="8507" y="16304"/>
                    <a:pt x="9179" y="16208"/>
                  </a:cubicBezTo>
                  <a:cubicBezTo>
                    <a:pt x="9890" y="16112"/>
                    <a:pt x="10504" y="15978"/>
                    <a:pt x="11061" y="15824"/>
                  </a:cubicBezTo>
                  <a:cubicBezTo>
                    <a:pt x="11618" y="15651"/>
                    <a:pt x="12156" y="15440"/>
                    <a:pt x="12694" y="15171"/>
                  </a:cubicBezTo>
                  <a:cubicBezTo>
                    <a:pt x="13788" y="14634"/>
                    <a:pt x="14729" y="13885"/>
                    <a:pt x="15497" y="13021"/>
                  </a:cubicBezTo>
                  <a:cubicBezTo>
                    <a:pt x="15881" y="12579"/>
                    <a:pt x="16227" y="12080"/>
                    <a:pt x="16477" y="11561"/>
                  </a:cubicBezTo>
                  <a:cubicBezTo>
                    <a:pt x="16746" y="11023"/>
                    <a:pt x="16957" y="10466"/>
                    <a:pt x="17091" y="9890"/>
                  </a:cubicBezTo>
                  <a:cubicBezTo>
                    <a:pt x="17207" y="9372"/>
                    <a:pt x="17226" y="8777"/>
                    <a:pt x="17187" y="8124"/>
                  </a:cubicBezTo>
                  <a:cubicBezTo>
                    <a:pt x="17130" y="7509"/>
                    <a:pt x="16995" y="6895"/>
                    <a:pt x="16765" y="6318"/>
                  </a:cubicBezTo>
                  <a:cubicBezTo>
                    <a:pt x="16630" y="5915"/>
                    <a:pt x="16419" y="5512"/>
                    <a:pt x="16131" y="5013"/>
                  </a:cubicBezTo>
                  <a:cubicBezTo>
                    <a:pt x="16054" y="4859"/>
                    <a:pt x="15977" y="4744"/>
                    <a:pt x="15881" y="4590"/>
                  </a:cubicBezTo>
                  <a:cubicBezTo>
                    <a:pt x="15766" y="4379"/>
                    <a:pt x="15613" y="4168"/>
                    <a:pt x="15497" y="3956"/>
                  </a:cubicBezTo>
                  <a:cubicBezTo>
                    <a:pt x="15305" y="3572"/>
                    <a:pt x="15171" y="3246"/>
                    <a:pt x="15094" y="2939"/>
                  </a:cubicBezTo>
                  <a:lnTo>
                    <a:pt x="15094" y="2881"/>
                  </a:lnTo>
                  <a:cubicBezTo>
                    <a:pt x="15056" y="2689"/>
                    <a:pt x="15037" y="2535"/>
                    <a:pt x="15037" y="2343"/>
                  </a:cubicBezTo>
                  <a:cubicBezTo>
                    <a:pt x="15037" y="2094"/>
                    <a:pt x="15094" y="1863"/>
                    <a:pt x="15152" y="1614"/>
                  </a:cubicBezTo>
                  <a:cubicBezTo>
                    <a:pt x="15152" y="1594"/>
                    <a:pt x="15190" y="1556"/>
                    <a:pt x="15190" y="1518"/>
                  </a:cubicBezTo>
                  <a:lnTo>
                    <a:pt x="15209" y="1498"/>
                  </a:lnTo>
                  <a:cubicBezTo>
                    <a:pt x="15229" y="1441"/>
                    <a:pt x="15267" y="1422"/>
                    <a:pt x="15286" y="1383"/>
                  </a:cubicBezTo>
                  <a:lnTo>
                    <a:pt x="15305" y="1345"/>
                  </a:lnTo>
                  <a:cubicBezTo>
                    <a:pt x="15421" y="1037"/>
                    <a:pt x="15401" y="692"/>
                    <a:pt x="15209" y="423"/>
                  </a:cubicBezTo>
                  <a:cubicBezTo>
                    <a:pt x="15037" y="173"/>
                    <a:pt x="14729" y="0"/>
                    <a:pt x="14441" y="0"/>
                  </a:cubicBezTo>
                  <a:close/>
                </a:path>
              </a:pathLst>
            </a:custGeom>
            <a:solidFill>
              <a:srgbClr val="FEFEFE"/>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 name="Google Shape;992;p37">
              <a:extLst>
                <a:ext uri="{FF2B5EF4-FFF2-40B4-BE49-F238E27FC236}">
                  <a16:creationId xmlns:a16="http://schemas.microsoft.com/office/drawing/2014/main" id="{F2FA976C-7BA0-4FE9-BC15-6AD37040E613}"/>
                </a:ext>
              </a:extLst>
            </p:cNvPr>
            <p:cNvGrpSpPr/>
            <p:nvPr/>
          </p:nvGrpSpPr>
          <p:grpSpPr>
            <a:xfrm>
              <a:off x="627075" y="1075647"/>
              <a:ext cx="743640" cy="725033"/>
              <a:chOff x="627075" y="1083788"/>
              <a:chExt cx="743640" cy="725033"/>
            </a:xfrm>
          </p:grpSpPr>
          <p:sp>
            <p:nvSpPr>
              <p:cNvPr id="23" name="Google Shape;993;p37">
                <a:extLst>
                  <a:ext uri="{FF2B5EF4-FFF2-40B4-BE49-F238E27FC236}">
                    <a16:creationId xmlns:a16="http://schemas.microsoft.com/office/drawing/2014/main" id="{E511D56D-75F4-42FE-B830-9449A02BD3C2}"/>
                  </a:ext>
                </a:extLst>
              </p:cNvPr>
              <p:cNvSpPr/>
              <p:nvPr/>
            </p:nvSpPr>
            <p:spPr>
              <a:xfrm>
                <a:off x="647002" y="1083788"/>
                <a:ext cx="723713" cy="702985"/>
              </a:xfrm>
              <a:custGeom>
                <a:avLst/>
                <a:gdLst/>
                <a:ahLst/>
                <a:cxnLst/>
                <a:rect l="l" t="t" r="r" b="b"/>
                <a:pathLst>
                  <a:path w="15363" h="14923" extrusionOk="0">
                    <a:moveTo>
                      <a:pt x="13308" y="1"/>
                    </a:moveTo>
                    <a:cubicBezTo>
                      <a:pt x="13289" y="1"/>
                      <a:pt x="13270" y="1"/>
                      <a:pt x="13251" y="20"/>
                    </a:cubicBezTo>
                    <a:cubicBezTo>
                      <a:pt x="13059" y="97"/>
                      <a:pt x="12828" y="193"/>
                      <a:pt x="12598" y="289"/>
                    </a:cubicBezTo>
                    <a:cubicBezTo>
                      <a:pt x="12406" y="366"/>
                      <a:pt x="12194" y="423"/>
                      <a:pt x="11964" y="481"/>
                    </a:cubicBezTo>
                    <a:lnTo>
                      <a:pt x="11926" y="481"/>
                    </a:lnTo>
                    <a:cubicBezTo>
                      <a:pt x="11369" y="596"/>
                      <a:pt x="10793" y="654"/>
                      <a:pt x="10082" y="654"/>
                    </a:cubicBezTo>
                    <a:lnTo>
                      <a:pt x="9928" y="654"/>
                    </a:lnTo>
                    <a:cubicBezTo>
                      <a:pt x="9621" y="654"/>
                      <a:pt x="9314" y="654"/>
                      <a:pt x="8987" y="615"/>
                    </a:cubicBezTo>
                    <a:cubicBezTo>
                      <a:pt x="8738" y="615"/>
                      <a:pt x="8450" y="596"/>
                      <a:pt x="8181" y="596"/>
                    </a:cubicBezTo>
                    <a:lnTo>
                      <a:pt x="8066" y="596"/>
                    </a:lnTo>
                    <a:cubicBezTo>
                      <a:pt x="7355" y="596"/>
                      <a:pt x="6817" y="654"/>
                      <a:pt x="6299" y="750"/>
                    </a:cubicBezTo>
                    <a:cubicBezTo>
                      <a:pt x="5972" y="788"/>
                      <a:pt x="5665" y="884"/>
                      <a:pt x="5377" y="980"/>
                    </a:cubicBezTo>
                    <a:cubicBezTo>
                      <a:pt x="5089" y="1076"/>
                      <a:pt x="4763" y="1230"/>
                      <a:pt x="4455" y="1422"/>
                    </a:cubicBezTo>
                    <a:cubicBezTo>
                      <a:pt x="4225" y="1556"/>
                      <a:pt x="3975" y="1729"/>
                      <a:pt x="3687" y="1960"/>
                    </a:cubicBezTo>
                    <a:cubicBezTo>
                      <a:pt x="3476" y="2132"/>
                      <a:pt x="3284" y="2324"/>
                      <a:pt x="3073" y="2516"/>
                    </a:cubicBezTo>
                    <a:cubicBezTo>
                      <a:pt x="2708" y="2881"/>
                      <a:pt x="2362" y="3285"/>
                      <a:pt x="2036" y="3746"/>
                    </a:cubicBezTo>
                    <a:cubicBezTo>
                      <a:pt x="1460" y="4590"/>
                      <a:pt x="980" y="5570"/>
                      <a:pt x="653" y="6645"/>
                    </a:cubicBezTo>
                    <a:cubicBezTo>
                      <a:pt x="327" y="7663"/>
                      <a:pt x="135" y="8719"/>
                      <a:pt x="77" y="9833"/>
                    </a:cubicBezTo>
                    <a:cubicBezTo>
                      <a:pt x="0" y="10870"/>
                      <a:pt x="39" y="11926"/>
                      <a:pt x="192" y="13021"/>
                    </a:cubicBezTo>
                    <a:cubicBezTo>
                      <a:pt x="211" y="13117"/>
                      <a:pt x="211" y="13213"/>
                      <a:pt x="231" y="13309"/>
                    </a:cubicBezTo>
                    <a:cubicBezTo>
                      <a:pt x="211" y="13386"/>
                      <a:pt x="211" y="13463"/>
                      <a:pt x="231" y="13501"/>
                    </a:cubicBezTo>
                    <a:cubicBezTo>
                      <a:pt x="269" y="13578"/>
                      <a:pt x="307" y="13635"/>
                      <a:pt x="384" y="13674"/>
                    </a:cubicBezTo>
                    <a:cubicBezTo>
                      <a:pt x="1460" y="14250"/>
                      <a:pt x="2689" y="14634"/>
                      <a:pt x="4052" y="14807"/>
                    </a:cubicBezTo>
                    <a:cubicBezTo>
                      <a:pt x="4628" y="14884"/>
                      <a:pt x="5262" y="14922"/>
                      <a:pt x="5896" y="14922"/>
                    </a:cubicBezTo>
                    <a:lnTo>
                      <a:pt x="6030" y="14922"/>
                    </a:lnTo>
                    <a:cubicBezTo>
                      <a:pt x="6645" y="14922"/>
                      <a:pt x="7298" y="14884"/>
                      <a:pt x="7950" y="14788"/>
                    </a:cubicBezTo>
                    <a:cubicBezTo>
                      <a:pt x="8623" y="14692"/>
                      <a:pt x="9199" y="14576"/>
                      <a:pt x="9717" y="14404"/>
                    </a:cubicBezTo>
                    <a:cubicBezTo>
                      <a:pt x="10216" y="14250"/>
                      <a:pt x="10735" y="14039"/>
                      <a:pt x="11215" y="13789"/>
                    </a:cubicBezTo>
                    <a:cubicBezTo>
                      <a:pt x="12233" y="13271"/>
                      <a:pt x="13097" y="12598"/>
                      <a:pt x="13808" y="11811"/>
                    </a:cubicBezTo>
                    <a:cubicBezTo>
                      <a:pt x="14134" y="11427"/>
                      <a:pt x="14441" y="10966"/>
                      <a:pt x="14691" y="10486"/>
                    </a:cubicBezTo>
                    <a:cubicBezTo>
                      <a:pt x="14921" y="10025"/>
                      <a:pt x="15113" y="9526"/>
                      <a:pt x="15209" y="8988"/>
                    </a:cubicBezTo>
                    <a:cubicBezTo>
                      <a:pt x="15344" y="8489"/>
                      <a:pt x="15363" y="7951"/>
                      <a:pt x="15305" y="7394"/>
                    </a:cubicBezTo>
                    <a:cubicBezTo>
                      <a:pt x="15267" y="6837"/>
                      <a:pt x="15152" y="6280"/>
                      <a:pt x="14960" y="5781"/>
                    </a:cubicBezTo>
                    <a:cubicBezTo>
                      <a:pt x="14806" y="5416"/>
                      <a:pt x="14633" y="5032"/>
                      <a:pt x="14345" y="4571"/>
                    </a:cubicBezTo>
                    <a:cubicBezTo>
                      <a:pt x="14288" y="4456"/>
                      <a:pt x="14211" y="4322"/>
                      <a:pt x="14134" y="4187"/>
                    </a:cubicBezTo>
                    <a:cubicBezTo>
                      <a:pt x="14000" y="3957"/>
                      <a:pt x="13865" y="3746"/>
                      <a:pt x="13731" y="3496"/>
                    </a:cubicBezTo>
                    <a:cubicBezTo>
                      <a:pt x="13481" y="3073"/>
                      <a:pt x="13347" y="2689"/>
                      <a:pt x="13270" y="2324"/>
                    </a:cubicBezTo>
                    <a:lnTo>
                      <a:pt x="13270" y="2344"/>
                    </a:lnTo>
                    <a:cubicBezTo>
                      <a:pt x="13231" y="2075"/>
                      <a:pt x="13193" y="1825"/>
                      <a:pt x="13193" y="1556"/>
                    </a:cubicBezTo>
                    <a:cubicBezTo>
                      <a:pt x="13231" y="1249"/>
                      <a:pt x="13270" y="923"/>
                      <a:pt x="13347" y="654"/>
                    </a:cubicBezTo>
                    <a:cubicBezTo>
                      <a:pt x="13366" y="596"/>
                      <a:pt x="13366" y="558"/>
                      <a:pt x="13385" y="500"/>
                    </a:cubicBezTo>
                    <a:cubicBezTo>
                      <a:pt x="13423" y="481"/>
                      <a:pt x="13423" y="423"/>
                      <a:pt x="13443" y="404"/>
                    </a:cubicBezTo>
                    <a:cubicBezTo>
                      <a:pt x="13462" y="385"/>
                      <a:pt x="13462" y="346"/>
                      <a:pt x="13481" y="327"/>
                    </a:cubicBezTo>
                    <a:lnTo>
                      <a:pt x="13519" y="308"/>
                    </a:lnTo>
                    <a:cubicBezTo>
                      <a:pt x="13539" y="231"/>
                      <a:pt x="13539" y="135"/>
                      <a:pt x="13481" y="97"/>
                    </a:cubicBezTo>
                    <a:cubicBezTo>
                      <a:pt x="13462" y="20"/>
                      <a:pt x="13385" y="1"/>
                      <a:pt x="13308" y="1"/>
                    </a:cubicBezTo>
                    <a:close/>
                  </a:path>
                </a:pathLst>
              </a:custGeom>
              <a:solidFill>
                <a:srgbClr val="FEC55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994;p37">
                <a:extLst>
                  <a:ext uri="{FF2B5EF4-FFF2-40B4-BE49-F238E27FC236}">
                    <a16:creationId xmlns:a16="http://schemas.microsoft.com/office/drawing/2014/main" id="{D9835154-64EC-49DB-92FC-B7DCA94D93D4}"/>
                  </a:ext>
                </a:extLst>
              </p:cNvPr>
              <p:cNvSpPr/>
              <p:nvPr/>
            </p:nvSpPr>
            <p:spPr>
              <a:xfrm>
                <a:off x="627075" y="1138104"/>
                <a:ext cx="654936" cy="670717"/>
              </a:xfrm>
              <a:custGeom>
                <a:avLst/>
                <a:gdLst/>
                <a:ahLst/>
                <a:cxnLst/>
                <a:rect l="l" t="t" r="r" b="b"/>
                <a:pathLst>
                  <a:path w="13903" h="14238" extrusionOk="0">
                    <a:moveTo>
                      <a:pt x="13770" y="4935"/>
                    </a:moveTo>
                    <a:cubicBezTo>
                      <a:pt x="13770" y="4942"/>
                      <a:pt x="13769" y="4948"/>
                      <a:pt x="13767" y="4953"/>
                    </a:cubicBezTo>
                    <a:lnTo>
                      <a:pt x="13767" y="4953"/>
                    </a:lnTo>
                    <a:cubicBezTo>
                      <a:pt x="13807" y="4960"/>
                      <a:pt x="13846" y="4967"/>
                      <a:pt x="13885" y="4974"/>
                    </a:cubicBezTo>
                    <a:cubicBezTo>
                      <a:pt x="13888" y="4974"/>
                      <a:pt x="13891" y="4974"/>
                      <a:pt x="13894" y="4975"/>
                    </a:cubicBezTo>
                    <a:lnTo>
                      <a:pt x="13894" y="4975"/>
                    </a:lnTo>
                    <a:cubicBezTo>
                      <a:pt x="13879" y="4971"/>
                      <a:pt x="13844" y="4960"/>
                      <a:pt x="13770" y="4935"/>
                    </a:cubicBezTo>
                    <a:close/>
                    <a:moveTo>
                      <a:pt x="13894" y="4975"/>
                    </a:moveTo>
                    <a:cubicBezTo>
                      <a:pt x="13899" y="4976"/>
                      <a:pt x="13902" y="4977"/>
                      <a:pt x="13902" y="4977"/>
                    </a:cubicBezTo>
                    <a:cubicBezTo>
                      <a:pt x="13903" y="4977"/>
                      <a:pt x="13899" y="4976"/>
                      <a:pt x="13894" y="4975"/>
                    </a:cubicBezTo>
                    <a:close/>
                    <a:moveTo>
                      <a:pt x="12905" y="0"/>
                    </a:moveTo>
                    <a:cubicBezTo>
                      <a:pt x="12867" y="0"/>
                      <a:pt x="12867" y="0"/>
                      <a:pt x="12848" y="19"/>
                    </a:cubicBezTo>
                    <a:cubicBezTo>
                      <a:pt x="12349" y="499"/>
                      <a:pt x="11888" y="979"/>
                      <a:pt x="11427" y="1479"/>
                    </a:cubicBezTo>
                    <a:cubicBezTo>
                      <a:pt x="11139" y="1824"/>
                      <a:pt x="10831" y="2132"/>
                      <a:pt x="10543" y="2477"/>
                    </a:cubicBezTo>
                    <a:cubicBezTo>
                      <a:pt x="10601" y="2304"/>
                      <a:pt x="10659" y="2112"/>
                      <a:pt x="10697" y="1920"/>
                    </a:cubicBezTo>
                    <a:cubicBezTo>
                      <a:pt x="10793" y="1421"/>
                      <a:pt x="10793" y="864"/>
                      <a:pt x="10620" y="365"/>
                    </a:cubicBezTo>
                    <a:cubicBezTo>
                      <a:pt x="10620" y="326"/>
                      <a:pt x="10601" y="307"/>
                      <a:pt x="10563" y="307"/>
                    </a:cubicBezTo>
                    <a:lnTo>
                      <a:pt x="10543" y="307"/>
                    </a:lnTo>
                    <a:cubicBezTo>
                      <a:pt x="10524" y="307"/>
                      <a:pt x="10505" y="365"/>
                      <a:pt x="10505" y="384"/>
                    </a:cubicBezTo>
                    <a:cubicBezTo>
                      <a:pt x="10543" y="499"/>
                      <a:pt x="10563" y="615"/>
                      <a:pt x="10601" y="730"/>
                    </a:cubicBezTo>
                    <a:cubicBezTo>
                      <a:pt x="10620" y="826"/>
                      <a:pt x="10620" y="960"/>
                      <a:pt x="10620" y="1056"/>
                    </a:cubicBezTo>
                    <a:cubicBezTo>
                      <a:pt x="10620" y="1171"/>
                      <a:pt x="10620" y="1287"/>
                      <a:pt x="10601" y="1402"/>
                    </a:cubicBezTo>
                    <a:cubicBezTo>
                      <a:pt x="10563" y="1536"/>
                      <a:pt x="10563" y="1671"/>
                      <a:pt x="10524" y="1786"/>
                    </a:cubicBezTo>
                    <a:cubicBezTo>
                      <a:pt x="10505" y="1940"/>
                      <a:pt x="10447" y="2074"/>
                      <a:pt x="10409" y="2208"/>
                    </a:cubicBezTo>
                    <a:cubicBezTo>
                      <a:pt x="10275" y="2516"/>
                      <a:pt x="10140" y="2804"/>
                      <a:pt x="9967" y="3092"/>
                    </a:cubicBezTo>
                    <a:cubicBezTo>
                      <a:pt x="9564" y="3572"/>
                      <a:pt x="9122" y="4052"/>
                      <a:pt x="8700" y="4513"/>
                    </a:cubicBezTo>
                    <a:cubicBezTo>
                      <a:pt x="8450" y="4743"/>
                      <a:pt x="8220" y="5012"/>
                      <a:pt x="7970" y="5223"/>
                    </a:cubicBezTo>
                    <a:lnTo>
                      <a:pt x="7913" y="5300"/>
                    </a:lnTo>
                    <a:cubicBezTo>
                      <a:pt x="7932" y="5204"/>
                      <a:pt x="7970" y="5089"/>
                      <a:pt x="8009" y="4993"/>
                    </a:cubicBezTo>
                    <a:cubicBezTo>
                      <a:pt x="8047" y="4743"/>
                      <a:pt x="8105" y="4513"/>
                      <a:pt x="8105" y="4263"/>
                    </a:cubicBezTo>
                    <a:cubicBezTo>
                      <a:pt x="8124" y="3994"/>
                      <a:pt x="8124" y="3764"/>
                      <a:pt x="8124" y="3495"/>
                    </a:cubicBezTo>
                    <a:cubicBezTo>
                      <a:pt x="8124" y="3265"/>
                      <a:pt x="8066" y="3015"/>
                      <a:pt x="8047" y="2785"/>
                    </a:cubicBezTo>
                    <a:cubicBezTo>
                      <a:pt x="8009" y="2535"/>
                      <a:pt x="7951" y="2266"/>
                      <a:pt x="7913" y="2036"/>
                    </a:cubicBezTo>
                    <a:cubicBezTo>
                      <a:pt x="7817" y="1556"/>
                      <a:pt x="7644" y="1075"/>
                      <a:pt x="7471" y="615"/>
                    </a:cubicBezTo>
                    <a:cubicBezTo>
                      <a:pt x="7471" y="595"/>
                      <a:pt x="7452" y="576"/>
                      <a:pt x="7432" y="576"/>
                    </a:cubicBezTo>
                    <a:lnTo>
                      <a:pt x="7394" y="576"/>
                    </a:lnTo>
                    <a:cubicBezTo>
                      <a:pt x="7375" y="576"/>
                      <a:pt x="7356" y="615"/>
                      <a:pt x="7356" y="634"/>
                    </a:cubicBezTo>
                    <a:cubicBezTo>
                      <a:pt x="7548" y="1171"/>
                      <a:pt x="7682" y="1728"/>
                      <a:pt x="7778" y="2266"/>
                    </a:cubicBezTo>
                    <a:cubicBezTo>
                      <a:pt x="7874" y="2842"/>
                      <a:pt x="7913" y="3418"/>
                      <a:pt x="7855" y="3994"/>
                    </a:cubicBezTo>
                    <a:cubicBezTo>
                      <a:pt x="7817" y="4417"/>
                      <a:pt x="7721" y="4820"/>
                      <a:pt x="7567" y="5204"/>
                    </a:cubicBezTo>
                    <a:cubicBezTo>
                      <a:pt x="7471" y="5435"/>
                      <a:pt x="7375" y="5665"/>
                      <a:pt x="7260" y="5876"/>
                    </a:cubicBezTo>
                    <a:lnTo>
                      <a:pt x="7202" y="5915"/>
                    </a:lnTo>
                    <a:cubicBezTo>
                      <a:pt x="6991" y="6107"/>
                      <a:pt x="6780" y="6299"/>
                      <a:pt x="6568" y="6472"/>
                    </a:cubicBezTo>
                    <a:cubicBezTo>
                      <a:pt x="6338" y="6644"/>
                      <a:pt x="6127" y="6837"/>
                      <a:pt x="5915" y="7009"/>
                    </a:cubicBezTo>
                    <a:cubicBezTo>
                      <a:pt x="5819" y="7067"/>
                      <a:pt x="5723" y="7163"/>
                      <a:pt x="5627" y="7240"/>
                    </a:cubicBezTo>
                    <a:cubicBezTo>
                      <a:pt x="5666" y="7067"/>
                      <a:pt x="5723" y="6875"/>
                      <a:pt x="5743" y="6721"/>
                    </a:cubicBezTo>
                    <a:cubicBezTo>
                      <a:pt x="5839" y="6241"/>
                      <a:pt x="5858" y="5723"/>
                      <a:pt x="5896" y="5243"/>
                    </a:cubicBezTo>
                    <a:cubicBezTo>
                      <a:pt x="5896" y="4993"/>
                      <a:pt x="5896" y="4743"/>
                      <a:pt x="5858" y="4474"/>
                    </a:cubicBezTo>
                    <a:lnTo>
                      <a:pt x="5800" y="3764"/>
                    </a:lnTo>
                    <a:cubicBezTo>
                      <a:pt x="5723" y="3322"/>
                      <a:pt x="5608" y="2900"/>
                      <a:pt x="5416" y="2496"/>
                    </a:cubicBezTo>
                    <a:cubicBezTo>
                      <a:pt x="5320" y="2304"/>
                      <a:pt x="5186" y="2132"/>
                      <a:pt x="5070" y="1959"/>
                    </a:cubicBezTo>
                    <a:cubicBezTo>
                      <a:pt x="5070" y="1959"/>
                      <a:pt x="5051" y="1940"/>
                      <a:pt x="5032" y="1940"/>
                    </a:cubicBezTo>
                    <a:cubicBezTo>
                      <a:pt x="4994" y="1940"/>
                      <a:pt x="4994" y="1940"/>
                      <a:pt x="4974" y="1959"/>
                    </a:cubicBezTo>
                    <a:cubicBezTo>
                      <a:pt x="4955" y="1978"/>
                      <a:pt x="4955" y="2016"/>
                      <a:pt x="4974" y="2036"/>
                    </a:cubicBezTo>
                    <a:cubicBezTo>
                      <a:pt x="4994" y="2055"/>
                      <a:pt x="4994" y="2074"/>
                      <a:pt x="5032" y="2112"/>
                    </a:cubicBezTo>
                    <a:cubicBezTo>
                      <a:pt x="5147" y="2247"/>
                      <a:pt x="5224" y="2400"/>
                      <a:pt x="5282" y="2554"/>
                    </a:cubicBezTo>
                    <a:cubicBezTo>
                      <a:pt x="5435" y="2881"/>
                      <a:pt x="5512" y="3188"/>
                      <a:pt x="5551" y="3514"/>
                    </a:cubicBezTo>
                    <a:cubicBezTo>
                      <a:pt x="5608" y="3802"/>
                      <a:pt x="5627" y="4129"/>
                      <a:pt x="5627" y="4417"/>
                    </a:cubicBezTo>
                    <a:cubicBezTo>
                      <a:pt x="5627" y="4724"/>
                      <a:pt x="5627" y="5031"/>
                      <a:pt x="5608" y="5339"/>
                    </a:cubicBezTo>
                    <a:cubicBezTo>
                      <a:pt x="5570" y="5684"/>
                      <a:pt x="5531" y="6049"/>
                      <a:pt x="5454" y="6376"/>
                    </a:cubicBezTo>
                    <a:cubicBezTo>
                      <a:pt x="5378" y="6683"/>
                      <a:pt x="5320" y="6971"/>
                      <a:pt x="5186" y="7297"/>
                    </a:cubicBezTo>
                    <a:cubicBezTo>
                      <a:pt x="5147" y="7432"/>
                      <a:pt x="5090" y="7585"/>
                      <a:pt x="5032" y="7720"/>
                    </a:cubicBezTo>
                    <a:cubicBezTo>
                      <a:pt x="4878" y="7835"/>
                      <a:pt x="4744" y="7970"/>
                      <a:pt x="4571" y="8085"/>
                    </a:cubicBezTo>
                    <a:cubicBezTo>
                      <a:pt x="4110" y="8450"/>
                      <a:pt x="3688" y="8834"/>
                      <a:pt x="3246" y="9218"/>
                    </a:cubicBezTo>
                    <a:cubicBezTo>
                      <a:pt x="2824" y="9602"/>
                      <a:pt x="2401" y="10005"/>
                      <a:pt x="2017" y="10428"/>
                    </a:cubicBezTo>
                    <a:cubicBezTo>
                      <a:pt x="1153" y="11426"/>
                      <a:pt x="385" y="12540"/>
                      <a:pt x="58" y="13827"/>
                    </a:cubicBezTo>
                    <a:cubicBezTo>
                      <a:pt x="1" y="13980"/>
                      <a:pt x="97" y="14172"/>
                      <a:pt x="289" y="14230"/>
                    </a:cubicBezTo>
                    <a:cubicBezTo>
                      <a:pt x="311" y="14236"/>
                      <a:pt x="335" y="14238"/>
                      <a:pt x="360" y="14238"/>
                    </a:cubicBezTo>
                    <a:cubicBezTo>
                      <a:pt x="420" y="14238"/>
                      <a:pt x="484" y="14224"/>
                      <a:pt x="538" y="14211"/>
                    </a:cubicBezTo>
                    <a:cubicBezTo>
                      <a:pt x="634" y="14153"/>
                      <a:pt x="654" y="14076"/>
                      <a:pt x="711" y="13980"/>
                    </a:cubicBezTo>
                    <a:cubicBezTo>
                      <a:pt x="750" y="13884"/>
                      <a:pt x="807" y="13769"/>
                      <a:pt x="826" y="13673"/>
                    </a:cubicBezTo>
                    <a:cubicBezTo>
                      <a:pt x="999" y="13289"/>
                      <a:pt x="1191" y="12905"/>
                      <a:pt x="1403" y="12540"/>
                    </a:cubicBezTo>
                    <a:cubicBezTo>
                      <a:pt x="1614" y="12194"/>
                      <a:pt x="1863" y="11829"/>
                      <a:pt x="2113" y="11522"/>
                    </a:cubicBezTo>
                    <a:cubicBezTo>
                      <a:pt x="2459" y="11081"/>
                      <a:pt x="2843" y="10677"/>
                      <a:pt x="3227" y="10274"/>
                    </a:cubicBezTo>
                    <a:cubicBezTo>
                      <a:pt x="3630" y="9851"/>
                      <a:pt x="4033" y="9448"/>
                      <a:pt x="4475" y="9064"/>
                    </a:cubicBezTo>
                    <a:cubicBezTo>
                      <a:pt x="4667" y="8891"/>
                      <a:pt x="4859" y="8699"/>
                      <a:pt x="5051" y="8546"/>
                    </a:cubicBezTo>
                    <a:cubicBezTo>
                      <a:pt x="5128" y="8488"/>
                      <a:pt x="5224" y="8469"/>
                      <a:pt x="5282" y="8411"/>
                    </a:cubicBezTo>
                    <a:cubicBezTo>
                      <a:pt x="5378" y="8373"/>
                      <a:pt x="5454" y="8354"/>
                      <a:pt x="5551" y="8296"/>
                    </a:cubicBezTo>
                    <a:lnTo>
                      <a:pt x="5531" y="8296"/>
                    </a:lnTo>
                    <a:cubicBezTo>
                      <a:pt x="5531" y="8296"/>
                      <a:pt x="5551" y="8296"/>
                      <a:pt x="5551" y="8277"/>
                    </a:cubicBezTo>
                    <a:cubicBezTo>
                      <a:pt x="5839" y="8162"/>
                      <a:pt x="6127" y="8066"/>
                      <a:pt x="6415" y="7989"/>
                    </a:cubicBezTo>
                    <a:cubicBezTo>
                      <a:pt x="6722" y="7912"/>
                      <a:pt x="7048" y="7835"/>
                      <a:pt x="7356" y="7816"/>
                    </a:cubicBezTo>
                    <a:lnTo>
                      <a:pt x="7375" y="7816"/>
                    </a:lnTo>
                    <a:cubicBezTo>
                      <a:pt x="7490" y="7797"/>
                      <a:pt x="7586" y="7797"/>
                      <a:pt x="7721" y="7797"/>
                    </a:cubicBezTo>
                    <a:cubicBezTo>
                      <a:pt x="7855" y="7797"/>
                      <a:pt x="7970" y="7777"/>
                      <a:pt x="8124" y="7777"/>
                    </a:cubicBezTo>
                    <a:lnTo>
                      <a:pt x="8930" y="7777"/>
                    </a:lnTo>
                    <a:cubicBezTo>
                      <a:pt x="9199" y="7777"/>
                      <a:pt x="9468" y="7797"/>
                      <a:pt x="9698" y="7816"/>
                    </a:cubicBezTo>
                    <a:cubicBezTo>
                      <a:pt x="9967" y="7835"/>
                      <a:pt x="10236" y="7874"/>
                      <a:pt x="10467" y="7912"/>
                    </a:cubicBezTo>
                    <a:cubicBezTo>
                      <a:pt x="10659" y="7931"/>
                      <a:pt x="10831" y="7970"/>
                      <a:pt x="11024" y="7989"/>
                    </a:cubicBezTo>
                    <a:cubicBezTo>
                      <a:pt x="11196" y="8008"/>
                      <a:pt x="11388" y="8066"/>
                      <a:pt x="11561" y="8085"/>
                    </a:cubicBezTo>
                    <a:lnTo>
                      <a:pt x="12560" y="8296"/>
                    </a:lnTo>
                    <a:cubicBezTo>
                      <a:pt x="12579" y="8296"/>
                      <a:pt x="12637" y="8296"/>
                      <a:pt x="12637" y="8258"/>
                    </a:cubicBezTo>
                    <a:cubicBezTo>
                      <a:pt x="12637" y="8219"/>
                      <a:pt x="12637" y="8181"/>
                      <a:pt x="12579" y="8181"/>
                    </a:cubicBezTo>
                    <a:cubicBezTo>
                      <a:pt x="12291" y="8104"/>
                      <a:pt x="12041" y="8027"/>
                      <a:pt x="11753" y="7970"/>
                    </a:cubicBezTo>
                    <a:cubicBezTo>
                      <a:pt x="11465" y="7893"/>
                      <a:pt x="11177" y="7816"/>
                      <a:pt x="10889" y="7777"/>
                    </a:cubicBezTo>
                    <a:cubicBezTo>
                      <a:pt x="10735" y="7739"/>
                      <a:pt x="10601" y="7701"/>
                      <a:pt x="10447" y="7681"/>
                    </a:cubicBezTo>
                    <a:cubicBezTo>
                      <a:pt x="10313" y="7643"/>
                      <a:pt x="10140" y="7605"/>
                      <a:pt x="9967" y="7585"/>
                    </a:cubicBezTo>
                    <a:lnTo>
                      <a:pt x="9545" y="7509"/>
                    </a:lnTo>
                    <a:cubicBezTo>
                      <a:pt x="9372" y="7489"/>
                      <a:pt x="9218" y="7451"/>
                      <a:pt x="9065" y="7432"/>
                    </a:cubicBezTo>
                    <a:cubicBezTo>
                      <a:pt x="8738" y="7413"/>
                      <a:pt x="8431" y="7393"/>
                      <a:pt x="8143" y="7355"/>
                    </a:cubicBezTo>
                    <a:lnTo>
                      <a:pt x="7682" y="7355"/>
                    </a:lnTo>
                    <a:cubicBezTo>
                      <a:pt x="7528" y="7355"/>
                      <a:pt x="7375" y="7355"/>
                      <a:pt x="7202" y="7393"/>
                    </a:cubicBezTo>
                    <a:cubicBezTo>
                      <a:pt x="6895" y="7413"/>
                      <a:pt x="6607" y="7451"/>
                      <a:pt x="6299" y="7528"/>
                    </a:cubicBezTo>
                    <a:cubicBezTo>
                      <a:pt x="6203" y="7547"/>
                      <a:pt x="6107" y="7585"/>
                      <a:pt x="5992" y="7605"/>
                    </a:cubicBezTo>
                    <a:cubicBezTo>
                      <a:pt x="6299" y="7317"/>
                      <a:pt x="6626" y="7029"/>
                      <a:pt x="6952" y="6740"/>
                    </a:cubicBezTo>
                    <a:cubicBezTo>
                      <a:pt x="7164" y="6548"/>
                      <a:pt x="7356" y="6356"/>
                      <a:pt x="7548" y="6145"/>
                    </a:cubicBezTo>
                    <a:cubicBezTo>
                      <a:pt x="7721" y="6011"/>
                      <a:pt x="7874" y="5915"/>
                      <a:pt x="8047" y="5819"/>
                    </a:cubicBezTo>
                    <a:cubicBezTo>
                      <a:pt x="8297" y="5684"/>
                      <a:pt x="8546" y="5588"/>
                      <a:pt x="8796" y="5473"/>
                    </a:cubicBezTo>
                    <a:lnTo>
                      <a:pt x="8777" y="5473"/>
                    </a:lnTo>
                    <a:cubicBezTo>
                      <a:pt x="8796" y="5473"/>
                      <a:pt x="8815" y="5435"/>
                      <a:pt x="8834" y="5435"/>
                    </a:cubicBezTo>
                    <a:cubicBezTo>
                      <a:pt x="9180" y="5300"/>
                      <a:pt x="9545" y="5204"/>
                      <a:pt x="9891" y="5108"/>
                    </a:cubicBezTo>
                    <a:cubicBezTo>
                      <a:pt x="10063" y="5051"/>
                      <a:pt x="10255" y="5031"/>
                      <a:pt x="10428" y="4993"/>
                    </a:cubicBezTo>
                    <a:cubicBezTo>
                      <a:pt x="10620" y="4955"/>
                      <a:pt x="10793" y="4916"/>
                      <a:pt x="10985" y="4897"/>
                    </a:cubicBezTo>
                    <a:cubicBezTo>
                      <a:pt x="11288" y="4854"/>
                      <a:pt x="11579" y="4832"/>
                      <a:pt x="11876" y="4832"/>
                    </a:cubicBezTo>
                    <a:cubicBezTo>
                      <a:pt x="11975" y="4832"/>
                      <a:pt x="12075" y="4835"/>
                      <a:pt x="12176" y="4839"/>
                    </a:cubicBezTo>
                    <a:cubicBezTo>
                      <a:pt x="12368" y="4839"/>
                      <a:pt x="12560" y="4839"/>
                      <a:pt x="12771" y="4859"/>
                    </a:cubicBezTo>
                    <a:cubicBezTo>
                      <a:pt x="12963" y="4897"/>
                      <a:pt x="13194" y="4916"/>
                      <a:pt x="13386" y="4935"/>
                    </a:cubicBezTo>
                    <a:cubicBezTo>
                      <a:pt x="13482" y="4955"/>
                      <a:pt x="13597" y="4955"/>
                      <a:pt x="13693" y="4993"/>
                    </a:cubicBezTo>
                    <a:cubicBezTo>
                      <a:pt x="13710" y="4993"/>
                      <a:pt x="13757" y="4993"/>
                      <a:pt x="13767" y="4953"/>
                    </a:cubicBezTo>
                    <a:lnTo>
                      <a:pt x="13767" y="4953"/>
                    </a:lnTo>
                    <a:cubicBezTo>
                      <a:pt x="13269" y="4867"/>
                      <a:pt x="12770" y="4800"/>
                      <a:pt x="12272" y="4782"/>
                    </a:cubicBezTo>
                    <a:lnTo>
                      <a:pt x="11408" y="4782"/>
                    </a:lnTo>
                    <a:cubicBezTo>
                      <a:pt x="11120" y="4782"/>
                      <a:pt x="10812" y="4801"/>
                      <a:pt x="10524" y="4839"/>
                    </a:cubicBezTo>
                    <a:cubicBezTo>
                      <a:pt x="10236" y="4878"/>
                      <a:pt x="9948" y="4916"/>
                      <a:pt x="9660" y="4993"/>
                    </a:cubicBezTo>
                    <a:cubicBezTo>
                      <a:pt x="9506" y="5012"/>
                      <a:pt x="9372" y="5070"/>
                      <a:pt x="9257" y="5089"/>
                    </a:cubicBezTo>
                    <a:lnTo>
                      <a:pt x="8815" y="5223"/>
                    </a:lnTo>
                    <a:cubicBezTo>
                      <a:pt x="8700" y="5281"/>
                      <a:pt x="8604" y="5319"/>
                      <a:pt x="8489" y="5377"/>
                    </a:cubicBezTo>
                    <a:cubicBezTo>
                      <a:pt x="8700" y="5127"/>
                      <a:pt x="8911" y="4897"/>
                      <a:pt x="9103" y="4628"/>
                    </a:cubicBezTo>
                    <a:cubicBezTo>
                      <a:pt x="9314" y="4359"/>
                      <a:pt x="9545" y="4071"/>
                      <a:pt x="9756" y="3783"/>
                    </a:cubicBezTo>
                    <a:cubicBezTo>
                      <a:pt x="9775" y="3764"/>
                      <a:pt x="9775" y="3745"/>
                      <a:pt x="9814" y="3745"/>
                    </a:cubicBezTo>
                    <a:cubicBezTo>
                      <a:pt x="9871" y="3649"/>
                      <a:pt x="9948" y="3553"/>
                      <a:pt x="10044" y="3457"/>
                    </a:cubicBezTo>
                    <a:cubicBezTo>
                      <a:pt x="10063" y="3457"/>
                      <a:pt x="10102" y="3437"/>
                      <a:pt x="10121" y="3437"/>
                    </a:cubicBezTo>
                    <a:cubicBezTo>
                      <a:pt x="10255" y="3303"/>
                      <a:pt x="10371" y="3207"/>
                      <a:pt x="10524" y="3092"/>
                    </a:cubicBezTo>
                    <a:lnTo>
                      <a:pt x="10524" y="3092"/>
                    </a:lnTo>
                    <a:lnTo>
                      <a:pt x="10505" y="3111"/>
                    </a:lnTo>
                    <a:cubicBezTo>
                      <a:pt x="10716" y="2957"/>
                      <a:pt x="10928" y="2804"/>
                      <a:pt x="11177" y="2669"/>
                    </a:cubicBezTo>
                    <a:cubicBezTo>
                      <a:pt x="11292" y="2593"/>
                      <a:pt x="11388" y="2535"/>
                      <a:pt x="11504" y="2477"/>
                    </a:cubicBezTo>
                    <a:cubicBezTo>
                      <a:pt x="11619" y="2400"/>
                      <a:pt x="11753" y="2343"/>
                      <a:pt x="11888" y="2304"/>
                    </a:cubicBezTo>
                    <a:cubicBezTo>
                      <a:pt x="12157" y="2189"/>
                      <a:pt x="12445" y="2112"/>
                      <a:pt x="12733" y="2093"/>
                    </a:cubicBezTo>
                    <a:cubicBezTo>
                      <a:pt x="12848" y="2055"/>
                      <a:pt x="12963" y="2055"/>
                      <a:pt x="13098" y="2055"/>
                    </a:cubicBezTo>
                    <a:cubicBezTo>
                      <a:pt x="13117" y="2055"/>
                      <a:pt x="13136" y="2036"/>
                      <a:pt x="13136" y="2016"/>
                    </a:cubicBezTo>
                    <a:cubicBezTo>
                      <a:pt x="13136" y="1997"/>
                      <a:pt x="13117" y="1959"/>
                      <a:pt x="13098" y="1959"/>
                    </a:cubicBezTo>
                    <a:lnTo>
                      <a:pt x="13001" y="1959"/>
                    </a:lnTo>
                    <a:cubicBezTo>
                      <a:pt x="12733" y="1959"/>
                      <a:pt x="12483" y="1997"/>
                      <a:pt x="12253" y="2036"/>
                    </a:cubicBezTo>
                    <a:cubicBezTo>
                      <a:pt x="12099" y="2055"/>
                      <a:pt x="11964" y="2112"/>
                      <a:pt x="11849" y="2132"/>
                    </a:cubicBezTo>
                    <a:cubicBezTo>
                      <a:pt x="11696" y="2170"/>
                      <a:pt x="11561" y="2228"/>
                      <a:pt x="11408" y="2304"/>
                    </a:cubicBezTo>
                    <a:cubicBezTo>
                      <a:pt x="11139" y="2400"/>
                      <a:pt x="10908" y="2535"/>
                      <a:pt x="10659" y="2689"/>
                    </a:cubicBezTo>
                    <a:cubicBezTo>
                      <a:pt x="10697" y="2650"/>
                      <a:pt x="10716" y="2612"/>
                      <a:pt x="10755" y="2593"/>
                    </a:cubicBezTo>
                    <a:cubicBezTo>
                      <a:pt x="11004" y="2304"/>
                      <a:pt x="11216" y="2016"/>
                      <a:pt x="11465" y="1728"/>
                    </a:cubicBezTo>
                    <a:cubicBezTo>
                      <a:pt x="11945" y="1171"/>
                      <a:pt x="12425" y="615"/>
                      <a:pt x="12944" y="115"/>
                    </a:cubicBezTo>
                    <a:cubicBezTo>
                      <a:pt x="13001" y="58"/>
                      <a:pt x="12944" y="0"/>
                      <a:pt x="12905" y="0"/>
                    </a:cubicBezTo>
                    <a:close/>
                  </a:path>
                </a:pathLst>
              </a:custGeom>
              <a:solidFill>
                <a:srgbClr val="FDAD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5" name="Google Shape;942;p37">
            <a:extLst>
              <a:ext uri="{FF2B5EF4-FFF2-40B4-BE49-F238E27FC236}">
                <a16:creationId xmlns:a16="http://schemas.microsoft.com/office/drawing/2014/main" id="{D09718CA-2BC7-439A-AA72-BC9E5AED8B06}"/>
              </a:ext>
            </a:extLst>
          </p:cNvPr>
          <p:cNvSpPr/>
          <p:nvPr/>
        </p:nvSpPr>
        <p:spPr>
          <a:xfrm>
            <a:off x="1194628" y="4244898"/>
            <a:ext cx="10092562" cy="1476087"/>
          </a:xfrm>
          <a:prstGeom prst="roundRect">
            <a:avLst>
              <a:gd name="adj" fmla="val 16667"/>
            </a:avLst>
          </a:prstGeom>
          <a:solidFill>
            <a:schemeClr val="accent2">
              <a:lumMod val="20000"/>
              <a:lumOff val="80000"/>
            </a:schemeClr>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lvl="0" defTabSz="1219170">
              <a:buClr>
                <a:srgbClr val="000000"/>
              </a:buClr>
            </a:pPr>
            <a:r>
              <a:rPr lang="vi-VN" sz="3200" b="1" kern="0">
                <a:solidFill>
                  <a:srgbClr val="000000"/>
                </a:solidFill>
                <a:latin typeface="Courier New" panose="02070309020205020404" pitchFamily="49" charset="0"/>
                <a:cs typeface="Courier New" panose="02070309020205020404" pitchFamily="49" charset="0"/>
                <a:sym typeface="Arial"/>
              </a:rPr>
              <a:t> Các bạn ấy cần được nhận làm con nuôi, cần được xã hội quan tâm, giúp đỡ…</a:t>
            </a:r>
            <a:endParaRPr kumimoji="0" sz="3200" b="1" i="0"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sym typeface="Arial"/>
            </a:endParaRPr>
          </a:p>
        </p:txBody>
      </p:sp>
      <p:grpSp>
        <p:nvGrpSpPr>
          <p:cNvPr id="26" name="Google Shape;962;p37">
            <a:extLst>
              <a:ext uri="{FF2B5EF4-FFF2-40B4-BE49-F238E27FC236}">
                <a16:creationId xmlns:a16="http://schemas.microsoft.com/office/drawing/2014/main" id="{9FE079E3-832D-4271-BAD6-81A8A9D3E3DD}"/>
              </a:ext>
            </a:extLst>
          </p:cNvPr>
          <p:cNvGrpSpPr/>
          <p:nvPr/>
        </p:nvGrpSpPr>
        <p:grpSpPr>
          <a:xfrm>
            <a:off x="628856" y="3908082"/>
            <a:ext cx="1078405" cy="968921"/>
            <a:chOff x="602654" y="1042146"/>
            <a:chExt cx="808804" cy="789882"/>
          </a:xfrm>
        </p:grpSpPr>
        <p:sp>
          <p:nvSpPr>
            <p:cNvPr id="27" name="Google Shape;963;p37">
              <a:extLst>
                <a:ext uri="{FF2B5EF4-FFF2-40B4-BE49-F238E27FC236}">
                  <a16:creationId xmlns:a16="http://schemas.microsoft.com/office/drawing/2014/main" id="{EF31D77F-FEA7-4828-945E-FE8AF3AAD93B}"/>
                </a:ext>
              </a:extLst>
            </p:cNvPr>
            <p:cNvSpPr/>
            <p:nvPr/>
          </p:nvSpPr>
          <p:spPr>
            <a:xfrm>
              <a:off x="602654" y="1042146"/>
              <a:ext cx="808804" cy="789882"/>
            </a:xfrm>
            <a:custGeom>
              <a:avLst/>
              <a:gdLst/>
              <a:ahLst/>
              <a:cxnLst/>
              <a:rect l="l" t="t" r="r" b="b"/>
              <a:pathLst>
                <a:path w="17226" h="16823" extrusionOk="0">
                  <a:moveTo>
                    <a:pt x="14441" y="0"/>
                  </a:moveTo>
                  <a:cubicBezTo>
                    <a:pt x="14326" y="0"/>
                    <a:pt x="14192" y="39"/>
                    <a:pt x="14076" y="77"/>
                  </a:cubicBezTo>
                  <a:cubicBezTo>
                    <a:pt x="13903" y="154"/>
                    <a:pt x="13692" y="250"/>
                    <a:pt x="13462" y="327"/>
                  </a:cubicBezTo>
                  <a:cubicBezTo>
                    <a:pt x="13289" y="385"/>
                    <a:pt x="13116" y="442"/>
                    <a:pt x="12905" y="481"/>
                  </a:cubicBezTo>
                  <a:cubicBezTo>
                    <a:pt x="12886" y="481"/>
                    <a:pt x="12847" y="519"/>
                    <a:pt x="12828" y="519"/>
                  </a:cubicBezTo>
                  <a:cubicBezTo>
                    <a:pt x="12348" y="615"/>
                    <a:pt x="11830" y="653"/>
                    <a:pt x="11177" y="653"/>
                  </a:cubicBezTo>
                  <a:lnTo>
                    <a:pt x="11061" y="653"/>
                  </a:lnTo>
                  <a:cubicBezTo>
                    <a:pt x="10754" y="653"/>
                    <a:pt x="10466" y="653"/>
                    <a:pt x="10140" y="634"/>
                  </a:cubicBezTo>
                  <a:lnTo>
                    <a:pt x="10120" y="634"/>
                  </a:lnTo>
                  <a:cubicBezTo>
                    <a:pt x="9852" y="634"/>
                    <a:pt x="9583" y="615"/>
                    <a:pt x="9314" y="615"/>
                  </a:cubicBezTo>
                  <a:lnTo>
                    <a:pt x="9179" y="615"/>
                  </a:lnTo>
                  <a:cubicBezTo>
                    <a:pt x="8450" y="615"/>
                    <a:pt x="7835" y="653"/>
                    <a:pt x="7317" y="749"/>
                  </a:cubicBezTo>
                  <a:cubicBezTo>
                    <a:pt x="6952" y="826"/>
                    <a:pt x="6587" y="922"/>
                    <a:pt x="6260" y="1018"/>
                  </a:cubicBezTo>
                  <a:cubicBezTo>
                    <a:pt x="5915" y="1134"/>
                    <a:pt x="5588" y="1306"/>
                    <a:pt x="5223" y="1498"/>
                  </a:cubicBezTo>
                  <a:cubicBezTo>
                    <a:pt x="4955" y="1652"/>
                    <a:pt x="4705" y="1825"/>
                    <a:pt x="4359" y="2094"/>
                  </a:cubicBezTo>
                  <a:cubicBezTo>
                    <a:pt x="4148" y="2286"/>
                    <a:pt x="3898" y="2478"/>
                    <a:pt x="3687" y="2689"/>
                  </a:cubicBezTo>
                  <a:cubicBezTo>
                    <a:pt x="3303" y="3092"/>
                    <a:pt x="2919" y="3515"/>
                    <a:pt x="2593" y="4052"/>
                  </a:cubicBezTo>
                  <a:cubicBezTo>
                    <a:pt x="1959" y="4955"/>
                    <a:pt x="1460" y="5992"/>
                    <a:pt x="1095" y="7144"/>
                  </a:cubicBezTo>
                  <a:cubicBezTo>
                    <a:pt x="787" y="8200"/>
                    <a:pt x="576" y="9333"/>
                    <a:pt x="499" y="10505"/>
                  </a:cubicBezTo>
                  <a:cubicBezTo>
                    <a:pt x="423" y="11580"/>
                    <a:pt x="480" y="12694"/>
                    <a:pt x="615" y="13827"/>
                  </a:cubicBezTo>
                  <a:lnTo>
                    <a:pt x="634" y="14000"/>
                  </a:lnTo>
                  <a:lnTo>
                    <a:pt x="634" y="14134"/>
                  </a:lnTo>
                  <a:cubicBezTo>
                    <a:pt x="423" y="14576"/>
                    <a:pt x="250" y="15037"/>
                    <a:pt x="135" y="15479"/>
                  </a:cubicBezTo>
                  <a:cubicBezTo>
                    <a:pt x="0" y="16016"/>
                    <a:pt x="327" y="16592"/>
                    <a:pt x="883" y="16765"/>
                  </a:cubicBezTo>
                  <a:cubicBezTo>
                    <a:pt x="979" y="16784"/>
                    <a:pt x="1076" y="16823"/>
                    <a:pt x="1152" y="16823"/>
                  </a:cubicBezTo>
                  <a:cubicBezTo>
                    <a:pt x="1344" y="16823"/>
                    <a:pt x="1498" y="16765"/>
                    <a:pt x="1652" y="16688"/>
                  </a:cubicBezTo>
                  <a:cubicBezTo>
                    <a:pt x="1978" y="16496"/>
                    <a:pt x="2113" y="16208"/>
                    <a:pt x="2132" y="16112"/>
                  </a:cubicBezTo>
                  <a:cubicBezTo>
                    <a:pt x="2170" y="16016"/>
                    <a:pt x="2209" y="15920"/>
                    <a:pt x="2247" y="15824"/>
                  </a:cubicBezTo>
                  <a:cubicBezTo>
                    <a:pt x="2266" y="15767"/>
                    <a:pt x="2324" y="15651"/>
                    <a:pt x="2362" y="15575"/>
                  </a:cubicBezTo>
                  <a:cubicBezTo>
                    <a:pt x="3207" y="15882"/>
                    <a:pt x="4129" y="16112"/>
                    <a:pt x="5108" y="16228"/>
                  </a:cubicBezTo>
                  <a:cubicBezTo>
                    <a:pt x="5704" y="16304"/>
                    <a:pt x="6376" y="16362"/>
                    <a:pt x="7048" y="16362"/>
                  </a:cubicBezTo>
                  <a:lnTo>
                    <a:pt x="7163" y="16362"/>
                  </a:lnTo>
                  <a:cubicBezTo>
                    <a:pt x="7835" y="16362"/>
                    <a:pt x="8507" y="16304"/>
                    <a:pt x="9179" y="16208"/>
                  </a:cubicBezTo>
                  <a:cubicBezTo>
                    <a:pt x="9890" y="16112"/>
                    <a:pt x="10504" y="15978"/>
                    <a:pt x="11061" y="15824"/>
                  </a:cubicBezTo>
                  <a:cubicBezTo>
                    <a:pt x="11618" y="15651"/>
                    <a:pt x="12156" y="15440"/>
                    <a:pt x="12694" y="15171"/>
                  </a:cubicBezTo>
                  <a:cubicBezTo>
                    <a:pt x="13788" y="14634"/>
                    <a:pt x="14729" y="13885"/>
                    <a:pt x="15497" y="13021"/>
                  </a:cubicBezTo>
                  <a:cubicBezTo>
                    <a:pt x="15881" y="12579"/>
                    <a:pt x="16227" y="12080"/>
                    <a:pt x="16477" y="11561"/>
                  </a:cubicBezTo>
                  <a:cubicBezTo>
                    <a:pt x="16746" y="11023"/>
                    <a:pt x="16957" y="10466"/>
                    <a:pt x="17091" y="9890"/>
                  </a:cubicBezTo>
                  <a:cubicBezTo>
                    <a:pt x="17207" y="9372"/>
                    <a:pt x="17226" y="8777"/>
                    <a:pt x="17187" y="8124"/>
                  </a:cubicBezTo>
                  <a:cubicBezTo>
                    <a:pt x="17130" y="7509"/>
                    <a:pt x="16995" y="6895"/>
                    <a:pt x="16765" y="6318"/>
                  </a:cubicBezTo>
                  <a:cubicBezTo>
                    <a:pt x="16630" y="5915"/>
                    <a:pt x="16419" y="5512"/>
                    <a:pt x="16131" y="5013"/>
                  </a:cubicBezTo>
                  <a:cubicBezTo>
                    <a:pt x="16054" y="4859"/>
                    <a:pt x="15977" y="4744"/>
                    <a:pt x="15881" y="4590"/>
                  </a:cubicBezTo>
                  <a:cubicBezTo>
                    <a:pt x="15766" y="4379"/>
                    <a:pt x="15613" y="4168"/>
                    <a:pt x="15497" y="3956"/>
                  </a:cubicBezTo>
                  <a:cubicBezTo>
                    <a:pt x="15305" y="3572"/>
                    <a:pt x="15171" y="3246"/>
                    <a:pt x="15094" y="2939"/>
                  </a:cubicBezTo>
                  <a:lnTo>
                    <a:pt x="15094" y="2881"/>
                  </a:lnTo>
                  <a:cubicBezTo>
                    <a:pt x="15056" y="2689"/>
                    <a:pt x="15037" y="2535"/>
                    <a:pt x="15037" y="2343"/>
                  </a:cubicBezTo>
                  <a:cubicBezTo>
                    <a:pt x="15037" y="2094"/>
                    <a:pt x="15094" y="1863"/>
                    <a:pt x="15152" y="1614"/>
                  </a:cubicBezTo>
                  <a:cubicBezTo>
                    <a:pt x="15152" y="1594"/>
                    <a:pt x="15190" y="1556"/>
                    <a:pt x="15190" y="1518"/>
                  </a:cubicBezTo>
                  <a:lnTo>
                    <a:pt x="15209" y="1498"/>
                  </a:lnTo>
                  <a:cubicBezTo>
                    <a:pt x="15229" y="1441"/>
                    <a:pt x="15267" y="1422"/>
                    <a:pt x="15286" y="1383"/>
                  </a:cubicBezTo>
                  <a:lnTo>
                    <a:pt x="15305" y="1345"/>
                  </a:lnTo>
                  <a:cubicBezTo>
                    <a:pt x="15421" y="1037"/>
                    <a:pt x="15401" y="692"/>
                    <a:pt x="15209" y="423"/>
                  </a:cubicBezTo>
                  <a:cubicBezTo>
                    <a:pt x="15037" y="173"/>
                    <a:pt x="14729" y="0"/>
                    <a:pt x="14441" y="0"/>
                  </a:cubicBezTo>
                  <a:close/>
                </a:path>
              </a:pathLst>
            </a:custGeom>
            <a:solidFill>
              <a:srgbClr val="FEFEFE"/>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8" name="Google Shape;964;p37">
              <a:extLst>
                <a:ext uri="{FF2B5EF4-FFF2-40B4-BE49-F238E27FC236}">
                  <a16:creationId xmlns:a16="http://schemas.microsoft.com/office/drawing/2014/main" id="{50F0B391-7B6E-4F61-96C1-9726179159B4}"/>
                </a:ext>
              </a:extLst>
            </p:cNvPr>
            <p:cNvGrpSpPr/>
            <p:nvPr/>
          </p:nvGrpSpPr>
          <p:grpSpPr>
            <a:xfrm>
              <a:off x="627075" y="1075647"/>
              <a:ext cx="743640" cy="725033"/>
              <a:chOff x="627075" y="1083788"/>
              <a:chExt cx="743640" cy="725033"/>
            </a:xfrm>
          </p:grpSpPr>
          <p:sp>
            <p:nvSpPr>
              <p:cNvPr id="29" name="Google Shape;965;p37">
                <a:extLst>
                  <a:ext uri="{FF2B5EF4-FFF2-40B4-BE49-F238E27FC236}">
                    <a16:creationId xmlns:a16="http://schemas.microsoft.com/office/drawing/2014/main" id="{C3924CF5-34C1-4BFC-9895-9E487D8EA785}"/>
                  </a:ext>
                </a:extLst>
              </p:cNvPr>
              <p:cNvSpPr/>
              <p:nvPr/>
            </p:nvSpPr>
            <p:spPr>
              <a:xfrm>
                <a:off x="647002" y="1083788"/>
                <a:ext cx="723713" cy="702985"/>
              </a:xfrm>
              <a:custGeom>
                <a:avLst/>
                <a:gdLst/>
                <a:ahLst/>
                <a:cxnLst/>
                <a:rect l="l" t="t" r="r" b="b"/>
                <a:pathLst>
                  <a:path w="15363" h="14923" extrusionOk="0">
                    <a:moveTo>
                      <a:pt x="13308" y="1"/>
                    </a:moveTo>
                    <a:cubicBezTo>
                      <a:pt x="13289" y="1"/>
                      <a:pt x="13270" y="1"/>
                      <a:pt x="13251" y="20"/>
                    </a:cubicBezTo>
                    <a:cubicBezTo>
                      <a:pt x="13059" y="97"/>
                      <a:pt x="12828" y="193"/>
                      <a:pt x="12598" y="289"/>
                    </a:cubicBezTo>
                    <a:cubicBezTo>
                      <a:pt x="12406" y="366"/>
                      <a:pt x="12194" y="423"/>
                      <a:pt x="11964" y="481"/>
                    </a:cubicBezTo>
                    <a:lnTo>
                      <a:pt x="11926" y="481"/>
                    </a:lnTo>
                    <a:cubicBezTo>
                      <a:pt x="11369" y="596"/>
                      <a:pt x="10793" y="654"/>
                      <a:pt x="10082" y="654"/>
                    </a:cubicBezTo>
                    <a:lnTo>
                      <a:pt x="9928" y="654"/>
                    </a:lnTo>
                    <a:cubicBezTo>
                      <a:pt x="9621" y="654"/>
                      <a:pt x="9314" y="654"/>
                      <a:pt x="8987" y="615"/>
                    </a:cubicBezTo>
                    <a:cubicBezTo>
                      <a:pt x="8738" y="615"/>
                      <a:pt x="8450" y="596"/>
                      <a:pt x="8181" y="596"/>
                    </a:cubicBezTo>
                    <a:lnTo>
                      <a:pt x="8066" y="596"/>
                    </a:lnTo>
                    <a:cubicBezTo>
                      <a:pt x="7355" y="596"/>
                      <a:pt x="6817" y="654"/>
                      <a:pt x="6299" y="750"/>
                    </a:cubicBezTo>
                    <a:cubicBezTo>
                      <a:pt x="5972" y="788"/>
                      <a:pt x="5665" y="884"/>
                      <a:pt x="5377" y="980"/>
                    </a:cubicBezTo>
                    <a:cubicBezTo>
                      <a:pt x="5089" y="1076"/>
                      <a:pt x="4763" y="1230"/>
                      <a:pt x="4455" y="1422"/>
                    </a:cubicBezTo>
                    <a:cubicBezTo>
                      <a:pt x="4225" y="1556"/>
                      <a:pt x="3975" y="1729"/>
                      <a:pt x="3687" y="1960"/>
                    </a:cubicBezTo>
                    <a:cubicBezTo>
                      <a:pt x="3476" y="2132"/>
                      <a:pt x="3284" y="2324"/>
                      <a:pt x="3073" y="2516"/>
                    </a:cubicBezTo>
                    <a:cubicBezTo>
                      <a:pt x="2708" y="2881"/>
                      <a:pt x="2362" y="3285"/>
                      <a:pt x="2036" y="3746"/>
                    </a:cubicBezTo>
                    <a:cubicBezTo>
                      <a:pt x="1460" y="4590"/>
                      <a:pt x="980" y="5570"/>
                      <a:pt x="653" y="6645"/>
                    </a:cubicBezTo>
                    <a:cubicBezTo>
                      <a:pt x="327" y="7663"/>
                      <a:pt x="135" y="8719"/>
                      <a:pt x="77" y="9833"/>
                    </a:cubicBezTo>
                    <a:cubicBezTo>
                      <a:pt x="0" y="10870"/>
                      <a:pt x="39" y="11926"/>
                      <a:pt x="192" y="13021"/>
                    </a:cubicBezTo>
                    <a:cubicBezTo>
                      <a:pt x="211" y="13117"/>
                      <a:pt x="211" y="13213"/>
                      <a:pt x="231" y="13309"/>
                    </a:cubicBezTo>
                    <a:cubicBezTo>
                      <a:pt x="211" y="13386"/>
                      <a:pt x="211" y="13463"/>
                      <a:pt x="231" y="13501"/>
                    </a:cubicBezTo>
                    <a:cubicBezTo>
                      <a:pt x="269" y="13578"/>
                      <a:pt x="307" y="13635"/>
                      <a:pt x="384" y="13674"/>
                    </a:cubicBezTo>
                    <a:cubicBezTo>
                      <a:pt x="1460" y="14250"/>
                      <a:pt x="2689" y="14634"/>
                      <a:pt x="4052" y="14807"/>
                    </a:cubicBezTo>
                    <a:cubicBezTo>
                      <a:pt x="4628" y="14884"/>
                      <a:pt x="5262" y="14922"/>
                      <a:pt x="5896" y="14922"/>
                    </a:cubicBezTo>
                    <a:lnTo>
                      <a:pt x="6030" y="14922"/>
                    </a:lnTo>
                    <a:cubicBezTo>
                      <a:pt x="6645" y="14922"/>
                      <a:pt x="7298" y="14884"/>
                      <a:pt x="7950" y="14788"/>
                    </a:cubicBezTo>
                    <a:cubicBezTo>
                      <a:pt x="8623" y="14692"/>
                      <a:pt x="9199" y="14576"/>
                      <a:pt x="9717" y="14404"/>
                    </a:cubicBezTo>
                    <a:cubicBezTo>
                      <a:pt x="10216" y="14250"/>
                      <a:pt x="10735" y="14039"/>
                      <a:pt x="11215" y="13789"/>
                    </a:cubicBezTo>
                    <a:cubicBezTo>
                      <a:pt x="12233" y="13271"/>
                      <a:pt x="13097" y="12598"/>
                      <a:pt x="13808" y="11811"/>
                    </a:cubicBezTo>
                    <a:cubicBezTo>
                      <a:pt x="14134" y="11427"/>
                      <a:pt x="14441" y="10966"/>
                      <a:pt x="14691" y="10486"/>
                    </a:cubicBezTo>
                    <a:cubicBezTo>
                      <a:pt x="14921" y="10025"/>
                      <a:pt x="15113" y="9526"/>
                      <a:pt x="15209" y="8988"/>
                    </a:cubicBezTo>
                    <a:cubicBezTo>
                      <a:pt x="15344" y="8489"/>
                      <a:pt x="15363" y="7951"/>
                      <a:pt x="15305" y="7394"/>
                    </a:cubicBezTo>
                    <a:cubicBezTo>
                      <a:pt x="15267" y="6837"/>
                      <a:pt x="15152" y="6280"/>
                      <a:pt x="14960" y="5781"/>
                    </a:cubicBezTo>
                    <a:cubicBezTo>
                      <a:pt x="14806" y="5416"/>
                      <a:pt x="14633" y="5032"/>
                      <a:pt x="14345" y="4571"/>
                    </a:cubicBezTo>
                    <a:cubicBezTo>
                      <a:pt x="14288" y="4456"/>
                      <a:pt x="14211" y="4322"/>
                      <a:pt x="14134" y="4187"/>
                    </a:cubicBezTo>
                    <a:cubicBezTo>
                      <a:pt x="14000" y="3957"/>
                      <a:pt x="13865" y="3746"/>
                      <a:pt x="13731" y="3496"/>
                    </a:cubicBezTo>
                    <a:cubicBezTo>
                      <a:pt x="13481" y="3073"/>
                      <a:pt x="13347" y="2689"/>
                      <a:pt x="13270" y="2324"/>
                    </a:cubicBezTo>
                    <a:lnTo>
                      <a:pt x="13270" y="2344"/>
                    </a:lnTo>
                    <a:cubicBezTo>
                      <a:pt x="13231" y="2075"/>
                      <a:pt x="13193" y="1825"/>
                      <a:pt x="13193" y="1556"/>
                    </a:cubicBezTo>
                    <a:cubicBezTo>
                      <a:pt x="13231" y="1249"/>
                      <a:pt x="13270" y="923"/>
                      <a:pt x="13347" y="654"/>
                    </a:cubicBezTo>
                    <a:cubicBezTo>
                      <a:pt x="13366" y="596"/>
                      <a:pt x="13366" y="558"/>
                      <a:pt x="13385" y="500"/>
                    </a:cubicBezTo>
                    <a:cubicBezTo>
                      <a:pt x="13423" y="481"/>
                      <a:pt x="13423" y="423"/>
                      <a:pt x="13443" y="404"/>
                    </a:cubicBezTo>
                    <a:cubicBezTo>
                      <a:pt x="13462" y="385"/>
                      <a:pt x="13462" y="346"/>
                      <a:pt x="13481" y="327"/>
                    </a:cubicBezTo>
                    <a:lnTo>
                      <a:pt x="13519" y="308"/>
                    </a:lnTo>
                    <a:cubicBezTo>
                      <a:pt x="13539" y="231"/>
                      <a:pt x="13539" y="135"/>
                      <a:pt x="13481" y="97"/>
                    </a:cubicBezTo>
                    <a:cubicBezTo>
                      <a:pt x="13462" y="20"/>
                      <a:pt x="13385" y="1"/>
                      <a:pt x="13308" y="1"/>
                    </a:cubicBezTo>
                    <a:close/>
                  </a:path>
                </a:pathLst>
              </a:custGeom>
              <a:solidFill>
                <a:srgbClr val="FEC55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966;p37">
                <a:extLst>
                  <a:ext uri="{FF2B5EF4-FFF2-40B4-BE49-F238E27FC236}">
                    <a16:creationId xmlns:a16="http://schemas.microsoft.com/office/drawing/2014/main" id="{29EE86D2-A451-449D-BCE6-2E8992BCFBBD}"/>
                  </a:ext>
                </a:extLst>
              </p:cNvPr>
              <p:cNvSpPr/>
              <p:nvPr/>
            </p:nvSpPr>
            <p:spPr>
              <a:xfrm>
                <a:off x="627075" y="1138104"/>
                <a:ext cx="654936" cy="670717"/>
              </a:xfrm>
              <a:custGeom>
                <a:avLst/>
                <a:gdLst/>
                <a:ahLst/>
                <a:cxnLst/>
                <a:rect l="l" t="t" r="r" b="b"/>
                <a:pathLst>
                  <a:path w="13903" h="14238" extrusionOk="0">
                    <a:moveTo>
                      <a:pt x="13770" y="4935"/>
                    </a:moveTo>
                    <a:cubicBezTo>
                      <a:pt x="13770" y="4942"/>
                      <a:pt x="13769" y="4948"/>
                      <a:pt x="13767" y="4953"/>
                    </a:cubicBezTo>
                    <a:lnTo>
                      <a:pt x="13767" y="4953"/>
                    </a:lnTo>
                    <a:cubicBezTo>
                      <a:pt x="13807" y="4960"/>
                      <a:pt x="13846" y="4967"/>
                      <a:pt x="13885" y="4974"/>
                    </a:cubicBezTo>
                    <a:cubicBezTo>
                      <a:pt x="13888" y="4974"/>
                      <a:pt x="13891" y="4974"/>
                      <a:pt x="13894" y="4975"/>
                    </a:cubicBezTo>
                    <a:lnTo>
                      <a:pt x="13894" y="4975"/>
                    </a:lnTo>
                    <a:cubicBezTo>
                      <a:pt x="13879" y="4971"/>
                      <a:pt x="13844" y="4960"/>
                      <a:pt x="13770" y="4935"/>
                    </a:cubicBezTo>
                    <a:close/>
                    <a:moveTo>
                      <a:pt x="13894" y="4975"/>
                    </a:moveTo>
                    <a:cubicBezTo>
                      <a:pt x="13899" y="4976"/>
                      <a:pt x="13902" y="4977"/>
                      <a:pt x="13902" y="4977"/>
                    </a:cubicBezTo>
                    <a:cubicBezTo>
                      <a:pt x="13903" y="4977"/>
                      <a:pt x="13899" y="4976"/>
                      <a:pt x="13894" y="4975"/>
                    </a:cubicBezTo>
                    <a:close/>
                    <a:moveTo>
                      <a:pt x="12905" y="0"/>
                    </a:moveTo>
                    <a:cubicBezTo>
                      <a:pt x="12867" y="0"/>
                      <a:pt x="12867" y="0"/>
                      <a:pt x="12848" y="19"/>
                    </a:cubicBezTo>
                    <a:cubicBezTo>
                      <a:pt x="12349" y="499"/>
                      <a:pt x="11888" y="979"/>
                      <a:pt x="11427" y="1479"/>
                    </a:cubicBezTo>
                    <a:cubicBezTo>
                      <a:pt x="11139" y="1824"/>
                      <a:pt x="10831" y="2132"/>
                      <a:pt x="10543" y="2477"/>
                    </a:cubicBezTo>
                    <a:cubicBezTo>
                      <a:pt x="10601" y="2304"/>
                      <a:pt x="10659" y="2112"/>
                      <a:pt x="10697" y="1920"/>
                    </a:cubicBezTo>
                    <a:cubicBezTo>
                      <a:pt x="10793" y="1421"/>
                      <a:pt x="10793" y="864"/>
                      <a:pt x="10620" y="365"/>
                    </a:cubicBezTo>
                    <a:cubicBezTo>
                      <a:pt x="10620" y="326"/>
                      <a:pt x="10601" y="307"/>
                      <a:pt x="10563" y="307"/>
                    </a:cubicBezTo>
                    <a:lnTo>
                      <a:pt x="10543" y="307"/>
                    </a:lnTo>
                    <a:cubicBezTo>
                      <a:pt x="10524" y="307"/>
                      <a:pt x="10505" y="365"/>
                      <a:pt x="10505" y="384"/>
                    </a:cubicBezTo>
                    <a:cubicBezTo>
                      <a:pt x="10543" y="499"/>
                      <a:pt x="10563" y="615"/>
                      <a:pt x="10601" y="730"/>
                    </a:cubicBezTo>
                    <a:cubicBezTo>
                      <a:pt x="10620" y="826"/>
                      <a:pt x="10620" y="960"/>
                      <a:pt x="10620" y="1056"/>
                    </a:cubicBezTo>
                    <a:cubicBezTo>
                      <a:pt x="10620" y="1171"/>
                      <a:pt x="10620" y="1287"/>
                      <a:pt x="10601" y="1402"/>
                    </a:cubicBezTo>
                    <a:cubicBezTo>
                      <a:pt x="10563" y="1536"/>
                      <a:pt x="10563" y="1671"/>
                      <a:pt x="10524" y="1786"/>
                    </a:cubicBezTo>
                    <a:cubicBezTo>
                      <a:pt x="10505" y="1940"/>
                      <a:pt x="10447" y="2074"/>
                      <a:pt x="10409" y="2208"/>
                    </a:cubicBezTo>
                    <a:cubicBezTo>
                      <a:pt x="10275" y="2516"/>
                      <a:pt x="10140" y="2804"/>
                      <a:pt x="9967" y="3092"/>
                    </a:cubicBezTo>
                    <a:cubicBezTo>
                      <a:pt x="9564" y="3572"/>
                      <a:pt x="9122" y="4052"/>
                      <a:pt x="8700" y="4513"/>
                    </a:cubicBezTo>
                    <a:cubicBezTo>
                      <a:pt x="8450" y="4743"/>
                      <a:pt x="8220" y="5012"/>
                      <a:pt x="7970" y="5223"/>
                    </a:cubicBezTo>
                    <a:lnTo>
                      <a:pt x="7913" y="5300"/>
                    </a:lnTo>
                    <a:cubicBezTo>
                      <a:pt x="7932" y="5204"/>
                      <a:pt x="7970" y="5089"/>
                      <a:pt x="8009" y="4993"/>
                    </a:cubicBezTo>
                    <a:cubicBezTo>
                      <a:pt x="8047" y="4743"/>
                      <a:pt x="8105" y="4513"/>
                      <a:pt x="8105" y="4263"/>
                    </a:cubicBezTo>
                    <a:cubicBezTo>
                      <a:pt x="8124" y="3994"/>
                      <a:pt x="8124" y="3764"/>
                      <a:pt x="8124" y="3495"/>
                    </a:cubicBezTo>
                    <a:cubicBezTo>
                      <a:pt x="8124" y="3265"/>
                      <a:pt x="8066" y="3015"/>
                      <a:pt x="8047" y="2785"/>
                    </a:cubicBezTo>
                    <a:cubicBezTo>
                      <a:pt x="8009" y="2535"/>
                      <a:pt x="7951" y="2266"/>
                      <a:pt x="7913" y="2036"/>
                    </a:cubicBezTo>
                    <a:cubicBezTo>
                      <a:pt x="7817" y="1556"/>
                      <a:pt x="7644" y="1075"/>
                      <a:pt x="7471" y="615"/>
                    </a:cubicBezTo>
                    <a:cubicBezTo>
                      <a:pt x="7471" y="595"/>
                      <a:pt x="7452" y="576"/>
                      <a:pt x="7432" y="576"/>
                    </a:cubicBezTo>
                    <a:lnTo>
                      <a:pt x="7394" y="576"/>
                    </a:lnTo>
                    <a:cubicBezTo>
                      <a:pt x="7375" y="576"/>
                      <a:pt x="7356" y="615"/>
                      <a:pt x="7356" y="634"/>
                    </a:cubicBezTo>
                    <a:cubicBezTo>
                      <a:pt x="7548" y="1171"/>
                      <a:pt x="7682" y="1728"/>
                      <a:pt x="7778" y="2266"/>
                    </a:cubicBezTo>
                    <a:cubicBezTo>
                      <a:pt x="7874" y="2842"/>
                      <a:pt x="7913" y="3418"/>
                      <a:pt x="7855" y="3994"/>
                    </a:cubicBezTo>
                    <a:cubicBezTo>
                      <a:pt x="7817" y="4417"/>
                      <a:pt x="7721" y="4820"/>
                      <a:pt x="7567" y="5204"/>
                    </a:cubicBezTo>
                    <a:cubicBezTo>
                      <a:pt x="7471" y="5435"/>
                      <a:pt x="7375" y="5665"/>
                      <a:pt x="7260" y="5876"/>
                    </a:cubicBezTo>
                    <a:lnTo>
                      <a:pt x="7202" y="5915"/>
                    </a:lnTo>
                    <a:cubicBezTo>
                      <a:pt x="6991" y="6107"/>
                      <a:pt x="6780" y="6299"/>
                      <a:pt x="6568" y="6472"/>
                    </a:cubicBezTo>
                    <a:cubicBezTo>
                      <a:pt x="6338" y="6644"/>
                      <a:pt x="6127" y="6837"/>
                      <a:pt x="5915" y="7009"/>
                    </a:cubicBezTo>
                    <a:cubicBezTo>
                      <a:pt x="5819" y="7067"/>
                      <a:pt x="5723" y="7163"/>
                      <a:pt x="5627" y="7240"/>
                    </a:cubicBezTo>
                    <a:cubicBezTo>
                      <a:pt x="5666" y="7067"/>
                      <a:pt x="5723" y="6875"/>
                      <a:pt x="5743" y="6721"/>
                    </a:cubicBezTo>
                    <a:cubicBezTo>
                      <a:pt x="5839" y="6241"/>
                      <a:pt x="5858" y="5723"/>
                      <a:pt x="5896" y="5243"/>
                    </a:cubicBezTo>
                    <a:cubicBezTo>
                      <a:pt x="5896" y="4993"/>
                      <a:pt x="5896" y="4743"/>
                      <a:pt x="5858" y="4474"/>
                    </a:cubicBezTo>
                    <a:lnTo>
                      <a:pt x="5800" y="3764"/>
                    </a:lnTo>
                    <a:cubicBezTo>
                      <a:pt x="5723" y="3322"/>
                      <a:pt x="5608" y="2900"/>
                      <a:pt x="5416" y="2496"/>
                    </a:cubicBezTo>
                    <a:cubicBezTo>
                      <a:pt x="5320" y="2304"/>
                      <a:pt x="5186" y="2132"/>
                      <a:pt x="5070" y="1959"/>
                    </a:cubicBezTo>
                    <a:cubicBezTo>
                      <a:pt x="5070" y="1959"/>
                      <a:pt x="5051" y="1940"/>
                      <a:pt x="5032" y="1940"/>
                    </a:cubicBezTo>
                    <a:cubicBezTo>
                      <a:pt x="4994" y="1940"/>
                      <a:pt x="4994" y="1940"/>
                      <a:pt x="4974" y="1959"/>
                    </a:cubicBezTo>
                    <a:cubicBezTo>
                      <a:pt x="4955" y="1978"/>
                      <a:pt x="4955" y="2016"/>
                      <a:pt x="4974" y="2036"/>
                    </a:cubicBezTo>
                    <a:cubicBezTo>
                      <a:pt x="4994" y="2055"/>
                      <a:pt x="4994" y="2074"/>
                      <a:pt x="5032" y="2112"/>
                    </a:cubicBezTo>
                    <a:cubicBezTo>
                      <a:pt x="5147" y="2247"/>
                      <a:pt x="5224" y="2400"/>
                      <a:pt x="5282" y="2554"/>
                    </a:cubicBezTo>
                    <a:cubicBezTo>
                      <a:pt x="5435" y="2881"/>
                      <a:pt x="5512" y="3188"/>
                      <a:pt x="5551" y="3514"/>
                    </a:cubicBezTo>
                    <a:cubicBezTo>
                      <a:pt x="5608" y="3802"/>
                      <a:pt x="5627" y="4129"/>
                      <a:pt x="5627" y="4417"/>
                    </a:cubicBezTo>
                    <a:cubicBezTo>
                      <a:pt x="5627" y="4724"/>
                      <a:pt x="5627" y="5031"/>
                      <a:pt x="5608" y="5339"/>
                    </a:cubicBezTo>
                    <a:cubicBezTo>
                      <a:pt x="5570" y="5684"/>
                      <a:pt x="5531" y="6049"/>
                      <a:pt x="5454" y="6376"/>
                    </a:cubicBezTo>
                    <a:cubicBezTo>
                      <a:pt x="5378" y="6683"/>
                      <a:pt x="5320" y="6971"/>
                      <a:pt x="5186" y="7297"/>
                    </a:cubicBezTo>
                    <a:cubicBezTo>
                      <a:pt x="5147" y="7432"/>
                      <a:pt x="5090" y="7585"/>
                      <a:pt x="5032" y="7720"/>
                    </a:cubicBezTo>
                    <a:cubicBezTo>
                      <a:pt x="4878" y="7835"/>
                      <a:pt x="4744" y="7970"/>
                      <a:pt x="4571" y="8085"/>
                    </a:cubicBezTo>
                    <a:cubicBezTo>
                      <a:pt x="4110" y="8450"/>
                      <a:pt x="3688" y="8834"/>
                      <a:pt x="3246" y="9218"/>
                    </a:cubicBezTo>
                    <a:cubicBezTo>
                      <a:pt x="2824" y="9602"/>
                      <a:pt x="2401" y="10005"/>
                      <a:pt x="2017" y="10428"/>
                    </a:cubicBezTo>
                    <a:cubicBezTo>
                      <a:pt x="1153" y="11426"/>
                      <a:pt x="385" y="12540"/>
                      <a:pt x="58" y="13827"/>
                    </a:cubicBezTo>
                    <a:cubicBezTo>
                      <a:pt x="1" y="13980"/>
                      <a:pt x="97" y="14172"/>
                      <a:pt x="289" y="14230"/>
                    </a:cubicBezTo>
                    <a:cubicBezTo>
                      <a:pt x="311" y="14236"/>
                      <a:pt x="335" y="14238"/>
                      <a:pt x="360" y="14238"/>
                    </a:cubicBezTo>
                    <a:cubicBezTo>
                      <a:pt x="420" y="14238"/>
                      <a:pt x="484" y="14224"/>
                      <a:pt x="538" y="14211"/>
                    </a:cubicBezTo>
                    <a:cubicBezTo>
                      <a:pt x="634" y="14153"/>
                      <a:pt x="654" y="14076"/>
                      <a:pt x="711" y="13980"/>
                    </a:cubicBezTo>
                    <a:cubicBezTo>
                      <a:pt x="750" y="13884"/>
                      <a:pt x="807" y="13769"/>
                      <a:pt x="826" y="13673"/>
                    </a:cubicBezTo>
                    <a:cubicBezTo>
                      <a:pt x="999" y="13289"/>
                      <a:pt x="1191" y="12905"/>
                      <a:pt x="1403" y="12540"/>
                    </a:cubicBezTo>
                    <a:cubicBezTo>
                      <a:pt x="1614" y="12194"/>
                      <a:pt x="1863" y="11829"/>
                      <a:pt x="2113" y="11522"/>
                    </a:cubicBezTo>
                    <a:cubicBezTo>
                      <a:pt x="2459" y="11081"/>
                      <a:pt x="2843" y="10677"/>
                      <a:pt x="3227" y="10274"/>
                    </a:cubicBezTo>
                    <a:cubicBezTo>
                      <a:pt x="3630" y="9851"/>
                      <a:pt x="4033" y="9448"/>
                      <a:pt x="4475" y="9064"/>
                    </a:cubicBezTo>
                    <a:cubicBezTo>
                      <a:pt x="4667" y="8891"/>
                      <a:pt x="4859" y="8699"/>
                      <a:pt x="5051" y="8546"/>
                    </a:cubicBezTo>
                    <a:cubicBezTo>
                      <a:pt x="5128" y="8488"/>
                      <a:pt x="5224" y="8469"/>
                      <a:pt x="5282" y="8411"/>
                    </a:cubicBezTo>
                    <a:cubicBezTo>
                      <a:pt x="5378" y="8373"/>
                      <a:pt x="5454" y="8354"/>
                      <a:pt x="5551" y="8296"/>
                    </a:cubicBezTo>
                    <a:lnTo>
                      <a:pt x="5531" y="8296"/>
                    </a:lnTo>
                    <a:cubicBezTo>
                      <a:pt x="5531" y="8296"/>
                      <a:pt x="5551" y="8296"/>
                      <a:pt x="5551" y="8277"/>
                    </a:cubicBezTo>
                    <a:cubicBezTo>
                      <a:pt x="5839" y="8162"/>
                      <a:pt x="6127" y="8066"/>
                      <a:pt x="6415" y="7989"/>
                    </a:cubicBezTo>
                    <a:cubicBezTo>
                      <a:pt x="6722" y="7912"/>
                      <a:pt x="7048" y="7835"/>
                      <a:pt x="7356" y="7816"/>
                    </a:cubicBezTo>
                    <a:lnTo>
                      <a:pt x="7375" y="7816"/>
                    </a:lnTo>
                    <a:cubicBezTo>
                      <a:pt x="7490" y="7797"/>
                      <a:pt x="7586" y="7797"/>
                      <a:pt x="7721" y="7797"/>
                    </a:cubicBezTo>
                    <a:cubicBezTo>
                      <a:pt x="7855" y="7797"/>
                      <a:pt x="7970" y="7777"/>
                      <a:pt x="8124" y="7777"/>
                    </a:cubicBezTo>
                    <a:lnTo>
                      <a:pt x="8930" y="7777"/>
                    </a:lnTo>
                    <a:cubicBezTo>
                      <a:pt x="9199" y="7777"/>
                      <a:pt x="9468" y="7797"/>
                      <a:pt x="9698" y="7816"/>
                    </a:cubicBezTo>
                    <a:cubicBezTo>
                      <a:pt x="9967" y="7835"/>
                      <a:pt x="10236" y="7874"/>
                      <a:pt x="10467" y="7912"/>
                    </a:cubicBezTo>
                    <a:cubicBezTo>
                      <a:pt x="10659" y="7931"/>
                      <a:pt x="10831" y="7970"/>
                      <a:pt x="11024" y="7989"/>
                    </a:cubicBezTo>
                    <a:cubicBezTo>
                      <a:pt x="11196" y="8008"/>
                      <a:pt x="11388" y="8066"/>
                      <a:pt x="11561" y="8085"/>
                    </a:cubicBezTo>
                    <a:lnTo>
                      <a:pt x="12560" y="8296"/>
                    </a:lnTo>
                    <a:cubicBezTo>
                      <a:pt x="12579" y="8296"/>
                      <a:pt x="12637" y="8296"/>
                      <a:pt x="12637" y="8258"/>
                    </a:cubicBezTo>
                    <a:cubicBezTo>
                      <a:pt x="12637" y="8219"/>
                      <a:pt x="12637" y="8181"/>
                      <a:pt x="12579" y="8181"/>
                    </a:cubicBezTo>
                    <a:cubicBezTo>
                      <a:pt x="12291" y="8104"/>
                      <a:pt x="12041" y="8027"/>
                      <a:pt x="11753" y="7970"/>
                    </a:cubicBezTo>
                    <a:cubicBezTo>
                      <a:pt x="11465" y="7893"/>
                      <a:pt x="11177" y="7816"/>
                      <a:pt x="10889" y="7777"/>
                    </a:cubicBezTo>
                    <a:cubicBezTo>
                      <a:pt x="10735" y="7739"/>
                      <a:pt x="10601" y="7701"/>
                      <a:pt x="10447" y="7681"/>
                    </a:cubicBezTo>
                    <a:cubicBezTo>
                      <a:pt x="10313" y="7643"/>
                      <a:pt x="10140" y="7605"/>
                      <a:pt x="9967" y="7585"/>
                    </a:cubicBezTo>
                    <a:lnTo>
                      <a:pt x="9545" y="7509"/>
                    </a:lnTo>
                    <a:cubicBezTo>
                      <a:pt x="9372" y="7489"/>
                      <a:pt x="9218" y="7451"/>
                      <a:pt x="9065" y="7432"/>
                    </a:cubicBezTo>
                    <a:cubicBezTo>
                      <a:pt x="8738" y="7413"/>
                      <a:pt x="8431" y="7393"/>
                      <a:pt x="8143" y="7355"/>
                    </a:cubicBezTo>
                    <a:lnTo>
                      <a:pt x="7682" y="7355"/>
                    </a:lnTo>
                    <a:cubicBezTo>
                      <a:pt x="7528" y="7355"/>
                      <a:pt x="7375" y="7355"/>
                      <a:pt x="7202" y="7393"/>
                    </a:cubicBezTo>
                    <a:cubicBezTo>
                      <a:pt x="6895" y="7413"/>
                      <a:pt x="6607" y="7451"/>
                      <a:pt x="6299" y="7528"/>
                    </a:cubicBezTo>
                    <a:cubicBezTo>
                      <a:pt x="6203" y="7547"/>
                      <a:pt x="6107" y="7585"/>
                      <a:pt x="5992" y="7605"/>
                    </a:cubicBezTo>
                    <a:cubicBezTo>
                      <a:pt x="6299" y="7317"/>
                      <a:pt x="6626" y="7029"/>
                      <a:pt x="6952" y="6740"/>
                    </a:cubicBezTo>
                    <a:cubicBezTo>
                      <a:pt x="7164" y="6548"/>
                      <a:pt x="7356" y="6356"/>
                      <a:pt x="7548" y="6145"/>
                    </a:cubicBezTo>
                    <a:cubicBezTo>
                      <a:pt x="7721" y="6011"/>
                      <a:pt x="7874" y="5915"/>
                      <a:pt x="8047" y="5819"/>
                    </a:cubicBezTo>
                    <a:cubicBezTo>
                      <a:pt x="8297" y="5684"/>
                      <a:pt x="8546" y="5588"/>
                      <a:pt x="8796" y="5473"/>
                    </a:cubicBezTo>
                    <a:lnTo>
                      <a:pt x="8777" y="5473"/>
                    </a:lnTo>
                    <a:cubicBezTo>
                      <a:pt x="8796" y="5473"/>
                      <a:pt x="8815" y="5435"/>
                      <a:pt x="8834" y="5435"/>
                    </a:cubicBezTo>
                    <a:cubicBezTo>
                      <a:pt x="9180" y="5300"/>
                      <a:pt x="9545" y="5204"/>
                      <a:pt x="9891" y="5108"/>
                    </a:cubicBezTo>
                    <a:cubicBezTo>
                      <a:pt x="10063" y="5051"/>
                      <a:pt x="10255" y="5031"/>
                      <a:pt x="10428" y="4993"/>
                    </a:cubicBezTo>
                    <a:cubicBezTo>
                      <a:pt x="10620" y="4955"/>
                      <a:pt x="10793" y="4916"/>
                      <a:pt x="10985" y="4897"/>
                    </a:cubicBezTo>
                    <a:cubicBezTo>
                      <a:pt x="11288" y="4854"/>
                      <a:pt x="11579" y="4832"/>
                      <a:pt x="11876" y="4832"/>
                    </a:cubicBezTo>
                    <a:cubicBezTo>
                      <a:pt x="11975" y="4832"/>
                      <a:pt x="12075" y="4835"/>
                      <a:pt x="12176" y="4839"/>
                    </a:cubicBezTo>
                    <a:cubicBezTo>
                      <a:pt x="12368" y="4839"/>
                      <a:pt x="12560" y="4839"/>
                      <a:pt x="12771" y="4859"/>
                    </a:cubicBezTo>
                    <a:cubicBezTo>
                      <a:pt x="12963" y="4897"/>
                      <a:pt x="13194" y="4916"/>
                      <a:pt x="13386" y="4935"/>
                    </a:cubicBezTo>
                    <a:cubicBezTo>
                      <a:pt x="13482" y="4955"/>
                      <a:pt x="13597" y="4955"/>
                      <a:pt x="13693" y="4993"/>
                    </a:cubicBezTo>
                    <a:cubicBezTo>
                      <a:pt x="13710" y="4993"/>
                      <a:pt x="13757" y="4993"/>
                      <a:pt x="13767" y="4953"/>
                    </a:cubicBezTo>
                    <a:lnTo>
                      <a:pt x="13767" y="4953"/>
                    </a:lnTo>
                    <a:cubicBezTo>
                      <a:pt x="13269" y="4867"/>
                      <a:pt x="12770" y="4800"/>
                      <a:pt x="12272" y="4782"/>
                    </a:cubicBezTo>
                    <a:lnTo>
                      <a:pt x="11408" y="4782"/>
                    </a:lnTo>
                    <a:cubicBezTo>
                      <a:pt x="11120" y="4782"/>
                      <a:pt x="10812" y="4801"/>
                      <a:pt x="10524" y="4839"/>
                    </a:cubicBezTo>
                    <a:cubicBezTo>
                      <a:pt x="10236" y="4878"/>
                      <a:pt x="9948" y="4916"/>
                      <a:pt x="9660" y="4993"/>
                    </a:cubicBezTo>
                    <a:cubicBezTo>
                      <a:pt x="9506" y="5012"/>
                      <a:pt x="9372" y="5070"/>
                      <a:pt x="9257" y="5089"/>
                    </a:cubicBezTo>
                    <a:lnTo>
                      <a:pt x="8815" y="5223"/>
                    </a:lnTo>
                    <a:cubicBezTo>
                      <a:pt x="8700" y="5281"/>
                      <a:pt x="8604" y="5319"/>
                      <a:pt x="8489" y="5377"/>
                    </a:cubicBezTo>
                    <a:cubicBezTo>
                      <a:pt x="8700" y="5127"/>
                      <a:pt x="8911" y="4897"/>
                      <a:pt x="9103" y="4628"/>
                    </a:cubicBezTo>
                    <a:cubicBezTo>
                      <a:pt x="9314" y="4359"/>
                      <a:pt x="9545" y="4071"/>
                      <a:pt x="9756" y="3783"/>
                    </a:cubicBezTo>
                    <a:cubicBezTo>
                      <a:pt x="9775" y="3764"/>
                      <a:pt x="9775" y="3745"/>
                      <a:pt x="9814" y="3745"/>
                    </a:cubicBezTo>
                    <a:cubicBezTo>
                      <a:pt x="9871" y="3649"/>
                      <a:pt x="9948" y="3553"/>
                      <a:pt x="10044" y="3457"/>
                    </a:cubicBezTo>
                    <a:cubicBezTo>
                      <a:pt x="10063" y="3457"/>
                      <a:pt x="10102" y="3437"/>
                      <a:pt x="10121" y="3437"/>
                    </a:cubicBezTo>
                    <a:cubicBezTo>
                      <a:pt x="10255" y="3303"/>
                      <a:pt x="10371" y="3207"/>
                      <a:pt x="10524" y="3092"/>
                    </a:cubicBezTo>
                    <a:lnTo>
                      <a:pt x="10524" y="3092"/>
                    </a:lnTo>
                    <a:lnTo>
                      <a:pt x="10505" y="3111"/>
                    </a:lnTo>
                    <a:cubicBezTo>
                      <a:pt x="10716" y="2957"/>
                      <a:pt x="10928" y="2804"/>
                      <a:pt x="11177" y="2669"/>
                    </a:cubicBezTo>
                    <a:cubicBezTo>
                      <a:pt x="11292" y="2593"/>
                      <a:pt x="11388" y="2535"/>
                      <a:pt x="11504" y="2477"/>
                    </a:cubicBezTo>
                    <a:cubicBezTo>
                      <a:pt x="11619" y="2400"/>
                      <a:pt x="11753" y="2343"/>
                      <a:pt x="11888" y="2304"/>
                    </a:cubicBezTo>
                    <a:cubicBezTo>
                      <a:pt x="12157" y="2189"/>
                      <a:pt x="12445" y="2112"/>
                      <a:pt x="12733" y="2093"/>
                    </a:cubicBezTo>
                    <a:cubicBezTo>
                      <a:pt x="12848" y="2055"/>
                      <a:pt x="12963" y="2055"/>
                      <a:pt x="13098" y="2055"/>
                    </a:cubicBezTo>
                    <a:cubicBezTo>
                      <a:pt x="13117" y="2055"/>
                      <a:pt x="13136" y="2036"/>
                      <a:pt x="13136" y="2016"/>
                    </a:cubicBezTo>
                    <a:cubicBezTo>
                      <a:pt x="13136" y="1997"/>
                      <a:pt x="13117" y="1959"/>
                      <a:pt x="13098" y="1959"/>
                    </a:cubicBezTo>
                    <a:lnTo>
                      <a:pt x="13001" y="1959"/>
                    </a:lnTo>
                    <a:cubicBezTo>
                      <a:pt x="12733" y="1959"/>
                      <a:pt x="12483" y="1997"/>
                      <a:pt x="12253" y="2036"/>
                    </a:cubicBezTo>
                    <a:cubicBezTo>
                      <a:pt x="12099" y="2055"/>
                      <a:pt x="11964" y="2112"/>
                      <a:pt x="11849" y="2132"/>
                    </a:cubicBezTo>
                    <a:cubicBezTo>
                      <a:pt x="11696" y="2170"/>
                      <a:pt x="11561" y="2228"/>
                      <a:pt x="11408" y="2304"/>
                    </a:cubicBezTo>
                    <a:cubicBezTo>
                      <a:pt x="11139" y="2400"/>
                      <a:pt x="10908" y="2535"/>
                      <a:pt x="10659" y="2689"/>
                    </a:cubicBezTo>
                    <a:cubicBezTo>
                      <a:pt x="10697" y="2650"/>
                      <a:pt x="10716" y="2612"/>
                      <a:pt x="10755" y="2593"/>
                    </a:cubicBezTo>
                    <a:cubicBezTo>
                      <a:pt x="11004" y="2304"/>
                      <a:pt x="11216" y="2016"/>
                      <a:pt x="11465" y="1728"/>
                    </a:cubicBezTo>
                    <a:cubicBezTo>
                      <a:pt x="11945" y="1171"/>
                      <a:pt x="12425" y="615"/>
                      <a:pt x="12944" y="115"/>
                    </a:cubicBezTo>
                    <a:cubicBezTo>
                      <a:pt x="13001" y="58"/>
                      <a:pt x="12944" y="0"/>
                      <a:pt x="12905" y="0"/>
                    </a:cubicBezTo>
                    <a:close/>
                  </a:path>
                </a:pathLst>
              </a:custGeom>
              <a:solidFill>
                <a:srgbClr val="FDAD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31" name="Google Shape;962;p37">
            <a:extLst>
              <a:ext uri="{FF2B5EF4-FFF2-40B4-BE49-F238E27FC236}">
                <a16:creationId xmlns:a16="http://schemas.microsoft.com/office/drawing/2014/main" id="{EF3584CD-1CD6-4261-A162-1934F209DD8B}"/>
              </a:ext>
            </a:extLst>
          </p:cNvPr>
          <p:cNvGrpSpPr/>
          <p:nvPr/>
        </p:nvGrpSpPr>
        <p:grpSpPr>
          <a:xfrm>
            <a:off x="10748786" y="4982941"/>
            <a:ext cx="1078405" cy="968921"/>
            <a:chOff x="602654" y="1042146"/>
            <a:chExt cx="808804" cy="789882"/>
          </a:xfrm>
        </p:grpSpPr>
        <p:sp>
          <p:nvSpPr>
            <p:cNvPr id="32" name="Google Shape;963;p37">
              <a:extLst>
                <a:ext uri="{FF2B5EF4-FFF2-40B4-BE49-F238E27FC236}">
                  <a16:creationId xmlns:a16="http://schemas.microsoft.com/office/drawing/2014/main" id="{672B0A06-9E0C-477C-987F-6AA879F47E64}"/>
                </a:ext>
              </a:extLst>
            </p:cNvPr>
            <p:cNvSpPr/>
            <p:nvPr/>
          </p:nvSpPr>
          <p:spPr>
            <a:xfrm>
              <a:off x="602654" y="1042146"/>
              <a:ext cx="808804" cy="789882"/>
            </a:xfrm>
            <a:custGeom>
              <a:avLst/>
              <a:gdLst/>
              <a:ahLst/>
              <a:cxnLst/>
              <a:rect l="l" t="t" r="r" b="b"/>
              <a:pathLst>
                <a:path w="17226" h="16823" extrusionOk="0">
                  <a:moveTo>
                    <a:pt x="14441" y="0"/>
                  </a:moveTo>
                  <a:cubicBezTo>
                    <a:pt x="14326" y="0"/>
                    <a:pt x="14192" y="39"/>
                    <a:pt x="14076" y="77"/>
                  </a:cubicBezTo>
                  <a:cubicBezTo>
                    <a:pt x="13903" y="154"/>
                    <a:pt x="13692" y="250"/>
                    <a:pt x="13462" y="327"/>
                  </a:cubicBezTo>
                  <a:cubicBezTo>
                    <a:pt x="13289" y="385"/>
                    <a:pt x="13116" y="442"/>
                    <a:pt x="12905" y="481"/>
                  </a:cubicBezTo>
                  <a:cubicBezTo>
                    <a:pt x="12886" y="481"/>
                    <a:pt x="12847" y="519"/>
                    <a:pt x="12828" y="519"/>
                  </a:cubicBezTo>
                  <a:cubicBezTo>
                    <a:pt x="12348" y="615"/>
                    <a:pt x="11830" y="653"/>
                    <a:pt x="11177" y="653"/>
                  </a:cubicBezTo>
                  <a:lnTo>
                    <a:pt x="11061" y="653"/>
                  </a:lnTo>
                  <a:cubicBezTo>
                    <a:pt x="10754" y="653"/>
                    <a:pt x="10466" y="653"/>
                    <a:pt x="10140" y="634"/>
                  </a:cubicBezTo>
                  <a:lnTo>
                    <a:pt x="10120" y="634"/>
                  </a:lnTo>
                  <a:cubicBezTo>
                    <a:pt x="9852" y="634"/>
                    <a:pt x="9583" y="615"/>
                    <a:pt x="9314" y="615"/>
                  </a:cubicBezTo>
                  <a:lnTo>
                    <a:pt x="9179" y="615"/>
                  </a:lnTo>
                  <a:cubicBezTo>
                    <a:pt x="8450" y="615"/>
                    <a:pt x="7835" y="653"/>
                    <a:pt x="7317" y="749"/>
                  </a:cubicBezTo>
                  <a:cubicBezTo>
                    <a:pt x="6952" y="826"/>
                    <a:pt x="6587" y="922"/>
                    <a:pt x="6260" y="1018"/>
                  </a:cubicBezTo>
                  <a:cubicBezTo>
                    <a:pt x="5915" y="1134"/>
                    <a:pt x="5588" y="1306"/>
                    <a:pt x="5223" y="1498"/>
                  </a:cubicBezTo>
                  <a:cubicBezTo>
                    <a:pt x="4955" y="1652"/>
                    <a:pt x="4705" y="1825"/>
                    <a:pt x="4359" y="2094"/>
                  </a:cubicBezTo>
                  <a:cubicBezTo>
                    <a:pt x="4148" y="2286"/>
                    <a:pt x="3898" y="2478"/>
                    <a:pt x="3687" y="2689"/>
                  </a:cubicBezTo>
                  <a:cubicBezTo>
                    <a:pt x="3303" y="3092"/>
                    <a:pt x="2919" y="3515"/>
                    <a:pt x="2593" y="4052"/>
                  </a:cubicBezTo>
                  <a:cubicBezTo>
                    <a:pt x="1959" y="4955"/>
                    <a:pt x="1460" y="5992"/>
                    <a:pt x="1095" y="7144"/>
                  </a:cubicBezTo>
                  <a:cubicBezTo>
                    <a:pt x="787" y="8200"/>
                    <a:pt x="576" y="9333"/>
                    <a:pt x="499" y="10505"/>
                  </a:cubicBezTo>
                  <a:cubicBezTo>
                    <a:pt x="423" y="11580"/>
                    <a:pt x="480" y="12694"/>
                    <a:pt x="615" y="13827"/>
                  </a:cubicBezTo>
                  <a:lnTo>
                    <a:pt x="634" y="14000"/>
                  </a:lnTo>
                  <a:lnTo>
                    <a:pt x="634" y="14134"/>
                  </a:lnTo>
                  <a:cubicBezTo>
                    <a:pt x="423" y="14576"/>
                    <a:pt x="250" y="15037"/>
                    <a:pt x="135" y="15479"/>
                  </a:cubicBezTo>
                  <a:cubicBezTo>
                    <a:pt x="0" y="16016"/>
                    <a:pt x="327" y="16592"/>
                    <a:pt x="883" y="16765"/>
                  </a:cubicBezTo>
                  <a:cubicBezTo>
                    <a:pt x="979" y="16784"/>
                    <a:pt x="1076" y="16823"/>
                    <a:pt x="1152" y="16823"/>
                  </a:cubicBezTo>
                  <a:cubicBezTo>
                    <a:pt x="1344" y="16823"/>
                    <a:pt x="1498" y="16765"/>
                    <a:pt x="1652" y="16688"/>
                  </a:cubicBezTo>
                  <a:cubicBezTo>
                    <a:pt x="1978" y="16496"/>
                    <a:pt x="2113" y="16208"/>
                    <a:pt x="2132" y="16112"/>
                  </a:cubicBezTo>
                  <a:cubicBezTo>
                    <a:pt x="2170" y="16016"/>
                    <a:pt x="2209" y="15920"/>
                    <a:pt x="2247" y="15824"/>
                  </a:cubicBezTo>
                  <a:cubicBezTo>
                    <a:pt x="2266" y="15767"/>
                    <a:pt x="2324" y="15651"/>
                    <a:pt x="2362" y="15575"/>
                  </a:cubicBezTo>
                  <a:cubicBezTo>
                    <a:pt x="3207" y="15882"/>
                    <a:pt x="4129" y="16112"/>
                    <a:pt x="5108" y="16228"/>
                  </a:cubicBezTo>
                  <a:cubicBezTo>
                    <a:pt x="5704" y="16304"/>
                    <a:pt x="6376" y="16362"/>
                    <a:pt x="7048" y="16362"/>
                  </a:cubicBezTo>
                  <a:lnTo>
                    <a:pt x="7163" y="16362"/>
                  </a:lnTo>
                  <a:cubicBezTo>
                    <a:pt x="7835" y="16362"/>
                    <a:pt x="8507" y="16304"/>
                    <a:pt x="9179" y="16208"/>
                  </a:cubicBezTo>
                  <a:cubicBezTo>
                    <a:pt x="9890" y="16112"/>
                    <a:pt x="10504" y="15978"/>
                    <a:pt x="11061" y="15824"/>
                  </a:cubicBezTo>
                  <a:cubicBezTo>
                    <a:pt x="11618" y="15651"/>
                    <a:pt x="12156" y="15440"/>
                    <a:pt x="12694" y="15171"/>
                  </a:cubicBezTo>
                  <a:cubicBezTo>
                    <a:pt x="13788" y="14634"/>
                    <a:pt x="14729" y="13885"/>
                    <a:pt x="15497" y="13021"/>
                  </a:cubicBezTo>
                  <a:cubicBezTo>
                    <a:pt x="15881" y="12579"/>
                    <a:pt x="16227" y="12080"/>
                    <a:pt x="16477" y="11561"/>
                  </a:cubicBezTo>
                  <a:cubicBezTo>
                    <a:pt x="16746" y="11023"/>
                    <a:pt x="16957" y="10466"/>
                    <a:pt x="17091" y="9890"/>
                  </a:cubicBezTo>
                  <a:cubicBezTo>
                    <a:pt x="17207" y="9372"/>
                    <a:pt x="17226" y="8777"/>
                    <a:pt x="17187" y="8124"/>
                  </a:cubicBezTo>
                  <a:cubicBezTo>
                    <a:pt x="17130" y="7509"/>
                    <a:pt x="16995" y="6895"/>
                    <a:pt x="16765" y="6318"/>
                  </a:cubicBezTo>
                  <a:cubicBezTo>
                    <a:pt x="16630" y="5915"/>
                    <a:pt x="16419" y="5512"/>
                    <a:pt x="16131" y="5013"/>
                  </a:cubicBezTo>
                  <a:cubicBezTo>
                    <a:pt x="16054" y="4859"/>
                    <a:pt x="15977" y="4744"/>
                    <a:pt x="15881" y="4590"/>
                  </a:cubicBezTo>
                  <a:cubicBezTo>
                    <a:pt x="15766" y="4379"/>
                    <a:pt x="15613" y="4168"/>
                    <a:pt x="15497" y="3956"/>
                  </a:cubicBezTo>
                  <a:cubicBezTo>
                    <a:pt x="15305" y="3572"/>
                    <a:pt x="15171" y="3246"/>
                    <a:pt x="15094" y="2939"/>
                  </a:cubicBezTo>
                  <a:lnTo>
                    <a:pt x="15094" y="2881"/>
                  </a:lnTo>
                  <a:cubicBezTo>
                    <a:pt x="15056" y="2689"/>
                    <a:pt x="15037" y="2535"/>
                    <a:pt x="15037" y="2343"/>
                  </a:cubicBezTo>
                  <a:cubicBezTo>
                    <a:pt x="15037" y="2094"/>
                    <a:pt x="15094" y="1863"/>
                    <a:pt x="15152" y="1614"/>
                  </a:cubicBezTo>
                  <a:cubicBezTo>
                    <a:pt x="15152" y="1594"/>
                    <a:pt x="15190" y="1556"/>
                    <a:pt x="15190" y="1518"/>
                  </a:cubicBezTo>
                  <a:lnTo>
                    <a:pt x="15209" y="1498"/>
                  </a:lnTo>
                  <a:cubicBezTo>
                    <a:pt x="15229" y="1441"/>
                    <a:pt x="15267" y="1422"/>
                    <a:pt x="15286" y="1383"/>
                  </a:cubicBezTo>
                  <a:lnTo>
                    <a:pt x="15305" y="1345"/>
                  </a:lnTo>
                  <a:cubicBezTo>
                    <a:pt x="15421" y="1037"/>
                    <a:pt x="15401" y="692"/>
                    <a:pt x="15209" y="423"/>
                  </a:cubicBezTo>
                  <a:cubicBezTo>
                    <a:pt x="15037" y="173"/>
                    <a:pt x="14729" y="0"/>
                    <a:pt x="14441" y="0"/>
                  </a:cubicBezTo>
                  <a:close/>
                </a:path>
              </a:pathLst>
            </a:custGeom>
            <a:solidFill>
              <a:srgbClr val="FEFEFE"/>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3" name="Google Shape;964;p37">
              <a:extLst>
                <a:ext uri="{FF2B5EF4-FFF2-40B4-BE49-F238E27FC236}">
                  <a16:creationId xmlns:a16="http://schemas.microsoft.com/office/drawing/2014/main" id="{9E76985E-42CF-4BE2-B640-3E05B38D00BE}"/>
                </a:ext>
              </a:extLst>
            </p:cNvPr>
            <p:cNvGrpSpPr/>
            <p:nvPr/>
          </p:nvGrpSpPr>
          <p:grpSpPr>
            <a:xfrm>
              <a:off x="627075" y="1075647"/>
              <a:ext cx="743640" cy="725033"/>
              <a:chOff x="627075" y="1083788"/>
              <a:chExt cx="743640" cy="725033"/>
            </a:xfrm>
          </p:grpSpPr>
          <p:sp>
            <p:nvSpPr>
              <p:cNvPr id="34" name="Google Shape;965;p37">
                <a:extLst>
                  <a:ext uri="{FF2B5EF4-FFF2-40B4-BE49-F238E27FC236}">
                    <a16:creationId xmlns:a16="http://schemas.microsoft.com/office/drawing/2014/main" id="{1F47F650-9433-4AF3-89AA-F4DF6D3AF834}"/>
                  </a:ext>
                </a:extLst>
              </p:cNvPr>
              <p:cNvSpPr/>
              <p:nvPr/>
            </p:nvSpPr>
            <p:spPr>
              <a:xfrm>
                <a:off x="647002" y="1083788"/>
                <a:ext cx="723713" cy="702985"/>
              </a:xfrm>
              <a:custGeom>
                <a:avLst/>
                <a:gdLst/>
                <a:ahLst/>
                <a:cxnLst/>
                <a:rect l="l" t="t" r="r" b="b"/>
                <a:pathLst>
                  <a:path w="15363" h="14923" extrusionOk="0">
                    <a:moveTo>
                      <a:pt x="13308" y="1"/>
                    </a:moveTo>
                    <a:cubicBezTo>
                      <a:pt x="13289" y="1"/>
                      <a:pt x="13270" y="1"/>
                      <a:pt x="13251" y="20"/>
                    </a:cubicBezTo>
                    <a:cubicBezTo>
                      <a:pt x="13059" y="97"/>
                      <a:pt x="12828" y="193"/>
                      <a:pt x="12598" y="289"/>
                    </a:cubicBezTo>
                    <a:cubicBezTo>
                      <a:pt x="12406" y="366"/>
                      <a:pt x="12194" y="423"/>
                      <a:pt x="11964" y="481"/>
                    </a:cubicBezTo>
                    <a:lnTo>
                      <a:pt x="11926" y="481"/>
                    </a:lnTo>
                    <a:cubicBezTo>
                      <a:pt x="11369" y="596"/>
                      <a:pt x="10793" y="654"/>
                      <a:pt x="10082" y="654"/>
                    </a:cubicBezTo>
                    <a:lnTo>
                      <a:pt x="9928" y="654"/>
                    </a:lnTo>
                    <a:cubicBezTo>
                      <a:pt x="9621" y="654"/>
                      <a:pt x="9314" y="654"/>
                      <a:pt x="8987" y="615"/>
                    </a:cubicBezTo>
                    <a:cubicBezTo>
                      <a:pt x="8738" y="615"/>
                      <a:pt x="8450" y="596"/>
                      <a:pt x="8181" y="596"/>
                    </a:cubicBezTo>
                    <a:lnTo>
                      <a:pt x="8066" y="596"/>
                    </a:lnTo>
                    <a:cubicBezTo>
                      <a:pt x="7355" y="596"/>
                      <a:pt x="6817" y="654"/>
                      <a:pt x="6299" y="750"/>
                    </a:cubicBezTo>
                    <a:cubicBezTo>
                      <a:pt x="5972" y="788"/>
                      <a:pt x="5665" y="884"/>
                      <a:pt x="5377" y="980"/>
                    </a:cubicBezTo>
                    <a:cubicBezTo>
                      <a:pt x="5089" y="1076"/>
                      <a:pt x="4763" y="1230"/>
                      <a:pt x="4455" y="1422"/>
                    </a:cubicBezTo>
                    <a:cubicBezTo>
                      <a:pt x="4225" y="1556"/>
                      <a:pt x="3975" y="1729"/>
                      <a:pt x="3687" y="1960"/>
                    </a:cubicBezTo>
                    <a:cubicBezTo>
                      <a:pt x="3476" y="2132"/>
                      <a:pt x="3284" y="2324"/>
                      <a:pt x="3073" y="2516"/>
                    </a:cubicBezTo>
                    <a:cubicBezTo>
                      <a:pt x="2708" y="2881"/>
                      <a:pt x="2362" y="3285"/>
                      <a:pt x="2036" y="3746"/>
                    </a:cubicBezTo>
                    <a:cubicBezTo>
                      <a:pt x="1460" y="4590"/>
                      <a:pt x="980" y="5570"/>
                      <a:pt x="653" y="6645"/>
                    </a:cubicBezTo>
                    <a:cubicBezTo>
                      <a:pt x="327" y="7663"/>
                      <a:pt x="135" y="8719"/>
                      <a:pt x="77" y="9833"/>
                    </a:cubicBezTo>
                    <a:cubicBezTo>
                      <a:pt x="0" y="10870"/>
                      <a:pt x="39" y="11926"/>
                      <a:pt x="192" y="13021"/>
                    </a:cubicBezTo>
                    <a:cubicBezTo>
                      <a:pt x="211" y="13117"/>
                      <a:pt x="211" y="13213"/>
                      <a:pt x="231" y="13309"/>
                    </a:cubicBezTo>
                    <a:cubicBezTo>
                      <a:pt x="211" y="13386"/>
                      <a:pt x="211" y="13463"/>
                      <a:pt x="231" y="13501"/>
                    </a:cubicBezTo>
                    <a:cubicBezTo>
                      <a:pt x="269" y="13578"/>
                      <a:pt x="307" y="13635"/>
                      <a:pt x="384" y="13674"/>
                    </a:cubicBezTo>
                    <a:cubicBezTo>
                      <a:pt x="1460" y="14250"/>
                      <a:pt x="2689" y="14634"/>
                      <a:pt x="4052" y="14807"/>
                    </a:cubicBezTo>
                    <a:cubicBezTo>
                      <a:pt x="4628" y="14884"/>
                      <a:pt x="5262" y="14922"/>
                      <a:pt x="5896" y="14922"/>
                    </a:cubicBezTo>
                    <a:lnTo>
                      <a:pt x="6030" y="14922"/>
                    </a:lnTo>
                    <a:cubicBezTo>
                      <a:pt x="6645" y="14922"/>
                      <a:pt x="7298" y="14884"/>
                      <a:pt x="7950" y="14788"/>
                    </a:cubicBezTo>
                    <a:cubicBezTo>
                      <a:pt x="8623" y="14692"/>
                      <a:pt x="9199" y="14576"/>
                      <a:pt x="9717" y="14404"/>
                    </a:cubicBezTo>
                    <a:cubicBezTo>
                      <a:pt x="10216" y="14250"/>
                      <a:pt x="10735" y="14039"/>
                      <a:pt x="11215" y="13789"/>
                    </a:cubicBezTo>
                    <a:cubicBezTo>
                      <a:pt x="12233" y="13271"/>
                      <a:pt x="13097" y="12598"/>
                      <a:pt x="13808" y="11811"/>
                    </a:cubicBezTo>
                    <a:cubicBezTo>
                      <a:pt x="14134" y="11427"/>
                      <a:pt x="14441" y="10966"/>
                      <a:pt x="14691" y="10486"/>
                    </a:cubicBezTo>
                    <a:cubicBezTo>
                      <a:pt x="14921" y="10025"/>
                      <a:pt x="15113" y="9526"/>
                      <a:pt x="15209" y="8988"/>
                    </a:cubicBezTo>
                    <a:cubicBezTo>
                      <a:pt x="15344" y="8489"/>
                      <a:pt x="15363" y="7951"/>
                      <a:pt x="15305" y="7394"/>
                    </a:cubicBezTo>
                    <a:cubicBezTo>
                      <a:pt x="15267" y="6837"/>
                      <a:pt x="15152" y="6280"/>
                      <a:pt x="14960" y="5781"/>
                    </a:cubicBezTo>
                    <a:cubicBezTo>
                      <a:pt x="14806" y="5416"/>
                      <a:pt x="14633" y="5032"/>
                      <a:pt x="14345" y="4571"/>
                    </a:cubicBezTo>
                    <a:cubicBezTo>
                      <a:pt x="14288" y="4456"/>
                      <a:pt x="14211" y="4322"/>
                      <a:pt x="14134" y="4187"/>
                    </a:cubicBezTo>
                    <a:cubicBezTo>
                      <a:pt x="14000" y="3957"/>
                      <a:pt x="13865" y="3746"/>
                      <a:pt x="13731" y="3496"/>
                    </a:cubicBezTo>
                    <a:cubicBezTo>
                      <a:pt x="13481" y="3073"/>
                      <a:pt x="13347" y="2689"/>
                      <a:pt x="13270" y="2324"/>
                    </a:cubicBezTo>
                    <a:lnTo>
                      <a:pt x="13270" y="2344"/>
                    </a:lnTo>
                    <a:cubicBezTo>
                      <a:pt x="13231" y="2075"/>
                      <a:pt x="13193" y="1825"/>
                      <a:pt x="13193" y="1556"/>
                    </a:cubicBezTo>
                    <a:cubicBezTo>
                      <a:pt x="13231" y="1249"/>
                      <a:pt x="13270" y="923"/>
                      <a:pt x="13347" y="654"/>
                    </a:cubicBezTo>
                    <a:cubicBezTo>
                      <a:pt x="13366" y="596"/>
                      <a:pt x="13366" y="558"/>
                      <a:pt x="13385" y="500"/>
                    </a:cubicBezTo>
                    <a:cubicBezTo>
                      <a:pt x="13423" y="481"/>
                      <a:pt x="13423" y="423"/>
                      <a:pt x="13443" y="404"/>
                    </a:cubicBezTo>
                    <a:cubicBezTo>
                      <a:pt x="13462" y="385"/>
                      <a:pt x="13462" y="346"/>
                      <a:pt x="13481" y="327"/>
                    </a:cubicBezTo>
                    <a:lnTo>
                      <a:pt x="13519" y="308"/>
                    </a:lnTo>
                    <a:cubicBezTo>
                      <a:pt x="13539" y="231"/>
                      <a:pt x="13539" y="135"/>
                      <a:pt x="13481" y="97"/>
                    </a:cubicBezTo>
                    <a:cubicBezTo>
                      <a:pt x="13462" y="20"/>
                      <a:pt x="13385" y="1"/>
                      <a:pt x="13308" y="1"/>
                    </a:cubicBezTo>
                    <a:close/>
                  </a:path>
                </a:pathLst>
              </a:custGeom>
              <a:solidFill>
                <a:srgbClr val="FEC55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966;p37">
                <a:extLst>
                  <a:ext uri="{FF2B5EF4-FFF2-40B4-BE49-F238E27FC236}">
                    <a16:creationId xmlns:a16="http://schemas.microsoft.com/office/drawing/2014/main" id="{B0FF414E-52F0-4468-844D-833D15C61290}"/>
                  </a:ext>
                </a:extLst>
              </p:cNvPr>
              <p:cNvSpPr/>
              <p:nvPr/>
            </p:nvSpPr>
            <p:spPr>
              <a:xfrm>
                <a:off x="627075" y="1138104"/>
                <a:ext cx="654936" cy="670717"/>
              </a:xfrm>
              <a:custGeom>
                <a:avLst/>
                <a:gdLst/>
                <a:ahLst/>
                <a:cxnLst/>
                <a:rect l="l" t="t" r="r" b="b"/>
                <a:pathLst>
                  <a:path w="13903" h="14238" extrusionOk="0">
                    <a:moveTo>
                      <a:pt x="13770" y="4935"/>
                    </a:moveTo>
                    <a:cubicBezTo>
                      <a:pt x="13770" y="4942"/>
                      <a:pt x="13769" y="4948"/>
                      <a:pt x="13767" y="4953"/>
                    </a:cubicBezTo>
                    <a:lnTo>
                      <a:pt x="13767" y="4953"/>
                    </a:lnTo>
                    <a:cubicBezTo>
                      <a:pt x="13807" y="4960"/>
                      <a:pt x="13846" y="4967"/>
                      <a:pt x="13885" y="4974"/>
                    </a:cubicBezTo>
                    <a:cubicBezTo>
                      <a:pt x="13888" y="4974"/>
                      <a:pt x="13891" y="4974"/>
                      <a:pt x="13894" y="4975"/>
                    </a:cubicBezTo>
                    <a:lnTo>
                      <a:pt x="13894" y="4975"/>
                    </a:lnTo>
                    <a:cubicBezTo>
                      <a:pt x="13879" y="4971"/>
                      <a:pt x="13844" y="4960"/>
                      <a:pt x="13770" y="4935"/>
                    </a:cubicBezTo>
                    <a:close/>
                    <a:moveTo>
                      <a:pt x="13894" y="4975"/>
                    </a:moveTo>
                    <a:cubicBezTo>
                      <a:pt x="13899" y="4976"/>
                      <a:pt x="13902" y="4977"/>
                      <a:pt x="13902" y="4977"/>
                    </a:cubicBezTo>
                    <a:cubicBezTo>
                      <a:pt x="13903" y="4977"/>
                      <a:pt x="13899" y="4976"/>
                      <a:pt x="13894" y="4975"/>
                    </a:cubicBezTo>
                    <a:close/>
                    <a:moveTo>
                      <a:pt x="12905" y="0"/>
                    </a:moveTo>
                    <a:cubicBezTo>
                      <a:pt x="12867" y="0"/>
                      <a:pt x="12867" y="0"/>
                      <a:pt x="12848" y="19"/>
                    </a:cubicBezTo>
                    <a:cubicBezTo>
                      <a:pt x="12349" y="499"/>
                      <a:pt x="11888" y="979"/>
                      <a:pt x="11427" y="1479"/>
                    </a:cubicBezTo>
                    <a:cubicBezTo>
                      <a:pt x="11139" y="1824"/>
                      <a:pt x="10831" y="2132"/>
                      <a:pt x="10543" y="2477"/>
                    </a:cubicBezTo>
                    <a:cubicBezTo>
                      <a:pt x="10601" y="2304"/>
                      <a:pt x="10659" y="2112"/>
                      <a:pt x="10697" y="1920"/>
                    </a:cubicBezTo>
                    <a:cubicBezTo>
                      <a:pt x="10793" y="1421"/>
                      <a:pt x="10793" y="864"/>
                      <a:pt x="10620" y="365"/>
                    </a:cubicBezTo>
                    <a:cubicBezTo>
                      <a:pt x="10620" y="326"/>
                      <a:pt x="10601" y="307"/>
                      <a:pt x="10563" y="307"/>
                    </a:cubicBezTo>
                    <a:lnTo>
                      <a:pt x="10543" y="307"/>
                    </a:lnTo>
                    <a:cubicBezTo>
                      <a:pt x="10524" y="307"/>
                      <a:pt x="10505" y="365"/>
                      <a:pt x="10505" y="384"/>
                    </a:cubicBezTo>
                    <a:cubicBezTo>
                      <a:pt x="10543" y="499"/>
                      <a:pt x="10563" y="615"/>
                      <a:pt x="10601" y="730"/>
                    </a:cubicBezTo>
                    <a:cubicBezTo>
                      <a:pt x="10620" y="826"/>
                      <a:pt x="10620" y="960"/>
                      <a:pt x="10620" y="1056"/>
                    </a:cubicBezTo>
                    <a:cubicBezTo>
                      <a:pt x="10620" y="1171"/>
                      <a:pt x="10620" y="1287"/>
                      <a:pt x="10601" y="1402"/>
                    </a:cubicBezTo>
                    <a:cubicBezTo>
                      <a:pt x="10563" y="1536"/>
                      <a:pt x="10563" y="1671"/>
                      <a:pt x="10524" y="1786"/>
                    </a:cubicBezTo>
                    <a:cubicBezTo>
                      <a:pt x="10505" y="1940"/>
                      <a:pt x="10447" y="2074"/>
                      <a:pt x="10409" y="2208"/>
                    </a:cubicBezTo>
                    <a:cubicBezTo>
                      <a:pt x="10275" y="2516"/>
                      <a:pt x="10140" y="2804"/>
                      <a:pt x="9967" y="3092"/>
                    </a:cubicBezTo>
                    <a:cubicBezTo>
                      <a:pt x="9564" y="3572"/>
                      <a:pt x="9122" y="4052"/>
                      <a:pt x="8700" y="4513"/>
                    </a:cubicBezTo>
                    <a:cubicBezTo>
                      <a:pt x="8450" y="4743"/>
                      <a:pt x="8220" y="5012"/>
                      <a:pt x="7970" y="5223"/>
                    </a:cubicBezTo>
                    <a:lnTo>
                      <a:pt x="7913" y="5300"/>
                    </a:lnTo>
                    <a:cubicBezTo>
                      <a:pt x="7932" y="5204"/>
                      <a:pt x="7970" y="5089"/>
                      <a:pt x="8009" y="4993"/>
                    </a:cubicBezTo>
                    <a:cubicBezTo>
                      <a:pt x="8047" y="4743"/>
                      <a:pt x="8105" y="4513"/>
                      <a:pt x="8105" y="4263"/>
                    </a:cubicBezTo>
                    <a:cubicBezTo>
                      <a:pt x="8124" y="3994"/>
                      <a:pt x="8124" y="3764"/>
                      <a:pt x="8124" y="3495"/>
                    </a:cubicBezTo>
                    <a:cubicBezTo>
                      <a:pt x="8124" y="3265"/>
                      <a:pt x="8066" y="3015"/>
                      <a:pt x="8047" y="2785"/>
                    </a:cubicBezTo>
                    <a:cubicBezTo>
                      <a:pt x="8009" y="2535"/>
                      <a:pt x="7951" y="2266"/>
                      <a:pt x="7913" y="2036"/>
                    </a:cubicBezTo>
                    <a:cubicBezTo>
                      <a:pt x="7817" y="1556"/>
                      <a:pt x="7644" y="1075"/>
                      <a:pt x="7471" y="615"/>
                    </a:cubicBezTo>
                    <a:cubicBezTo>
                      <a:pt x="7471" y="595"/>
                      <a:pt x="7452" y="576"/>
                      <a:pt x="7432" y="576"/>
                    </a:cubicBezTo>
                    <a:lnTo>
                      <a:pt x="7394" y="576"/>
                    </a:lnTo>
                    <a:cubicBezTo>
                      <a:pt x="7375" y="576"/>
                      <a:pt x="7356" y="615"/>
                      <a:pt x="7356" y="634"/>
                    </a:cubicBezTo>
                    <a:cubicBezTo>
                      <a:pt x="7548" y="1171"/>
                      <a:pt x="7682" y="1728"/>
                      <a:pt x="7778" y="2266"/>
                    </a:cubicBezTo>
                    <a:cubicBezTo>
                      <a:pt x="7874" y="2842"/>
                      <a:pt x="7913" y="3418"/>
                      <a:pt x="7855" y="3994"/>
                    </a:cubicBezTo>
                    <a:cubicBezTo>
                      <a:pt x="7817" y="4417"/>
                      <a:pt x="7721" y="4820"/>
                      <a:pt x="7567" y="5204"/>
                    </a:cubicBezTo>
                    <a:cubicBezTo>
                      <a:pt x="7471" y="5435"/>
                      <a:pt x="7375" y="5665"/>
                      <a:pt x="7260" y="5876"/>
                    </a:cubicBezTo>
                    <a:lnTo>
                      <a:pt x="7202" y="5915"/>
                    </a:lnTo>
                    <a:cubicBezTo>
                      <a:pt x="6991" y="6107"/>
                      <a:pt x="6780" y="6299"/>
                      <a:pt x="6568" y="6472"/>
                    </a:cubicBezTo>
                    <a:cubicBezTo>
                      <a:pt x="6338" y="6644"/>
                      <a:pt x="6127" y="6837"/>
                      <a:pt x="5915" y="7009"/>
                    </a:cubicBezTo>
                    <a:cubicBezTo>
                      <a:pt x="5819" y="7067"/>
                      <a:pt x="5723" y="7163"/>
                      <a:pt x="5627" y="7240"/>
                    </a:cubicBezTo>
                    <a:cubicBezTo>
                      <a:pt x="5666" y="7067"/>
                      <a:pt x="5723" y="6875"/>
                      <a:pt x="5743" y="6721"/>
                    </a:cubicBezTo>
                    <a:cubicBezTo>
                      <a:pt x="5839" y="6241"/>
                      <a:pt x="5858" y="5723"/>
                      <a:pt x="5896" y="5243"/>
                    </a:cubicBezTo>
                    <a:cubicBezTo>
                      <a:pt x="5896" y="4993"/>
                      <a:pt x="5896" y="4743"/>
                      <a:pt x="5858" y="4474"/>
                    </a:cubicBezTo>
                    <a:lnTo>
                      <a:pt x="5800" y="3764"/>
                    </a:lnTo>
                    <a:cubicBezTo>
                      <a:pt x="5723" y="3322"/>
                      <a:pt x="5608" y="2900"/>
                      <a:pt x="5416" y="2496"/>
                    </a:cubicBezTo>
                    <a:cubicBezTo>
                      <a:pt x="5320" y="2304"/>
                      <a:pt x="5186" y="2132"/>
                      <a:pt x="5070" y="1959"/>
                    </a:cubicBezTo>
                    <a:cubicBezTo>
                      <a:pt x="5070" y="1959"/>
                      <a:pt x="5051" y="1940"/>
                      <a:pt x="5032" y="1940"/>
                    </a:cubicBezTo>
                    <a:cubicBezTo>
                      <a:pt x="4994" y="1940"/>
                      <a:pt x="4994" y="1940"/>
                      <a:pt x="4974" y="1959"/>
                    </a:cubicBezTo>
                    <a:cubicBezTo>
                      <a:pt x="4955" y="1978"/>
                      <a:pt x="4955" y="2016"/>
                      <a:pt x="4974" y="2036"/>
                    </a:cubicBezTo>
                    <a:cubicBezTo>
                      <a:pt x="4994" y="2055"/>
                      <a:pt x="4994" y="2074"/>
                      <a:pt x="5032" y="2112"/>
                    </a:cubicBezTo>
                    <a:cubicBezTo>
                      <a:pt x="5147" y="2247"/>
                      <a:pt x="5224" y="2400"/>
                      <a:pt x="5282" y="2554"/>
                    </a:cubicBezTo>
                    <a:cubicBezTo>
                      <a:pt x="5435" y="2881"/>
                      <a:pt x="5512" y="3188"/>
                      <a:pt x="5551" y="3514"/>
                    </a:cubicBezTo>
                    <a:cubicBezTo>
                      <a:pt x="5608" y="3802"/>
                      <a:pt x="5627" y="4129"/>
                      <a:pt x="5627" y="4417"/>
                    </a:cubicBezTo>
                    <a:cubicBezTo>
                      <a:pt x="5627" y="4724"/>
                      <a:pt x="5627" y="5031"/>
                      <a:pt x="5608" y="5339"/>
                    </a:cubicBezTo>
                    <a:cubicBezTo>
                      <a:pt x="5570" y="5684"/>
                      <a:pt x="5531" y="6049"/>
                      <a:pt x="5454" y="6376"/>
                    </a:cubicBezTo>
                    <a:cubicBezTo>
                      <a:pt x="5378" y="6683"/>
                      <a:pt x="5320" y="6971"/>
                      <a:pt x="5186" y="7297"/>
                    </a:cubicBezTo>
                    <a:cubicBezTo>
                      <a:pt x="5147" y="7432"/>
                      <a:pt x="5090" y="7585"/>
                      <a:pt x="5032" y="7720"/>
                    </a:cubicBezTo>
                    <a:cubicBezTo>
                      <a:pt x="4878" y="7835"/>
                      <a:pt x="4744" y="7970"/>
                      <a:pt x="4571" y="8085"/>
                    </a:cubicBezTo>
                    <a:cubicBezTo>
                      <a:pt x="4110" y="8450"/>
                      <a:pt x="3688" y="8834"/>
                      <a:pt x="3246" y="9218"/>
                    </a:cubicBezTo>
                    <a:cubicBezTo>
                      <a:pt x="2824" y="9602"/>
                      <a:pt x="2401" y="10005"/>
                      <a:pt x="2017" y="10428"/>
                    </a:cubicBezTo>
                    <a:cubicBezTo>
                      <a:pt x="1153" y="11426"/>
                      <a:pt x="385" y="12540"/>
                      <a:pt x="58" y="13827"/>
                    </a:cubicBezTo>
                    <a:cubicBezTo>
                      <a:pt x="1" y="13980"/>
                      <a:pt x="97" y="14172"/>
                      <a:pt x="289" y="14230"/>
                    </a:cubicBezTo>
                    <a:cubicBezTo>
                      <a:pt x="311" y="14236"/>
                      <a:pt x="335" y="14238"/>
                      <a:pt x="360" y="14238"/>
                    </a:cubicBezTo>
                    <a:cubicBezTo>
                      <a:pt x="420" y="14238"/>
                      <a:pt x="484" y="14224"/>
                      <a:pt x="538" y="14211"/>
                    </a:cubicBezTo>
                    <a:cubicBezTo>
                      <a:pt x="634" y="14153"/>
                      <a:pt x="654" y="14076"/>
                      <a:pt x="711" y="13980"/>
                    </a:cubicBezTo>
                    <a:cubicBezTo>
                      <a:pt x="750" y="13884"/>
                      <a:pt x="807" y="13769"/>
                      <a:pt x="826" y="13673"/>
                    </a:cubicBezTo>
                    <a:cubicBezTo>
                      <a:pt x="999" y="13289"/>
                      <a:pt x="1191" y="12905"/>
                      <a:pt x="1403" y="12540"/>
                    </a:cubicBezTo>
                    <a:cubicBezTo>
                      <a:pt x="1614" y="12194"/>
                      <a:pt x="1863" y="11829"/>
                      <a:pt x="2113" y="11522"/>
                    </a:cubicBezTo>
                    <a:cubicBezTo>
                      <a:pt x="2459" y="11081"/>
                      <a:pt x="2843" y="10677"/>
                      <a:pt x="3227" y="10274"/>
                    </a:cubicBezTo>
                    <a:cubicBezTo>
                      <a:pt x="3630" y="9851"/>
                      <a:pt x="4033" y="9448"/>
                      <a:pt x="4475" y="9064"/>
                    </a:cubicBezTo>
                    <a:cubicBezTo>
                      <a:pt x="4667" y="8891"/>
                      <a:pt x="4859" y="8699"/>
                      <a:pt x="5051" y="8546"/>
                    </a:cubicBezTo>
                    <a:cubicBezTo>
                      <a:pt x="5128" y="8488"/>
                      <a:pt x="5224" y="8469"/>
                      <a:pt x="5282" y="8411"/>
                    </a:cubicBezTo>
                    <a:cubicBezTo>
                      <a:pt x="5378" y="8373"/>
                      <a:pt x="5454" y="8354"/>
                      <a:pt x="5551" y="8296"/>
                    </a:cubicBezTo>
                    <a:lnTo>
                      <a:pt x="5531" y="8296"/>
                    </a:lnTo>
                    <a:cubicBezTo>
                      <a:pt x="5531" y="8296"/>
                      <a:pt x="5551" y="8296"/>
                      <a:pt x="5551" y="8277"/>
                    </a:cubicBezTo>
                    <a:cubicBezTo>
                      <a:pt x="5839" y="8162"/>
                      <a:pt x="6127" y="8066"/>
                      <a:pt x="6415" y="7989"/>
                    </a:cubicBezTo>
                    <a:cubicBezTo>
                      <a:pt x="6722" y="7912"/>
                      <a:pt x="7048" y="7835"/>
                      <a:pt x="7356" y="7816"/>
                    </a:cubicBezTo>
                    <a:lnTo>
                      <a:pt x="7375" y="7816"/>
                    </a:lnTo>
                    <a:cubicBezTo>
                      <a:pt x="7490" y="7797"/>
                      <a:pt x="7586" y="7797"/>
                      <a:pt x="7721" y="7797"/>
                    </a:cubicBezTo>
                    <a:cubicBezTo>
                      <a:pt x="7855" y="7797"/>
                      <a:pt x="7970" y="7777"/>
                      <a:pt x="8124" y="7777"/>
                    </a:cubicBezTo>
                    <a:lnTo>
                      <a:pt x="8930" y="7777"/>
                    </a:lnTo>
                    <a:cubicBezTo>
                      <a:pt x="9199" y="7777"/>
                      <a:pt x="9468" y="7797"/>
                      <a:pt x="9698" y="7816"/>
                    </a:cubicBezTo>
                    <a:cubicBezTo>
                      <a:pt x="9967" y="7835"/>
                      <a:pt x="10236" y="7874"/>
                      <a:pt x="10467" y="7912"/>
                    </a:cubicBezTo>
                    <a:cubicBezTo>
                      <a:pt x="10659" y="7931"/>
                      <a:pt x="10831" y="7970"/>
                      <a:pt x="11024" y="7989"/>
                    </a:cubicBezTo>
                    <a:cubicBezTo>
                      <a:pt x="11196" y="8008"/>
                      <a:pt x="11388" y="8066"/>
                      <a:pt x="11561" y="8085"/>
                    </a:cubicBezTo>
                    <a:lnTo>
                      <a:pt x="12560" y="8296"/>
                    </a:lnTo>
                    <a:cubicBezTo>
                      <a:pt x="12579" y="8296"/>
                      <a:pt x="12637" y="8296"/>
                      <a:pt x="12637" y="8258"/>
                    </a:cubicBezTo>
                    <a:cubicBezTo>
                      <a:pt x="12637" y="8219"/>
                      <a:pt x="12637" y="8181"/>
                      <a:pt x="12579" y="8181"/>
                    </a:cubicBezTo>
                    <a:cubicBezTo>
                      <a:pt x="12291" y="8104"/>
                      <a:pt x="12041" y="8027"/>
                      <a:pt x="11753" y="7970"/>
                    </a:cubicBezTo>
                    <a:cubicBezTo>
                      <a:pt x="11465" y="7893"/>
                      <a:pt x="11177" y="7816"/>
                      <a:pt x="10889" y="7777"/>
                    </a:cubicBezTo>
                    <a:cubicBezTo>
                      <a:pt x="10735" y="7739"/>
                      <a:pt x="10601" y="7701"/>
                      <a:pt x="10447" y="7681"/>
                    </a:cubicBezTo>
                    <a:cubicBezTo>
                      <a:pt x="10313" y="7643"/>
                      <a:pt x="10140" y="7605"/>
                      <a:pt x="9967" y="7585"/>
                    </a:cubicBezTo>
                    <a:lnTo>
                      <a:pt x="9545" y="7509"/>
                    </a:lnTo>
                    <a:cubicBezTo>
                      <a:pt x="9372" y="7489"/>
                      <a:pt x="9218" y="7451"/>
                      <a:pt x="9065" y="7432"/>
                    </a:cubicBezTo>
                    <a:cubicBezTo>
                      <a:pt x="8738" y="7413"/>
                      <a:pt x="8431" y="7393"/>
                      <a:pt x="8143" y="7355"/>
                    </a:cubicBezTo>
                    <a:lnTo>
                      <a:pt x="7682" y="7355"/>
                    </a:lnTo>
                    <a:cubicBezTo>
                      <a:pt x="7528" y="7355"/>
                      <a:pt x="7375" y="7355"/>
                      <a:pt x="7202" y="7393"/>
                    </a:cubicBezTo>
                    <a:cubicBezTo>
                      <a:pt x="6895" y="7413"/>
                      <a:pt x="6607" y="7451"/>
                      <a:pt x="6299" y="7528"/>
                    </a:cubicBezTo>
                    <a:cubicBezTo>
                      <a:pt x="6203" y="7547"/>
                      <a:pt x="6107" y="7585"/>
                      <a:pt x="5992" y="7605"/>
                    </a:cubicBezTo>
                    <a:cubicBezTo>
                      <a:pt x="6299" y="7317"/>
                      <a:pt x="6626" y="7029"/>
                      <a:pt x="6952" y="6740"/>
                    </a:cubicBezTo>
                    <a:cubicBezTo>
                      <a:pt x="7164" y="6548"/>
                      <a:pt x="7356" y="6356"/>
                      <a:pt x="7548" y="6145"/>
                    </a:cubicBezTo>
                    <a:cubicBezTo>
                      <a:pt x="7721" y="6011"/>
                      <a:pt x="7874" y="5915"/>
                      <a:pt x="8047" y="5819"/>
                    </a:cubicBezTo>
                    <a:cubicBezTo>
                      <a:pt x="8297" y="5684"/>
                      <a:pt x="8546" y="5588"/>
                      <a:pt x="8796" y="5473"/>
                    </a:cubicBezTo>
                    <a:lnTo>
                      <a:pt x="8777" y="5473"/>
                    </a:lnTo>
                    <a:cubicBezTo>
                      <a:pt x="8796" y="5473"/>
                      <a:pt x="8815" y="5435"/>
                      <a:pt x="8834" y="5435"/>
                    </a:cubicBezTo>
                    <a:cubicBezTo>
                      <a:pt x="9180" y="5300"/>
                      <a:pt x="9545" y="5204"/>
                      <a:pt x="9891" y="5108"/>
                    </a:cubicBezTo>
                    <a:cubicBezTo>
                      <a:pt x="10063" y="5051"/>
                      <a:pt x="10255" y="5031"/>
                      <a:pt x="10428" y="4993"/>
                    </a:cubicBezTo>
                    <a:cubicBezTo>
                      <a:pt x="10620" y="4955"/>
                      <a:pt x="10793" y="4916"/>
                      <a:pt x="10985" y="4897"/>
                    </a:cubicBezTo>
                    <a:cubicBezTo>
                      <a:pt x="11288" y="4854"/>
                      <a:pt x="11579" y="4832"/>
                      <a:pt x="11876" y="4832"/>
                    </a:cubicBezTo>
                    <a:cubicBezTo>
                      <a:pt x="11975" y="4832"/>
                      <a:pt x="12075" y="4835"/>
                      <a:pt x="12176" y="4839"/>
                    </a:cubicBezTo>
                    <a:cubicBezTo>
                      <a:pt x="12368" y="4839"/>
                      <a:pt x="12560" y="4839"/>
                      <a:pt x="12771" y="4859"/>
                    </a:cubicBezTo>
                    <a:cubicBezTo>
                      <a:pt x="12963" y="4897"/>
                      <a:pt x="13194" y="4916"/>
                      <a:pt x="13386" y="4935"/>
                    </a:cubicBezTo>
                    <a:cubicBezTo>
                      <a:pt x="13482" y="4955"/>
                      <a:pt x="13597" y="4955"/>
                      <a:pt x="13693" y="4993"/>
                    </a:cubicBezTo>
                    <a:cubicBezTo>
                      <a:pt x="13710" y="4993"/>
                      <a:pt x="13757" y="4993"/>
                      <a:pt x="13767" y="4953"/>
                    </a:cubicBezTo>
                    <a:lnTo>
                      <a:pt x="13767" y="4953"/>
                    </a:lnTo>
                    <a:cubicBezTo>
                      <a:pt x="13269" y="4867"/>
                      <a:pt x="12770" y="4800"/>
                      <a:pt x="12272" y="4782"/>
                    </a:cubicBezTo>
                    <a:lnTo>
                      <a:pt x="11408" y="4782"/>
                    </a:lnTo>
                    <a:cubicBezTo>
                      <a:pt x="11120" y="4782"/>
                      <a:pt x="10812" y="4801"/>
                      <a:pt x="10524" y="4839"/>
                    </a:cubicBezTo>
                    <a:cubicBezTo>
                      <a:pt x="10236" y="4878"/>
                      <a:pt x="9948" y="4916"/>
                      <a:pt x="9660" y="4993"/>
                    </a:cubicBezTo>
                    <a:cubicBezTo>
                      <a:pt x="9506" y="5012"/>
                      <a:pt x="9372" y="5070"/>
                      <a:pt x="9257" y="5089"/>
                    </a:cubicBezTo>
                    <a:lnTo>
                      <a:pt x="8815" y="5223"/>
                    </a:lnTo>
                    <a:cubicBezTo>
                      <a:pt x="8700" y="5281"/>
                      <a:pt x="8604" y="5319"/>
                      <a:pt x="8489" y="5377"/>
                    </a:cubicBezTo>
                    <a:cubicBezTo>
                      <a:pt x="8700" y="5127"/>
                      <a:pt x="8911" y="4897"/>
                      <a:pt x="9103" y="4628"/>
                    </a:cubicBezTo>
                    <a:cubicBezTo>
                      <a:pt x="9314" y="4359"/>
                      <a:pt x="9545" y="4071"/>
                      <a:pt x="9756" y="3783"/>
                    </a:cubicBezTo>
                    <a:cubicBezTo>
                      <a:pt x="9775" y="3764"/>
                      <a:pt x="9775" y="3745"/>
                      <a:pt x="9814" y="3745"/>
                    </a:cubicBezTo>
                    <a:cubicBezTo>
                      <a:pt x="9871" y="3649"/>
                      <a:pt x="9948" y="3553"/>
                      <a:pt x="10044" y="3457"/>
                    </a:cubicBezTo>
                    <a:cubicBezTo>
                      <a:pt x="10063" y="3457"/>
                      <a:pt x="10102" y="3437"/>
                      <a:pt x="10121" y="3437"/>
                    </a:cubicBezTo>
                    <a:cubicBezTo>
                      <a:pt x="10255" y="3303"/>
                      <a:pt x="10371" y="3207"/>
                      <a:pt x="10524" y="3092"/>
                    </a:cubicBezTo>
                    <a:lnTo>
                      <a:pt x="10524" y="3092"/>
                    </a:lnTo>
                    <a:lnTo>
                      <a:pt x="10505" y="3111"/>
                    </a:lnTo>
                    <a:cubicBezTo>
                      <a:pt x="10716" y="2957"/>
                      <a:pt x="10928" y="2804"/>
                      <a:pt x="11177" y="2669"/>
                    </a:cubicBezTo>
                    <a:cubicBezTo>
                      <a:pt x="11292" y="2593"/>
                      <a:pt x="11388" y="2535"/>
                      <a:pt x="11504" y="2477"/>
                    </a:cubicBezTo>
                    <a:cubicBezTo>
                      <a:pt x="11619" y="2400"/>
                      <a:pt x="11753" y="2343"/>
                      <a:pt x="11888" y="2304"/>
                    </a:cubicBezTo>
                    <a:cubicBezTo>
                      <a:pt x="12157" y="2189"/>
                      <a:pt x="12445" y="2112"/>
                      <a:pt x="12733" y="2093"/>
                    </a:cubicBezTo>
                    <a:cubicBezTo>
                      <a:pt x="12848" y="2055"/>
                      <a:pt x="12963" y="2055"/>
                      <a:pt x="13098" y="2055"/>
                    </a:cubicBezTo>
                    <a:cubicBezTo>
                      <a:pt x="13117" y="2055"/>
                      <a:pt x="13136" y="2036"/>
                      <a:pt x="13136" y="2016"/>
                    </a:cubicBezTo>
                    <a:cubicBezTo>
                      <a:pt x="13136" y="1997"/>
                      <a:pt x="13117" y="1959"/>
                      <a:pt x="13098" y="1959"/>
                    </a:cubicBezTo>
                    <a:lnTo>
                      <a:pt x="13001" y="1959"/>
                    </a:lnTo>
                    <a:cubicBezTo>
                      <a:pt x="12733" y="1959"/>
                      <a:pt x="12483" y="1997"/>
                      <a:pt x="12253" y="2036"/>
                    </a:cubicBezTo>
                    <a:cubicBezTo>
                      <a:pt x="12099" y="2055"/>
                      <a:pt x="11964" y="2112"/>
                      <a:pt x="11849" y="2132"/>
                    </a:cubicBezTo>
                    <a:cubicBezTo>
                      <a:pt x="11696" y="2170"/>
                      <a:pt x="11561" y="2228"/>
                      <a:pt x="11408" y="2304"/>
                    </a:cubicBezTo>
                    <a:cubicBezTo>
                      <a:pt x="11139" y="2400"/>
                      <a:pt x="10908" y="2535"/>
                      <a:pt x="10659" y="2689"/>
                    </a:cubicBezTo>
                    <a:cubicBezTo>
                      <a:pt x="10697" y="2650"/>
                      <a:pt x="10716" y="2612"/>
                      <a:pt x="10755" y="2593"/>
                    </a:cubicBezTo>
                    <a:cubicBezTo>
                      <a:pt x="11004" y="2304"/>
                      <a:pt x="11216" y="2016"/>
                      <a:pt x="11465" y="1728"/>
                    </a:cubicBezTo>
                    <a:cubicBezTo>
                      <a:pt x="11945" y="1171"/>
                      <a:pt x="12425" y="615"/>
                      <a:pt x="12944" y="115"/>
                    </a:cubicBezTo>
                    <a:cubicBezTo>
                      <a:pt x="13001" y="58"/>
                      <a:pt x="12944" y="0"/>
                      <a:pt x="12905" y="0"/>
                    </a:cubicBezTo>
                    <a:close/>
                  </a:path>
                </a:pathLst>
              </a:custGeom>
              <a:solidFill>
                <a:srgbClr val="FDAD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38" name="Google Shape;1062;p37">
            <a:extLst>
              <a:ext uri="{FF2B5EF4-FFF2-40B4-BE49-F238E27FC236}">
                <a16:creationId xmlns:a16="http://schemas.microsoft.com/office/drawing/2014/main" id="{E93ABE9F-27A5-43BB-B39B-6C5B94725D2E}"/>
              </a:ext>
            </a:extLst>
          </p:cNvPr>
          <p:cNvGrpSpPr/>
          <p:nvPr/>
        </p:nvGrpSpPr>
        <p:grpSpPr>
          <a:xfrm>
            <a:off x="11263744" y="14885"/>
            <a:ext cx="653651" cy="474539"/>
            <a:chOff x="8787625" y="134475"/>
            <a:chExt cx="838586" cy="608799"/>
          </a:xfrm>
        </p:grpSpPr>
        <p:sp>
          <p:nvSpPr>
            <p:cNvPr id="39" name="Google Shape;1063;p37">
              <a:extLst>
                <a:ext uri="{FF2B5EF4-FFF2-40B4-BE49-F238E27FC236}">
                  <a16:creationId xmlns:a16="http://schemas.microsoft.com/office/drawing/2014/main" id="{BF719A4C-3470-42CB-898F-F0BFE0781721}"/>
                </a:ext>
              </a:extLst>
            </p:cNvPr>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064;p37">
              <a:extLst>
                <a:ext uri="{FF2B5EF4-FFF2-40B4-BE49-F238E27FC236}">
                  <a16:creationId xmlns:a16="http://schemas.microsoft.com/office/drawing/2014/main" id="{F3116632-94E9-4F4A-9FD9-5B968C4D6D21}"/>
                </a:ext>
              </a:extLst>
            </p:cNvPr>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239074717"/>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ox(i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3"/>
                                        </p:tgtEl>
                                        <p:attrNameLst>
                                          <p:attrName>style.visibility</p:attrName>
                                        </p:attrNameLst>
                                      </p:cBhvr>
                                      <p:to>
                                        <p:strVal val="visible"/>
                                      </p:to>
                                    </p:set>
                                    <p:anim calcmode="discrete" valueType="clr">
                                      <p:cBhvr override="childStyle">
                                        <p:cTn id="1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3"/>
                                        </p:tgtEl>
                                        <p:attrNameLst>
                                          <p:attrName>fillcolor</p:attrName>
                                        </p:attrNameLst>
                                      </p:cBhvr>
                                      <p:tavLst>
                                        <p:tav tm="0">
                                          <p:val>
                                            <p:clrVal>
                                              <a:schemeClr val="accent2"/>
                                            </p:clrVal>
                                          </p:val>
                                        </p:tav>
                                        <p:tav tm="50000">
                                          <p:val>
                                            <p:clrVal>
                                              <a:schemeClr val="hlink"/>
                                            </p:clrVal>
                                          </p:val>
                                        </p:tav>
                                      </p:tavLst>
                                    </p:anim>
                                    <p:set>
                                      <p:cBhvr>
                                        <p:cTn id="19" dur="80"/>
                                        <p:tgtEl>
                                          <p:spTgt spid="13"/>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40"/>
          <p:cNvSpPr/>
          <p:nvPr/>
        </p:nvSpPr>
        <p:spPr>
          <a:xfrm>
            <a:off x="1448507" y="1412705"/>
            <a:ext cx="9776030" cy="5000625"/>
          </a:xfrm>
          <a:prstGeom prst="roundRect">
            <a:avLst>
              <a:gd name="adj" fmla="val 16667"/>
            </a:avLst>
          </a:prstGeom>
          <a:solidFill>
            <a:schemeClr val="accent6">
              <a:lumMod val="20000"/>
              <a:lumOff val="80000"/>
            </a:schemeClr>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lvl="0" defTabSz="457200">
              <a:spcBef>
                <a:spcPct val="0"/>
              </a:spcBef>
              <a:defRPr/>
            </a:pPr>
            <a:r>
              <a:rPr lang="en-US" altLang="en-US" sz="2800" b="1">
                <a:solidFill>
                  <a:prstClr val="black"/>
                </a:solidFill>
                <a:latin typeface="Times New Roman" panose="02020603050405020304" pitchFamily="18" charset="0"/>
                <a:cs typeface="Times New Roman" panose="02020603050405020304" pitchFamily="18" charset="0"/>
              </a:rPr>
              <a:t> Mỗi người chúng ta đều có một gia đình và được ông bà, cha mẹ, anh chị em yêu thương, quan tâm, chăm sóc. Đó là quyền mà mọi trẻ em được hưởng. Song cũng còn những bạn nhỏ thiệt thòi, sống thiếu tình yêu thương và sự chăm sóc của gia đình. </a:t>
            </a:r>
          </a:p>
          <a:p>
            <a:pPr lvl="0" defTabSz="457200">
              <a:spcBef>
                <a:spcPct val="0"/>
              </a:spcBef>
              <a:defRPr/>
            </a:pPr>
            <a:r>
              <a:rPr lang="en-US" altLang="en-US" sz="2800" b="1">
                <a:solidFill>
                  <a:prstClr val="black"/>
                </a:solidFill>
                <a:latin typeface="Times New Roman" panose="02020603050405020304" pitchFamily="18" charset="0"/>
                <a:cs typeface="Times New Roman" panose="02020603050405020304" pitchFamily="18" charset="0"/>
              </a:rPr>
              <a:t> Vì vậy, chúng ta cần thông cảm, chia sẻ với các bạn. Các bạn đó có quyền được xã hội và mọi người xung quanh cảm thông, hỗ trợ và giúp đỡ. Các bạn ấy cần được nhận làm con nuôi, cần được xã hội quan tâm, giúp đỡ…</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20" name="Google Shape;1220;p40"/>
          <p:cNvGrpSpPr/>
          <p:nvPr/>
        </p:nvGrpSpPr>
        <p:grpSpPr>
          <a:xfrm>
            <a:off x="10829550" y="4839792"/>
            <a:ext cx="1078405" cy="1053176"/>
            <a:chOff x="602654" y="1042146"/>
            <a:chExt cx="808804" cy="789882"/>
          </a:xfrm>
        </p:grpSpPr>
        <p:sp>
          <p:nvSpPr>
            <p:cNvPr id="1221" name="Google Shape;1221;p40"/>
            <p:cNvSpPr/>
            <p:nvPr/>
          </p:nvSpPr>
          <p:spPr>
            <a:xfrm>
              <a:off x="602654" y="1042146"/>
              <a:ext cx="808804" cy="789882"/>
            </a:xfrm>
            <a:custGeom>
              <a:avLst/>
              <a:gdLst/>
              <a:ahLst/>
              <a:cxnLst/>
              <a:rect l="l" t="t" r="r" b="b"/>
              <a:pathLst>
                <a:path w="17226" h="16823" extrusionOk="0">
                  <a:moveTo>
                    <a:pt x="14441" y="0"/>
                  </a:moveTo>
                  <a:cubicBezTo>
                    <a:pt x="14326" y="0"/>
                    <a:pt x="14192" y="39"/>
                    <a:pt x="14076" y="77"/>
                  </a:cubicBezTo>
                  <a:cubicBezTo>
                    <a:pt x="13903" y="154"/>
                    <a:pt x="13692" y="250"/>
                    <a:pt x="13462" y="327"/>
                  </a:cubicBezTo>
                  <a:cubicBezTo>
                    <a:pt x="13289" y="385"/>
                    <a:pt x="13116" y="442"/>
                    <a:pt x="12905" y="481"/>
                  </a:cubicBezTo>
                  <a:cubicBezTo>
                    <a:pt x="12886" y="481"/>
                    <a:pt x="12847" y="519"/>
                    <a:pt x="12828" y="519"/>
                  </a:cubicBezTo>
                  <a:cubicBezTo>
                    <a:pt x="12348" y="615"/>
                    <a:pt x="11830" y="653"/>
                    <a:pt x="11177" y="653"/>
                  </a:cubicBezTo>
                  <a:lnTo>
                    <a:pt x="11061" y="653"/>
                  </a:lnTo>
                  <a:cubicBezTo>
                    <a:pt x="10754" y="653"/>
                    <a:pt x="10466" y="653"/>
                    <a:pt x="10140" y="634"/>
                  </a:cubicBezTo>
                  <a:lnTo>
                    <a:pt x="10120" y="634"/>
                  </a:lnTo>
                  <a:cubicBezTo>
                    <a:pt x="9852" y="634"/>
                    <a:pt x="9583" y="615"/>
                    <a:pt x="9314" y="615"/>
                  </a:cubicBezTo>
                  <a:lnTo>
                    <a:pt x="9179" y="615"/>
                  </a:lnTo>
                  <a:cubicBezTo>
                    <a:pt x="8450" y="615"/>
                    <a:pt x="7835" y="653"/>
                    <a:pt x="7317" y="749"/>
                  </a:cubicBezTo>
                  <a:cubicBezTo>
                    <a:pt x="6952" y="826"/>
                    <a:pt x="6587" y="922"/>
                    <a:pt x="6260" y="1018"/>
                  </a:cubicBezTo>
                  <a:cubicBezTo>
                    <a:pt x="5915" y="1134"/>
                    <a:pt x="5588" y="1306"/>
                    <a:pt x="5223" y="1498"/>
                  </a:cubicBezTo>
                  <a:cubicBezTo>
                    <a:pt x="4955" y="1652"/>
                    <a:pt x="4705" y="1825"/>
                    <a:pt x="4359" y="2094"/>
                  </a:cubicBezTo>
                  <a:cubicBezTo>
                    <a:pt x="4148" y="2286"/>
                    <a:pt x="3898" y="2478"/>
                    <a:pt x="3687" y="2689"/>
                  </a:cubicBezTo>
                  <a:cubicBezTo>
                    <a:pt x="3303" y="3092"/>
                    <a:pt x="2919" y="3515"/>
                    <a:pt x="2593" y="4052"/>
                  </a:cubicBezTo>
                  <a:cubicBezTo>
                    <a:pt x="1959" y="4955"/>
                    <a:pt x="1460" y="5992"/>
                    <a:pt x="1095" y="7144"/>
                  </a:cubicBezTo>
                  <a:cubicBezTo>
                    <a:pt x="787" y="8200"/>
                    <a:pt x="576" y="9333"/>
                    <a:pt x="499" y="10505"/>
                  </a:cubicBezTo>
                  <a:cubicBezTo>
                    <a:pt x="423" y="11580"/>
                    <a:pt x="480" y="12694"/>
                    <a:pt x="615" y="13827"/>
                  </a:cubicBezTo>
                  <a:lnTo>
                    <a:pt x="634" y="14000"/>
                  </a:lnTo>
                  <a:lnTo>
                    <a:pt x="634" y="14134"/>
                  </a:lnTo>
                  <a:cubicBezTo>
                    <a:pt x="423" y="14576"/>
                    <a:pt x="250" y="15037"/>
                    <a:pt x="135" y="15479"/>
                  </a:cubicBezTo>
                  <a:cubicBezTo>
                    <a:pt x="0" y="16016"/>
                    <a:pt x="327" y="16592"/>
                    <a:pt x="883" y="16765"/>
                  </a:cubicBezTo>
                  <a:cubicBezTo>
                    <a:pt x="979" y="16784"/>
                    <a:pt x="1076" y="16823"/>
                    <a:pt x="1152" y="16823"/>
                  </a:cubicBezTo>
                  <a:cubicBezTo>
                    <a:pt x="1344" y="16823"/>
                    <a:pt x="1498" y="16765"/>
                    <a:pt x="1652" y="16688"/>
                  </a:cubicBezTo>
                  <a:cubicBezTo>
                    <a:pt x="1978" y="16496"/>
                    <a:pt x="2113" y="16208"/>
                    <a:pt x="2132" y="16112"/>
                  </a:cubicBezTo>
                  <a:cubicBezTo>
                    <a:pt x="2170" y="16016"/>
                    <a:pt x="2209" y="15920"/>
                    <a:pt x="2247" y="15824"/>
                  </a:cubicBezTo>
                  <a:cubicBezTo>
                    <a:pt x="2266" y="15767"/>
                    <a:pt x="2324" y="15651"/>
                    <a:pt x="2362" y="15575"/>
                  </a:cubicBezTo>
                  <a:cubicBezTo>
                    <a:pt x="3207" y="15882"/>
                    <a:pt x="4129" y="16112"/>
                    <a:pt x="5108" y="16228"/>
                  </a:cubicBezTo>
                  <a:cubicBezTo>
                    <a:pt x="5704" y="16304"/>
                    <a:pt x="6376" y="16362"/>
                    <a:pt x="7048" y="16362"/>
                  </a:cubicBezTo>
                  <a:lnTo>
                    <a:pt x="7163" y="16362"/>
                  </a:lnTo>
                  <a:cubicBezTo>
                    <a:pt x="7835" y="16362"/>
                    <a:pt x="8507" y="16304"/>
                    <a:pt x="9179" y="16208"/>
                  </a:cubicBezTo>
                  <a:cubicBezTo>
                    <a:pt x="9890" y="16112"/>
                    <a:pt x="10504" y="15978"/>
                    <a:pt x="11061" y="15824"/>
                  </a:cubicBezTo>
                  <a:cubicBezTo>
                    <a:pt x="11618" y="15651"/>
                    <a:pt x="12156" y="15440"/>
                    <a:pt x="12694" y="15171"/>
                  </a:cubicBezTo>
                  <a:cubicBezTo>
                    <a:pt x="13788" y="14634"/>
                    <a:pt x="14729" y="13885"/>
                    <a:pt x="15497" y="13021"/>
                  </a:cubicBezTo>
                  <a:cubicBezTo>
                    <a:pt x="15881" y="12579"/>
                    <a:pt x="16227" y="12080"/>
                    <a:pt x="16477" y="11561"/>
                  </a:cubicBezTo>
                  <a:cubicBezTo>
                    <a:pt x="16746" y="11023"/>
                    <a:pt x="16957" y="10466"/>
                    <a:pt x="17091" y="9890"/>
                  </a:cubicBezTo>
                  <a:cubicBezTo>
                    <a:pt x="17207" y="9372"/>
                    <a:pt x="17226" y="8777"/>
                    <a:pt x="17187" y="8124"/>
                  </a:cubicBezTo>
                  <a:cubicBezTo>
                    <a:pt x="17130" y="7509"/>
                    <a:pt x="16995" y="6895"/>
                    <a:pt x="16765" y="6318"/>
                  </a:cubicBezTo>
                  <a:cubicBezTo>
                    <a:pt x="16630" y="5915"/>
                    <a:pt x="16419" y="5512"/>
                    <a:pt x="16131" y="5013"/>
                  </a:cubicBezTo>
                  <a:cubicBezTo>
                    <a:pt x="16054" y="4859"/>
                    <a:pt x="15977" y="4744"/>
                    <a:pt x="15881" y="4590"/>
                  </a:cubicBezTo>
                  <a:cubicBezTo>
                    <a:pt x="15766" y="4379"/>
                    <a:pt x="15613" y="4168"/>
                    <a:pt x="15497" y="3956"/>
                  </a:cubicBezTo>
                  <a:cubicBezTo>
                    <a:pt x="15305" y="3572"/>
                    <a:pt x="15171" y="3246"/>
                    <a:pt x="15094" y="2939"/>
                  </a:cubicBezTo>
                  <a:lnTo>
                    <a:pt x="15094" y="2881"/>
                  </a:lnTo>
                  <a:cubicBezTo>
                    <a:pt x="15056" y="2689"/>
                    <a:pt x="15037" y="2535"/>
                    <a:pt x="15037" y="2343"/>
                  </a:cubicBezTo>
                  <a:cubicBezTo>
                    <a:pt x="15037" y="2094"/>
                    <a:pt x="15094" y="1863"/>
                    <a:pt x="15152" y="1614"/>
                  </a:cubicBezTo>
                  <a:cubicBezTo>
                    <a:pt x="15152" y="1594"/>
                    <a:pt x="15190" y="1556"/>
                    <a:pt x="15190" y="1518"/>
                  </a:cubicBezTo>
                  <a:lnTo>
                    <a:pt x="15209" y="1498"/>
                  </a:lnTo>
                  <a:cubicBezTo>
                    <a:pt x="15229" y="1441"/>
                    <a:pt x="15267" y="1422"/>
                    <a:pt x="15286" y="1383"/>
                  </a:cubicBezTo>
                  <a:lnTo>
                    <a:pt x="15305" y="1345"/>
                  </a:lnTo>
                  <a:cubicBezTo>
                    <a:pt x="15421" y="1037"/>
                    <a:pt x="15401" y="692"/>
                    <a:pt x="15209" y="423"/>
                  </a:cubicBezTo>
                  <a:cubicBezTo>
                    <a:pt x="15037" y="173"/>
                    <a:pt x="14729" y="0"/>
                    <a:pt x="14441" y="0"/>
                  </a:cubicBezTo>
                  <a:close/>
                </a:path>
              </a:pathLst>
            </a:custGeom>
            <a:solidFill>
              <a:srgbClr val="FEFEFE"/>
            </a:solidFill>
            <a:ln>
              <a:noFill/>
            </a:ln>
            <a:effectLst>
              <a:outerShdw dist="1905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22" name="Google Shape;1222;p40"/>
            <p:cNvGrpSpPr/>
            <p:nvPr/>
          </p:nvGrpSpPr>
          <p:grpSpPr>
            <a:xfrm>
              <a:off x="627075" y="1075647"/>
              <a:ext cx="743640" cy="725033"/>
              <a:chOff x="627075" y="1083788"/>
              <a:chExt cx="743640" cy="725033"/>
            </a:xfrm>
          </p:grpSpPr>
          <p:sp>
            <p:nvSpPr>
              <p:cNvPr id="1223" name="Google Shape;1223;p40"/>
              <p:cNvSpPr/>
              <p:nvPr/>
            </p:nvSpPr>
            <p:spPr>
              <a:xfrm>
                <a:off x="647002" y="1083788"/>
                <a:ext cx="723713" cy="702985"/>
              </a:xfrm>
              <a:custGeom>
                <a:avLst/>
                <a:gdLst/>
                <a:ahLst/>
                <a:cxnLst/>
                <a:rect l="l" t="t" r="r" b="b"/>
                <a:pathLst>
                  <a:path w="15363" h="14923" extrusionOk="0">
                    <a:moveTo>
                      <a:pt x="13308" y="1"/>
                    </a:moveTo>
                    <a:cubicBezTo>
                      <a:pt x="13289" y="1"/>
                      <a:pt x="13270" y="1"/>
                      <a:pt x="13251" y="20"/>
                    </a:cubicBezTo>
                    <a:cubicBezTo>
                      <a:pt x="13059" y="97"/>
                      <a:pt x="12828" y="193"/>
                      <a:pt x="12598" y="289"/>
                    </a:cubicBezTo>
                    <a:cubicBezTo>
                      <a:pt x="12406" y="366"/>
                      <a:pt x="12194" y="423"/>
                      <a:pt x="11964" y="481"/>
                    </a:cubicBezTo>
                    <a:lnTo>
                      <a:pt x="11926" y="481"/>
                    </a:lnTo>
                    <a:cubicBezTo>
                      <a:pt x="11369" y="596"/>
                      <a:pt x="10793" y="654"/>
                      <a:pt x="10082" y="654"/>
                    </a:cubicBezTo>
                    <a:lnTo>
                      <a:pt x="9928" y="654"/>
                    </a:lnTo>
                    <a:cubicBezTo>
                      <a:pt x="9621" y="654"/>
                      <a:pt x="9314" y="654"/>
                      <a:pt x="8987" y="615"/>
                    </a:cubicBezTo>
                    <a:cubicBezTo>
                      <a:pt x="8738" y="615"/>
                      <a:pt x="8450" y="596"/>
                      <a:pt x="8181" y="596"/>
                    </a:cubicBezTo>
                    <a:lnTo>
                      <a:pt x="8066" y="596"/>
                    </a:lnTo>
                    <a:cubicBezTo>
                      <a:pt x="7355" y="596"/>
                      <a:pt x="6817" y="654"/>
                      <a:pt x="6299" y="750"/>
                    </a:cubicBezTo>
                    <a:cubicBezTo>
                      <a:pt x="5972" y="788"/>
                      <a:pt x="5665" y="884"/>
                      <a:pt x="5377" y="980"/>
                    </a:cubicBezTo>
                    <a:cubicBezTo>
                      <a:pt x="5089" y="1076"/>
                      <a:pt x="4763" y="1230"/>
                      <a:pt x="4455" y="1422"/>
                    </a:cubicBezTo>
                    <a:cubicBezTo>
                      <a:pt x="4225" y="1556"/>
                      <a:pt x="3975" y="1729"/>
                      <a:pt x="3687" y="1960"/>
                    </a:cubicBezTo>
                    <a:cubicBezTo>
                      <a:pt x="3476" y="2132"/>
                      <a:pt x="3284" y="2324"/>
                      <a:pt x="3073" y="2516"/>
                    </a:cubicBezTo>
                    <a:cubicBezTo>
                      <a:pt x="2708" y="2881"/>
                      <a:pt x="2362" y="3285"/>
                      <a:pt x="2036" y="3746"/>
                    </a:cubicBezTo>
                    <a:cubicBezTo>
                      <a:pt x="1460" y="4590"/>
                      <a:pt x="980" y="5570"/>
                      <a:pt x="653" y="6645"/>
                    </a:cubicBezTo>
                    <a:cubicBezTo>
                      <a:pt x="327" y="7663"/>
                      <a:pt x="135" y="8719"/>
                      <a:pt x="77" y="9833"/>
                    </a:cubicBezTo>
                    <a:cubicBezTo>
                      <a:pt x="0" y="10870"/>
                      <a:pt x="39" y="11926"/>
                      <a:pt x="192" y="13021"/>
                    </a:cubicBezTo>
                    <a:cubicBezTo>
                      <a:pt x="211" y="13117"/>
                      <a:pt x="211" y="13213"/>
                      <a:pt x="231" y="13309"/>
                    </a:cubicBezTo>
                    <a:cubicBezTo>
                      <a:pt x="211" y="13386"/>
                      <a:pt x="211" y="13463"/>
                      <a:pt x="231" y="13501"/>
                    </a:cubicBezTo>
                    <a:cubicBezTo>
                      <a:pt x="269" y="13578"/>
                      <a:pt x="307" y="13635"/>
                      <a:pt x="384" y="13674"/>
                    </a:cubicBezTo>
                    <a:cubicBezTo>
                      <a:pt x="1460" y="14250"/>
                      <a:pt x="2689" y="14634"/>
                      <a:pt x="4052" y="14807"/>
                    </a:cubicBezTo>
                    <a:cubicBezTo>
                      <a:pt x="4628" y="14884"/>
                      <a:pt x="5262" y="14922"/>
                      <a:pt x="5896" y="14922"/>
                    </a:cubicBezTo>
                    <a:lnTo>
                      <a:pt x="6030" y="14922"/>
                    </a:lnTo>
                    <a:cubicBezTo>
                      <a:pt x="6645" y="14922"/>
                      <a:pt x="7298" y="14884"/>
                      <a:pt x="7950" y="14788"/>
                    </a:cubicBezTo>
                    <a:cubicBezTo>
                      <a:pt x="8623" y="14692"/>
                      <a:pt x="9199" y="14576"/>
                      <a:pt x="9717" y="14404"/>
                    </a:cubicBezTo>
                    <a:cubicBezTo>
                      <a:pt x="10216" y="14250"/>
                      <a:pt x="10735" y="14039"/>
                      <a:pt x="11215" y="13789"/>
                    </a:cubicBezTo>
                    <a:cubicBezTo>
                      <a:pt x="12233" y="13271"/>
                      <a:pt x="13097" y="12598"/>
                      <a:pt x="13808" y="11811"/>
                    </a:cubicBezTo>
                    <a:cubicBezTo>
                      <a:pt x="14134" y="11427"/>
                      <a:pt x="14441" y="10966"/>
                      <a:pt x="14691" y="10486"/>
                    </a:cubicBezTo>
                    <a:cubicBezTo>
                      <a:pt x="14921" y="10025"/>
                      <a:pt x="15113" y="9526"/>
                      <a:pt x="15209" y="8988"/>
                    </a:cubicBezTo>
                    <a:cubicBezTo>
                      <a:pt x="15344" y="8489"/>
                      <a:pt x="15363" y="7951"/>
                      <a:pt x="15305" y="7394"/>
                    </a:cubicBezTo>
                    <a:cubicBezTo>
                      <a:pt x="15267" y="6837"/>
                      <a:pt x="15152" y="6280"/>
                      <a:pt x="14960" y="5781"/>
                    </a:cubicBezTo>
                    <a:cubicBezTo>
                      <a:pt x="14806" y="5416"/>
                      <a:pt x="14633" y="5032"/>
                      <a:pt x="14345" y="4571"/>
                    </a:cubicBezTo>
                    <a:cubicBezTo>
                      <a:pt x="14288" y="4456"/>
                      <a:pt x="14211" y="4322"/>
                      <a:pt x="14134" y="4187"/>
                    </a:cubicBezTo>
                    <a:cubicBezTo>
                      <a:pt x="14000" y="3957"/>
                      <a:pt x="13865" y="3746"/>
                      <a:pt x="13731" y="3496"/>
                    </a:cubicBezTo>
                    <a:cubicBezTo>
                      <a:pt x="13481" y="3073"/>
                      <a:pt x="13347" y="2689"/>
                      <a:pt x="13270" y="2324"/>
                    </a:cubicBezTo>
                    <a:lnTo>
                      <a:pt x="13270" y="2344"/>
                    </a:lnTo>
                    <a:cubicBezTo>
                      <a:pt x="13231" y="2075"/>
                      <a:pt x="13193" y="1825"/>
                      <a:pt x="13193" y="1556"/>
                    </a:cubicBezTo>
                    <a:cubicBezTo>
                      <a:pt x="13231" y="1249"/>
                      <a:pt x="13270" y="923"/>
                      <a:pt x="13347" y="654"/>
                    </a:cubicBezTo>
                    <a:cubicBezTo>
                      <a:pt x="13366" y="596"/>
                      <a:pt x="13366" y="558"/>
                      <a:pt x="13385" y="500"/>
                    </a:cubicBezTo>
                    <a:cubicBezTo>
                      <a:pt x="13423" y="481"/>
                      <a:pt x="13423" y="423"/>
                      <a:pt x="13443" y="404"/>
                    </a:cubicBezTo>
                    <a:cubicBezTo>
                      <a:pt x="13462" y="385"/>
                      <a:pt x="13462" y="346"/>
                      <a:pt x="13481" y="327"/>
                    </a:cubicBezTo>
                    <a:lnTo>
                      <a:pt x="13519" y="308"/>
                    </a:lnTo>
                    <a:cubicBezTo>
                      <a:pt x="13539" y="231"/>
                      <a:pt x="13539" y="135"/>
                      <a:pt x="13481" y="97"/>
                    </a:cubicBezTo>
                    <a:cubicBezTo>
                      <a:pt x="13462" y="20"/>
                      <a:pt x="13385" y="1"/>
                      <a:pt x="13308" y="1"/>
                    </a:cubicBezTo>
                    <a:close/>
                  </a:path>
                </a:pathLst>
              </a:custGeom>
              <a:solidFill>
                <a:srgbClr val="FEC5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40"/>
              <p:cNvSpPr/>
              <p:nvPr/>
            </p:nvSpPr>
            <p:spPr>
              <a:xfrm>
                <a:off x="627075" y="1138104"/>
                <a:ext cx="654936" cy="670717"/>
              </a:xfrm>
              <a:custGeom>
                <a:avLst/>
                <a:gdLst/>
                <a:ahLst/>
                <a:cxnLst/>
                <a:rect l="l" t="t" r="r" b="b"/>
                <a:pathLst>
                  <a:path w="13903" h="14238" extrusionOk="0">
                    <a:moveTo>
                      <a:pt x="13770" y="4935"/>
                    </a:moveTo>
                    <a:cubicBezTo>
                      <a:pt x="13770" y="4942"/>
                      <a:pt x="13769" y="4948"/>
                      <a:pt x="13767" y="4953"/>
                    </a:cubicBezTo>
                    <a:lnTo>
                      <a:pt x="13767" y="4953"/>
                    </a:lnTo>
                    <a:cubicBezTo>
                      <a:pt x="13807" y="4960"/>
                      <a:pt x="13846" y="4967"/>
                      <a:pt x="13885" y="4974"/>
                    </a:cubicBezTo>
                    <a:cubicBezTo>
                      <a:pt x="13888" y="4974"/>
                      <a:pt x="13891" y="4974"/>
                      <a:pt x="13894" y="4975"/>
                    </a:cubicBezTo>
                    <a:lnTo>
                      <a:pt x="13894" y="4975"/>
                    </a:lnTo>
                    <a:cubicBezTo>
                      <a:pt x="13879" y="4971"/>
                      <a:pt x="13844" y="4960"/>
                      <a:pt x="13770" y="4935"/>
                    </a:cubicBezTo>
                    <a:close/>
                    <a:moveTo>
                      <a:pt x="13894" y="4975"/>
                    </a:moveTo>
                    <a:cubicBezTo>
                      <a:pt x="13899" y="4976"/>
                      <a:pt x="13902" y="4977"/>
                      <a:pt x="13902" y="4977"/>
                    </a:cubicBezTo>
                    <a:cubicBezTo>
                      <a:pt x="13903" y="4977"/>
                      <a:pt x="13899" y="4976"/>
                      <a:pt x="13894" y="4975"/>
                    </a:cubicBezTo>
                    <a:close/>
                    <a:moveTo>
                      <a:pt x="12905" y="0"/>
                    </a:moveTo>
                    <a:cubicBezTo>
                      <a:pt x="12867" y="0"/>
                      <a:pt x="12867" y="0"/>
                      <a:pt x="12848" y="19"/>
                    </a:cubicBezTo>
                    <a:cubicBezTo>
                      <a:pt x="12349" y="499"/>
                      <a:pt x="11888" y="979"/>
                      <a:pt x="11427" y="1479"/>
                    </a:cubicBezTo>
                    <a:cubicBezTo>
                      <a:pt x="11139" y="1824"/>
                      <a:pt x="10831" y="2132"/>
                      <a:pt x="10543" y="2477"/>
                    </a:cubicBezTo>
                    <a:cubicBezTo>
                      <a:pt x="10601" y="2304"/>
                      <a:pt x="10659" y="2112"/>
                      <a:pt x="10697" y="1920"/>
                    </a:cubicBezTo>
                    <a:cubicBezTo>
                      <a:pt x="10793" y="1421"/>
                      <a:pt x="10793" y="864"/>
                      <a:pt x="10620" y="365"/>
                    </a:cubicBezTo>
                    <a:cubicBezTo>
                      <a:pt x="10620" y="326"/>
                      <a:pt x="10601" y="307"/>
                      <a:pt x="10563" y="307"/>
                    </a:cubicBezTo>
                    <a:lnTo>
                      <a:pt x="10543" y="307"/>
                    </a:lnTo>
                    <a:cubicBezTo>
                      <a:pt x="10524" y="307"/>
                      <a:pt x="10505" y="365"/>
                      <a:pt x="10505" y="384"/>
                    </a:cubicBezTo>
                    <a:cubicBezTo>
                      <a:pt x="10543" y="499"/>
                      <a:pt x="10563" y="615"/>
                      <a:pt x="10601" y="730"/>
                    </a:cubicBezTo>
                    <a:cubicBezTo>
                      <a:pt x="10620" y="826"/>
                      <a:pt x="10620" y="960"/>
                      <a:pt x="10620" y="1056"/>
                    </a:cubicBezTo>
                    <a:cubicBezTo>
                      <a:pt x="10620" y="1171"/>
                      <a:pt x="10620" y="1287"/>
                      <a:pt x="10601" y="1402"/>
                    </a:cubicBezTo>
                    <a:cubicBezTo>
                      <a:pt x="10563" y="1536"/>
                      <a:pt x="10563" y="1671"/>
                      <a:pt x="10524" y="1786"/>
                    </a:cubicBezTo>
                    <a:cubicBezTo>
                      <a:pt x="10505" y="1940"/>
                      <a:pt x="10447" y="2074"/>
                      <a:pt x="10409" y="2208"/>
                    </a:cubicBezTo>
                    <a:cubicBezTo>
                      <a:pt x="10275" y="2516"/>
                      <a:pt x="10140" y="2804"/>
                      <a:pt x="9967" y="3092"/>
                    </a:cubicBezTo>
                    <a:cubicBezTo>
                      <a:pt x="9564" y="3572"/>
                      <a:pt x="9122" y="4052"/>
                      <a:pt x="8700" y="4513"/>
                    </a:cubicBezTo>
                    <a:cubicBezTo>
                      <a:pt x="8450" y="4743"/>
                      <a:pt x="8220" y="5012"/>
                      <a:pt x="7970" y="5223"/>
                    </a:cubicBezTo>
                    <a:lnTo>
                      <a:pt x="7913" y="5300"/>
                    </a:lnTo>
                    <a:cubicBezTo>
                      <a:pt x="7932" y="5204"/>
                      <a:pt x="7970" y="5089"/>
                      <a:pt x="8009" y="4993"/>
                    </a:cubicBezTo>
                    <a:cubicBezTo>
                      <a:pt x="8047" y="4743"/>
                      <a:pt x="8105" y="4513"/>
                      <a:pt x="8105" y="4263"/>
                    </a:cubicBezTo>
                    <a:cubicBezTo>
                      <a:pt x="8124" y="3994"/>
                      <a:pt x="8124" y="3764"/>
                      <a:pt x="8124" y="3495"/>
                    </a:cubicBezTo>
                    <a:cubicBezTo>
                      <a:pt x="8124" y="3265"/>
                      <a:pt x="8066" y="3015"/>
                      <a:pt x="8047" y="2785"/>
                    </a:cubicBezTo>
                    <a:cubicBezTo>
                      <a:pt x="8009" y="2535"/>
                      <a:pt x="7951" y="2266"/>
                      <a:pt x="7913" y="2036"/>
                    </a:cubicBezTo>
                    <a:cubicBezTo>
                      <a:pt x="7817" y="1556"/>
                      <a:pt x="7644" y="1075"/>
                      <a:pt x="7471" y="615"/>
                    </a:cubicBezTo>
                    <a:cubicBezTo>
                      <a:pt x="7471" y="595"/>
                      <a:pt x="7452" y="576"/>
                      <a:pt x="7432" y="576"/>
                    </a:cubicBezTo>
                    <a:lnTo>
                      <a:pt x="7394" y="576"/>
                    </a:lnTo>
                    <a:cubicBezTo>
                      <a:pt x="7375" y="576"/>
                      <a:pt x="7356" y="615"/>
                      <a:pt x="7356" y="634"/>
                    </a:cubicBezTo>
                    <a:cubicBezTo>
                      <a:pt x="7548" y="1171"/>
                      <a:pt x="7682" y="1728"/>
                      <a:pt x="7778" y="2266"/>
                    </a:cubicBezTo>
                    <a:cubicBezTo>
                      <a:pt x="7874" y="2842"/>
                      <a:pt x="7913" y="3418"/>
                      <a:pt x="7855" y="3994"/>
                    </a:cubicBezTo>
                    <a:cubicBezTo>
                      <a:pt x="7817" y="4417"/>
                      <a:pt x="7721" y="4820"/>
                      <a:pt x="7567" y="5204"/>
                    </a:cubicBezTo>
                    <a:cubicBezTo>
                      <a:pt x="7471" y="5435"/>
                      <a:pt x="7375" y="5665"/>
                      <a:pt x="7260" y="5876"/>
                    </a:cubicBezTo>
                    <a:lnTo>
                      <a:pt x="7202" y="5915"/>
                    </a:lnTo>
                    <a:cubicBezTo>
                      <a:pt x="6991" y="6107"/>
                      <a:pt x="6780" y="6299"/>
                      <a:pt x="6568" y="6472"/>
                    </a:cubicBezTo>
                    <a:cubicBezTo>
                      <a:pt x="6338" y="6644"/>
                      <a:pt x="6127" y="6837"/>
                      <a:pt x="5915" y="7009"/>
                    </a:cubicBezTo>
                    <a:cubicBezTo>
                      <a:pt x="5819" y="7067"/>
                      <a:pt x="5723" y="7163"/>
                      <a:pt x="5627" y="7240"/>
                    </a:cubicBezTo>
                    <a:cubicBezTo>
                      <a:pt x="5666" y="7067"/>
                      <a:pt x="5723" y="6875"/>
                      <a:pt x="5743" y="6721"/>
                    </a:cubicBezTo>
                    <a:cubicBezTo>
                      <a:pt x="5839" y="6241"/>
                      <a:pt x="5858" y="5723"/>
                      <a:pt x="5896" y="5243"/>
                    </a:cubicBezTo>
                    <a:cubicBezTo>
                      <a:pt x="5896" y="4993"/>
                      <a:pt x="5896" y="4743"/>
                      <a:pt x="5858" y="4474"/>
                    </a:cubicBezTo>
                    <a:lnTo>
                      <a:pt x="5800" y="3764"/>
                    </a:lnTo>
                    <a:cubicBezTo>
                      <a:pt x="5723" y="3322"/>
                      <a:pt x="5608" y="2900"/>
                      <a:pt x="5416" y="2496"/>
                    </a:cubicBezTo>
                    <a:cubicBezTo>
                      <a:pt x="5320" y="2304"/>
                      <a:pt x="5186" y="2132"/>
                      <a:pt x="5070" y="1959"/>
                    </a:cubicBezTo>
                    <a:cubicBezTo>
                      <a:pt x="5070" y="1959"/>
                      <a:pt x="5051" y="1940"/>
                      <a:pt x="5032" y="1940"/>
                    </a:cubicBezTo>
                    <a:cubicBezTo>
                      <a:pt x="4994" y="1940"/>
                      <a:pt x="4994" y="1940"/>
                      <a:pt x="4974" y="1959"/>
                    </a:cubicBezTo>
                    <a:cubicBezTo>
                      <a:pt x="4955" y="1978"/>
                      <a:pt x="4955" y="2016"/>
                      <a:pt x="4974" y="2036"/>
                    </a:cubicBezTo>
                    <a:cubicBezTo>
                      <a:pt x="4994" y="2055"/>
                      <a:pt x="4994" y="2074"/>
                      <a:pt x="5032" y="2112"/>
                    </a:cubicBezTo>
                    <a:cubicBezTo>
                      <a:pt x="5147" y="2247"/>
                      <a:pt x="5224" y="2400"/>
                      <a:pt x="5282" y="2554"/>
                    </a:cubicBezTo>
                    <a:cubicBezTo>
                      <a:pt x="5435" y="2881"/>
                      <a:pt x="5512" y="3188"/>
                      <a:pt x="5551" y="3514"/>
                    </a:cubicBezTo>
                    <a:cubicBezTo>
                      <a:pt x="5608" y="3802"/>
                      <a:pt x="5627" y="4129"/>
                      <a:pt x="5627" y="4417"/>
                    </a:cubicBezTo>
                    <a:cubicBezTo>
                      <a:pt x="5627" y="4724"/>
                      <a:pt x="5627" y="5031"/>
                      <a:pt x="5608" y="5339"/>
                    </a:cubicBezTo>
                    <a:cubicBezTo>
                      <a:pt x="5570" y="5684"/>
                      <a:pt x="5531" y="6049"/>
                      <a:pt x="5454" y="6376"/>
                    </a:cubicBezTo>
                    <a:cubicBezTo>
                      <a:pt x="5378" y="6683"/>
                      <a:pt x="5320" y="6971"/>
                      <a:pt x="5186" y="7297"/>
                    </a:cubicBezTo>
                    <a:cubicBezTo>
                      <a:pt x="5147" y="7432"/>
                      <a:pt x="5090" y="7585"/>
                      <a:pt x="5032" y="7720"/>
                    </a:cubicBezTo>
                    <a:cubicBezTo>
                      <a:pt x="4878" y="7835"/>
                      <a:pt x="4744" y="7970"/>
                      <a:pt x="4571" y="8085"/>
                    </a:cubicBezTo>
                    <a:cubicBezTo>
                      <a:pt x="4110" y="8450"/>
                      <a:pt x="3688" y="8834"/>
                      <a:pt x="3246" y="9218"/>
                    </a:cubicBezTo>
                    <a:cubicBezTo>
                      <a:pt x="2824" y="9602"/>
                      <a:pt x="2401" y="10005"/>
                      <a:pt x="2017" y="10428"/>
                    </a:cubicBezTo>
                    <a:cubicBezTo>
                      <a:pt x="1153" y="11426"/>
                      <a:pt x="385" y="12540"/>
                      <a:pt x="58" y="13827"/>
                    </a:cubicBezTo>
                    <a:cubicBezTo>
                      <a:pt x="1" y="13980"/>
                      <a:pt x="97" y="14172"/>
                      <a:pt x="289" y="14230"/>
                    </a:cubicBezTo>
                    <a:cubicBezTo>
                      <a:pt x="311" y="14236"/>
                      <a:pt x="335" y="14238"/>
                      <a:pt x="360" y="14238"/>
                    </a:cubicBezTo>
                    <a:cubicBezTo>
                      <a:pt x="420" y="14238"/>
                      <a:pt x="484" y="14224"/>
                      <a:pt x="538" y="14211"/>
                    </a:cubicBezTo>
                    <a:cubicBezTo>
                      <a:pt x="634" y="14153"/>
                      <a:pt x="654" y="14076"/>
                      <a:pt x="711" y="13980"/>
                    </a:cubicBezTo>
                    <a:cubicBezTo>
                      <a:pt x="750" y="13884"/>
                      <a:pt x="807" y="13769"/>
                      <a:pt x="826" y="13673"/>
                    </a:cubicBezTo>
                    <a:cubicBezTo>
                      <a:pt x="999" y="13289"/>
                      <a:pt x="1191" y="12905"/>
                      <a:pt x="1403" y="12540"/>
                    </a:cubicBezTo>
                    <a:cubicBezTo>
                      <a:pt x="1614" y="12194"/>
                      <a:pt x="1863" y="11829"/>
                      <a:pt x="2113" y="11522"/>
                    </a:cubicBezTo>
                    <a:cubicBezTo>
                      <a:pt x="2459" y="11081"/>
                      <a:pt x="2843" y="10677"/>
                      <a:pt x="3227" y="10274"/>
                    </a:cubicBezTo>
                    <a:cubicBezTo>
                      <a:pt x="3630" y="9851"/>
                      <a:pt x="4033" y="9448"/>
                      <a:pt x="4475" y="9064"/>
                    </a:cubicBezTo>
                    <a:cubicBezTo>
                      <a:pt x="4667" y="8891"/>
                      <a:pt x="4859" y="8699"/>
                      <a:pt x="5051" y="8546"/>
                    </a:cubicBezTo>
                    <a:cubicBezTo>
                      <a:pt x="5128" y="8488"/>
                      <a:pt x="5224" y="8469"/>
                      <a:pt x="5282" y="8411"/>
                    </a:cubicBezTo>
                    <a:cubicBezTo>
                      <a:pt x="5378" y="8373"/>
                      <a:pt x="5454" y="8354"/>
                      <a:pt x="5551" y="8296"/>
                    </a:cubicBezTo>
                    <a:lnTo>
                      <a:pt x="5531" y="8296"/>
                    </a:lnTo>
                    <a:cubicBezTo>
                      <a:pt x="5531" y="8296"/>
                      <a:pt x="5551" y="8296"/>
                      <a:pt x="5551" y="8277"/>
                    </a:cubicBezTo>
                    <a:cubicBezTo>
                      <a:pt x="5839" y="8162"/>
                      <a:pt x="6127" y="8066"/>
                      <a:pt x="6415" y="7989"/>
                    </a:cubicBezTo>
                    <a:cubicBezTo>
                      <a:pt x="6722" y="7912"/>
                      <a:pt x="7048" y="7835"/>
                      <a:pt x="7356" y="7816"/>
                    </a:cubicBezTo>
                    <a:lnTo>
                      <a:pt x="7375" y="7816"/>
                    </a:lnTo>
                    <a:cubicBezTo>
                      <a:pt x="7490" y="7797"/>
                      <a:pt x="7586" y="7797"/>
                      <a:pt x="7721" y="7797"/>
                    </a:cubicBezTo>
                    <a:cubicBezTo>
                      <a:pt x="7855" y="7797"/>
                      <a:pt x="7970" y="7777"/>
                      <a:pt x="8124" y="7777"/>
                    </a:cubicBezTo>
                    <a:lnTo>
                      <a:pt x="8930" y="7777"/>
                    </a:lnTo>
                    <a:cubicBezTo>
                      <a:pt x="9199" y="7777"/>
                      <a:pt x="9468" y="7797"/>
                      <a:pt x="9698" y="7816"/>
                    </a:cubicBezTo>
                    <a:cubicBezTo>
                      <a:pt x="9967" y="7835"/>
                      <a:pt x="10236" y="7874"/>
                      <a:pt x="10467" y="7912"/>
                    </a:cubicBezTo>
                    <a:cubicBezTo>
                      <a:pt x="10659" y="7931"/>
                      <a:pt x="10831" y="7970"/>
                      <a:pt x="11024" y="7989"/>
                    </a:cubicBezTo>
                    <a:cubicBezTo>
                      <a:pt x="11196" y="8008"/>
                      <a:pt x="11388" y="8066"/>
                      <a:pt x="11561" y="8085"/>
                    </a:cubicBezTo>
                    <a:lnTo>
                      <a:pt x="12560" y="8296"/>
                    </a:lnTo>
                    <a:cubicBezTo>
                      <a:pt x="12579" y="8296"/>
                      <a:pt x="12637" y="8296"/>
                      <a:pt x="12637" y="8258"/>
                    </a:cubicBezTo>
                    <a:cubicBezTo>
                      <a:pt x="12637" y="8219"/>
                      <a:pt x="12637" y="8181"/>
                      <a:pt x="12579" y="8181"/>
                    </a:cubicBezTo>
                    <a:cubicBezTo>
                      <a:pt x="12291" y="8104"/>
                      <a:pt x="12041" y="8027"/>
                      <a:pt x="11753" y="7970"/>
                    </a:cubicBezTo>
                    <a:cubicBezTo>
                      <a:pt x="11465" y="7893"/>
                      <a:pt x="11177" y="7816"/>
                      <a:pt x="10889" y="7777"/>
                    </a:cubicBezTo>
                    <a:cubicBezTo>
                      <a:pt x="10735" y="7739"/>
                      <a:pt x="10601" y="7701"/>
                      <a:pt x="10447" y="7681"/>
                    </a:cubicBezTo>
                    <a:cubicBezTo>
                      <a:pt x="10313" y="7643"/>
                      <a:pt x="10140" y="7605"/>
                      <a:pt x="9967" y="7585"/>
                    </a:cubicBezTo>
                    <a:lnTo>
                      <a:pt x="9545" y="7509"/>
                    </a:lnTo>
                    <a:cubicBezTo>
                      <a:pt x="9372" y="7489"/>
                      <a:pt x="9218" y="7451"/>
                      <a:pt x="9065" y="7432"/>
                    </a:cubicBezTo>
                    <a:cubicBezTo>
                      <a:pt x="8738" y="7413"/>
                      <a:pt x="8431" y="7393"/>
                      <a:pt x="8143" y="7355"/>
                    </a:cubicBezTo>
                    <a:lnTo>
                      <a:pt x="7682" y="7355"/>
                    </a:lnTo>
                    <a:cubicBezTo>
                      <a:pt x="7528" y="7355"/>
                      <a:pt x="7375" y="7355"/>
                      <a:pt x="7202" y="7393"/>
                    </a:cubicBezTo>
                    <a:cubicBezTo>
                      <a:pt x="6895" y="7413"/>
                      <a:pt x="6607" y="7451"/>
                      <a:pt x="6299" y="7528"/>
                    </a:cubicBezTo>
                    <a:cubicBezTo>
                      <a:pt x="6203" y="7547"/>
                      <a:pt x="6107" y="7585"/>
                      <a:pt x="5992" y="7605"/>
                    </a:cubicBezTo>
                    <a:cubicBezTo>
                      <a:pt x="6299" y="7317"/>
                      <a:pt x="6626" y="7029"/>
                      <a:pt x="6952" y="6740"/>
                    </a:cubicBezTo>
                    <a:cubicBezTo>
                      <a:pt x="7164" y="6548"/>
                      <a:pt x="7356" y="6356"/>
                      <a:pt x="7548" y="6145"/>
                    </a:cubicBezTo>
                    <a:cubicBezTo>
                      <a:pt x="7721" y="6011"/>
                      <a:pt x="7874" y="5915"/>
                      <a:pt x="8047" y="5819"/>
                    </a:cubicBezTo>
                    <a:cubicBezTo>
                      <a:pt x="8297" y="5684"/>
                      <a:pt x="8546" y="5588"/>
                      <a:pt x="8796" y="5473"/>
                    </a:cubicBezTo>
                    <a:lnTo>
                      <a:pt x="8777" y="5473"/>
                    </a:lnTo>
                    <a:cubicBezTo>
                      <a:pt x="8796" y="5473"/>
                      <a:pt x="8815" y="5435"/>
                      <a:pt x="8834" y="5435"/>
                    </a:cubicBezTo>
                    <a:cubicBezTo>
                      <a:pt x="9180" y="5300"/>
                      <a:pt x="9545" y="5204"/>
                      <a:pt x="9891" y="5108"/>
                    </a:cubicBezTo>
                    <a:cubicBezTo>
                      <a:pt x="10063" y="5051"/>
                      <a:pt x="10255" y="5031"/>
                      <a:pt x="10428" y="4993"/>
                    </a:cubicBezTo>
                    <a:cubicBezTo>
                      <a:pt x="10620" y="4955"/>
                      <a:pt x="10793" y="4916"/>
                      <a:pt x="10985" y="4897"/>
                    </a:cubicBezTo>
                    <a:cubicBezTo>
                      <a:pt x="11288" y="4854"/>
                      <a:pt x="11579" y="4832"/>
                      <a:pt x="11876" y="4832"/>
                    </a:cubicBezTo>
                    <a:cubicBezTo>
                      <a:pt x="11975" y="4832"/>
                      <a:pt x="12075" y="4835"/>
                      <a:pt x="12176" y="4839"/>
                    </a:cubicBezTo>
                    <a:cubicBezTo>
                      <a:pt x="12368" y="4839"/>
                      <a:pt x="12560" y="4839"/>
                      <a:pt x="12771" y="4859"/>
                    </a:cubicBezTo>
                    <a:cubicBezTo>
                      <a:pt x="12963" y="4897"/>
                      <a:pt x="13194" y="4916"/>
                      <a:pt x="13386" y="4935"/>
                    </a:cubicBezTo>
                    <a:cubicBezTo>
                      <a:pt x="13482" y="4955"/>
                      <a:pt x="13597" y="4955"/>
                      <a:pt x="13693" y="4993"/>
                    </a:cubicBezTo>
                    <a:cubicBezTo>
                      <a:pt x="13710" y="4993"/>
                      <a:pt x="13757" y="4993"/>
                      <a:pt x="13767" y="4953"/>
                    </a:cubicBezTo>
                    <a:lnTo>
                      <a:pt x="13767" y="4953"/>
                    </a:lnTo>
                    <a:cubicBezTo>
                      <a:pt x="13269" y="4867"/>
                      <a:pt x="12770" y="4800"/>
                      <a:pt x="12272" y="4782"/>
                    </a:cubicBezTo>
                    <a:lnTo>
                      <a:pt x="11408" y="4782"/>
                    </a:lnTo>
                    <a:cubicBezTo>
                      <a:pt x="11120" y="4782"/>
                      <a:pt x="10812" y="4801"/>
                      <a:pt x="10524" y="4839"/>
                    </a:cubicBezTo>
                    <a:cubicBezTo>
                      <a:pt x="10236" y="4878"/>
                      <a:pt x="9948" y="4916"/>
                      <a:pt x="9660" y="4993"/>
                    </a:cubicBezTo>
                    <a:cubicBezTo>
                      <a:pt x="9506" y="5012"/>
                      <a:pt x="9372" y="5070"/>
                      <a:pt x="9257" y="5089"/>
                    </a:cubicBezTo>
                    <a:lnTo>
                      <a:pt x="8815" y="5223"/>
                    </a:lnTo>
                    <a:cubicBezTo>
                      <a:pt x="8700" y="5281"/>
                      <a:pt x="8604" y="5319"/>
                      <a:pt x="8489" y="5377"/>
                    </a:cubicBezTo>
                    <a:cubicBezTo>
                      <a:pt x="8700" y="5127"/>
                      <a:pt x="8911" y="4897"/>
                      <a:pt x="9103" y="4628"/>
                    </a:cubicBezTo>
                    <a:cubicBezTo>
                      <a:pt x="9314" y="4359"/>
                      <a:pt x="9545" y="4071"/>
                      <a:pt x="9756" y="3783"/>
                    </a:cubicBezTo>
                    <a:cubicBezTo>
                      <a:pt x="9775" y="3764"/>
                      <a:pt x="9775" y="3745"/>
                      <a:pt x="9814" y="3745"/>
                    </a:cubicBezTo>
                    <a:cubicBezTo>
                      <a:pt x="9871" y="3649"/>
                      <a:pt x="9948" y="3553"/>
                      <a:pt x="10044" y="3457"/>
                    </a:cubicBezTo>
                    <a:cubicBezTo>
                      <a:pt x="10063" y="3457"/>
                      <a:pt x="10102" y="3437"/>
                      <a:pt x="10121" y="3437"/>
                    </a:cubicBezTo>
                    <a:cubicBezTo>
                      <a:pt x="10255" y="3303"/>
                      <a:pt x="10371" y="3207"/>
                      <a:pt x="10524" y="3092"/>
                    </a:cubicBezTo>
                    <a:lnTo>
                      <a:pt x="10524" y="3092"/>
                    </a:lnTo>
                    <a:lnTo>
                      <a:pt x="10505" y="3111"/>
                    </a:lnTo>
                    <a:cubicBezTo>
                      <a:pt x="10716" y="2957"/>
                      <a:pt x="10928" y="2804"/>
                      <a:pt x="11177" y="2669"/>
                    </a:cubicBezTo>
                    <a:cubicBezTo>
                      <a:pt x="11292" y="2593"/>
                      <a:pt x="11388" y="2535"/>
                      <a:pt x="11504" y="2477"/>
                    </a:cubicBezTo>
                    <a:cubicBezTo>
                      <a:pt x="11619" y="2400"/>
                      <a:pt x="11753" y="2343"/>
                      <a:pt x="11888" y="2304"/>
                    </a:cubicBezTo>
                    <a:cubicBezTo>
                      <a:pt x="12157" y="2189"/>
                      <a:pt x="12445" y="2112"/>
                      <a:pt x="12733" y="2093"/>
                    </a:cubicBezTo>
                    <a:cubicBezTo>
                      <a:pt x="12848" y="2055"/>
                      <a:pt x="12963" y="2055"/>
                      <a:pt x="13098" y="2055"/>
                    </a:cubicBezTo>
                    <a:cubicBezTo>
                      <a:pt x="13117" y="2055"/>
                      <a:pt x="13136" y="2036"/>
                      <a:pt x="13136" y="2016"/>
                    </a:cubicBezTo>
                    <a:cubicBezTo>
                      <a:pt x="13136" y="1997"/>
                      <a:pt x="13117" y="1959"/>
                      <a:pt x="13098" y="1959"/>
                    </a:cubicBezTo>
                    <a:lnTo>
                      <a:pt x="13001" y="1959"/>
                    </a:lnTo>
                    <a:cubicBezTo>
                      <a:pt x="12733" y="1959"/>
                      <a:pt x="12483" y="1997"/>
                      <a:pt x="12253" y="2036"/>
                    </a:cubicBezTo>
                    <a:cubicBezTo>
                      <a:pt x="12099" y="2055"/>
                      <a:pt x="11964" y="2112"/>
                      <a:pt x="11849" y="2132"/>
                    </a:cubicBezTo>
                    <a:cubicBezTo>
                      <a:pt x="11696" y="2170"/>
                      <a:pt x="11561" y="2228"/>
                      <a:pt x="11408" y="2304"/>
                    </a:cubicBezTo>
                    <a:cubicBezTo>
                      <a:pt x="11139" y="2400"/>
                      <a:pt x="10908" y="2535"/>
                      <a:pt x="10659" y="2689"/>
                    </a:cubicBezTo>
                    <a:cubicBezTo>
                      <a:pt x="10697" y="2650"/>
                      <a:pt x="10716" y="2612"/>
                      <a:pt x="10755" y="2593"/>
                    </a:cubicBezTo>
                    <a:cubicBezTo>
                      <a:pt x="11004" y="2304"/>
                      <a:pt x="11216" y="2016"/>
                      <a:pt x="11465" y="1728"/>
                    </a:cubicBezTo>
                    <a:cubicBezTo>
                      <a:pt x="11945" y="1171"/>
                      <a:pt x="12425" y="615"/>
                      <a:pt x="12944" y="115"/>
                    </a:cubicBezTo>
                    <a:cubicBezTo>
                      <a:pt x="13001" y="58"/>
                      <a:pt x="12944" y="0"/>
                      <a:pt x="12905" y="0"/>
                    </a:cubicBezTo>
                    <a:close/>
                  </a:path>
                </a:pathLst>
              </a:custGeom>
              <a:solidFill>
                <a:srgbClr val="FEC5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225" name="Google Shape;1225;p40"/>
          <p:cNvGrpSpPr/>
          <p:nvPr/>
        </p:nvGrpSpPr>
        <p:grpSpPr>
          <a:xfrm>
            <a:off x="109209" y="4028342"/>
            <a:ext cx="1078405" cy="1053176"/>
            <a:chOff x="602654" y="1042146"/>
            <a:chExt cx="808804" cy="789882"/>
          </a:xfrm>
        </p:grpSpPr>
        <p:sp>
          <p:nvSpPr>
            <p:cNvPr id="1226" name="Google Shape;1226;p40"/>
            <p:cNvSpPr/>
            <p:nvPr/>
          </p:nvSpPr>
          <p:spPr>
            <a:xfrm>
              <a:off x="602654" y="1042146"/>
              <a:ext cx="808804" cy="789882"/>
            </a:xfrm>
            <a:custGeom>
              <a:avLst/>
              <a:gdLst/>
              <a:ahLst/>
              <a:cxnLst/>
              <a:rect l="l" t="t" r="r" b="b"/>
              <a:pathLst>
                <a:path w="17226" h="16823" extrusionOk="0">
                  <a:moveTo>
                    <a:pt x="14441" y="0"/>
                  </a:moveTo>
                  <a:cubicBezTo>
                    <a:pt x="14326" y="0"/>
                    <a:pt x="14192" y="39"/>
                    <a:pt x="14076" y="77"/>
                  </a:cubicBezTo>
                  <a:cubicBezTo>
                    <a:pt x="13903" y="154"/>
                    <a:pt x="13692" y="250"/>
                    <a:pt x="13462" y="327"/>
                  </a:cubicBezTo>
                  <a:cubicBezTo>
                    <a:pt x="13289" y="385"/>
                    <a:pt x="13116" y="442"/>
                    <a:pt x="12905" y="481"/>
                  </a:cubicBezTo>
                  <a:cubicBezTo>
                    <a:pt x="12886" y="481"/>
                    <a:pt x="12847" y="519"/>
                    <a:pt x="12828" y="519"/>
                  </a:cubicBezTo>
                  <a:cubicBezTo>
                    <a:pt x="12348" y="615"/>
                    <a:pt x="11830" y="653"/>
                    <a:pt x="11177" y="653"/>
                  </a:cubicBezTo>
                  <a:lnTo>
                    <a:pt x="11061" y="653"/>
                  </a:lnTo>
                  <a:cubicBezTo>
                    <a:pt x="10754" y="653"/>
                    <a:pt x="10466" y="653"/>
                    <a:pt x="10140" y="634"/>
                  </a:cubicBezTo>
                  <a:lnTo>
                    <a:pt x="10120" y="634"/>
                  </a:lnTo>
                  <a:cubicBezTo>
                    <a:pt x="9852" y="634"/>
                    <a:pt x="9583" y="615"/>
                    <a:pt x="9314" y="615"/>
                  </a:cubicBezTo>
                  <a:lnTo>
                    <a:pt x="9179" y="615"/>
                  </a:lnTo>
                  <a:cubicBezTo>
                    <a:pt x="8450" y="615"/>
                    <a:pt x="7835" y="653"/>
                    <a:pt x="7317" y="749"/>
                  </a:cubicBezTo>
                  <a:cubicBezTo>
                    <a:pt x="6952" y="826"/>
                    <a:pt x="6587" y="922"/>
                    <a:pt x="6260" y="1018"/>
                  </a:cubicBezTo>
                  <a:cubicBezTo>
                    <a:pt x="5915" y="1134"/>
                    <a:pt x="5588" y="1306"/>
                    <a:pt x="5223" y="1498"/>
                  </a:cubicBezTo>
                  <a:cubicBezTo>
                    <a:pt x="4955" y="1652"/>
                    <a:pt x="4705" y="1825"/>
                    <a:pt x="4359" y="2094"/>
                  </a:cubicBezTo>
                  <a:cubicBezTo>
                    <a:pt x="4148" y="2286"/>
                    <a:pt x="3898" y="2478"/>
                    <a:pt x="3687" y="2689"/>
                  </a:cubicBezTo>
                  <a:cubicBezTo>
                    <a:pt x="3303" y="3092"/>
                    <a:pt x="2919" y="3515"/>
                    <a:pt x="2593" y="4052"/>
                  </a:cubicBezTo>
                  <a:cubicBezTo>
                    <a:pt x="1959" y="4955"/>
                    <a:pt x="1460" y="5992"/>
                    <a:pt x="1095" y="7144"/>
                  </a:cubicBezTo>
                  <a:cubicBezTo>
                    <a:pt x="787" y="8200"/>
                    <a:pt x="576" y="9333"/>
                    <a:pt x="499" y="10505"/>
                  </a:cubicBezTo>
                  <a:cubicBezTo>
                    <a:pt x="423" y="11580"/>
                    <a:pt x="480" y="12694"/>
                    <a:pt x="615" y="13827"/>
                  </a:cubicBezTo>
                  <a:lnTo>
                    <a:pt x="634" y="14000"/>
                  </a:lnTo>
                  <a:lnTo>
                    <a:pt x="634" y="14134"/>
                  </a:lnTo>
                  <a:cubicBezTo>
                    <a:pt x="423" y="14576"/>
                    <a:pt x="250" y="15037"/>
                    <a:pt x="135" y="15479"/>
                  </a:cubicBezTo>
                  <a:cubicBezTo>
                    <a:pt x="0" y="16016"/>
                    <a:pt x="327" y="16592"/>
                    <a:pt x="883" y="16765"/>
                  </a:cubicBezTo>
                  <a:cubicBezTo>
                    <a:pt x="979" y="16784"/>
                    <a:pt x="1076" y="16823"/>
                    <a:pt x="1152" y="16823"/>
                  </a:cubicBezTo>
                  <a:cubicBezTo>
                    <a:pt x="1344" y="16823"/>
                    <a:pt x="1498" y="16765"/>
                    <a:pt x="1652" y="16688"/>
                  </a:cubicBezTo>
                  <a:cubicBezTo>
                    <a:pt x="1978" y="16496"/>
                    <a:pt x="2113" y="16208"/>
                    <a:pt x="2132" y="16112"/>
                  </a:cubicBezTo>
                  <a:cubicBezTo>
                    <a:pt x="2170" y="16016"/>
                    <a:pt x="2209" y="15920"/>
                    <a:pt x="2247" y="15824"/>
                  </a:cubicBezTo>
                  <a:cubicBezTo>
                    <a:pt x="2266" y="15767"/>
                    <a:pt x="2324" y="15651"/>
                    <a:pt x="2362" y="15575"/>
                  </a:cubicBezTo>
                  <a:cubicBezTo>
                    <a:pt x="3207" y="15882"/>
                    <a:pt x="4129" y="16112"/>
                    <a:pt x="5108" y="16228"/>
                  </a:cubicBezTo>
                  <a:cubicBezTo>
                    <a:pt x="5704" y="16304"/>
                    <a:pt x="6376" y="16362"/>
                    <a:pt x="7048" y="16362"/>
                  </a:cubicBezTo>
                  <a:lnTo>
                    <a:pt x="7163" y="16362"/>
                  </a:lnTo>
                  <a:cubicBezTo>
                    <a:pt x="7835" y="16362"/>
                    <a:pt x="8507" y="16304"/>
                    <a:pt x="9179" y="16208"/>
                  </a:cubicBezTo>
                  <a:cubicBezTo>
                    <a:pt x="9890" y="16112"/>
                    <a:pt x="10504" y="15978"/>
                    <a:pt x="11061" y="15824"/>
                  </a:cubicBezTo>
                  <a:cubicBezTo>
                    <a:pt x="11618" y="15651"/>
                    <a:pt x="12156" y="15440"/>
                    <a:pt x="12694" y="15171"/>
                  </a:cubicBezTo>
                  <a:cubicBezTo>
                    <a:pt x="13788" y="14634"/>
                    <a:pt x="14729" y="13885"/>
                    <a:pt x="15497" y="13021"/>
                  </a:cubicBezTo>
                  <a:cubicBezTo>
                    <a:pt x="15881" y="12579"/>
                    <a:pt x="16227" y="12080"/>
                    <a:pt x="16477" y="11561"/>
                  </a:cubicBezTo>
                  <a:cubicBezTo>
                    <a:pt x="16746" y="11023"/>
                    <a:pt x="16957" y="10466"/>
                    <a:pt x="17091" y="9890"/>
                  </a:cubicBezTo>
                  <a:cubicBezTo>
                    <a:pt x="17207" y="9372"/>
                    <a:pt x="17226" y="8777"/>
                    <a:pt x="17187" y="8124"/>
                  </a:cubicBezTo>
                  <a:cubicBezTo>
                    <a:pt x="17130" y="7509"/>
                    <a:pt x="16995" y="6895"/>
                    <a:pt x="16765" y="6318"/>
                  </a:cubicBezTo>
                  <a:cubicBezTo>
                    <a:pt x="16630" y="5915"/>
                    <a:pt x="16419" y="5512"/>
                    <a:pt x="16131" y="5013"/>
                  </a:cubicBezTo>
                  <a:cubicBezTo>
                    <a:pt x="16054" y="4859"/>
                    <a:pt x="15977" y="4744"/>
                    <a:pt x="15881" y="4590"/>
                  </a:cubicBezTo>
                  <a:cubicBezTo>
                    <a:pt x="15766" y="4379"/>
                    <a:pt x="15613" y="4168"/>
                    <a:pt x="15497" y="3956"/>
                  </a:cubicBezTo>
                  <a:cubicBezTo>
                    <a:pt x="15305" y="3572"/>
                    <a:pt x="15171" y="3246"/>
                    <a:pt x="15094" y="2939"/>
                  </a:cubicBezTo>
                  <a:lnTo>
                    <a:pt x="15094" y="2881"/>
                  </a:lnTo>
                  <a:cubicBezTo>
                    <a:pt x="15056" y="2689"/>
                    <a:pt x="15037" y="2535"/>
                    <a:pt x="15037" y="2343"/>
                  </a:cubicBezTo>
                  <a:cubicBezTo>
                    <a:pt x="15037" y="2094"/>
                    <a:pt x="15094" y="1863"/>
                    <a:pt x="15152" y="1614"/>
                  </a:cubicBezTo>
                  <a:cubicBezTo>
                    <a:pt x="15152" y="1594"/>
                    <a:pt x="15190" y="1556"/>
                    <a:pt x="15190" y="1518"/>
                  </a:cubicBezTo>
                  <a:lnTo>
                    <a:pt x="15209" y="1498"/>
                  </a:lnTo>
                  <a:cubicBezTo>
                    <a:pt x="15229" y="1441"/>
                    <a:pt x="15267" y="1422"/>
                    <a:pt x="15286" y="1383"/>
                  </a:cubicBezTo>
                  <a:lnTo>
                    <a:pt x="15305" y="1345"/>
                  </a:lnTo>
                  <a:cubicBezTo>
                    <a:pt x="15421" y="1037"/>
                    <a:pt x="15401" y="692"/>
                    <a:pt x="15209" y="423"/>
                  </a:cubicBezTo>
                  <a:cubicBezTo>
                    <a:pt x="15037" y="173"/>
                    <a:pt x="14729" y="0"/>
                    <a:pt x="14441" y="0"/>
                  </a:cubicBezTo>
                  <a:close/>
                </a:path>
              </a:pathLst>
            </a:custGeom>
            <a:solidFill>
              <a:srgbClr val="FEFEFE"/>
            </a:solidFill>
            <a:ln>
              <a:noFill/>
            </a:ln>
            <a:effectLst>
              <a:outerShdw dist="1905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27" name="Google Shape;1227;p40"/>
            <p:cNvGrpSpPr/>
            <p:nvPr/>
          </p:nvGrpSpPr>
          <p:grpSpPr>
            <a:xfrm>
              <a:off x="627075" y="1075647"/>
              <a:ext cx="743640" cy="725033"/>
              <a:chOff x="627075" y="1083788"/>
              <a:chExt cx="743640" cy="725033"/>
            </a:xfrm>
          </p:grpSpPr>
          <p:sp>
            <p:nvSpPr>
              <p:cNvPr id="1228" name="Google Shape;1228;p40"/>
              <p:cNvSpPr/>
              <p:nvPr/>
            </p:nvSpPr>
            <p:spPr>
              <a:xfrm>
                <a:off x="647002" y="1083788"/>
                <a:ext cx="723713" cy="702985"/>
              </a:xfrm>
              <a:custGeom>
                <a:avLst/>
                <a:gdLst/>
                <a:ahLst/>
                <a:cxnLst/>
                <a:rect l="l" t="t" r="r" b="b"/>
                <a:pathLst>
                  <a:path w="15363" h="14923" extrusionOk="0">
                    <a:moveTo>
                      <a:pt x="13308" y="1"/>
                    </a:moveTo>
                    <a:cubicBezTo>
                      <a:pt x="13289" y="1"/>
                      <a:pt x="13270" y="1"/>
                      <a:pt x="13251" y="20"/>
                    </a:cubicBezTo>
                    <a:cubicBezTo>
                      <a:pt x="13059" y="97"/>
                      <a:pt x="12828" y="193"/>
                      <a:pt x="12598" y="289"/>
                    </a:cubicBezTo>
                    <a:cubicBezTo>
                      <a:pt x="12406" y="366"/>
                      <a:pt x="12194" y="423"/>
                      <a:pt x="11964" y="481"/>
                    </a:cubicBezTo>
                    <a:lnTo>
                      <a:pt x="11926" y="481"/>
                    </a:lnTo>
                    <a:cubicBezTo>
                      <a:pt x="11369" y="596"/>
                      <a:pt x="10793" y="654"/>
                      <a:pt x="10082" y="654"/>
                    </a:cubicBezTo>
                    <a:lnTo>
                      <a:pt x="9928" y="654"/>
                    </a:lnTo>
                    <a:cubicBezTo>
                      <a:pt x="9621" y="654"/>
                      <a:pt x="9314" y="654"/>
                      <a:pt x="8987" y="615"/>
                    </a:cubicBezTo>
                    <a:cubicBezTo>
                      <a:pt x="8738" y="615"/>
                      <a:pt x="8450" y="596"/>
                      <a:pt x="8181" y="596"/>
                    </a:cubicBezTo>
                    <a:lnTo>
                      <a:pt x="8066" y="596"/>
                    </a:lnTo>
                    <a:cubicBezTo>
                      <a:pt x="7355" y="596"/>
                      <a:pt x="6817" y="654"/>
                      <a:pt x="6299" y="750"/>
                    </a:cubicBezTo>
                    <a:cubicBezTo>
                      <a:pt x="5972" y="788"/>
                      <a:pt x="5665" y="884"/>
                      <a:pt x="5377" y="980"/>
                    </a:cubicBezTo>
                    <a:cubicBezTo>
                      <a:pt x="5089" y="1076"/>
                      <a:pt x="4763" y="1230"/>
                      <a:pt x="4455" y="1422"/>
                    </a:cubicBezTo>
                    <a:cubicBezTo>
                      <a:pt x="4225" y="1556"/>
                      <a:pt x="3975" y="1729"/>
                      <a:pt x="3687" y="1960"/>
                    </a:cubicBezTo>
                    <a:cubicBezTo>
                      <a:pt x="3476" y="2132"/>
                      <a:pt x="3284" y="2324"/>
                      <a:pt x="3073" y="2516"/>
                    </a:cubicBezTo>
                    <a:cubicBezTo>
                      <a:pt x="2708" y="2881"/>
                      <a:pt x="2362" y="3285"/>
                      <a:pt x="2036" y="3746"/>
                    </a:cubicBezTo>
                    <a:cubicBezTo>
                      <a:pt x="1460" y="4590"/>
                      <a:pt x="980" y="5570"/>
                      <a:pt x="653" y="6645"/>
                    </a:cubicBezTo>
                    <a:cubicBezTo>
                      <a:pt x="327" y="7663"/>
                      <a:pt x="135" y="8719"/>
                      <a:pt x="77" y="9833"/>
                    </a:cubicBezTo>
                    <a:cubicBezTo>
                      <a:pt x="0" y="10870"/>
                      <a:pt x="39" y="11926"/>
                      <a:pt x="192" y="13021"/>
                    </a:cubicBezTo>
                    <a:cubicBezTo>
                      <a:pt x="211" y="13117"/>
                      <a:pt x="211" y="13213"/>
                      <a:pt x="231" y="13309"/>
                    </a:cubicBezTo>
                    <a:cubicBezTo>
                      <a:pt x="211" y="13386"/>
                      <a:pt x="211" y="13463"/>
                      <a:pt x="231" y="13501"/>
                    </a:cubicBezTo>
                    <a:cubicBezTo>
                      <a:pt x="269" y="13578"/>
                      <a:pt x="307" y="13635"/>
                      <a:pt x="384" y="13674"/>
                    </a:cubicBezTo>
                    <a:cubicBezTo>
                      <a:pt x="1460" y="14250"/>
                      <a:pt x="2689" y="14634"/>
                      <a:pt x="4052" y="14807"/>
                    </a:cubicBezTo>
                    <a:cubicBezTo>
                      <a:pt x="4628" y="14884"/>
                      <a:pt x="5262" y="14922"/>
                      <a:pt x="5896" y="14922"/>
                    </a:cubicBezTo>
                    <a:lnTo>
                      <a:pt x="6030" y="14922"/>
                    </a:lnTo>
                    <a:cubicBezTo>
                      <a:pt x="6645" y="14922"/>
                      <a:pt x="7298" y="14884"/>
                      <a:pt x="7950" y="14788"/>
                    </a:cubicBezTo>
                    <a:cubicBezTo>
                      <a:pt x="8623" y="14692"/>
                      <a:pt x="9199" y="14576"/>
                      <a:pt x="9717" y="14404"/>
                    </a:cubicBezTo>
                    <a:cubicBezTo>
                      <a:pt x="10216" y="14250"/>
                      <a:pt x="10735" y="14039"/>
                      <a:pt x="11215" y="13789"/>
                    </a:cubicBezTo>
                    <a:cubicBezTo>
                      <a:pt x="12233" y="13271"/>
                      <a:pt x="13097" y="12598"/>
                      <a:pt x="13808" y="11811"/>
                    </a:cubicBezTo>
                    <a:cubicBezTo>
                      <a:pt x="14134" y="11427"/>
                      <a:pt x="14441" y="10966"/>
                      <a:pt x="14691" y="10486"/>
                    </a:cubicBezTo>
                    <a:cubicBezTo>
                      <a:pt x="14921" y="10025"/>
                      <a:pt x="15113" y="9526"/>
                      <a:pt x="15209" y="8988"/>
                    </a:cubicBezTo>
                    <a:cubicBezTo>
                      <a:pt x="15344" y="8489"/>
                      <a:pt x="15363" y="7951"/>
                      <a:pt x="15305" y="7394"/>
                    </a:cubicBezTo>
                    <a:cubicBezTo>
                      <a:pt x="15267" y="6837"/>
                      <a:pt x="15152" y="6280"/>
                      <a:pt x="14960" y="5781"/>
                    </a:cubicBezTo>
                    <a:cubicBezTo>
                      <a:pt x="14806" y="5416"/>
                      <a:pt x="14633" y="5032"/>
                      <a:pt x="14345" y="4571"/>
                    </a:cubicBezTo>
                    <a:cubicBezTo>
                      <a:pt x="14288" y="4456"/>
                      <a:pt x="14211" y="4322"/>
                      <a:pt x="14134" y="4187"/>
                    </a:cubicBezTo>
                    <a:cubicBezTo>
                      <a:pt x="14000" y="3957"/>
                      <a:pt x="13865" y="3746"/>
                      <a:pt x="13731" y="3496"/>
                    </a:cubicBezTo>
                    <a:cubicBezTo>
                      <a:pt x="13481" y="3073"/>
                      <a:pt x="13347" y="2689"/>
                      <a:pt x="13270" y="2324"/>
                    </a:cubicBezTo>
                    <a:lnTo>
                      <a:pt x="13270" y="2344"/>
                    </a:lnTo>
                    <a:cubicBezTo>
                      <a:pt x="13231" y="2075"/>
                      <a:pt x="13193" y="1825"/>
                      <a:pt x="13193" y="1556"/>
                    </a:cubicBezTo>
                    <a:cubicBezTo>
                      <a:pt x="13231" y="1249"/>
                      <a:pt x="13270" y="923"/>
                      <a:pt x="13347" y="654"/>
                    </a:cubicBezTo>
                    <a:cubicBezTo>
                      <a:pt x="13366" y="596"/>
                      <a:pt x="13366" y="558"/>
                      <a:pt x="13385" y="500"/>
                    </a:cubicBezTo>
                    <a:cubicBezTo>
                      <a:pt x="13423" y="481"/>
                      <a:pt x="13423" y="423"/>
                      <a:pt x="13443" y="404"/>
                    </a:cubicBezTo>
                    <a:cubicBezTo>
                      <a:pt x="13462" y="385"/>
                      <a:pt x="13462" y="346"/>
                      <a:pt x="13481" y="327"/>
                    </a:cubicBezTo>
                    <a:lnTo>
                      <a:pt x="13519" y="308"/>
                    </a:lnTo>
                    <a:cubicBezTo>
                      <a:pt x="13539" y="231"/>
                      <a:pt x="13539" y="135"/>
                      <a:pt x="13481" y="97"/>
                    </a:cubicBezTo>
                    <a:cubicBezTo>
                      <a:pt x="13462" y="20"/>
                      <a:pt x="13385" y="1"/>
                      <a:pt x="13308" y="1"/>
                    </a:cubicBezTo>
                    <a:close/>
                  </a:path>
                </a:pathLst>
              </a:custGeom>
              <a:solidFill>
                <a:srgbClr val="FEC5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40"/>
              <p:cNvSpPr/>
              <p:nvPr/>
            </p:nvSpPr>
            <p:spPr>
              <a:xfrm>
                <a:off x="627075" y="1138104"/>
                <a:ext cx="654936" cy="670717"/>
              </a:xfrm>
              <a:custGeom>
                <a:avLst/>
                <a:gdLst/>
                <a:ahLst/>
                <a:cxnLst/>
                <a:rect l="l" t="t" r="r" b="b"/>
                <a:pathLst>
                  <a:path w="13903" h="14238" extrusionOk="0">
                    <a:moveTo>
                      <a:pt x="13770" y="4935"/>
                    </a:moveTo>
                    <a:cubicBezTo>
                      <a:pt x="13770" y="4942"/>
                      <a:pt x="13769" y="4948"/>
                      <a:pt x="13767" y="4953"/>
                    </a:cubicBezTo>
                    <a:lnTo>
                      <a:pt x="13767" y="4953"/>
                    </a:lnTo>
                    <a:cubicBezTo>
                      <a:pt x="13807" y="4960"/>
                      <a:pt x="13846" y="4967"/>
                      <a:pt x="13885" y="4974"/>
                    </a:cubicBezTo>
                    <a:cubicBezTo>
                      <a:pt x="13888" y="4974"/>
                      <a:pt x="13891" y="4974"/>
                      <a:pt x="13894" y="4975"/>
                    </a:cubicBezTo>
                    <a:lnTo>
                      <a:pt x="13894" y="4975"/>
                    </a:lnTo>
                    <a:cubicBezTo>
                      <a:pt x="13879" y="4971"/>
                      <a:pt x="13844" y="4960"/>
                      <a:pt x="13770" y="4935"/>
                    </a:cubicBezTo>
                    <a:close/>
                    <a:moveTo>
                      <a:pt x="13894" y="4975"/>
                    </a:moveTo>
                    <a:cubicBezTo>
                      <a:pt x="13899" y="4976"/>
                      <a:pt x="13902" y="4977"/>
                      <a:pt x="13902" y="4977"/>
                    </a:cubicBezTo>
                    <a:cubicBezTo>
                      <a:pt x="13903" y="4977"/>
                      <a:pt x="13899" y="4976"/>
                      <a:pt x="13894" y="4975"/>
                    </a:cubicBezTo>
                    <a:close/>
                    <a:moveTo>
                      <a:pt x="12905" y="0"/>
                    </a:moveTo>
                    <a:cubicBezTo>
                      <a:pt x="12867" y="0"/>
                      <a:pt x="12867" y="0"/>
                      <a:pt x="12848" y="19"/>
                    </a:cubicBezTo>
                    <a:cubicBezTo>
                      <a:pt x="12349" y="499"/>
                      <a:pt x="11888" y="979"/>
                      <a:pt x="11427" y="1479"/>
                    </a:cubicBezTo>
                    <a:cubicBezTo>
                      <a:pt x="11139" y="1824"/>
                      <a:pt x="10831" y="2132"/>
                      <a:pt x="10543" y="2477"/>
                    </a:cubicBezTo>
                    <a:cubicBezTo>
                      <a:pt x="10601" y="2304"/>
                      <a:pt x="10659" y="2112"/>
                      <a:pt x="10697" y="1920"/>
                    </a:cubicBezTo>
                    <a:cubicBezTo>
                      <a:pt x="10793" y="1421"/>
                      <a:pt x="10793" y="864"/>
                      <a:pt x="10620" y="365"/>
                    </a:cubicBezTo>
                    <a:cubicBezTo>
                      <a:pt x="10620" y="326"/>
                      <a:pt x="10601" y="307"/>
                      <a:pt x="10563" y="307"/>
                    </a:cubicBezTo>
                    <a:lnTo>
                      <a:pt x="10543" y="307"/>
                    </a:lnTo>
                    <a:cubicBezTo>
                      <a:pt x="10524" y="307"/>
                      <a:pt x="10505" y="365"/>
                      <a:pt x="10505" y="384"/>
                    </a:cubicBezTo>
                    <a:cubicBezTo>
                      <a:pt x="10543" y="499"/>
                      <a:pt x="10563" y="615"/>
                      <a:pt x="10601" y="730"/>
                    </a:cubicBezTo>
                    <a:cubicBezTo>
                      <a:pt x="10620" y="826"/>
                      <a:pt x="10620" y="960"/>
                      <a:pt x="10620" y="1056"/>
                    </a:cubicBezTo>
                    <a:cubicBezTo>
                      <a:pt x="10620" y="1171"/>
                      <a:pt x="10620" y="1287"/>
                      <a:pt x="10601" y="1402"/>
                    </a:cubicBezTo>
                    <a:cubicBezTo>
                      <a:pt x="10563" y="1536"/>
                      <a:pt x="10563" y="1671"/>
                      <a:pt x="10524" y="1786"/>
                    </a:cubicBezTo>
                    <a:cubicBezTo>
                      <a:pt x="10505" y="1940"/>
                      <a:pt x="10447" y="2074"/>
                      <a:pt x="10409" y="2208"/>
                    </a:cubicBezTo>
                    <a:cubicBezTo>
                      <a:pt x="10275" y="2516"/>
                      <a:pt x="10140" y="2804"/>
                      <a:pt x="9967" y="3092"/>
                    </a:cubicBezTo>
                    <a:cubicBezTo>
                      <a:pt x="9564" y="3572"/>
                      <a:pt x="9122" y="4052"/>
                      <a:pt x="8700" y="4513"/>
                    </a:cubicBezTo>
                    <a:cubicBezTo>
                      <a:pt x="8450" y="4743"/>
                      <a:pt x="8220" y="5012"/>
                      <a:pt x="7970" y="5223"/>
                    </a:cubicBezTo>
                    <a:lnTo>
                      <a:pt x="7913" y="5300"/>
                    </a:lnTo>
                    <a:cubicBezTo>
                      <a:pt x="7932" y="5204"/>
                      <a:pt x="7970" y="5089"/>
                      <a:pt x="8009" y="4993"/>
                    </a:cubicBezTo>
                    <a:cubicBezTo>
                      <a:pt x="8047" y="4743"/>
                      <a:pt x="8105" y="4513"/>
                      <a:pt x="8105" y="4263"/>
                    </a:cubicBezTo>
                    <a:cubicBezTo>
                      <a:pt x="8124" y="3994"/>
                      <a:pt x="8124" y="3764"/>
                      <a:pt x="8124" y="3495"/>
                    </a:cubicBezTo>
                    <a:cubicBezTo>
                      <a:pt x="8124" y="3265"/>
                      <a:pt x="8066" y="3015"/>
                      <a:pt x="8047" y="2785"/>
                    </a:cubicBezTo>
                    <a:cubicBezTo>
                      <a:pt x="8009" y="2535"/>
                      <a:pt x="7951" y="2266"/>
                      <a:pt x="7913" y="2036"/>
                    </a:cubicBezTo>
                    <a:cubicBezTo>
                      <a:pt x="7817" y="1556"/>
                      <a:pt x="7644" y="1075"/>
                      <a:pt x="7471" y="615"/>
                    </a:cubicBezTo>
                    <a:cubicBezTo>
                      <a:pt x="7471" y="595"/>
                      <a:pt x="7452" y="576"/>
                      <a:pt x="7432" y="576"/>
                    </a:cubicBezTo>
                    <a:lnTo>
                      <a:pt x="7394" y="576"/>
                    </a:lnTo>
                    <a:cubicBezTo>
                      <a:pt x="7375" y="576"/>
                      <a:pt x="7356" y="615"/>
                      <a:pt x="7356" y="634"/>
                    </a:cubicBezTo>
                    <a:cubicBezTo>
                      <a:pt x="7548" y="1171"/>
                      <a:pt x="7682" y="1728"/>
                      <a:pt x="7778" y="2266"/>
                    </a:cubicBezTo>
                    <a:cubicBezTo>
                      <a:pt x="7874" y="2842"/>
                      <a:pt x="7913" y="3418"/>
                      <a:pt x="7855" y="3994"/>
                    </a:cubicBezTo>
                    <a:cubicBezTo>
                      <a:pt x="7817" y="4417"/>
                      <a:pt x="7721" y="4820"/>
                      <a:pt x="7567" y="5204"/>
                    </a:cubicBezTo>
                    <a:cubicBezTo>
                      <a:pt x="7471" y="5435"/>
                      <a:pt x="7375" y="5665"/>
                      <a:pt x="7260" y="5876"/>
                    </a:cubicBezTo>
                    <a:lnTo>
                      <a:pt x="7202" y="5915"/>
                    </a:lnTo>
                    <a:cubicBezTo>
                      <a:pt x="6991" y="6107"/>
                      <a:pt x="6780" y="6299"/>
                      <a:pt x="6568" y="6472"/>
                    </a:cubicBezTo>
                    <a:cubicBezTo>
                      <a:pt x="6338" y="6644"/>
                      <a:pt x="6127" y="6837"/>
                      <a:pt x="5915" y="7009"/>
                    </a:cubicBezTo>
                    <a:cubicBezTo>
                      <a:pt x="5819" y="7067"/>
                      <a:pt x="5723" y="7163"/>
                      <a:pt x="5627" y="7240"/>
                    </a:cubicBezTo>
                    <a:cubicBezTo>
                      <a:pt x="5666" y="7067"/>
                      <a:pt x="5723" y="6875"/>
                      <a:pt x="5743" y="6721"/>
                    </a:cubicBezTo>
                    <a:cubicBezTo>
                      <a:pt x="5839" y="6241"/>
                      <a:pt x="5858" y="5723"/>
                      <a:pt x="5896" y="5243"/>
                    </a:cubicBezTo>
                    <a:cubicBezTo>
                      <a:pt x="5896" y="4993"/>
                      <a:pt x="5896" y="4743"/>
                      <a:pt x="5858" y="4474"/>
                    </a:cubicBezTo>
                    <a:lnTo>
                      <a:pt x="5800" y="3764"/>
                    </a:lnTo>
                    <a:cubicBezTo>
                      <a:pt x="5723" y="3322"/>
                      <a:pt x="5608" y="2900"/>
                      <a:pt x="5416" y="2496"/>
                    </a:cubicBezTo>
                    <a:cubicBezTo>
                      <a:pt x="5320" y="2304"/>
                      <a:pt x="5186" y="2132"/>
                      <a:pt x="5070" y="1959"/>
                    </a:cubicBezTo>
                    <a:cubicBezTo>
                      <a:pt x="5070" y="1959"/>
                      <a:pt x="5051" y="1940"/>
                      <a:pt x="5032" y="1940"/>
                    </a:cubicBezTo>
                    <a:cubicBezTo>
                      <a:pt x="4994" y="1940"/>
                      <a:pt x="4994" y="1940"/>
                      <a:pt x="4974" y="1959"/>
                    </a:cubicBezTo>
                    <a:cubicBezTo>
                      <a:pt x="4955" y="1978"/>
                      <a:pt x="4955" y="2016"/>
                      <a:pt x="4974" y="2036"/>
                    </a:cubicBezTo>
                    <a:cubicBezTo>
                      <a:pt x="4994" y="2055"/>
                      <a:pt x="4994" y="2074"/>
                      <a:pt x="5032" y="2112"/>
                    </a:cubicBezTo>
                    <a:cubicBezTo>
                      <a:pt x="5147" y="2247"/>
                      <a:pt x="5224" y="2400"/>
                      <a:pt x="5282" y="2554"/>
                    </a:cubicBezTo>
                    <a:cubicBezTo>
                      <a:pt x="5435" y="2881"/>
                      <a:pt x="5512" y="3188"/>
                      <a:pt x="5551" y="3514"/>
                    </a:cubicBezTo>
                    <a:cubicBezTo>
                      <a:pt x="5608" y="3802"/>
                      <a:pt x="5627" y="4129"/>
                      <a:pt x="5627" y="4417"/>
                    </a:cubicBezTo>
                    <a:cubicBezTo>
                      <a:pt x="5627" y="4724"/>
                      <a:pt x="5627" y="5031"/>
                      <a:pt x="5608" y="5339"/>
                    </a:cubicBezTo>
                    <a:cubicBezTo>
                      <a:pt x="5570" y="5684"/>
                      <a:pt x="5531" y="6049"/>
                      <a:pt x="5454" y="6376"/>
                    </a:cubicBezTo>
                    <a:cubicBezTo>
                      <a:pt x="5378" y="6683"/>
                      <a:pt x="5320" y="6971"/>
                      <a:pt x="5186" y="7297"/>
                    </a:cubicBezTo>
                    <a:cubicBezTo>
                      <a:pt x="5147" y="7432"/>
                      <a:pt x="5090" y="7585"/>
                      <a:pt x="5032" y="7720"/>
                    </a:cubicBezTo>
                    <a:cubicBezTo>
                      <a:pt x="4878" y="7835"/>
                      <a:pt x="4744" y="7970"/>
                      <a:pt x="4571" y="8085"/>
                    </a:cubicBezTo>
                    <a:cubicBezTo>
                      <a:pt x="4110" y="8450"/>
                      <a:pt x="3688" y="8834"/>
                      <a:pt x="3246" y="9218"/>
                    </a:cubicBezTo>
                    <a:cubicBezTo>
                      <a:pt x="2824" y="9602"/>
                      <a:pt x="2401" y="10005"/>
                      <a:pt x="2017" y="10428"/>
                    </a:cubicBezTo>
                    <a:cubicBezTo>
                      <a:pt x="1153" y="11426"/>
                      <a:pt x="385" y="12540"/>
                      <a:pt x="58" y="13827"/>
                    </a:cubicBezTo>
                    <a:cubicBezTo>
                      <a:pt x="1" y="13980"/>
                      <a:pt x="97" y="14172"/>
                      <a:pt x="289" y="14230"/>
                    </a:cubicBezTo>
                    <a:cubicBezTo>
                      <a:pt x="311" y="14236"/>
                      <a:pt x="335" y="14238"/>
                      <a:pt x="360" y="14238"/>
                    </a:cubicBezTo>
                    <a:cubicBezTo>
                      <a:pt x="420" y="14238"/>
                      <a:pt x="484" y="14224"/>
                      <a:pt x="538" y="14211"/>
                    </a:cubicBezTo>
                    <a:cubicBezTo>
                      <a:pt x="634" y="14153"/>
                      <a:pt x="654" y="14076"/>
                      <a:pt x="711" y="13980"/>
                    </a:cubicBezTo>
                    <a:cubicBezTo>
                      <a:pt x="750" y="13884"/>
                      <a:pt x="807" y="13769"/>
                      <a:pt x="826" y="13673"/>
                    </a:cubicBezTo>
                    <a:cubicBezTo>
                      <a:pt x="999" y="13289"/>
                      <a:pt x="1191" y="12905"/>
                      <a:pt x="1403" y="12540"/>
                    </a:cubicBezTo>
                    <a:cubicBezTo>
                      <a:pt x="1614" y="12194"/>
                      <a:pt x="1863" y="11829"/>
                      <a:pt x="2113" y="11522"/>
                    </a:cubicBezTo>
                    <a:cubicBezTo>
                      <a:pt x="2459" y="11081"/>
                      <a:pt x="2843" y="10677"/>
                      <a:pt x="3227" y="10274"/>
                    </a:cubicBezTo>
                    <a:cubicBezTo>
                      <a:pt x="3630" y="9851"/>
                      <a:pt x="4033" y="9448"/>
                      <a:pt x="4475" y="9064"/>
                    </a:cubicBezTo>
                    <a:cubicBezTo>
                      <a:pt x="4667" y="8891"/>
                      <a:pt x="4859" y="8699"/>
                      <a:pt x="5051" y="8546"/>
                    </a:cubicBezTo>
                    <a:cubicBezTo>
                      <a:pt x="5128" y="8488"/>
                      <a:pt x="5224" y="8469"/>
                      <a:pt x="5282" y="8411"/>
                    </a:cubicBezTo>
                    <a:cubicBezTo>
                      <a:pt x="5378" y="8373"/>
                      <a:pt x="5454" y="8354"/>
                      <a:pt x="5551" y="8296"/>
                    </a:cubicBezTo>
                    <a:lnTo>
                      <a:pt x="5531" y="8296"/>
                    </a:lnTo>
                    <a:cubicBezTo>
                      <a:pt x="5531" y="8296"/>
                      <a:pt x="5551" y="8296"/>
                      <a:pt x="5551" y="8277"/>
                    </a:cubicBezTo>
                    <a:cubicBezTo>
                      <a:pt x="5839" y="8162"/>
                      <a:pt x="6127" y="8066"/>
                      <a:pt x="6415" y="7989"/>
                    </a:cubicBezTo>
                    <a:cubicBezTo>
                      <a:pt x="6722" y="7912"/>
                      <a:pt x="7048" y="7835"/>
                      <a:pt x="7356" y="7816"/>
                    </a:cubicBezTo>
                    <a:lnTo>
                      <a:pt x="7375" y="7816"/>
                    </a:lnTo>
                    <a:cubicBezTo>
                      <a:pt x="7490" y="7797"/>
                      <a:pt x="7586" y="7797"/>
                      <a:pt x="7721" y="7797"/>
                    </a:cubicBezTo>
                    <a:cubicBezTo>
                      <a:pt x="7855" y="7797"/>
                      <a:pt x="7970" y="7777"/>
                      <a:pt x="8124" y="7777"/>
                    </a:cubicBezTo>
                    <a:lnTo>
                      <a:pt x="8930" y="7777"/>
                    </a:lnTo>
                    <a:cubicBezTo>
                      <a:pt x="9199" y="7777"/>
                      <a:pt x="9468" y="7797"/>
                      <a:pt x="9698" y="7816"/>
                    </a:cubicBezTo>
                    <a:cubicBezTo>
                      <a:pt x="9967" y="7835"/>
                      <a:pt x="10236" y="7874"/>
                      <a:pt x="10467" y="7912"/>
                    </a:cubicBezTo>
                    <a:cubicBezTo>
                      <a:pt x="10659" y="7931"/>
                      <a:pt x="10831" y="7970"/>
                      <a:pt x="11024" y="7989"/>
                    </a:cubicBezTo>
                    <a:cubicBezTo>
                      <a:pt x="11196" y="8008"/>
                      <a:pt x="11388" y="8066"/>
                      <a:pt x="11561" y="8085"/>
                    </a:cubicBezTo>
                    <a:lnTo>
                      <a:pt x="12560" y="8296"/>
                    </a:lnTo>
                    <a:cubicBezTo>
                      <a:pt x="12579" y="8296"/>
                      <a:pt x="12637" y="8296"/>
                      <a:pt x="12637" y="8258"/>
                    </a:cubicBezTo>
                    <a:cubicBezTo>
                      <a:pt x="12637" y="8219"/>
                      <a:pt x="12637" y="8181"/>
                      <a:pt x="12579" y="8181"/>
                    </a:cubicBezTo>
                    <a:cubicBezTo>
                      <a:pt x="12291" y="8104"/>
                      <a:pt x="12041" y="8027"/>
                      <a:pt x="11753" y="7970"/>
                    </a:cubicBezTo>
                    <a:cubicBezTo>
                      <a:pt x="11465" y="7893"/>
                      <a:pt x="11177" y="7816"/>
                      <a:pt x="10889" y="7777"/>
                    </a:cubicBezTo>
                    <a:cubicBezTo>
                      <a:pt x="10735" y="7739"/>
                      <a:pt x="10601" y="7701"/>
                      <a:pt x="10447" y="7681"/>
                    </a:cubicBezTo>
                    <a:cubicBezTo>
                      <a:pt x="10313" y="7643"/>
                      <a:pt x="10140" y="7605"/>
                      <a:pt x="9967" y="7585"/>
                    </a:cubicBezTo>
                    <a:lnTo>
                      <a:pt x="9545" y="7509"/>
                    </a:lnTo>
                    <a:cubicBezTo>
                      <a:pt x="9372" y="7489"/>
                      <a:pt x="9218" y="7451"/>
                      <a:pt x="9065" y="7432"/>
                    </a:cubicBezTo>
                    <a:cubicBezTo>
                      <a:pt x="8738" y="7413"/>
                      <a:pt x="8431" y="7393"/>
                      <a:pt x="8143" y="7355"/>
                    </a:cubicBezTo>
                    <a:lnTo>
                      <a:pt x="7682" y="7355"/>
                    </a:lnTo>
                    <a:cubicBezTo>
                      <a:pt x="7528" y="7355"/>
                      <a:pt x="7375" y="7355"/>
                      <a:pt x="7202" y="7393"/>
                    </a:cubicBezTo>
                    <a:cubicBezTo>
                      <a:pt x="6895" y="7413"/>
                      <a:pt x="6607" y="7451"/>
                      <a:pt x="6299" y="7528"/>
                    </a:cubicBezTo>
                    <a:cubicBezTo>
                      <a:pt x="6203" y="7547"/>
                      <a:pt x="6107" y="7585"/>
                      <a:pt x="5992" y="7605"/>
                    </a:cubicBezTo>
                    <a:cubicBezTo>
                      <a:pt x="6299" y="7317"/>
                      <a:pt x="6626" y="7029"/>
                      <a:pt x="6952" y="6740"/>
                    </a:cubicBezTo>
                    <a:cubicBezTo>
                      <a:pt x="7164" y="6548"/>
                      <a:pt x="7356" y="6356"/>
                      <a:pt x="7548" y="6145"/>
                    </a:cubicBezTo>
                    <a:cubicBezTo>
                      <a:pt x="7721" y="6011"/>
                      <a:pt x="7874" y="5915"/>
                      <a:pt x="8047" y="5819"/>
                    </a:cubicBezTo>
                    <a:cubicBezTo>
                      <a:pt x="8297" y="5684"/>
                      <a:pt x="8546" y="5588"/>
                      <a:pt x="8796" y="5473"/>
                    </a:cubicBezTo>
                    <a:lnTo>
                      <a:pt x="8777" y="5473"/>
                    </a:lnTo>
                    <a:cubicBezTo>
                      <a:pt x="8796" y="5473"/>
                      <a:pt x="8815" y="5435"/>
                      <a:pt x="8834" y="5435"/>
                    </a:cubicBezTo>
                    <a:cubicBezTo>
                      <a:pt x="9180" y="5300"/>
                      <a:pt x="9545" y="5204"/>
                      <a:pt x="9891" y="5108"/>
                    </a:cubicBezTo>
                    <a:cubicBezTo>
                      <a:pt x="10063" y="5051"/>
                      <a:pt x="10255" y="5031"/>
                      <a:pt x="10428" y="4993"/>
                    </a:cubicBezTo>
                    <a:cubicBezTo>
                      <a:pt x="10620" y="4955"/>
                      <a:pt x="10793" y="4916"/>
                      <a:pt x="10985" y="4897"/>
                    </a:cubicBezTo>
                    <a:cubicBezTo>
                      <a:pt x="11288" y="4854"/>
                      <a:pt x="11579" y="4832"/>
                      <a:pt x="11876" y="4832"/>
                    </a:cubicBezTo>
                    <a:cubicBezTo>
                      <a:pt x="11975" y="4832"/>
                      <a:pt x="12075" y="4835"/>
                      <a:pt x="12176" y="4839"/>
                    </a:cubicBezTo>
                    <a:cubicBezTo>
                      <a:pt x="12368" y="4839"/>
                      <a:pt x="12560" y="4839"/>
                      <a:pt x="12771" y="4859"/>
                    </a:cubicBezTo>
                    <a:cubicBezTo>
                      <a:pt x="12963" y="4897"/>
                      <a:pt x="13194" y="4916"/>
                      <a:pt x="13386" y="4935"/>
                    </a:cubicBezTo>
                    <a:cubicBezTo>
                      <a:pt x="13482" y="4955"/>
                      <a:pt x="13597" y="4955"/>
                      <a:pt x="13693" y="4993"/>
                    </a:cubicBezTo>
                    <a:cubicBezTo>
                      <a:pt x="13710" y="4993"/>
                      <a:pt x="13757" y="4993"/>
                      <a:pt x="13767" y="4953"/>
                    </a:cubicBezTo>
                    <a:lnTo>
                      <a:pt x="13767" y="4953"/>
                    </a:lnTo>
                    <a:cubicBezTo>
                      <a:pt x="13269" y="4867"/>
                      <a:pt x="12770" y="4800"/>
                      <a:pt x="12272" y="4782"/>
                    </a:cubicBezTo>
                    <a:lnTo>
                      <a:pt x="11408" y="4782"/>
                    </a:lnTo>
                    <a:cubicBezTo>
                      <a:pt x="11120" y="4782"/>
                      <a:pt x="10812" y="4801"/>
                      <a:pt x="10524" y="4839"/>
                    </a:cubicBezTo>
                    <a:cubicBezTo>
                      <a:pt x="10236" y="4878"/>
                      <a:pt x="9948" y="4916"/>
                      <a:pt x="9660" y="4993"/>
                    </a:cubicBezTo>
                    <a:cubicBezTo>
                      <a:pt x="9506" y="5012"/>
                      <a:pt x="9372" y="5070"/>
                      <a:pt x="9257" y="5089"/>
                    </a:cubicBezTo>
                    <a:lnTo>
                      <a:pt x="8815" y="5223"/>
                    </a:lnTo>
                    <a:cubicBezTo>
                      <a:pt x="8700" y="5281"/>
                      <a:pt x="8604" y="5319"/>
                      <a:pt x="8489" y="5377"/>
                    </a:cubicBezTo>
                    <a:cubicBezTo>
                      <a:pt x="8700" y="5127"/>
                      <a:pt x="8911" y="4897"/>
                      <a:pt x="9103" y="4628"/>
                    </a:cubicBezTo>
                    <a:cubicBezTo>
                      <a:pt x="9314" y="4359"/>
                      <a:pt x="9545" y="4071"/>
                      <a:pt x="9756" y="3783"/>
                    </a:cubicBezTo>
                    <a:cubicBezTo>
                      <a:pt x="9775" y="3764"/>
                      <a:pt x="9775" y="3745"/>
                      <a:pt x="9814" y="3745"/>
                    </a:cubicBezTo>
                    <a:cubicBezTo>
                      <a:pt x="9871" y="3649"/>
                      <a:pt x="9948" y="3553"/>
                      <a:pt x="10044" y="3457"/>
                    </a:cubicBezTo>
                    <a:cubicBezTo>
                      <a:pt x="10063" y="3457"/>
                      <a:pt x="10102" y="3437"/>
                      <a:pt x="10121" y="3437"/>
                    </a:cubicBezTo>
                    <a:cubicBezTo>
                      <a:pt x="10255" y="3303"/>
                      <a:pt x="10371" y="3207"/>
                      <a:pt x="10524" y="3092"/>
                    </a:cubicBezTo>
                    <a:lnTo>
                      <a:pt x="10524" y="3092"/>
                    </a:lnTo>
                    <a:lnTo>
                      <a:pt x="10505" y="3111"/>
                    </a:lnTo>
                    <a:cubicBezTo>
                      <a:pt x="10716" y="2957"/>
                      <a:pt x="10928" y="2804"/>
                      <a:pt x="11177" y="2669"/>
                    </a:cubicBezTo>
                    <a:cubicBezTo>
                      <a:pt x="11292" y="2593"/>
                      <a:pt x="11388" y="2535"/>
                      <a:pt x="11504" y="2477"/>
                    </a:cubicBezTo>
                    <a:cubicBezTo>
                      <a:pt x="11619" y="2400"/>
                      <a:pt x="11753" y="2343"/>
                      <a:pt x="11888" y="2304"/>
                    </a:cubicBezTo>
                    <a:cubicBezTo>
                      <a:pt x="12157" y="2189"/>
                      <a:pt x="12445" y="2112"/>
                      <a:pt x="12733" y="2093"/>
                    </a:cubicBezTo>
                    <a:cubicBezTo>
                      <a:pt x="12848" y="2055"/>
                      <a:pt x="12963" y="2055"/>
                      <a:pt x="13098" y="2055"/>
                    </a:cubicBezTo>
                    <a:cubicBezTo>
                      <a:pt x="13117" y="2055"/>
                      <a:pt x="13136" y="2036"/>
                      <a:pt x="13136" y="2016"/>
                    </a:cubicBezTo>
                    <a:cubicBezTo>
                      <a:pt x="13136" y="1997"/>
                      <a:pt x="13117" y="1959"/>
                      <a:pt x="13098" y="1959"/>
                    </a:cubicBezTo>
                    <a:lnTo>
                      <a:pt x="13001" y="1959"/>
                    </a:lnTo>
                    <a:cubicBezTo>
                      <a:pt x="12733" y="1959"/>
                      <a:pt x="12483" y="1997"/>
                      <a:pt x="12253" y="2036"/>
                    </a:cubicBezTo>
                    <a:cubicBezTo>
                      <a:pt x="12099" y="2055"/>
                      <a:pt x="11964" y="2112"/>
                      <a:pt x="11849" y="2132"/>
                    </a:cubicBezTo>
                    <a:cubicBezTo>
                      <a:pt x="11696" y="2170"/>
                      <a:pt x="11561" y="2228"/>
                      <a:pt x="11408" y="2304"/>
                    </a:cubicBezTo>
                    <a:cubicBezTo>
                      <a:pt x="11139" y="2400"/>
                      <a:pt x="10908" y="2535"/>
                      <a:pt x="10659" y="2689"/>
                    </a:cubicBezTo>
                    <a:cubicBezTo>
                      <a:pt x="10697" y="2650"/>
                      <a:pt x="10716" y="2612"/>
                      <a:pt x="10755" y="2593"/>
                    </a:cubicBezTo>
                    <a:cubicBezTo>
                      <a:pt x="11004" y="2304"/>
                      <a:pt x="11216" y="2016"/>
                      <a:pt x="11465" y="1728"/>
                    </a:cubicBezTo>
                    <a:cubicBezTo>
                      <a:pt x="11945" y="1171"/>
                      <a:pt x="12425" y="615"/>
                      <a:pt x="12944" y="115"/>
                    </a:cubicBezTo>
                    <a:cubicBezTo>
                      <a:pt x="13001" y="58"/>
                      <a:pt x="12944" y="0"/>
                      <a:pt x="12905" y="0"/>
                    </a:cubicBezTo>
                    <a:close/>
                  </a:path>
                </a:pathLst>
              </a:custGeom>
              <a:solidFill>
                <a:srgbClr val="FEC5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230" name="Google Shape;1230;p40"/>
          <p:cNvSpPr txBox="1">
            <a:spLocks noGrp="1"/>
          </p:cNvSpPr>
          <p:nvPr>
            <p:ph type="title"/>
          </p:nvPr>
        </p:nvSpPr>
        <p:spPr>
          <a:xfrm>
            <a:off x="1178364" y="0"/>
            <a:ext cx="8446800" cy="1144360"/>
          </a:xfrm>
          <a:prstGeom prst="rect">
            <a:avLst/>
          </a:prstGeom>
        </p:spPr>
        <p:txBody>
          <a:bodyPr spcFirstLastPara="1" wrap="square" lIns="121900" tIns="121900" rIns="121900" bIns="121900" anchor="t" anchorCtr="0">
            <a:noAutofit/>
          </a:bodyPr>
          <a:lstStyle/>
          <a:p>
            <a:r>
              <a:rPr lang="vi-VN" sz="6400">
                <a:latin typeface="Monotype Corsiva" panose="03010101010201010101" pitchFamily="66" charset="0"/>
              </a:rPr>
              <a:t>K</a:t>
            </a:r>
            <a:r>
              <a:rPr lang="en-US" sz="6400">
                <a:latin typeface="Monotype Corsiva" panose="03010101010201010101" pitchFamily="66" charset="0"/>
              </a:rPr>
              <a:t>ết luận</a:t>
            </a:r>
            <a:endParaRPr sz="6400" dirty="0">
              <a:latin typeface="Monotype Corsiva" panose="03010101010201010101" pitchFamily="66" charset="0"/>
            </a:endParaRPr>
          </a:p>
        </p:txBody>
      </p:sp>
      <p:grpSp>
        <p:nvGrpSpPr>
          <p:cNvPr id="1235" name="Google Shape;1235;p40"/>
          <p:cNvGrpSpPr/>
          <p:nvPr/>
        </p:nvGrpSpPr>
        <p:grpSpPr>
          <a:xfrm>
            <a:off x="11112726" y="5056535"/>
            <a:ext cx="512052" cy="593163"/>
            <a:chOff x="6248324" y="4151162"/>
            <a:chExt cx="384039" cy="444872"/>
          </a:xfrm>
        </p:grpSpPr>
        <p:sp>
          <p:nvSpPr>
            <p:cNvPr id="1236" name="Google Shape;1236;p40"/>
            <p:cNvSpPr/>
            <p:nvPr/>
          </p:nvSpPr>
          <p:spPr>
            <a:xfrm>
              <a:off x="6418476" y="4151162"/>
              <a:ext cx="102510" cy="135695"/>
            </a:xfrm>
            <a:custGeom>
              <a:avLst/>
              <a:gdLst/>
              <a:ahLst/>
              <a:cxnLst/>
              <a:rect l="l" t="t" r="r" b="b"/>
              <a:pathLst>
                <a:path w="2740" h="3627" extrusionOk="0">
                  <a:moveTo>
                    <a:pt x="2147" y="0"/>
                  </a:moveTo>
                  <a:cubicBezTo>
                    <a:pt x="2122" y="0"/>
                    <a:pt x="2097" y="3"/>
                    <a:pt x="2073" y="7"/>
                  </a:cubicBezTo>
                  <a:cubicBezTo>
                    <a:pt x="1025" y="174"/>
                    <a:pt x="1" y="1388"/>
                    <a:pt x="1" y="3103"/>
                  </a:cubicBezTo>
                  <a:cubicBezTo>
                    <a:pt x="1" y="3389"/>
                    <a:pt x="191" y="3627"/>
                    <a:pt x="501" y="3627"/>
                  </a:cubicBezTo>
                  <a:cubicBezTo>
                    <a:pt x="787" y="3627"/>
                    <a:pt x="1001" y="3389"/>
                    <a:pt x="1025" y="3103"/>
                  </a:cubicBezTo>
                  <a:cubicBezTo>
                    <a:pt x="1025" y="1888"/>
                    <a:pt x="1739" y="1126"/>
                    <a:pt x="2263" y="1031"/>
                  </a:cubicBezTo>
                  <a:cubicBezTo>
                    <a:pt x="2525" y="960"/>
                    <a:pt x="2739" y="698"/>
                    <a:pt x="2668" y="436"/>
                  </a:cubicBezTo>
                  <a:cubicBezTo>
                    <a:pt x="2625" y="199"/>
                    <a:pt x="2386" y="0"/>
                    <a:pt x="2147" y="0"/>
                  </a:cubicBezTo>
                  <a:close/>
                </a:path>
              </a:pathLst>
            </a:custGeom>
            <a:solidFill>
              <a:srgbClr val="7D4E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40"/>
            <p:cNvSpPr/>
            <p:nvPr/>
          </p:nvSpPr>
          <p:spPr>
            <a:xfrm>
              <a:off x="6418476" y="4222695"/>
              <a:ext cx="46392" cy="62404"/>
            </a:xfrm>
            <a:custGeom>
              <a:avLst/>
              <a:gdLst/>
              <a:ahLst/>
              <a:cxnLst/>
              <a:rect l="l" t="t" r="r" b="b"/>
              <a:pathLst>
                <a:path w="1240" h="1668" extrusionOk="0">
                  <a:moveTo>
                    <a:pt x="167" y="0"/>
                  </a:moveTo>
                  <a:cubicBezTo>
                    <a:pt x="48" y="358"/>
                    <a:pt x="1" y="762"/>
                    <a:pt x="1" y="1167"/>
                  </a:cubicBezTo>
                  <a:cubicBezTo>
                    <a:pt x="1" y="1477"/>
                    <a:pt x="239" y="1667"/>
                    <a:pt x="501" y="1667"/>
                  </a:cubicBezTo>
                  <a:cubicBezTo>
                    <a:pt x="810" y="1667"/>
                    <a:pt x="1001" y="1429"/>
                    <a:pt x="1001" y="1167"/>
                  </a:cubicBezTo>
                  <a:cubicBezTo>
                    <a:pt x="1001" y="715"/>
                    <a:pt x="1096" y="334"/>
                    <a:pt x="1239" y="0"/>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40"/>
            <p:cNvSpPr/>
            <p:nvPr/>
          </p:nvSpPr>
          <p:spPr>
            <a:xfrm>
              <a:off x="6281284" y="4342078"/>
              <a:ext cx="318979" cy="253956"/>
            </a:xfrm>
            <a:custGeom>
              <a:avLst/>
              <a:gdLst/>
              <a:ahLst/>
              <a:cxnLst/>
              <a:rect l="l" t="t" r="r" b="b"/>
              <a:pathLst>
                <a:path w="8526" h="6788" extrusionOk="0">
                  <a:moveTo>
                    <a:pt x="0" y="0"/>
                  </a:moveTo>
                  <a:cubicBezTo>
                    <a:pt x="0" y="3334"/>
                    <a:pt x="2024" y="6788"/>
                    <a:pt x="4263" y="6788"/>
                  </a:cubicBezTo>
                  <a:cubicBezTo>
                    <a:pt x="6502" y="6788"/>
                    <a:pt x="8526" y="3334"/>
                    <a:pt x="852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40"/>
            <p:cNvSpPr/>
            <p:nvPr/>
          </p:nvSpPr>
          <p:spPr>
            <a:xfrm>
              <a:off x="6374815" y="4539317"/>
              <a:ext cx="25889" cy="21063"/>
            </a:xfrm>
            <a:custGeom>
              <a:avLst/>
              <a:gdLst/>
              <a:ahLst/>
              <a:cxnLst/>
              <a:rect l="l" t="t" r="r" b="b"/>
              <a:pathLst>
                <a:path w="692" h="563" extrusionOk="0">
                  <a:moveTo>
                    <a:pt x="216" y="0"/>
                  </a:moveTo>
                  <a:cubicBezTo>
                    <a:pt x="167" y="0"/>
                    <a:pt x="122" y="25"/>
                    <a:pt x="96" y="63"/>
                  </a:cubicBezTo>
                  <a:cubicBezTo>
                    <a:pt x="1" y="110"/>
                    <a:pt x="25" y="230"/>
                    <a:pt x="96" y="301"/>
                  </a:cubicBezTo>
                  <a:cubicBezTo>
                    <a:pt x="167" y="396"/>
                    <a:pt x="310" y="468"/>
                    <a:pt x="382" y="539"/>
                  </a:cubicBezTo>
                  <a:cubicBezTo>
                    <a:pt x="406" y="563"/>
                    <a:pt x="453" y="563"/>
                    <a:pt x="477" y="563"/>
                  </a:cubicBezTo>
                  <a:cubicBezTo>
                    <a:pt x="549" y="563"/>
                    <a:pt x="596" y="563"/>
                    <a:pt x="620" y="515"/>
                  </a:cubicBezTo>
                  <a:cubicBezTo>
                    <a:pt x="691" y="444"/>
                    <a:pt x="691" y="325"/>
                    <a:pt x="596" y="277"/>
                  </a:cubicBezTo>
                  <a:cubicBezTo>
                    <a:pt x="501" y="206"/>
                    <a:pt x="406" y="158"/>
                    <a:pt x="334" y="63"/>
                  </a:cubicBezTo>
                  <a:cubicBezTo>
                    <a:pt x="301" y="19"/>
                    <a:pt x="257" y="0"/>
                    <a:pt x="21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40"/>
            <p:cNvSpPr/>
            <p:nvPr/>
          </p:nvSpPr>
          <p:spPr>
            <a:xfrm>
              <a:off x="6343651" y="4499099"/>
              <a:ext cx="34794" cy="39919"/>
            </a:xfrm>
            <a:custGeom>
              <a:avLst/>
              <a:gdLst/>
              <a:ahLst/>
              <a:cxnLst/>
              <a:rect l="l" t="t" r="r" b="b"/>
              <a:pathLst>
                <a:path w="930" h="1067" extrusionOk="0">
                  <a:moveTo>
                    <a:pt x="229" y="1"/>
                  </a:moveTo>
                  <a:cubicBezTo>
                    <a:pt x="195" y="1"/>
                    <a:pt x="157" y="14"/>
                    <a:pt x="119" y="42"/>
                  </a:cubicBezTo>
                  <a:cubicBezTo>
                    <a:pt x="24" y="90"/>
                    <a:pt x="0" y="185"/>
                    <a:pt x="72" y="281"/>
                  </a:cubicBezTo>
                  <a:cubicBezTo>
                    <a:pt x="238" y="542"/>
                    <a:pt x="405" y="804"/>
                    <a:pt x="596" y="1019"/>
                  </a:cubicBezTo>
                  <a:cubicBezTo>
                    <a:pt x="619" y="1043"/>
                    <a:pt x="643" y="1066"/>
                    <a:pt x="715" y="1066"/>
                  </a:cubicBezTo>
                  <a:cubicBezTo>
                    <a:pt x="739" y="1066"/>
                    <a:pt x="810" y="1066"/>
                    <a:pt x="834" y="1019"/>
                  </a:cubicBezTo>
                  <a:cubicBezTo>
                    <a:pt x="929" y="947"/>
                    <a:pt x="929" y="828"/>
                    <a:pt x="858" y="781"/>
                  </a:cubicBezTo>
                  <a:cubicBezTo>
                    <a:pt x="691" y="566"/>
                    <a:pt x="500" y="328"/>
                    <a:pt x="357" y="90"/>
                  </a:cubicBezTo>
                  <a:cubicBezTo>
                    <a:pt x="329" y="32"/>
                    <a:pt x="282" y="1"/>
                    <a:pt x="22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40"/>
            <p:cNvSpPr/>
            <p:nvPr/>
          </p:nvSpPr>
          <p:spPr>
            <a:xfrm>
              <a:off x="6280386" y="4342078"/>
              <a:ext cx="318118" cy="253956"/>
            </a:xfrm>
            <a:custGeom>
              <a:avLst/>
              <a:gdLst/>
              <a:ahLst/>
              <a:cxnLst/>
              <a:rect l="l" t="t" r="r" b="b"/>
              <a:pathLst>
                <a:path w="8503" h="6788" extrusionOk="0">
                  <a:moveTo>
                    <a:pt x="0" y="0"/>
                  </a:moveTo>
                  <a:cubicBezTo>
                    <a:pt x="0" y="358"/>
                    <a:pt x="24" y="739"/>
                    <a:pt x="48" y="1096"/>
                  </a:cubicBezTo>
                  <a:cubicBezTo>
                    <a:pt x="167" y="1144"/>
                    <a:pt x="286" y="1167"/>
                    <a:pt x="405" y="1167"/>
                  </a:cubicBezTo>
                  <a:lnTo>
                    <a:pt x="7597" y="1167"/>
                  </a:lnTo>
                  <a:cubicBezTo>
                    <a:pt x="7240" y="3882"/>
                    <a:pt x="5644" y="6406"/>
                    <a:pt x="3835" y="6764"/>
                  </a:cubicBezTo>
                  <a:cubicBezTo>
                    <a:pt x="3977" y="6788"/>
                    <a:pt x="4097" y="6788"/>
                    <a:pt x="4263" y="6788"/>
                  </a:cubicBezTo>
                  <a:cubicBezTo>
                    <a:pt x="6240" y="6788"/>
                    <a:pt x="8074" y="4049"/>
                    <a:pt x="8455" y="1096"/>
                  </a:cubicBezTo>
                  <a:cubicBezTo>
                    <a:pt x="8502" y="739"/>
                    <a:pt x="8502" y="358"/>
                    <a:pt x="8502" y="0"/>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40"/>
            <p:cNvSpPr/>
            <p:nvPr/>
          </p:nvSpPr>
          <p:spPr>
            <a:xfrm>
              <a:off x="6248324" y="4240952"/>
              <a:ext cx="383141" cy="118972"/>
            </a:xfrm>
            <a:custGeom>
              <a:avLst/>
              <a:gdLst/>
              <a:ahLst/>
              <a:cxnLst/>
              <a:rect l="l" t="t" r="r" b="b"/>
              <a:pathLst>
                <a:path w="10241" h="3180" extrusionOk="0">
                  <a:moveTo>
                    <a:pt x="5108" y="0"/>
                  </a:moveTo>
                  <a:cubicBezTo>
                    <a:pt x="3620" y="0"/>
                    <a:pt x="2132" y="179"/>
                    <a:pt x="667" y="536"/>
                  </a:cubicBezTo>
                  <a:cubicBezTo>
                    <a:pt x="262" y="632"/>
                    <a:pt x="0" y="989"/>
                    <a:pt x="0" y="1394"/>
                  </a:cubicBezTo>
                  <a:lnTo>
                    <a:pt x="0" y="1894"/>
                  </a:lnTo>
                  <a:cubicBezTo>
                    <a:pt x="0" y="2608"/>
                    <a:pt x="548" y="3180"/>
                    <a:pt x="1262" y="3180"/>
                  </a:cubicBezTo>
                  <a:lnTo>
                    <a:pt x="8954" y="3180"/>
                  </a:lnTo>
                  <a:cubicBezTo>
                    <a:pt x="9669" y="3180"/>
                    <a:pt x="10240" y="2608"/>
                    <a:pt x="10217" y="1894"/>
                  </a:cubicBezTo>
                  <a:lnTo>
                    <a:pt x="10217" y="1394"/>
                  </a:lnTo>
                  <a:cubicBezTo>
                    <a:pt x="10217" y="989"/>
                    <a:pt x="9931" y="632"/>
                    <a:pt x="9550" y="536"/>
                  </a:cubicBezTo>
                  <a:cubicBezTo>
                    <a:pt x="8085" y="179"/>
                    <a:pt x="6597" y="0"/>
                    <a:pt x="5108" y="0"/>
                  </a:cubicBezTo>
                  <a:close/>
                </a:path>
              </a:pathLst>
            </a:custGeom>
            <a:solidFill>
              <a:srgbClr val="A16B4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40"/>
            <p:cNvSpPr/>
            <p:nvPr/>
          </p:nvSpPr>
          <p:spPr>
            <a:xfrm>
              <a:off x="6258986" y="4261903"/>
              <a:ext cx="373377" cy="98919"/>
            </a:xfrm>
            <a:custGeom>
              <a:avLst/>
              <a:gdLst/>
              <a:ahLst/>
              <a:cxnLst/>
              <a:rect l="l" t="t" r="r" b="b"/>
              <a:pathLst>
                <a:path w="9980" h="2644" extrusionOk="0">
                  <a:moveTo>
                    <a:pt x="9312" y="0"/>
                  </a:moveTo>
                  <a:lnTo>
                    <a:pt x="9312" y="0"/>
                  </a:lnTo>
                  <a:cubicBezTo>
                    <a:pt x="9384" y="119"/>
                    <a:pt x="9431" y="262"/>
                    <a:pt x="9431" y="429"/>
                  </a:cubicBezTo>
                  <a:lnTo>
                    <a:pt x="9431" y="929"/>
                  </a:lnTo>
                  <a:cubicBezTo>
                    <a:pt x="9431" y="1643"/>
                    <a:pt x="8884" y="2215"/>
                    <a:pt x="8169" y="2215"/>
                  </a:cubicBezTo>
                  <a:lnTo>
                    <a:pt x="501" y="2215"/>
                  </a:lnTo>
                  <a:cubicBezTo>
                    <a:pt x="334" y="2215"/>
                    <a:pt x="144" y="2167"/>
                    <a:pt x="1" y="2120"/>
                  </a:cubicBezTo>
                  <a:lnTo>
                    <a:pt x="1" y="2120"/>
                  </a:lnTo>
                  <a:cubicBezTo>
                    <a:pt x="239" y="2453"/>
                    <a:pt x="596" y="2644"/>
                    <a:pt x="1049" y="2644"/>
                  </a:cubicBezTo>
                  <a:lnTo>
                    <a:pt x="8693" y="2644"/>
                  </a:lnTo>
                  <a:cubicBezTo>
                    <a:pt x="9408" y="2644"/>
                    <a:pt x="9979" y="2096"/>
                    <a:pt x="9979" y="1381"/>
                  </a:cubicBezTo>
                  <a:lnTo>
                    <a:pt x="9979" y="857"/>
                  </a:lnTo>
                  <a:cubicBezTo>
                    <a:pt x="9955" y="453"/>
                    <a:pt x="9670" y="119"/>
                    <a:pt x="9312" y="0"/>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40"/>
            <p:cNvSpPr/>
            <p:nvPr/>
          </p:nvSpPr>
          <p:spPr>
            <a:xfrm>
              <a:off x="6484397" y="4269461"/>
              <a:ext cx="90950" cy="64649"/>
            </a:xfrm>
            <a:custGeom>
              <a:avLst/>
              <a:gdLst/>
              <a:ahLst/>
              <a:cxnLst/>
              <a:rect l="l" t="t" r="r" b="b"/>
              <a:pathLst>
                <a:path w="2431" h="1728" extrusionOk="0">
                  <a:moveTo>
                    <a:pt x="849" y="1"/>
                  </a:moveTo>
                  <a:cubicBezTo>
                    <a:pt x="805" y="1"/>
                    <a:pt x="763" y="12"/>
                    <a:pt x="739" y="36"/>
                  </a:cubicBezTo>
                  <a:cubicBezTo>
                    <a:pt x="668" y="84"/>
                    <a:pt x="668" y="227"/>
                    <a:pt x="739" y="274"/>
                  </a:cubicBezTo>
                  <a:lnTo>
                    <a:pt x="977" y="513"/>
                  </a:lnTo>
                  <a:lnTo>
                    <a:pt x="525" y="965"/>
                  </a:lnTo>
                  <a:lnTo>
                    <a:pt x="287" y="727"/>
                  </a:lnTo>
                  <a:cubicBezTo>
                    <a:pt x="263" y="691"/>
                    <a:pt x="221" y="673"/>
                    <a:pt x="177" y="673"/>
                  </a:cubicBezTo>
                  <a:cubicBezTo>
                    <a:pt x="132" y="673"/>
                    <a:pt x="84" y="691"/>
                    <a:pt x="49" y="727"/>
                  </a:cubicBezTo>
                  <a:cubicBezTo>
                    <a:pt x="1" y="775"/>
                    <a:pt x="1" y="894"/>
                    <a:pt x="49" y="965"/>
                  </a:cubicBezTo>
                  <a:lnTo>
                    <a:pt x="287" y="1203"/>
                  </a:lnTo>
                  <a:lnTo>
                    <a:pt x="49" y="1441"/>
                  </a:lnTo>
                  <a:cubicBezTo>
                    <a:pt x="1" y="1489"/>
                    <a:pt x="1" y="1608"/>
                    <a:pt x="49" y="1679"/>
                  </a:cubicBezTo>
                  <a:cubicBezTo>
                    <a:pt x="72" y="1703"/>
                    <a:pt x="144" y="1727"/>
                    <a:pt x="168" y="1727"/>
                  </a:cubicBezTo>
                  <a:cubicBezTo>
                    <a:pt x="191" y="1727"/>
                    <a:pt x="263" y="1703"/>
                    <a:pt x="287" y="1679"/>
                  </a:cubicBezTo>
                  <a:lnTo>
                    <a:pt x="525" y="1441"/>
                  </a:lnTo>
                  <a:lnTo>
                    <a:pt x="763" y="1679"/>
                  </a:lnTo>
                  <a:cubicBezTo>
                    <a:pt x="787" y="1703"/>
                    <a:pt x="858" y="1727"/>
                    <a:pt x="882" y="1727"/>
                  </a:cubicBezTo>
                  <a:cubicBezTo>
                    <a:pt x="906" y="1727"/>
                    <a:pt x="977" y="1703"/>
                    <a:pt x="1001" y="1679"/>
                  </a:cubicBezTo>
                  <a:cubicBezTo>
                    <a:pt x="1073" y="1608"/>
                    <a:pt x="1073" y="1489"/>
                    <a:pt x="1001" y="1441"/>
                  </a:cubicBezTo>
                  <a:lnTo>
                    <a:pt x="763" y="1203"/>
                  </a:lnTo>
                  <a:lnTo>
                    <a:pt x="1216" y="751"/>
                  </a:lnTo>
                  <a:lnTo>
                    <a:pt x="1668" y="1203"/>
                  </a:lnTo>
                  <a:lnTo>
                    <a:pt x="1430" y="1441"/>
                  </a:lnTo>
                  <a:cubicBezTo>
                    <a:pt x="1358" y="1489"/>
                    <a:pt x="1358" y="1608"/>
                    <a:pt x="1430" y="1679"/>
                  </a:cubicBezTo>
                  <a:cubicBezTo>
                    <a:pt x="1454" y="1703"/>
                    <a:pt x="1501" y="1727"/>
                    <a:pt x="1549" y="1727"/>
                  </a:cubicBezTo>
                  <a:cubicBezTo>
                    <a:pt x="1573" y="1727"/>
                    <a:pt x="1620" y="1703"/>
                    <a:pt x="1668" y="1679"/>
                  </a:cubicBezTo>
                  <a:lnTo>
                    <a:pt x="1906" y="1441"/>
                  </a:lnTo>
                  <a:lnTo>
                    <a:pt x="2144" y="1679"/>
                  </a:lnTo>
                  <a:cubicBezTo>
                    <a:pt x="2168" y="1703"/>
                    <a:pt x="2216" y="1727"/>
                    <a:pt x="2263" y="1727"/>
                  </a:cubicBezTo>
                  <a:cubicBezTo>
                    <a:pt x="2287" y="1727"/>
                    <a:pt x="2335" y="1703"/>
                    <a:pt x="2382" y="1679"/>
                  </a:cubicBezTo>
                  <a:cubicBezTo>
                    <a:pt x="2430" y="1608"/>
                    <a:pt x="2430" y="1489"/>
                    <a:pt x="2382" y="1441"/>
                  </a:cubicBezTo>
                  <a:lnTo>
                    <a:pt x="2144" y="1203"/>
                  </a:lnTo>
                  <a:lnTo>
                    <a:pt x="2382" y="965"/>
                  </a:lnTo>
                  <a:cubicBezTo>
                    <a:pt x="2430" y="894"/>
                    <a:pt x="2430" y="775"/>
                    <a:pt x="2382" y="727"/>
                  </a:cubicBezTo>
                  <a:cubicBezTo>
                    <a:pt x="2347" y="691"/>
                    <a:pt x="2299" y="673"/>
                    <a:pt x="2254" y="673"/>
                  </a:cubicBezTo>
                  <a:cubicBezTo>
                    <a:pt x="2210" y="673"/>
                    <a:pt x="2168" y="691"/>
                    <a:pt x="2144" y="727"/>
                  </a:cubicBezTo>
                  <a:lnTo>
                    <a:pt x="1906" y="965"/>
                  </a:lnTo>
                  <a:lnTo>
                    <a:pt x="1454" y="513"/>
                  </a:lnTo>
                  <a:lnTo>
                    <a:pt x="1692" y="274"/>
                  </a:lnTo>
                  <a:cubicBezTo>
                    <a:pt x="1739" y="227"/>
                    <a:pt x="1739" y="84"/>
                    <a:pt x="1692" y="36"/>
                  </a:cubicBezTo>
                  <a:cubicBezTo>
                    <a:pt x="1656" y="12"/>
                    <a:pt x="1608" y="1"/>
                    <a:pt x="1564" y="1"/>
                  </a:cubicBezTo>
                  <a:cubicBezTo>
                    <a:pt x="1519" y="1"/>
                    <a:pt x="1477" y="12"/>
                    <a:pt x="1454" y="36"/>
                  </a:cubicBezTo>
                  <a:lnTo>
                    <a:pt x="1216" y="274"/>
                  </a:lnTo>
                  <a:lnTo>
                    <a:pt x="977" y="36"/>
                  </a:lnTo>
                  <a:cubicBezTo>
                    <a:pt x="942" y="12"/>
                    <a:pt x="894" y="1"/>
                    <a:pt x="849" y="1"/>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40"/>
            <p:cNvSpPr/>
            <p:nvPr/>
          </p:nvSpPr>
          <p:spPr>
            <a:xfrm>
              <a:off x="6308894" y="4287269"/>
              <a:ext cx="40144" cy="39695"/>
            </a:xfrm>
            <a:custGeom>
              <a:avLst/>
              <a:gdLst/>
              <a:ahLst/>
              <a:cxnLst/>
              <a:rect l="l" t="t" r="r" b="b"/>
              <a:pathLst>
                <a:path w="1073" h="1061" extrusionOk="0">
                  <a:moveTo>
                    <a:pt x="182" y="1"/>
                  </a:moveTo>
                  <a:cubicBezTo>
                    <a:pt x="137" y="1"/>
                    <a:pt x="96" y="13"/>
                    <a:pt x="72" y="37"/>
                  </a:cubicBezTo>
                  <a:cubicBezTo>
                    <a:pt x="1" y="108"/>
                    <a:pt x="1" y="227"/>
                    <a:pt x="72" y="275"/>
                  </a:cubicBezTo>
                  <a:lnTo>
                    <a:pt x="310" y="513"/>
                  </a:lnTo>
                  <a:lnTo>
                    <a:pt x="72" y="751"/>
                  </a:lnTo>
                  <a:cubicBezTo>
                    <a:pt x="1" y="822"/>
                    <a:pt x="1" y="942"/>
                    <a:pt x="72" y="989"/>
                  </a:cubicBezTo>
                  <a:cubicBezTo>
                    <a:pt x="96" y="1013"/>
                    <a:pt x="167" y="1061"/>
                    <a:pt x="191" y="1061"/>
                  </a:cubicBezTo>
                  <a:cubicBezTo>
                    <a:pt x="215" y="1061"/>
                    <a:pt x="286" y="1013"/>
                    <a:pt x="310" y="989"/>
                  </a:cubicBezTo>
                  <a:lnTo>
                    <a:pt x="548" y="751"/>
                  </a:lnTo>
                  <a:lnTo>
                    <a:pt x="786" y="989"/>
                  </a:lnTo>
                  <a:cubicBezTo>
                    <a:pt x="810" y="1013"/>
                    <a:pt x="858" y="1061"/>
                    <a:pt x="905" y="1061"/>
                  </a:cubicBezTo>
                  <a:cubicBezTo>
                    <a:pt x="929" y="1061"/>
                    <a:pt x="977" y="1013"/>
                    <a:pt x="1025" y="989"/>
                  </a:cubicBezTo>
                  <a:cubicBezTo>
                    <a:pt x="1072" y="942"/>
                    <a:pt x="1072" y="822"/>
                    <a:pt x="1025" y="751"/>
                  </a:cubicBezTo>
                  <a:lnTo>
                    <a:pt x="786" y="513"/>
                  </a:lnTo>
                  <a:lnTo>
                    <a:pt x="1025" y="275"/>
                  </a:lnTo>
                  <a:cubicBezTo>
                    <a:pt x="1072" y="227"/>
                    <a:pt x="1072" y="108"/>
                    <a:pt x="1025" y="37"/>
                  </a:cubicBezTo>
                  <a:cubicBezTo>
                    <a:pt x="989" y="13"/>
                    <a:pt x="941" y="1"/>
                    <a:pt x="897" y="1"/>
                  </a:cubicBezTo>
                  <a:cubicBezTo>
                    <a:pt x="852" y="1"/>
                    <a:pt x="810" y="13"/>
                    <a:pt x="786" y="37"/>
                  </a:cubicBezTo>
                  <a:lnTo>
                    <a:pt x="548" y="275"/>
                  </a:lnTo>
                  <a:lnTo>
                    <a:pt x="310" y="37"/>
                  </a:lnTo>
                  <a:cubicBezTo>
                    <a:pt x="274" y="13"/>
                    <a:pt x="227" y="1"/>
                    <a:pt x="182" y="1"/>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40"/>
            <p:cNvSpPr/>
            <p:nvPr/>
          </p:nvSpPr>
          <p:spPr>
            <a:xfrm>
              <a:off x="6366809" y="4412451"/>
              <a:ext cx="13394" cy="24094"/>
            </a:xfrm>
            <a:custGeom>
              <a:avLst/>
              <a:gdLst/>
              <a:ahLst/>
              <a:cxnLst/>
              <a:rect l="l" t="t" r="r" b="b"/>
              <a:pathLst>
                <a:path w="358" h="644" extrusionOk="0">
                  <a:moveTo>
                    <a:pt x="191" y="1"/>
                  </a:moveTo>
                  <a:cubicBezTo>
                    <a:pt x="96" y="1"/>
                    <a:pt x="0" y="96"/>
                    <a:pt x="0" y="167"/>
                  </a:cubicBezTo>
                  <a:lnTo>
                    <a:pt x="0" y="477"/>
                  </a:lnTo>
                  <a:cubicBezTo>
                    <a:pt x="0" y="572"/>
                    <a:pt x="96" y="644"/>
                    <a:pt x="191" y="644"/>
                  </a:cubicBezTo>
                  <a:cubicBezTo>
                    <a:pt x="286" y="644"/>
                    <a:pt x="358" y="572"/>
                    <a:pt x="358" y="477"/>
                  </a:cubicBezTo>
                  <a:lnTo>
                    <a:pt x="358" y="167"/>
                  </a:lnTo>
                  <a:cubicBezTo>
                    <a:pt x="358" y="96"/>
                    <a:pt x="286" y="1"/>
                    <a:pt x="191" y="1"/>
                  </a:cubicBezTo>
                  <a:close/>
                </a:path>
              </a:pathLst>
            </a:custGeom>
            <a:solidFill>
              <a:srgbClr val="4A50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40"/>
            <p:cNvSpPr/>
            <p:nvPr/>
          </p:nvSpPr>
          <p:spPr>
            <a:xfrm>
              <a:off x="6499549" y="4412451"/>
              <a:ext cx="13431" cy="24094"/>
            </a:xfrm>
            <a:custGeom>
              <a:avLst/>
              <a:gdLst/>
              <a:ahLst/>
              <a:cxnLst/>
              <a:rect l="l" t="t" r="r" b="b"/>
              <a:pathLst>
                <a:path w="359" h="644" extrusionOk="0">
                  <a:moveTo>
                    <a:pt x="191" y="1"/>
                  </a:moveTo>
                  <a:cubicBezTo>
                    <a:pt x="96" y="1"/>
                    <a:pt x="1" y="96"/>
                    <a:pt x="1" y="167"/>
                  </a:cubicBezTo>
                  <a:lnTo>
                    <a:pt x="1" y="477"/>
                  </a:lnTo>
                  <a:cubicBezTo>
                    <a:pt x="1" y="572"/>
                    <a:pt x="96" y="644"/>
                    <a:pt x="191" y="644"/>
                  </a:cubicBezTo>
                  <a:cubicBezTo>
                    <a:pt x="310" y="644"/>
                    <a:pt x="358" y="572"/>
                    <a:pt x="358" y="477"/>
                  </a:cubicBezTo>
                  <a:lnTo>
                    <a:pt x="358" y="167"/>
                  </a:lnTo>
                  <a:cubicBezTo>
                    <a:pt x="358" y="96"/>
                    <a:pt x="263" y="1"/>
                    <a:pt x="191" y="1"/>
                  </a:cubicBezTo>
                  <a:close/>
                </a:path>
              </a:pathLst>
            </a:custGeom>
            <a:solidFill>
              <a:srgbClr val="4A50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40"/>
            <p:cNvSpPr/>
            <p:nvPr/>
          </p:nvSpPr>
          <p:spPr>
            <a:xfrm>
              <a:off x="6415819" y="4423937"/>
              <a:ext cx="49048" cy="20652"/>
            </a:xfrm>
            <a:custGeom>
              <a:avLst/>
              <a:gdLst/>
              <a:ahLst/>
              <a:cxnLst/>
              <a:rect l="l" t="t" r="r" b="b"/>
              <a:pathLst>
                <a:path w="1311" h="552" extrusionOk="0">
                  <a:moveTo>
                    <a:pt x="214" y="0"/>
                  </a:moveTo>
                  <a:cubicBezTo>
                    <a:pt x="172" y="0"/>
                    <a:pt x="129" y="18"/>
                    <a:pt x="96" y="51"/>
                  </a:cubicBezTo>
                  <a:cubicBezTo>
                    <a:pt x="0" y="99"/>
                    <a:pt x="0" y="218"/>
                    <a:pt x="72" y="289"/>
                  </a:cubicBezTo>
                  <a:cubicBezTo>
                    <a:pt x="215" y="456"/>
                    <a:pt x="429" y="551"/>
                    <a:pt x="667" y="551"/>
                  </a:cubicBezTo>
                  <a:cubicBezTo>
                    <a:pt x="858" y="551"/>
                    <a:pt x="1120" y="456"/>
                    <a:pt x="1262" y="289"/>
                  </a:cubicBezTo>
                  <a:cubicBezTo>
                    <a:pt x="1310" y="218"/>
                    <a:pt x="1286" y="99"/>
                    <a:pt x="1239" y="51"/>
                  </a:cubicBezTo>
                  <a:cubicBezTo>
                    <a:pt x="1212" y="25"/>
                    <a:pt x="1180" y="15"/>
                    <a:pt x="1146" y="15"/>
                  </a:cubicBezTo>
                  <a:cubicBezTo>
                    <a:pt x="1089" y="15"/>
                    <a:pt x="1031" y="45"/>
                    <a:pt x="1000" y="75"/>
                  </a:cubicBezTo>
                  <a:cubicBezTo>
                    <a:pt x="905" y="170"/>
                    <a:pt x="786" y="218"/>
                    <a:pt x="667" y="218"/>
                  </a:cubicBezTo>
                  <a:cubicBezTo>
                    <a:pt x="548" y="218"/>
                    <a:pt x="429" y="170"/>
                    <a:pt x="334" y="75"/>
                  </a:cubicBezTo>
                  <a:cubicBezTo>
                    <a:pt x="308" y="24"/>
                    <a:pt x="262" y="0"/>
                    <a:pt x="214" y="0"/>
                  </a:cubicBezTo>
                  <a:close/>
                </a:path>
              </a:pathLst>
            </a:custGeom>
            <a:solidFill>
              <a:srgbClr val="4A50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40"/>
            <p:cNvSpPr/>
            <p:nvPr/>
          </p:nvSpPr>
          <p:spPr>
            <a:xfrm>
              <a:off x="6344549" y="4444551"/>
              <a:ext cx="57952" cy="24094"/>
            </a:xfrm>
            <a:custGeom>
              <a:avLst/>
              <a:gdLst/>
              <a:ahLst/>
              <a:cxnLst/>
              <a:rect l="l" t="t" r="r" b="b"/>
              <a:pathLst>
                <a:path w="1549" h="644" extrusionOk="0">
                  <a:moveTo>
                    <a:pt x="786" y="0"/>
                  </a:moveTo>
                  <a:cubicBezTo>
                    <a:pt x="357" y="0"/>
                    <a:pt x="0" y="143"/>
                    <a:pt x="0" y="333"/>
                  </a:cubicBezTo>
                  <a:cubicBezTo>
                    <a:pt x="0" y="500"/>
                    <a:pt x="357" y="643"/>
                    <a:pt x="786" y="643"/>
                  </a:cubicBezTo>
                  <a:cubicBezTo>
                    <a:pt x="1215" y="643"/>
                    <a:pt x="1548" y="500"/>
                    <a:pt x="1548" y="333"/>
                  </a:cubicBezTo>
                  <a:cubicBezTo>
                    <a:pt x="1548" y="143"/>
                    <a:pt x="1215" y="0"/>
                    <a:pt x="786" y="0"/>
                  </a:cubicBezTo>
                  <a:close/>
                </a:path>
              </a:pathLst>
            </a:custGeom>
            <a:solidFill>
              <a:srgbClr val="F15B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40"/>
            <p:cNvSpPr/>
            <p:nvPr/>
          </p:nvSpPr>
          <p:spPr>
            <a:xfrm>
              <a:off x="6477288" y="4444551"/>
              <a:ext cx="57952" cy="24094"/>
            </a:xfrm>
            <a:custGeom>
              <a:avLst/>
              <a:gdLst/>
              <a:ahLst/>
              <a:cxnLst/>
              <a:rect l="l" t="t" r="r" b="b"/>
              <a:pathLst>
                <a:path w="1549" h="644" extrusionOk="0">
                  <a:moveTo>
                    <a:pt x="786" y="0"/>
                  </a:moveTo>
                  <a:cubicBezTo>
                    <a:pt x="358" y="0"/>
                    <a:pt x="0" y="143"/>
                    <a:pt x="0" y="333"/>
                  </a:cubicBezTo>
                  <a:cubicBezTo>
                    <a:pt x="0" y="500"/>
                    <a:pt x="358" y="643"/>
                    <a:pt x="786" y="643"/>
                  </a:cubicBezTo>
                  <a:cubicBezTo>
                    <a:pt x="1191" y="643"/>
                    <a:pt x="1548" y="500"/>
                    <a:pt x="1548" y="333"/>
                  </a:cubicBezTo>
                  <a:cubicBezTo>
                    <a:pt x="1548" y="143"/>
                    <a:pt x="1191" y="0"/>
                    <a:pt x="786" y="0"/>
                  </a:cubicBezTo>
                  <a:close/>
                </a:path>
              </a:pathLst>
            </a:custGeom>
            <a:solidFill>
              <a:srgbClr val="F15B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1" name="Google Shape;1251;p40"/>
          <p:cNvGrpSpPr/>
          <p:nvPr/>
        </p:nvGrpSpPr>
        <p:grpSpPr>
          <a:xfrm>
            <a:off x="371292" y="4278428"/>
            <a:ext cx="627283" cy="594609"/>
            <a:chOff x="7684552" y="2034962"/>
            <a:chExt cx="470462" cy="445957"/>
          </a:xfrm>
        </p:grpSpPr>
        <p:sp>
          <p:nvSpPr>
            <p:cNvPr id="1252" name="Google Shape;1252;p40"/>
            <p:cNvSpPr/>
            <p:nvPr/>
          </p:nvSpPr>
          <p:spPr>
            <a:xfrm>
              <a:off x="7684552" y="2034962"/>
              <a:ext cx="467768" cy="355082"/>
            </a:xfrm>
            <a:custGeom>
              <a:avLst/>
              <a:gdLst/>
              <a:ahLst/>
              <a:cxnLst/>
              <a:rect l="l" t="t" r="r" b="b"/>
              <a:pathLst>
                <a:path w="12503" h="9491" extrusionOk="0">
                  <a:moveTo>
                    <a:pt x="6251" y="0"/>
                  </a:moveTo>
                  <a:cubicBezTo>
                    <a:pt x="6132" y="0"/>
                    <a:pt x="6013" y="60"/>
                    <a:pt x="5954" y="179"/>
                  </a:cubicBezTo>
                  <a:lnTo>
                    <a:pt x="5430" y="1131"/>
                  </a:lnTo>
                  <a:cubicBezTo>
                    <a:pt x="5357" y="1241"/>
                    <a:pt x="5228" y="1322"/>
                    <a:pt x="5097" y="1322"/>
                  </a:cubicBezTo>
                  <a:cubicBezTo>
                    <a:pt x="5057" y="1322"/>
                    <a:pt x="5016" y="1315"/>
                    <a:pt x="4977" y="1298"/>
                  </a:cubicBezTo>
                  <a:lnTo>
                    <a:pt x="4191" y="1060"/>
                  </a:lnTo>
                  <a:cubicBezTo>
                    <a:pt x="4151" y="1045"/>
                    <a:pt x="4112" y="1039"/>
                    <a:pt x="4074" y="1039"/>
                  </a:cubicBezTo>
                  <a:cubicBezTo>
                    <a:pt x="3864" y="1039"/>
                    <a:pt x="3702" y="1246"/>
                    <a:pt x="3763" y="1489"/>
                  </a:cubicBezTo>
                  <a:lnTo>
                    <a:pt x="4311" y="3679"/>
                  </a:lnTo>
                  <a:cubicBezTo>
                    <a:pt x="4346" y="3768"/>
                    <a:pt x="4262" y="3857"/>
                    <a:pt x="4178" y="3857"/>
                  </a:cubicBezTo>
                  <a:cubicBezTo>
                    <a:pt x="4149" y="3857"/>
                    <a:pt x="4120" y="3847"/>
                    <a:pt x="4096" y="3822"/>
                  </a:cubicBezTo>
                  <a:lnTo>
                    <a:pt x="2501" y="2513"/>
                  </a:lnTo>
                  <a:cubicBezTo>
                    <a:pt x="2434" y="2461"/>
                    <a:pt x="2358" y="2436"/>
                    <a:pt x="2283" y="2436"/>
                  </a:cubicBezTo>
                  <a:cubicBezTo>
                    <a:pt x="2119" y="2436"/>
                    <a:pt x="1962" y="2554"/>
                    <a:pt x="1929" y="2751"/>
                  </a:cubicBezTo>
                  <a:lnTo>
                    <a:pt x="1858" y="3560"/>
                  </a:lnTo>
                  <a:cubicBezTo>
                    <a:pt x="1810" y="3727"/>
                    <a:pt x="1667" y="3870"/>
                    <a:pt x="1500" y="3894"/>
                  </a:cubicBezTo>
                  <a:lnTo>
                    <a:pt x="429" y="3989"/>
                  </a:lnTo>
                  <a:cubicBezTo>
                    <a:pt x="143" y="4013"/>
                    <a:pt x="0" y="4299"/>
                    <a:pt x="143" y="4513"/>
                  </a:cubicBezTo>
                  <a:lnTo>
                    <a:pt x="786" y="5418"/>
                  </a:lnTo>
                  <a:cubicBezTo>
                    <a:pt x="857" y="5561"/>
                    <a:pt x="857" y="5727"/>
                    <a:pt x="738" y="5894"/>
                  </a:cubicBezTo>
                  <a:lnTo>
                    <a:pt x="214" y="6490"/>
                  </a:lnTo>
                  <a:cubicBezTo>
                    <a:pt x="24" y="6680"/>
                    <a:pt x="119" y="7013"/>
                    <a:pt x="381" y="7037"/>
                  </a:cubicBezTo>
                  <a:lnTo>
                    <a:pt x="2000" y="7347"/>
                  </a:lnTo>
                  <a:cubicBezTo>
                    <a:pt x="2096" y="7371"/>
                    <a:pt x="2120" y="7490"/>
                    <a:pt x="2048" y="7561"/>
                  </a:cubicBezTo>
                  <a:lnTo>
                    <a:pt x="1619" y="7966"/>
                  </a:lnTo>
                  <a:cubicBezTo>
                    <a:pt x="1405" y="8157"/>
                    <a:pt x="1500" y="8490"/>
                    <a:pt x="1786" y="8561"/>
                  </a:cubicBezTo>
                  <a:lnTo>
                    <a:pt x="6263" y="9490"/>
                  </a:lnTo>
                  <a:lnTo>
                    <a:pt x="10717" y="8561"/>
                  </a:lnTo>
                  <a:cubicBezTo>
                    <a:pt x="10979" y="8490"/>
                    <a:pt x="11074" y="8180"/>
                    <a:pt x="10907" y="7966"/>
                  </a:cubicBezTo>
                  <a:lnTo>
                    <a:pt x="10455" y="7561"/>
                  </a:lnTo>
                  <a:cubicBezTo>
                    <a:pt x="10383" y="7490"/>
                    <a:pt x="10431" y="7371"/>
                    <a:pt x="10502" y="7347"/>
                  </a:cubicBezTo>
                  <a:lnTo>
                    <a:pt x="12122" y="7037"/>
                  </a:lnTo>
                  <a:cubicBezTo>
                    <a:pt x="12384" y="6990"/>
                    <a:pt x="12503" y="6656"/>
                    <a:pt x="12288" y="6490"/>
                  </a:cubicBezTo>
                  <a:lnTo>
                    <a:pt x="11764" y="5894"/>
                  </a:lnTo>
                  <a:cubicBezTo>
                    <a:pt x="11645" y="5775"/>
                    <a:pt x="11645" y="5561"/>
                    <a:pt x="11741" y="5418"/>
                  </a:cubicBezTo>
                  <a:lnTo>
                    <a:pt x="12360" y="4513"/>
                  </a:lnTo>
                  <a:cubicBezTo>
                    <a:pt x="12503" y="4299"/>
                    <a:pt x="12360" y="3989"/>
                    <a:pt x="12098" y="3989"/>
                  </a:cubicBezTo>
                  <a:lnTo>
                    <a:pt x="11026" y="3894"/>
                  </a:lnTo>
                  <a:cubicBezTo>
                    <a:pt x="10836" y="3894"/>
                    <a:pt x="10693" y="3727"/>
                    <a:pt x="10645" y="3560"/>
                  </a:cubicBezTo>
                  <a:lnTo>
                    <a:pt x="10574" y="2751"/>
                  </a:lnTo>
                  <a:cubicBezTo>
                    <a:pt x="10557" y="2565"/>
                    <a:pt x="10385" y="2451"/>
                    <a:pt x="10210" y="2451"/>
                  </a:cubicBezTo>
                  <a:cubicBezTo>
                    <a:pt x="10138" y="2451"/>
                    <a:pt x="10065" y="2471"/>
                    <a:pt x="10002" y="2513"/>
                  </a:cubicBezTo>
                  <a:lnTo>
                    <a:pt x="8407" y="3822"/>
                  </a:lnTo>
                  <a:cubicBezTo>
                    <a:pt x="8380" y="3849"/>
                    <a:pt x="8346" y="3861"/>
                    <a:pt x="8312" y="3861"/>
                  </a:cubicBezTo>
                  <a:cubicBezTo>
                    <a:pt x="8225" y="3861"/>
                    <a:pt x="8141" y="3782"/>
                    <a:pt x="8192" y="3679"/>
                  </a:cubicBezTo>
                  <a:lnTo>
                    <a:pt x="8764" y="1489"/>
                  </a:lnTo>
                  <a:cubicBezTo>
                    <a:pt x="8804" y="1246"/>
                    <a:pt x="8639" y="1039"/>
                    <a:pt x="8429" y="1039"/>
                  </a:cubicBezTo>
                  <a:cubicBezTo>
                    <a:pt x="8391" y="1039"/>
                    <a:pt x="8351" y="1045"/>
                    <a:pt x="8311" y="1060"/>
                  </a:cubicBezTo>
                  <a:lnTo>
                    <a:pt x="7525" y="1298"/>
                  </a:lnTo>
                  <a:cubicBezTo>
                    <a:pt x="7491" y="1308"/>
                    <a:pt x="7455" y="1313"/>
                    <a:pt x="7419" y="1313"/>
                  </a:cubicBezTo>
                  <a:cubicBezTo>
                    <a:pt x="7283" y="1313"/>
                    <a:pt x="7148" y="1244"/>
                    <a:pt x="7073" y="1131"/>
                  </a:cubicBezTo>
                  <a:lnTo>
                    <a:pt x="6549" y="179"/>
                  </a:lnTo>
                  <a:cubicBezTo>
                    <a:pt x="6490" y="60"/>
                    <a:pt x="6370" y="0"/>
                    <a:pt x="6251" y="0"/>
                  </a:cubicBezTo>
                  <a:close/>
                </a:path>
              </a:pathLst>
            </a:custGeom>
            <a:solidFill>
              <a:srgbClr val="FC80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40"/>
            <p:cNvSpPr/>
            <p:nvPr/>
          </p:nvSpPr>
          <p:spPr>
            <a:xfrm>
              <a:off x="7929567" y="2127857"/>
              <a:ext cx="225448" cy="260391"/>
            </a:xfrm>
            <a:custGeom>
              <a:avLst/>
              <a:gdLst/>
              <a:ahLst/>
              <a:cxnLst/>
              <a:rect l="l" t="t" r="r" b="b"/>
              <a:pathLst>
                <a:path w="6026" h="6960" extrusionOk="0">
                  <a:moveTo>
                    <a:pt x="3675" y="1"/>
                  </a:moveTo>
                  <a:cubicBezTo>
                    <a:pt x="3598" y="1"/>
                    <a:pt x="3520" y="25"/>
                    <a:pt x="3453" y="77"/>
                  </a:cubicBezTo>
                  <a:lnTo>
                    <a:pt x="3001" y="434"/>
                  </a:lnTo>
                  <a:lnTo>
                    <a:pt x="3072" y="934"/>
                  </a:lnTo>
                  <a:cubicBezTo>
                    <a:pt x="3120" y="1101"/>
                    <a:pt x="3286" y="1220"/>
                    <a:pt x="3429" y="1268"/>
                  </a:cubicBezTo>
                  <a:lnTo>
                    <a:pt x="4239" y="1316"/>
                  </a:lnTo>
                  <a:cubicBezTo>
                    <a:pt x="4168" y="1268"/>
                    <a:pt x="4144" y="1196"/>
                    <a:pt x="4120" y="1101"/>
                  </a:cubicBezTo>
                  <a:lnTo>
                    <a:pt x="4025" y="315"/>
                  </a:lnTo>
                  <a:cubicBezTo>
                    <a:pt x="4008" y="119"/>
                    <a:pt x="3845" y="1"/>
                    <a:pt x="3675" y="1"/>
                  </a:cubicBezTo>
                  <a:close/>
                  <a:moveTo>
                    <a:pt x="4668" y="1435"/>
                  </a:moveTo>
                  <a:lnTo>
                    <a:pt x="4668" y="1435"/>
                  </a:lnTo>
                  <a:cubicBezTo>
                    <a:pt x="4763" y="1554"/>
                    <a:pt x="4787" y="1697"/>
                    <a:pt x="4715" y="1863"/>
                  </a:cubicBezTo>
                  <a:lnTo>
                    <a:pt x="4120" y="2697"/>
                  </a:lnTo>
                  <a:cubicBezTo>
                    <a:pt x="4025" y="2840"/>
                    <a:pt x="4025" y="3006"/>
                    <a:pt x="4144" y="3125"/>
                  </a:cubicBezTo>
                  <a:lnTo>
                    <a:pt x="4644" y="3697"/>
                  </a:lnTo>
                  <a:cubicBezTo>
                    <a:pt x="4834" y="3887"/>
                    <a:pt x="4715" y="4197"/>
                    <a:pt x="4477" y="4221"/>
                  </a:cubicBezTo>
                  <a:lnTo>
                    <a:pt x="2953" y="4530"/>
                  </a:lnTo>
                  <a:cubicBezTo>
                    <a:pt x="2858" y="4554"/>
                    <a:pt x="2834" y="4650"/>
                    <a:pt x="2882" y="4745"/>
                  </a:cubicBezTo>
                  <a:lnTo>
                    <a:pt x="3334" y="5150"/>
                  </a:lnTo>
                  <a:cubicBezTo>
                    <a:pt x="3548" y="5340"/>
                    <a:pt x="3429" y="5650"/>
                    <a:pt x="3191" y="5721"/>
                  </a:cubicBezTo>
                  <a:lnTo>
                    <a:pt x="0" y="6364"/>
                  </a:lnTo>
                  <a:lnTo>
                    <a:pt x="0" y="6960"/>
                  </a:lnTo>
                  <a:lnTo>
                    <a:pt x="4239" y="6102"/>
                  </a:lnTo>
                  <a:cubicBezTo>
                    <a:pt x="4501" y="6055"/>
                    <a:pt x="4596" y="5721"/>
                    <a:pt x="4406" y="5507"/>
                  </a:cubicBezTo>
                  <a:lnTo>
                    <a:pt x="3953" y="5102"/>
                  </a:lnTo>
                  <a:cubicBezTo>
                    <a:pt x="3906" y="5031"/>
                    <a:pt x="3929" y="4911"/>
                    <a:pt x="4025" y="4888"/>
                  </a:cubicBezTo>
                  <a:lnTo>
                    <a:pt x="5620" y="4578"/>
                  </a:lnTo>
                  <a:cubicBezTo>
                    <a:pt x="5906" y="4530"/>
                    <a:pt x="6025" y="4197"/>
                    <a:pt x="5811" y="4030"/>
                  </a:cubicBezTo>
                  <a:lnTo>
                    <a:pt x="5215" y="3411"/>
                  </a:lnTo>
                  <a:cubicBezTo>
                    <a:pt x="5096" y="3292"/>
                    <a:pt x="5096" y="3078"/>
                    <a:pt x="5192" y="2935"/>
                  </a:cubicBezTo>
                  <a:lnTo>
                    <a:pt x="5811" y="2030"/>
                  </a:lnTo>
                  <a:cubicBezTo>
                    <a:pt x="5954" y="1816"/>
                    <a:pt x="5811" y="1506"/>
                    <a:pt x="5549" y="1506"/>
                  </a:cubicBezTo>
                  <a:lnTo>
                    <a:pt x="4668" y="1435"/>
                  </a:lnTo>
                  <a:close/>
                </a:path>
              </a:pathLst>
            </a:custGeom>
            <a:solidFill>
              <a:srgbClr val="000000">
                <a:alpha val="167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40"/>
            <p:cNvSpPr/>
            <p:nvPr/>
          </p:nvSpPr>
          <p:spPr>
            <a:xfrm>
              <a:off x="7775427" y="2167814"/>
              <a:ext cx="286019" cy="313105"/>
            </a:xfrm>
            <a:custGeom>
              <a:avLst/>
              <a:gdLst/>
              <a:ahLst/>
              <a:cxnLst/>
              <a:rect l="l" t="t" r="r" b="b"/>
              <a:pathLst>
                <a:path w="7645" h="8369" extrusionOk="0">
                  <a:moveTo>
                    <a:pt x="2903" y="0"/>
                  </a:moveTo>
                  <a:cubicBezTo>
                    <a:pt x="2860" y="0"/>
                    <a:pt x="2819" y="12"/>
                    <a:pt x="2786" y="33"/>
                  </a:cubicBezTo>
                  <a:cubicBezTo>
                    <a:pt x="2691" y="105"/>
                    <a:pt x="2691" y="224"/>
                    <a:pt x="2763" y="295"/>
                  </a:cubicBezTo>
                  <a:lnTo>
                    <a:pt x="3429" y="1105"/>
                  </a:lnTo>
                  <a:lnTo>
                    <a:pt x="3429" y="3439"/>
                  </a:lnTo>
                  <a:cubicBezTo>
                    <a:pt x="3429" y="3474"/>
                    <a:pt x="3404" y="3496"/>
                    <a:pt x="3381" y="3496"/>
                  </a:cubicBezTo>
                  <a:cubicBezTo>
                    <a:pt x="3372" y="3496"/>
                    <a:pt x="3364" y="3493"/>
                    <a:pt x="3358" y="3486"/>
                  </a:cubicBezTo>
                  <a:lnTo>
                    <a:pt x="1858" y="2486"/>
                  </a:lnTo>
                  <a:lnTo>
                    <a:pt x="1858" y="1462"/>
                  </a:lnTo>
                  <a:cubicBezTo>
                    <a:pt x="1858" y="1367"/>
                    <a:pt x="1762" y="1295"/>
                    <a:pt x="1667" y="1295"/>
                  </a:cubicBezTo>
                  <a:cubicBezTo>
                    <a:pt x="1596" y="1295"/>
                    <a:pt x="1500" y="1367"/>
                    <a:pt x="1500" y="1462"/>
                  </a:cubicBezTo>
                  <a:lnTo>
                    <a:pt x="1500" y="2248"/>
                  </a:lnTo>
                  <a:lnTo>
                    <a:pt x="643" y="1676"/>
                  </a:lnTo>
                  <a:cubicBezTo>
                    <a:pt x="576" y="1635"/>
                    <a:pt x="509" y="1616"/>
                    <a:pt x="445" y="1616"/>
                  </a:cubicBezTo>
                  <a:cubicBezTo>
                    <a:pt x="325" y="1616"/>
                    <a:pt x="212" y="1679"/>
                    <a:pt x="119" y="1772"/>
                  </a:cubicBezTo>
                  <a:cubicBezTo>
                    <a:pt x="0" y="1938"/>
                    <a:pt x="72" y="2153"/>
                    <a:pt x="214" y="2272"/>
                  </a:cubicBezTo>
                  <a:lnTo>
                    <a:pt x="2239" y="3653"/>
                  </a:lnTo>
                  <a:lnTo>
                    <a:pt x="1596" y="3843"/>
                  </a:lnTo>
                  <a:cubicBezTo>
                    <a:pt x="1500" y="3891"/>
                    <a:pt x="1429" y="3963"/>
                    <a:pt x="1477" y="4082"/>
                  </a:cubicBezTo>
                  <a:cubicBezTo>
                    <a:pt x="1500" y="4177"/>
                    <a:pt x="1548" y="4201"/>
                    <a:pt x="1643" y="4201"/>
                  </a:cubicBezTo>
                  <a:lnTo>
                    <a:pt x="1715" y="4201"/>
                  </a:lnTo>
                  <a:lnTo>
                    <a:pt x="2620" y="3915"/>
                  </a:lnTo>
                  <a:lnTo>
                    <a:pt x="3263" y="4320"/>
                  </a:lnTo>
                  <a:cubicBezTo>
                    <a:pt x="3334" y="4391"/>
                    <a:pt x="3406" y="4510"/>
                    <a:pt x="3406" y="4629"/>
                  </a:cubicBezTo>
                  <a:lnTo>
                    <a:pt x="3406" y="8011"/>
                  </a:lnTo>
                  <a:cubicBezTo>
                    <a:pt x="3406" y="8225"/>
                    <a:pt x="3549" y="8368"/>
                    <a:pt x="3763" y="8368"/>
                  </a:cubicBezTo>
                  <a:cubicBezTo>
                    <a:pt x="3977" y="8368"/>
                    <a:pt x="4144" y="8225"/>
                    <a:pt x="4144" y="8011"/>
                  </a:cubicBezTo>
                  <a:lnTo>
                    <a:pt x="4144" y="4629"/>
                  </a:lnTo>
                  <a:cubicBezTo>
                    <a:pt x="4144" y="4510"/>
                    <a:pt x="4215" y="4391"/>
                    <a:pt x="4287" y="4320"/>
                  </a:cubicBezTo>
                  <a:lnTo>
                    <a:pt x="4954" y="3915"/>
                  </a:lnTo>
                  <a:lnTo>
                    <a:pt x="5906" y="4201"/>
                  </a:lnTo>
                  <a:lnTo>
                    <a:pt x="5978" y="4201"/>
                  </a:lnTo>
                  <a:cubicBezTo>
                    <a:pt x="6049" y="4201"/>
                    <a:pt x="6120" y="4153"/>
                    <a:pt x="6144" y="4082"/>
                  </a:cubicBezTo>
                  <a:cubicBezTo>
                    <a:pt x="6168" y="4010"/>
                    <a:pt x="6120" y="3891"/>
                    <a:pt x="6025" y="3843"/>
                  </a:cubicBezTo>
                  <a:lnTo>
                    <a:pt x="5335" y="3653"/>
                  </a:lnTo>
                  <a:lnTo>
                    <a:pt x="7359" y="2296"/>
                  </a:lnTo>
                  <a:cubicBezTo>
                    <a:pt x="7573" y="2176"/>
                    <a:pt x="7645" y="1962"/>
                    <a:pt x="7526" y="1795"/>
                  </a:cubicBezTo>
                  <a:cubicBezTo>
                    <a:pt x="7451" y="1692"/>
                    <a:pt x="7340" y="1634"/>
                    <a:pt x="7221" y="1634"/>
                  </a:cubicBezTo>
                  <a:cubicBezTo>
                    <a:pt x="7149" y="1634"/>
                    <a:pt x="7074" y="1655"/>
                    <a:pt x="7002" y="1700"/>
                  </a:cubicBezTo>
                  <a:lnTo>
                    <a:pt x="6216" y="2248"/>
                  </a:lnTo>
                  <a:lnTo>
                    <a:pt x="6216" y="1462"/>
                  </a:lnTo>
                  <a:cubicBezTo>
                    <a:pt x="6216" y="1367"/>
                    <a:pt x="6120" y="1295"/>
                    <a:pt x="6025" y="1295"/>
                  </a:cubicBezTo>
                  <a:cubicBezTo>
                    <a:pt x="5930" y="1295"/>
                    <a:pt x="5835" y="1367"/>
                    <a:pt x="5835" y="1462"/>
                  </a:cubicBezTo>
                  <a:lnTo>
                    <a:pt x="5835" y="2486"/>
                  </a:lnTo>
                  <a:lnTo>
                    <a:pt x="4334" y="3486"/>
                  </a:lnTo>
                  <a:cubicBezTo>
                    <a:pt x="4322" y="3493"/>
                    <a:pt x="4309" y="3496"/>
                    <a:pt x="4297" y="3496"/>
                  </a:cubicBezTo>
                  <a:cubicBezTo>
                    <a:pt x="4265" y="3496"/>
                    <a:pt x="4239" y="3474"/>
                    <a:pt x="4239" y="3439"/>
                  </a:cubicBezTo>
                  <a:lnTo>
                    <a:pt x="4239" y="1129"/>
                  </a:lnTo>
                  <a:lnTo>
                    <a:pt x="4954" y="295"/>
                  </a:lnTo>
                  <a:cubicBezTo>
                    <a:pt x="5025" y="224"/>
                    <a:pt x="5025" y="128"/>
                    <a:pt x="4930" y="33"/>
                  </a:cubicBezTo>
                  <a:cubicBezTo>
                    <a:pt x="4887" y="12"/>
                    <a:pt x="4844" y="0"/>
                    <a:pt x="4801" y="0"/>
                  </a:cubicBezTo>
                  <a:cubicBezTo>
                    <a:pt x="4749" y="0"/>
                    <a:pt x="4696" y="18"/>
                    <a:pt x="4644" y="57"/>
                  </a:cubicBezTo>
                  <a:lnTo>
                    <a:pt x="4215" y="581"/>
                  </a:lnTo>
                  <a:lnTo>
                    <a:pt x="4215" y="414"/>
                  </a:lnTo>
                  <a:cubicBezTo>
                    <a:pt x="4215" y="224"/>
                    <a:pt x="4049" y="57"/>
                    <a:pt x="3858" y="57"/>
                  </a:cubicBezTo>
                  <a:cubicBezTo>
                    <a:pt x="3644" y="57"/>
                    <a:pt x="3453" y="224"/>
                    <a:pt x="3453" y="414"/>
                  </a:cubicBezTo>
                  <a:lnTo>
                    <a:pt x="3453" y="533"/>
                  </a:lnTo>
                  <a:lnTo>
                    <a:pt x="3048" y="57"/>
                  </a:lnTo>
                  <a:cubicBezTo>
                    <a:pt x="3009" y="18"/>
                    <a:pt x="2955" y="0"/>
                    <a:pt x="2903" y="0"/>
                  </a:cubicBezTo>
                  <a:close/>
                </a:path>
              </a:pathLst>
            </a:custGeom>
            <a:solidFill>
              <a:srgbClr val="A16B4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18"/>
                                        </p:tgtEl>
                                        <p:attrNameLst>
                                          <p:attrName>style.visibility</p:attrName>
                                        </p:attrNameLst>
                                      </p:cBhvr>
                                      <p:to>
                                        <p:strVal val="visible"/>
                                      </p:to>
                                    </p:set>
                                    <p:animEffect transition="in" filter="circle(in)">
                                      <p:cBhvr>
                                        <p:cTn id="7" dur="2000"/>
                                        <p:tgtEl>
                                          <p:spTgt spid="1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12" name="Text Box 6">
            <a:extLst>
              <a:ext uri="{FF2B5EF4-FFF2-40B4-BE49-F238E27FC236}">
                <a16:creationId xmlns:a16="http://schemas.microsoft.com/office/drawing/2014/main" id="{95BB60F8-78EB-46CB-980A-CB1DA1009822}"/>
              </a:ext>
            </a:extLst>
          </p:cNvPr>
          <p:cNvSpPr txBox="1">
            <a:spLocks noChangeArrowheads="1"/>
          </p:cNvSpPr>
          <p:nvPr/>
        </p:nvSpPr>
        <p:spPr bwMode="auto">
          <a:xfrm>
            <a:off x="674189" y="113396"/>
            <a:ext cx="21890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 typeface="Arial" panose="020B0604020202020204" pitchFamily="34" charset="0"/>
              <a:buNone/>
            </a:pPr>
            <a:r>
              <a:rPr lang="en-US" altLang="en-US" b="1">
                <a:solidFill>
                  <a:schemeClr val="accent2"/>
                </a:solidFill>
                <a:latin typeface="Times New Roman" panose="02020603050405020304" pitchFamily="18" charset="0"/>
                <a:cs typeface="Times New Roman" panose="02020603050405020304" pitchFamily="18" charset="0"/>
              </a:rPr>
              <a:t>Bài tập 2: </a:t>
            </a:r>
          </a:p>
        </p:txBody>
      </p:sp>
      <p:sp>
        <p:nvSpPr>
          <p:cNvPr id="13" name="Text Box 7">
            <a:extLst>
              <a:ext uri="{FF2B5EF4-FFF2-40B4-BE49-F238E27FC236}">
                <a16:creationId xmlns:a16="http://schemas.microsoft.com/office/drawing/2014/main" id="{5EEB2A72-A8E6-4A50-A7E6-500F52DED10A}"/>
              </a:ext>
            </a:extLst>
          </p:cNvPr>
          <p:cNvSpPr txBox="1">
            <a:spLocks noChangeArrowheads="1"/>
          </p:cNvSpPr>
          <p:nvPr/>
        </p:nvSpPr>
        <p:spPr bwMode="auto">
          <a:xfrm>
            <a:off x="2514600" y="811566"/>
            <a:ext cx="716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 typeface="Arial" panose="020B0604020202020204" pitchFamily="34" charset="0"/>
              <a:buNone/>
            </a:pPr>
            <a:r>
              <a:rPr lang="en-US" altLang="en-US" sz="3600" b="1">
                <a:solidFill>
                  <a:schemeClr val="accent6"/>
                </a:solidFill>
                <a:latin typeface="Times New Roman" panose="02020603050405020304" pitchFamily="18" charset="0"/>
                <a:cs typeface="Times New Roman" panose="02020603050405020304" pitchFamily="18" charset="0"/>
              </a:rPr>
              <a:t>a) Đọc truyện: Bó hoa đẹp nhất</a:t>
            </a:r>
          </a:p>
        </p:txBody>
      </p:sp>
      <p:pic>
        <p:nvPicPr>
          <p:cNvPr id="14" name="Picture 8" descr="2">
            <a:extLst>
              <a:ext uri="{FF2B5EF4-FFF2-40B4-BE49-F238E27FC236}">
                <a16:creationId xmlns:a16="http://schemas.microsoft.com/office/drawing/2014/main" id="{D7761779-28C1-4122-BBDB-9BCDA1FDE2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2544"/>
            <a:ext cx="12192000" cy="519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535707"/>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3"/>
                                        </p:tgtEl>
                                        <p:attrNameLst>
                                          <p:attrName>style.visibility</p:attrName>
                                        </p:attrNameLst>
                                      </p:cBhvr>
                                      <p:to>
                                        <p:strVal val="visible"/>
                                      </p:to>
                                    </p:set>
                                    <p:anim calcmode="discrete" valueType="clr">
                                      <p:cBhvr override="childStyle">
                                        <p:cTn id="1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3"/>
                                        </p:tgtEl>
                                        <p:attrNameLst>
                                          <p:attrName>fillcolor</p:attrName>
                                        </p:attrNameLst>
                                      </p:cBhvr>
                                      <p:tavLst>
                                        <p:tav tm="0">
                                          <p:val>
                                            <p:clrVal>
                                              <a:schemeClr val="accent2"/>
                                            </p:clrVal>
                                          </p:val>
                                        </p:tav>
                                        <p:tav tm="50000">
                                          <p:val>
                                            <p:clrVal>
                                              <a:schemeClr val="hlink"/>
                                            </p:clrVal>
                                          </p:val>
                                        </p:tav>
                                      </p:tavLst>
                                    </p:anim>
                                    <p:set>
                                      <p:cBhvr>
                                        <p:cTn id="12" dur="80"/>
                                        <p:tgtEl>
                                          <p:spTgt spid="1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ED08D19A-34BF-4296-B09C-DB9EE9C9166F}"/>
              </a:ext>
            </a:extLst>
          </p:cNvPr>
          <p:cNvSpPr txBox="1"/>
          <p:nvPr/>
        </p:nvSpPr>
        <p:spPr>
          <a:xfrm>
            <a:off x="209097" y="-64264"/>
            <a:ext cx="7653571" cy="6832640"/>
          </a:xfrm>
          <a:prstGeom prst="rect">
            <a:avLst/>
          </a:prstGeom>
          <a:noFill/>
        </p:spPr>
        <p:txBody>
          <a:bodyPr wrap="square">
            <a:spAutoFit/>
          </a:bodyPr>
          <a:lstStyle/>
          <a:p>
            <a:pPr algn="ctr" defTabSz="457200">
              <a:spcBef>
                <a:spcPct val="50000"/>
              </a:spcBef>
            </a:pPr>
            <a:r>
              <a:rPr lang="en-US" altLang="en-US" sz="3200" b="1" dirty="0">
                <a:solidFill>
                  <a:schemeClr val="accent2"/>
                </a:solidFill>
                <a:latin typeface="Times New Roman" panose="02020603050405020304" pitchFamily="18" charset="0"/>
                <a:cs typeface="Times New Roman" panose="02020603050405020304" pitchFamily="18" charset="0"/>
              </a:rPr>
              <a:t>Bó </a:t>
            </a:r>
            <a:r>
              <a:rPr lang="en-US" altLang="en-US" sz="3200" b="1" dirty="0" err="1">
                <a:solidFill>
                  <a:schemeClr val="accent2"/>
                </a:solidFill>
                <a:latin typeface="Times New Roman" panose="02020603050405020304" pitchFamily="18" charset="0"/>
                <a:cs typeface="Times New Roman" panose="02020603050405020304" pitchFamily="18" charset="0"/>
              </a:rPr>
              <a:t>hoa</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đẹp</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nhất</a:t>
            </a:r>
            <a:r>
              <a:rPr lang="en-US" altLang="en-US" sz="3200" dirty="0">
                <a:solidFill>
                  <a:schemeClr val="accent2"/>
                </a:solidFill>
                <a:latin typeface="Times New Roman" panose="02020603050405020304" pitchFamily="18" charset="0"/>
              </a:rPr>
              <a:t> </a:t>
            </a:r>
          </a:p>
          <a:p>
            <a:pPr algn="just" defTabSz="457200"/>
            <a:r>
              <a:rPr lang="en-US" altLang="en-US" sz="2800">
                <a:solidFill>
                  <a:prstClr val="black"/>
                </a:solidFill>
                <a:latin typeface="Times New Roman" panose="02020603050405020304" pitchFamily="18" charset="0"/>
              </a:rPr>
              <a:t> </a:t>
            </a:r>
            <a:r>
              <a:rPr lang="en-US" altLang="en-US" sz="2700">
                <a:solidFill>
                  <a:prstClr val="black"/>
                </a:solidFill>
                <a:latin typeface="Times New Roman" panose="02020603050405020304" pitchFamily="18" charset="0"/>
              </a:rPr>
              <a:t>Ly </a:t>
            </a:r>
            <a:r>
              <a:rPr lang="en-US" altLang="en-US" sz="2700" dirty="0" err="1">
                <a:solidFill>
                  <a:prstClr val="black"/>
                </a:solidFill>
                <a:latin typeface="Times New Roman" panose="02020603050405020304" pitchFamily="18" charset="0"/>
              </a:rPr>
              <a:t>biết</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từ</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khi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sinh</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em</a:t>
            </a:r>
            <a:r>
              <a:rPr lang="en-US" altLang="en-US" sz="2700" dirty="0">
                <a:solidFill>
                  <a:prstClr val="black"/>
                </a:solidFill>
                <a:latin typeface="Times New Roman" panose="02020603050405020304" pitchFamily="18" charset="0"/>
              </a:rPr>
              <a:t> My, </a:t>
            </a:r>
            <a:r>
              <a:rPr lang="en-US" altLang="en-US" sz="2700" dirty="0" err="1">
                <a:solidFill>
                  <a:prstClr val="black"/>
                </a:solidFill>
                <a:latin typeface="Times New Roman" panose="02020603050405020304" pitchFamily="18" charset="0"/>
              </a:rPr>
              <a:t>mẹ</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đã</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quên</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hẳn</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việc</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tổ</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chức</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sinh</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nhật</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cho</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mẹ</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Nhưng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sinh</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nhật</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của</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hai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chị</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em</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thì</a:t>
            </a:r>
            <a:r>
              <a:rPr lang="en-US" altLang="en-US" sz="2700" dirty="0">
                <a:solidFill>
                  <a:prstClr val="black"/>
                </a:solidFill>
                <a:latin typeface="Times New Roman" panose="02020603050405020304" pitchFamily="18" charset="0"/>
              </a:rPr>
              <a:t> bao </a:t>
            </a:r>
            <a:r>
              <a:rPr lang="en-US" altLang="en-US" sz="2700" dirty="0" err="1">
                <a:solidFill>
                  <a:prstClr val="black"/>
                </a:solidFill>
                <a:latin typeface="Times New Roman" panose="02020603050405020304" pitchFamily="18" charset="0"/>
              </a:rPr>
              <a:t>giờ</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mẹ</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cũng</a:t>
            </a:r>
            <a:r>
              <a:rPr lang="en-US" altLang="en-US" sz="2700" dirty="0">
                <a:solidFill>
                  <a:prstClr val="black"/>
                </a:solidFill>
                <a:latin typeface="Times New Roman" panose="02020603050405020304" pitchFamily="18" charset="0"/>
              </a:rPr>
              <a:t> </a:t>
            </a:r>
            <a:r>
              <a:rPr lang="en-US" altLang="en-US" sz="2700" err="1">
                <a:solidFill>
                  <a:prstClr val="black"/>
                </a:solidFill>
                <a:latin typeface="Times New Roman" panose="02020603050405020304" pitchFamily="18" charset="0"/>
              </a:rPr>
              <a:t>nhớ</a:t>
            </a:r>
            <a:r>
              <a:rPr lang="en-US" altLang="en-US" sz="2700">
                <a:solidFill>
                  <a:prstClr val="black"/>
                </a:solidFill>
                <a:latin typeface="Times New Roman" panose="02020603050405020304" pitchFamily="18" charset="0"/>
              </a:rPr>
              <a:t>.</a:t>
            </a:r>
          </a:p>
          <a:p>
            <a:pPr algn="just" defTabSz="457200"/>
            <a:r>
              <a:rPr lang="en-US" altLang="en-US" sz="270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Hôm</a:t>
            </a:r>
            <a:r>
              <a:rPr lang="en-US" altLang="en-US" sz="2700" dirty="0">
                <a:solidFill>
                  <a:prstClr val="black"/>
                </a:solidFill>
                <a:latin typeface="Times New Roman" panose="02020603050405020304" pitchFamily="18" charset="0"/>
              </a:rPr>
              <a:t> nay </a:t>
            </a:r>
            <a:r>
              <a:rPr lang="en-US" altLang="en-US" sz="2700" dirty="0" err="1">
                <a:solidFill>
                  <a:prstClr val="black"/>
                </a:solidFill>
                <a:latin typeface="Times New Roman" panose="02020603050405020304" pitchFamily="18" charset="0"/>
              </a:rPr>
              <a:t>là</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sinh</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nhật</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mẹ</a:t>
            </a:r>
            <a:r>
              <a:rPr lang="en-US" altLang="en-US" sz="2700" dirty="0">
                <a:solidFill>
                  <a:prstClr val="black"/>
                </a:solidFill>
                <a:latin typeface="Times New Roman" panose="02020603050405020304" pitchFamily="18" charset="0"/>
              </a:rPr>
              <a:t>, Ly </a:t>
            </a:r>
            <a:r>
              <a:rPr lang="en-US" altLang="en-US" sz="2700" dirty="0" err="1">
                <a:solidFill>
                  <a:prstClr val="black"/>
                </a:solidFill>
                <a:latin typeface="Times New Roman" panose="02020603050405020304" pitchFamily="18" charset="0"/>
              </a:rPr>
              <a:t>băn</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khoăn</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không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biết</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nên</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tặng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quà</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gì</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cho</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mẹ</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Trong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khi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mẹ</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lúi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húi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nấu</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cơm</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dưới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bếp</a:t>
            </a:r>
            <a:r>
              <a:rPr lang="en-US" altLang="en-US" sz="2700" dirty="0">
                <a:solidFill>
                  <a:prstClr val="black"/>
                </a:solidFill>
                <a:latin typeface="Times New Roman" panose="02020603050405020304" pitchFamily="18" charset="0"/>
              </a:rPr>
              <a:t>, Ly </a:t>
            </a:r>
            <a:r>
              <a:rPr lang="en-US" altLang="en-US" sz="2700" dirty="0" err="1">
                <a:solidFill>
                  <a:prstClr val="black"/>
                </a:solidFill>
                <a:latin typeface="Times New Roman" panose="02020603050405020304" pitchFamily="18" charset="0"/>
              </a:rPr>
              <a:t>bế</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em</a:t>
            </a:r>
            <a:r>
              <a:rPr lang="en-US" altLang="en-US" sz="2700" dirty="0">
                <a:solidFill>
                  <a:prstClr val="black"/>
                </a:solidFill>
                <a:latin typeface="Times New Roman" panose="02020603050405020304" pitchFamily="18" charset="0"/>
              </a:rPr>
              <a:t> My ra </a:t>
            </a:r>
            <a:r>
              <a:rPr lang="en-US" altLang="en-US" sz="2700" dirty="0" err="1">
                <a:solidFill>
                  <a:prstClr val="black"/>
                </a:solidFill>
                <a:latin typeface="Times New Roman" panose="02020603050405020304" pitchFamily="18" charset="0"/>
              </a:rPr>
              <a:t>ngõ</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chơi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Em</a:t>
            </a:r>
            <a:r>
              <a:rPr lang="en-US" altLang="en-US" sz="2700" dirty="0">
                <a:solidFill>
                  <a:prstClr val="black"/>
                </a:solidFill>
                <a:latin typeface="Times New Roman" panose="02020603050405020304" pitchFamily="18" charset="0"/>
              </a:rPr>
              <a:t> My </a:t>
            </a:r>
            <a:r>
              <a:rPr lang="en-US" altLang="en-US" sz="2700" dirty="0" err="1">
                <a:solidFill>
                  <a:prstClr val="black"/>
                </a:solidFill>
                <a:latin typeface="Times New Roman" panose="02020603050405020304" pitchFamily="18" charset="0"/>
              </a:rPr>
              <a:t>tụt</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xuống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đất</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chạy</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loăng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quăng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thích</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thú</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Nó</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ch</a:t>
            </a:r>
            <a:r>
              <a:rPr lang="en-US" altLang="en-US" sz="2700" dirty="0" err="1">
                <a:solidFill>
                  <a:prstClr val="black"/>
                </a:solidFill>
                <a:latin typeface="Calibri" panose="020F0502020204030204"/>
              </a:rPr>
              <a:t>ỉ</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bông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dâm</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bụt</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đỏ</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chói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đòi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chị</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hái</a:t>
            </a:r>
            <a:r>
              <a:rPr lang="en-US" altLang="en-US" sz="2700" dirty="0">
                <a:solidFill>
                  <a:prstClr val="black"/>
                </a:solidFill>
                <a:latin typeface="Times New Roman" panose="02020603050405020304" pitchFamily="18" charset="0"/>
              </a:rPr>
              <a:t>. À </a:t>
            </a:r>
            <a:r>
              <a:rPr lang="en-US" altLang="en-US" sz="2700" dirty="0" err="1">
                <a:solidFill>
                  <a:prstClr val="black"/>
                </a:solidFill>
                <a:latin typeface="Times New Roman" panose="02020603050405020304" pitchFamily="18" charset="0"/>
              </a:rPr>
              <a:t>phải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rồi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mẹ</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rất</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yêu</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hoa</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mà</a:t>
            </a:r>
            <a:r>
              <a:rPr lang="en-US" altLang="en-US" sz="2700" dirty="0">
                <a:solidFill>
                  <a:prstClr val="black"/>
                </a:solidFill>
                <a:latin typeface="Times New Roman" panose="02020603050405020304" pitchFamily="18" charset="0"/>
              </a:rPr>
              <a:t> ! Ly </a:t>
            </a:r>
            <a:r>
              <a:rPr lang="en-US" altLang="en-US" sz="2700" dirty="0" err="1">
                <a:solidFill>
                  <a:prstClr val="black"/>
                </a:solidFill>
                <a:latin typeface="Times New Roman" panose="02020603050405020304" pitchFamily="18" charset="0"/>
              </a:rPr>
              <a:t>hái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những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bông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hoa</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cúc</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dại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mọc</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đầy</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bên</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đường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xếp</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thành</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một</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bó</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Bên</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cạnh</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những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bông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cúc</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trắng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xinh</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xinh</a:t>
            </a:r>
            <a:r>
              <a:rPr lang="en-US" altLang="en-US" sz="2700" dirty="0">
                <a:solidFill>
                  <a:prstClr val="black"/>
                </a:solidFill>
                <a:latin typeface="Times New Roman" panose="02020603050405020304" pitchFamily="18" charset="0"/>
              </a:rPr>
              <a:t>, Ly </a:t>
            </a:r>
            <a:r>
              <a:rPr lang="en-US" altLang="en-US" sz="2700" dirty="0" err="1">
                <a:solidFill>
                  <a:prstClr val="black"/>
                </a:solidFill>
                <a:latin typeface="Times New Roman" panose="02020603050405020304" pitchFamily="18" charset="0"/>
              </a:rPr>
              <a:t>cài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thêm</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những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bông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hoa</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dâm</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bụt</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đỏ</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tươi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rực</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rỡ</a:t>
            </a:r>
            <a:r>
              <a:rPr lang="en-US" altLang="en-US" sz="2700" dirty="0">
                <a:solidFill>
                  <a:prstClr val="black"/>
                </a:solidFill>
                <a:latin typeface="Times New Roman" panose="02020603050405020304" pitchFamily="18" charset="0"/>
              </a:rPr>
              <a:t>. Hai </a:t>
            </a:r>
            <a:r>
              <a:rPr lang="en-US" altLang="en-US" sz="2700" dirty="0" err="1">
                <a:solidFill>
                  <a:prstClr val="black"/>
                </a:solidFill>
                <a:latin typeface="Times New Roman" panose="02020603050405020304" pitchFamily="18" charset="0"/>
              </a:rPr>
              <a:t>chị</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em</a:t>
            </a:r>
            <a:r>
              <a:rPr lang="en-US" altLang="en-US" sz="2700" dirty="0">
                <a:solidFill>
                  <a:prstClr val="black"/>
                </a:solidFill>
                <a:latin typeface="Times New Roman" panose="02020603050405020304" pitchFamily="18" charset="0"/>
              </a:rPr>
              <a:t> Ly </a:t>
            </a:r>
            <a:r>
              <a:rPr lang="en-US" altLang="en-US" sz="2700" dirty="0" err="1">
                <a:solidFill>
                  <a:prstClr val="black"/>
                </a:solidFill>
                <a:latin typeface="Times New Roman" panose="02020603050405020304" pitchFamily="18" charset="0"/>
              </a:rPr>
              <a:t>vào</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nhà</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với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bó</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hoa</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tặng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mẹ</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ngày</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sinh</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nhật</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Mẹ</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vui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mừng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ôm</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hai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chị</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em</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vào</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lòng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và</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nói</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Đây</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là</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bó</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hoa</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đẹp</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nhất</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mà</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mẹ</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được</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tặng</a:t>
            </a:r>
            <a:r>
              <a:rPr lang="en-US" altLang="en-US" sz="2700" dirty="0">
                <a:solidFill>
                  <a:prstClr val="black"/>
                </a:solidFill>
                <a:latin typeface="Times New Roman" panose="02020603050405020304" pitchFamily="18" charset="0"/>
              </a:rPr>
              <a:t> </a:t>
            </a:r>
            <a:r>
              <a:rPr lang="en-US" altLang="en-US" sz="2700" dirty="0" err="1">
                <a:solidFill>
                  <a:prstClr val="black"/>
                </a:solidFill>
                <a:latin typeface="Times New Roman" panose="02020603050405020304" pitchFamily="18" charset="0"/>
              </a:rPr>
              <a:t>đấy</a:t>
            </a:r>
            <a:r>
              <a:rPr lang="en-US" altLang="en-US" sz="2700" dirty="0">
                <a:solidFill>
                  <a:prstClr val="black"/>
                </a:solidFill>
                <a:latin typeface="Times New Roman" panose="02020603050405020304" pitchFamily="18" charset="0"/>
              </a:rPr>
              <a:t>!”.</a:t>
            </a:r>
            <a:endParaRPr lang="en-US" sz="2700" dirty="0">
              <a:solidFill>
                <a:prstClr val="black"/>
              </a:solidFill>
              <a:latin typeface="Calibri" panose="020F0502020204030204"/>
            </a:endParaRPr>
          </a:p>
        </p:txBody>
      </p:sp>
      <p:pic>
        <p:nvPicPr>
          <p:cNvPr id="3" name="Picture 2">
            <a:extLst>
              <a:ext uri="{FF2B5EF4-FFF2-40B4-BE49-F238E27FC236}">
                <a16:creationId xmlns:a16="http://schemas.microsoft.com/office/drawing/2014/main" id="{90B8002F-52BE-44EC-B1EC-654AEFFCFFCA}"/>
              </a:ext>
            </a:extLst>
          </p:cNvPr>
          <p:cNvPicPr>
            <a:picLocks noChangeAspect="1"/>
          </p:cNvPicPr>
          <p:nvPr/>
        </p:nvPicPr>
        <p:blipFill>
          <a:blip r:embed="rId2"/>
          <a:stretch>
            <a:fillRect/>
          </a:stretch>
        </p:blipFill>
        <p:spPr>
          <a:xfrm>
            <a:off x="7862668" y="720437"/>
            <a:ext cx="4364182" cy="4419599"/>
          </a:xfrm>
          <a:prstGeom prst="ellipse">
            <a:avLst/>
          </a:prstGeom>
        </p:spPr>
      </p:pic>
      <p:sp>
        <p:nvSpPr>
          <p:cNvPr id="7" name="TextBox 6">
            <a:extLst>
              <a:ext uri="{FF2B5EF4-FFF2-40B4-BE49-F238E27FC236}">
                <a16:creationId xmlns:a16="http://schemas.microsoft.com/office/drawing/2014/main" id="{4422CA9F-B0C8-42EA-B95A-B46BBE966A03}"/>
              </a:ext>
            </a:extLst>
          </p:cNvPr>
          <p:cNvSpPr txBox="1"/>
          <p:nvPr/>
        </p:nvSpPr>
        <p:spPr>
          <a:xfrm>
            <a:off x="7024468" y="6259011"/>
            <a:ext cx="3879059" cy="523220"/>
          </a:xfrm>
          <a:prstGeom prst="rect">
            <a:avLst/>
          </a:prstGeom>
          <a:noFill/>
        </p:spPr>
        <p:txBody>
          <a:bodyPr wrap="square" rtlCol="0">
            <a:spAutoFit/>
          </a:bodyPr>
          <a:lstStyle/>
          <a:p>
            <a:r>
              <a:rPr lang="en-US" sz="2800" b="1">
                <a:solidFill>
                  <a:schemeClr val="accent2"/>
                </a:solidFill>
                <a:latin typeface="Times New Roman" panose="02020603050405020304" pitchFamily="18" charset="0"/>
                <a:cs typeface="Times New Roman" panose="02020603050405020304" pitchFamily="18" charset="0"/>
              </a:rPr>
              <a:t>Theo HÀ HUY ANH</a:t>
            </a:r>
            <a:endParaRPr lang="vi-VN" sz="2800" b="1">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3765726"/>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1"/>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spcBef>
                <a:spcPct val="50000"/>
              </a:spcBef>
            </a:pPr>
            <a:endParaRPr lang="en-US" altLang="en-US" sz="3200" dirty="0">
              <a:solidFill>
                <a:srgbClr val="ED7D31"/>
              </a:solidFill>
              <a:latin typeface="Times New Roman" panose="02020603050405020304" pitchFamily="18" charset="0"/>
            </a:endParaRPr>
          </a:p>
        </p:txBody>
      </p:sp>
      <p:sp>
        <p:nvSpPr>
          <p:cNvPr id="22" name="Arrow: Right 21">
            <a:extLst>
              <a:ext uri="{FF2B5EF4-FFF2-40B4-BE49-F238E27FC236}">
                <a16:creationId xmlns:a16="http://schemas.microsoft.com/office/drawing/2014/main" id="{17B26103-9409-4744-85E4-C92DFD3FE1FB}"/>
              </a:ext>
            </a:extLst>
          </p:cNvPr>
          <p:cNvSpPr/>
          <p:nvPr/>
        </p:nvSpPr>
        <p:spPr>
          <a:xfrm rot="10800000">
            <a:off x="3962399" y="2111669"/>
            <a:ext cx="817419" cy="603682"/>
          </a:xfrm>
          <a:prstGeom prs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6117769"/>
            <a:ext cx="12192000" cy="740230"/>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2" name="Picture 1">
            <a:extLst>
              <a:ext uri="{FF2B5EF4-FFF2-40B4-BE49-F238E27FC236}">
                <a16:creationId xmlns:a16="http://schemas.microsoft.com/office/drawing/2014/main" id="{16D1CED2-1898-4105-98F9-14B432811B70}"/>
              </a:ext>
            </a:extLst>
          </p:cNvPr>
          <p:cNvPicPr>
            <a:picLocks noChangeAspect="1"/>
          </p:cNvPicPr>
          <p:nvPr/>
        </p:nvPicPr>
        <p:blipFill>
          <a:blip r:embed="rId4"/>
          <a:stretch>
            <a:fillRect/>
          </a:stretch>
        </p:blipFill>
        <p:spPr>
          <a:xfrm>
            <a:off x="103173" y="726162"/>
            <a:ext cx="4365114" cy="4339252"/>
          </a:xfrm>
          <a:prstGeom prst="rect">
            <a:avLst/>
          </a:prstGeom>
        </p:spPr>
      </p:pic>
      <p:sp>
        <p:nvSpPr>
          <p:cNvPr id="3" name="TextBox 2">
            <a:extLst>
              <a:ext uri="{FF2B5EF4-FFF2-40B4-BE49-F238E27FC236}">
                <a16:creationId xmlns:a16="http://schemas.microsoft.com/office/drawing/2014/main" id="{823603E6-A564-4F33-A79B-97918C046779}"/>
              </a:ext>
            </a:extLst>
          </p:cNvPr>
          <p:cNvSpPr txBox="1"/>
          <p:nvPr/>
        </p:nvSpPr>
        <p:spPr>
          <a:xfrm>
            <a:off x="602292" y="0"/>
            <a:ext cx="3837709" cy="707886"/>
          </a:xfrm>
          <a:prstGeom prst="rect">
            <a:avLst/>
          </a:prstGeom>
          <a:noFill/>
        </p:spPr>
        <p:txBody>
          <a:bodyPr wrap="square" rtlCol="0">
            <a:spAutoFit/>
          </a:bodyPr>
          <a:lstStyle/>
          <a:p>
            <a:pPr lvl="0" algn="ctr" defTabSz="457200">
              <a:spcBef>
                <a:spcPct val="50000"/>
              </a:spcBef>
            </a:pPr>
            <a:r>
              <a:rPr lang="en-US" altLang="en-US" sz="4000" b="1">
                <a:solidFill>
                  <a:srgbClr val="1B9595"/>
                </a:solidFill>
                <a:latin typeface="Times New Roman" panose="02020603050405020304" pitchFamily="18" charset="0"/>
                <a:cs typeface="Times New Roman" panose="02020603050405020304" pitchFamily="18" charset="0"/>
              </a:rPr>
              <a:t>Bó hoa đẹp nhất</a:t>
            </a:r>
            <a:r>
              <a:rPr lang="en-US" altLang="en-US" sz="4000">
                <a:solidFill>
                  <a:srgbClr val="1B9595"/>
                </a:solidFill>
                <a:latin typeface="Times New Roman" panose="02020603050405020304" pitchFamily="18" charset="0"/>
              </a:rPr>
              <a:t> </a:t>
            </a:r>
            <a:endParaRPr lang="en-US" altLang="en-US" sz="4000" dirty="0">
              <a:solidFill>
                <a:srgbClr val="1B9595"/>
              </a:solidFill>
              <a:latin typeface="Times New Roman" panose="02020603050405020304" pitchFamily="18" charset="0"/>
            </a:endParaRPr>
          </a:p>
        </p:txBody>
      </p:sp>
      <p:sp>
        <p:nvSpPr>
          <p:cNvPr id="13" name="Arrow: Bent 12">
            <a:extLst>
              <a:ext uri="{FF2B5EF4-FFF2-40B4-BE49-F238E27FC236}">
                <a16:creationId xmlns:a16="http://schemas.microsoft.com/office/drawing/2014/main" id="{65DC86F4-E455-44B1-B468-7B6E81730A68}"/>
              </a:ext>
            </a:extLst>
          </p:cNvPr>
          <p:cNvSpPr/>
          <p:nvPr/>
        </p:nvSpPr>
        <p:spPr>
          <a:xfrm>
            <a:off x="4779819" y="454244"/>
            <a:ext cx="1717031" cy="2291719"/>
          </a:xfrm>
          <a:prstGeom prst="bentArrow">
            <a:avLst>
              <a:gd name="adj1" fmla="val 24291"/>
              <a:gd name="adj2" fmla="val 25000"/>
              <a:gd name="adj3" fmla="val 25000"/>
              <a:gd name="adj4" fmla="val 4375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6" name="Arrow: Bent 15">
            <a:extLst>
              <a:ext uri="{FF2B5EF4-FFF2-40B4-BE49-F238E27FC236}">
                <a16:creationId xmlns:a16="http://schemas.microsoft.com/office/drawing/2014/main" id="{88C41E23-6503-44E1-B587-C306F60839FA}"/>
              </a:ext>
            </a:extLst>
          </p:cNvPr>
          <p:cNvSpPr/>
          <p:nvPr/>
        </p:nvSpPr>
        <p:spPr>
          <a:xfrm flipV="1">
            <a:off x="4779819" y="2413510"/>
            <a:ext cx="1316181" cy="1914241"/>
          </a:xfrm>
          <a:prstGeom prst="bentArrow">
            <a:avLst>
              <a:gd name="adj1" fmla="val 31225"/>
              <a:gd name="adj2" fmla="val 30195"/>
              <a:gd name="adj3" fmla="val 25000"/>
              <a:gd name="adj4" fmla="val 4375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8" name="Rectangle: Rounded Corners 17">
            <a:extLst>
              <a:ext uri="{FF2B5EF4-FFF2-40B4-BE49-F238E27FC236}">
                <a16:creationId xmlns:a16="http://schemas.microsoft.com/office/drawing/2014/main" id="{4FE375AC-62C6-4D3C-9DFD-CDF3D1FCD344}"/>
              </a:ext>
            </a:extLst>
          </p:cNvPr>
          <p:cNvSpPr/>
          <p:nvPr/>
        </p:nvSpPr>
        <p:spPr>
          <a:xfrm>
            <a:off x="6496850" y="324779"/>
            <a:ext cx="5092858" cy="1275324"/>
          </a:xfrm>
          <a:prstGeom prst="roundRect">
            <a:avLst/>
          </a:prstGeom>
          <a:solidFill>
            <a:srgbClr val="1B95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a:solidFill>
                  <a:schemeClr val="bg1"/>
                </a:solidFill>
                <a:latin typeface="Times New Roman" panose="02020603050405020304" pitchFamily="18" charset="0"/>
                <a:cs typeface="Times New Roman" panose="02020603050405020304" pitchFamily="18" charset="0"/>
              </a:rPr>
              <a:t>Chị em Ly đã làm gì nhân dịp sinh nhật mẹ?</a:t>
            </a:r>
            <a:endParaRPr lang="vi-VN" sz="3200">
              <a:solidFill>
                <a:schemeClr val="bg1"/>
              </a:solidFill>
            </a:endParaRPr>
          </a:p>
        </p:txBody>
      </p:sp>
      <p:sp>
        <p:nvSpPr>
          <p:cNvPr id="19" name="Rectangle: Rounded Corners 18">
            <a:extLst>
              <a:ext uri="{FF2B5EF4-FFF2-40B4-BE49-F238E27FC236}">
                <a16:creationId xmlns:a16="http://schemas.microsoft.com/office/drawing/2014/main" id="{96ECFDAD-8439-4895-8681-F3A22AD19AC0}"/>
              </a:ext>
            </a:extLst>
          </p:cNvPr>
          <p:cNvSpPr/>
          <p:nvPr/>
        </p:nvSpPr>
        <p:spPr>
          <a:xfrm>
            <a:off x="6151418" y="3237364"/>
            <a:ext cx="5833229" cy="1398573"/>
          </a:xfrm>
          <a:prstGeom prst="roundRect">
            <a:avLst/>
          </a:prstGeom>
          <a:solidFill>
            <a:srgbClr val="1B95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b="1">
                <a:solidFill>
                  <a:schemeClr val="bg1"/>
                </a:solidFill>
                <a:latin typeface="Times New Roman" panose="02020603050405020304" pitchFamily="18" charset="0"/>
                <a:cs typeface="Times New Roman" panose="02020603050405020304" pitchFamily="18" charset="0"/>
              </a:rPr>
              <a:t>Vì sao mẹ Ly lại nói rằng bó hoa mà chị em Ly tặng mẹ là bó hoa đẹp nhất ?</a:t>
            </a:r>
            <a:endParaRPr lang="vi-VN" sz="2800">
              <a:solidFill>
                <a:schemeClr val="bg1"/>
              </a:solidFill>
            </a:endParaRPr>
          </a:p>
        </p:txBody>
      </p:sp>
      <p:sp>
        <p:nvSpPr>
          <p:cNvPr id="20" name="Rectangle: Rounded Corners 19">
            <a:extLst>
              <a:ext uri="{FF2B5EF4-FFF2-40B4-BE49-F238E27FC236}">
                <a16:creationId xmlns:a16="http://schemas.microsoft.com/office/drawing/2014/main" id="{A20CBF1E-3A3F-4B80-BE61-76979E39CC0D}"/>
              </a:ext>
            </a:extLst>
          </p:cNvPr>
          <p:cNvSpPr/>
          <p:nvPr/>
        </p:nvSpPr>
        <p:spPr>
          <a:xfrm>
            <a:off x="6403988" y="1845036"/>
            <a:ext cx="5278582" cy="934350"/>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Chị em Ly đã làm một bó hoa để tặng mẹ</a:t>
            </a:r>
            <a:endParaRPr lang="vi-VN" sz="280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94C2F974-9BC5-4637-8181-EFD3112050B2}"/>
              </a:ext>
            </a:extLst>
          </p:cNvPr>
          <p:cNvSpPr/>
          <p:nvPr/>
        </p:nvSpPr>
        <p:spPr>
          <a:xfrm>
            <a:off x="5202847" y="4837468"/>
            <a:ext cx="6781800" cy="1398573"/>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a:latin typeface="Times New Roman" panose="02020603050405020304" pitchFamily="18" charset="0"/>
                <a:cs typeface="Times New Roman" panose="02020603050405020304" pitchFamily="18" charset="0"/>
              </a:rPr>
              <a:t>Mặc dù đây chỉ đây là bó hoa Ly hái ven đ</a:t>
            </a:r>
            <a:r>
              <a:rPr lang="vi-VN" sz="2800">
                <a:latin typeface="Times New Roman" panose="02020603050405020304" pitchFamily="18" charset="0"/>
                <a:cs typeface="Times New Roman" panose="02020603050405020304" pitchFamily="18" charset="0"/>
              </a:rPr>
              <a:t>ường nhưng với mẹ đó là tình cảm dạt dào mà hai chị em Ly dành cho mẹ</a:t>
            </a:r>
          </a:p>
        </p:txBody>
      </p:sp>
    </p:spTree>
    <p:extLst>
      <p:ext uri="{BB962C8B-B14F-4D97-AF65-F5344CB8AC3E}">
        <p14:creationId xmlns:p14="http://schemas.microsoft.com/office/powerpoint/2010/main" val="1797137716"/>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2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grpSp>
        <p:nvGrpSpPr>
          <p:cNvPr id="11" name="Google Shape;1293;p42">
            <a:extLst>
              <a:ext uri="{FF2B5EF4-FFF2-40B4-BE49-F238E27FC236}">
                <a16:creationId xmlns:a16="http://schemas.microsoft.com/office/drawing/2014/main" id="{92764C53-5EDB-44AF-BA3C-37DD0FC2DC02}"/>
              </a:ext>
            </a:extLst>
          </p:cNvPr>
          <p:cNvGrpSpPr/>
          <p:nvPr/>
        </p:nvGrpSpPr>
        <p:grpSpPr>
          <a:xfrm rot="-445069">
            <a:off x="80409" y="512584"/>
            <a:ext cx="2308657" cy="2787487"/>
            <a:chOff x="1550903" y="366430"/>
            <a:chExt cx="1728085" cy="2090680"/>
          </a:xfrm>
        </p:grpSpPr>
        <p:sp>
          <p:nvSpPr>
            <p:cNvPr id="12" name="Google Shape;1294;p42">
              <a:extLst>
                <a:ext uri="{FF2B5EF4-FFF2-40B4-BE49-F238E27FC236}">
                  <a16:creationId xmlns:a16="http://schemas.microsoft.com/office/drawing/2014/main" id="{FBF01458-4264-430D-875A-95FFC3365359}"/>
                </a:ext>
              </a:extLst>
            </p:cNvPr>
            <p:cNvSpPr/>
            <p:nvPr/>
          </p:nvSpPr>
          <p:spPr>
            <a:xfrm>
              <a:off x="1550903" y="366430"/>
              <a:ext cx="1728085" cy="2090680"/>
            </a:xfrm>
            <a:custGeom>
              <a:avLst/>
              <a:gdLst/>
              <a:ahLst/>
              <a:cxnLst/>
              <a:rect l="l" t="t" r="r" b="b"/>
              <a:pathLst>
                <a:path w="25345" h="30663" extrusionOk="0">
                  <a:moveTo>
                    <a:pt x="7957" y="1"/>
                  </a:moveTo>
                  <a:cubicBezTo>
                    <a:pt x="7565" y="14"/>
                    <a:pt x="7172" y="95"/>
                    <a:pt x="6820" y="271"/>
                  </a:cubicBezTo>
                  <a:cubicBezTo>
                    <a:pt x="6631" y="366"/>
                    <a:pt x="6441" y="488"/>
                    <a:pt x="6279" y="637"/>
                  </a:cubicBezTo>
                  <a:cubicBezTo>
                    <a:pt x="6090" y="786"/>
                    <a:pt x="5941" y="948"/>
                    <a:pt x="5806" y="1137"/>
                  </a:cubicBezTo>
                  <a:cubicBezTo>
                    <a:pt x="5670" y="1327"/>
                    <a:pt x="5562" y="1516"/>
                    <a:pt x="5481" y="1733"/>
                  </a:cubicBezTo>
                  <a:cubicBezTo>
                    <a:pt x="5413" y="1936"/>
                    <a:pt x="5373" y="2139"/>
                    <a:pt x="5373" y="2342"/>
                  </a:cubicBezTo>
                  <a:cubicBezTo>
                    <a:pt x="5373" y="2734"/>
                    <a:pt x="5467" y="3113"/>
                    <a:pt x="5630" y="3465"/>
                  </a:cubicBezTo>
                  <a:cubicBezTo>
                    <a:pt x="5792" y="3803"/>
                    <a:pt x="5981" y="4128"/>
                    <a:pt x="6198" y="4425"/>
                  </a:cubicBezTo>
                  <a:cubicBezTo>
                    <a:pt x="6469" y="4791"/>
                    <a:pt x="6753" y="5129"/>
                    <a:pt x="7037" y="5454"/>
                  </a:cubicBezTo>
                  <a:cubicBezTo>
                    <a:pt x="6699" y="5589"/>
                    <a:pt x="6374" y="5738"/>
                    <a:pt x="6063" y="5887"/>
                  </a:cubicBezTo>
                  <a:cubicBezTo>
                    <a:pt x="5237" y="6293"/>
                    <a:pt x="4452" y="6766"/>
                    <a:pt x="3722" y="7321"/>
                  </a:cubicBezTo>
                  <a:cubicBezTo>
                    <a:pt x="2098" y="8566"/>
                    <a:pt x="1056" y="9973"/>
                    <a:pt x="650" y="11516"/>
                  </a:cubicBezTo>
                  <a:cubicBezTo>
                    <a:pt x="461" y="12219"/>
                    <a:pt x="407" y="12950"/>
                    <a:pt x="501" y="13681"/>
                  </a:cubicBezTo>
                  <a:cubicBezTo>
                    <a:pt x="555" y="14060"/>
                    <a:pt x="637" y="14452"/>
                    <a:pt x="758" y="14831"/>
                  </a:cubicBezTo>
                  <a:cubicBezTo>
                    <a:pt x="880" y="15196"/>
                    <a:pt x="1043" y="15561"/>
                    <a:pt x="1218" y="15913"/>
                  </a:cubicBezTo>
                  <a:cubicBezTo>
                    <a:pt x="894" y="16657"/>
                    <a:pt x="623" y="17442"/>
                    <a:pt x="420" y="18227"/>
                  </a:cubicBezTo>
                  <a:cubicBezTo>
                    <a:pt x="407" y="18281"/>
                    <a:pt x="393" y="18335"/>
                    <a:pt x="380" y="18389"/>
                  </a:cubicBezTo>
                  <a:lnTo>
                    <a:pt x="366" y="18457"/>
                  </a:lnTo>
                  <a:cubicBezTo>
                    <a:pt x="271" y="18850"/>
                    <a:pt x="190" y="19228"/>
                    <a:pt x="136" y="19607"/>
                  </a:cubicBezTo>
                  <a:cubicBezTo>
                    <a:pt x="95" y="19878"/>
                    <a:pt x="68" y="20108"/>
                    <a:pt x="55" y="20324"/>
                  </a:cubicBezTo>
                  <a:cubicBezTo>
                    <a:pt x="1" y="21001"/>
                    <a:pt x="14" y="21691"/>
                    <a:pt x="122" y="22381"/>
                  </a:cubicBezTo>
                  <a:cubicBezTo>
                    <a:pt x="217" y="23044"/>
                    <a:pt x="407" y="23707"/>
                    <a:pt x="704" y="24330"/>
                  </a:cubicBezTo>
                  <a:cubicBezTo>
                    <a:pt x="934" y="24817"/>
                    <a:pt x="1218" y="25277"/>
                    <a:pt x="1570" y="25696"/>
                  </a:cubicBezTo>
                  <a:cubicBezTo>
                    <a:pt x="1679" y="25832"/>
                    <a:pt x="1787" y="25940"/>
                    <a:pt x="1895" y="26062"/>
                  </a:cubicBezTo>
                  <a:cubicBezTo>
                    <a:pt x="2396" y="26562"/>
                    <a:pt x="2964" y="27009"/>
                    <a:pt x="3600" y="27361"/>
                  </a:cubicBezTo>
                  <a:lnTo>
                    <a:pt x="3627" y="27374"/>
                  </a:lnTo>
                  <a:cubicBezTo>
                    <a:pt x="3668" y="27401"/>
                    <a:pt x="3708" y="27415"/>
                    <a:pt x="3749" y="27442"/>
                  </a:cubicBezTo>
                  <a:cubicBezTo>
                    <a:pt x="4520" y="27861"/>
                    <a:pt x="5359" y="28172"/>
                    <a:pt x="6211" y="28402"/>
                  </a:cubicBezTo>
                  <a:cubicBezTo>
                    <a:pt x="6644" y="28524"/>
                    <a:pt x="7091" y="28633"/>
                    <a:pt x="7565" y="28727"/>
                  </a:cubicBezTo>
                  <a:cubicBezTo>
                    <a:pt x="8038" y="28822"/>
                    <a:pt x="8525" y="28890"/>
                    <a:pt x="9026" y="28957"/>
                  </a:cubicBezTo>
                  <a:cubicBezTo>
                    <a:pt x="9784" y="29052"/>
                    <a:pt x="10541" y="29093"/>
                    <a:pt x="11313" y="29093"/>
                  </a:cubicBezTo>
                  <a:cubicBezTo>
                    <a:pt x="11516" y="29093"/>
                    <a:pt x="11732" y="29093"/>
                    <a:pt x="11962" y="29079"/>
                  </a:cubicBezTo>
                  <a:lnTo>
                    <a:pt x="12246" y="29066"/>
                  </a:lnTo>
                  <a:lnTo>
                    <a:pt x="12287" y="29147"/>
                  </a:lnTo>
                  <a:cubicBezTo>
                    <a:pt x="12328" y="29201"/>
                    <a:pt x="12355" y="29255"/>
                    <a:pt x="12395" y="29309"/>
                  </a:cubicBezTo>
                  <a:lnTo>
                    <a:pt x="12409" y="29336"/>
                  </a:lnTo>
                  <a:cubicBezTo>
                    <a:pt x="12503" y="29471"/>
                    <a:pt x="12585" y="29580"/>
                    <a:pt x="12666" y="29688"/>
                  </a:cubicBezTo>
                  <a:cubicBezTo>
                    <a:pt x="12801" y="29864"/>
                    <a:pt x="12963" y="30026"/>
                    <a:pt x="13126" y="30175"/>
                  </a:cubicBezTo>
                  <a:cubicBezTo>
                    <a:pt x="13180" y="30216"/>
                    <a:pt x="13221" y="30256"/>
                    <a:pt x="13275" y="30297"/>
                  </a:cubicBezTo>
                  <a:cubicBezTo>
                    <a:pt x="13315" y="30324"/>
                    <a:pt x="13356" y="30351"/>
                    <a:pt x="13396" y="30378"/>
                  </a:cubicBezTo>
                  <a:lnTo>
                    <a:pt x="13478" y="30432"/>
                  </a:lnTo>
                  <a:cubicBezTo>
                    <a:pt x="13532" y="30459"/>
                    <a:pt x="13599" y="30486"/>
                    <a:pt x="13667" y="30527"/>
                  </a:cubicBezTo>
                  <a:lnTo>
                    <a:pt x="13721" y="30554"/>
                  </a:lnTo>
                  <a:cubicBezTo>
                    <a:pt x="13789" y="30567"/>
                    <a:pt x="13857" y="30595"/>
                    <a:pt x="13924" y="30608"/>
                  </a:cubicBezTo>
                  <a:cubicBezTo>
                    <a:pt x="14046" y="30649"/>
                    <a:pt x="14168" y="30662"/>
                    <a:pt x="14290" y="30662"/>
                  </a:cubicBezTo>
                  <a:cubicBezTo>
                    <a:pt x="14371" y="30662"/>
                    <a:pt x="14465" y="30649"/>
                    <a:pt x="14547" y="30635"/>
                  </a:cubicBezTo>
                  <a:cubicBezTo>
                    <a:pt x="14790" y="30595"/>
                    <a:pt x="15020" y="30500"/>
                    <a:pt x="15223" y="30337"/>
                  </a:cubicBezTo>
                  <a:cubicBezTo>
                    <a:pt x="15264" y="30310"/>
                    <a:pt x="15304" y="30270"/>
                    <a:pt x="15331" y="30243"/>
                  </a:cubicBezTo>
                  <a:cubicBezTo>
                    <a:pt x="15453" y="30121"/>
                    <a:pt x="15548" y="29999"/>
                    <a:pt x="15629" y="29850"/>
                  </a:cubicBezTo>
                  <a:cubicBezTo>
                    <a:pt x="15683" y="29756"/>
                    <a:pt x="15737" y="29647"/>
                    <a:pt x="15778" y="29539"/>
                  </a:cubicBezTo>
                  <a:cubicBezTo>
                    <a:pt x="15819" y="29431"/>
                    <a:pt x="15859" y="29323"/>
                    <a:pt x="15886" y="29201"/>
                  </a:cubicBezTo>
                  <a:cubicBezTo>
                    <a:pt x="15913" y="29120"/>
                    <a:pt x="15940" y="29025"/>
                    <a:pt x="15954" y="28917"/>
                  </a:cubicBezTo>
                  <a:lnTo>
                    <a:pt x="15981" y="28754"/>
                  </a:lnTo>
                  <a:cubicBezTo>
                    <a:pt x="15981" y="28700"/>
                    <a:pt x="15994" y="28646"/>
                    <a:pt x="16008" y="28578"/>
                  </a:cubicBezTo>
                  <a:cubicBezTo>
                    <a:pt x="16021" y="28524"/>
                    <a:pt x="16021" y="28497"/>
                    <a:pt x="16021" y="28443"/>
                  </a:cubicBezTo>
                  <a:cubicBezTo>
                    <a:pt x="16103" y="28430"/>
                    <a:pt x="16170" y="28402"/>
                    <a:pt x="16252" y="28375"/>
                  </a:cubicBezTo>
                  <a:cubicBezTo>
                    <a:pt x="17185" y="28078"/>
                    <a:pt x="18092" y="27712"/>
                    <a:pt x="18971" y="27279"/>
                  </a:cubicBezTo>
                  <a:lnTo>
                    <a:pt x="19066" y="27239"/>
                  </a:lnTo>
                  <a:lnTo>
                    <a:pt x="19093" y="27225"/>
                  </a:lnTo>
                  <a:cubicBezTo>
                    <a:pt x="19918" y="26819"/>
                    <a:pt x="20690" y="26346"/>
                    <a:pt x="21447" y="25832"/>
                  </a:cubicBezTo>
                  <a:cubicBezTo>
                    <a:pt x="22178" y="25331"/>
                    <a:pt x="22855" y="24749"/>
                    <a:pt x="23450" y="24100"/>
                  </a:cubicBezTo>
                  <a:cubicBezTo>
                    <a:pt x="23978" y="23531"/>
                    <a:pt x="24411" y="22882"/>
                    <a:pt x="24736" y="22178"/>
                  </a:cubicBezTo>
                  <a:cubicBezTo>
                    <a:pt x="25033" y="21529"/>
                    <a:pt x="25209" y="20852"/>
                    <a:pt x="25290" y="20149"/>
                  </a:cubicBezTo>
                  <a:cubicBezTo>
                    <a:pt x="25344" y="19458"/>
                    <a:pt x="25317" y="18768"/>
                    <a:pt x="25182" y="18092"/>
                  </a:cubicBezTo>
                  <a:cubicBezTo>
                    <a:pt x="25047" y="17415"/>
                    <a:pt x="24844" y="16766"/>
                    <a:pt x="24560" y="16130"/>
                  </a:cubicBezTo>
                  <a:cubicBezTo>
                    <a:pt x="24262" y="15480"/>
                    <a:pt x="23924" y="14871"/>
                    <a:pt x="23518" y="14290"/>
                  </a:cubicBezTo>
                  <a:cubicBezTo>
                    <a:pt x="23179" y="13775"/>
                    <a:pt x="22801" y="13288"/>
                    <a:pt x="22408" y="12815"/>
                  </a:cubicBezTo>
                  <a:cubicBezTo>
                    <a:pt x="22056" y="12355"/>
                    <a:pt x="21677" y="11922"/>
                    <a:pt x="21272" y="11516"/>
                  </a:cubicBezTo>
                  <a:lnTo>
                    <a:pt x="21245" y="11489"/>
                  </a:lnTo>
                  <a:lnTo>
                    <a:pt x="21123" y="11367"/>
                  </a:lnTo>
                  <a:lnTo>
                    <a:pt x="21109" y="11353"/>
                  </a:lnTo>
                  <a:lnTo>
                    <a:pt x="21109" y="11272"/>
                  </a:lnTo>
                  <a:cubicBezTo>
                    <a:pt x="21109" y="10920"/>
                    <a:pt x="21096" y="10582"/>
                    <a:pt x="21069" y="10230"/>
                  </a:cubicBezTo>
                  <a:cubicBezTo>
                    <a:pt x="21028" y="9973"/>
                    <a:pt x="20987" y="9716"/>
                    <a:pt x="20933" y="9459"/>
                  </a:cubicBezTo>
                  <a:cubicBezTo>
                    <a:pt x="20825" y="8972"/>
                    <a:pt x="20663" y="8512"/>
                    <a:pt x="20460" y="8065"/>
                  </a:cubicBezTo>
                  <a:cubicBezTo>
                    <a:pt x="20243" y="7659"/>
                    <a:pt x="20000" y="7267"/>
                    <a:pt x="19702" y="6915"/>
                  </a:cubicBezTo>
                  <a:cubicBezTo>
                    <a:pt x="19404" y="6577"/>
                    <a:pt x="19080" y="6279"/>
                    <a:pt x="18728" y="6009"/>
                  </a:cubicBezTo>
                  <a:cubicBezTo>
                    <a:pt x="18011" y="5481"/>
                    <a:pt x="17212" y="5088"/>
                    <a:pt x="16360" y="4831"/>
                  </a:cubicBezTo>
                  <a:cubicBezTo>
                    <a:pt x="15494" y="4574"/>
                    <a:pt x="14614" y="4412"/>
                    <a:pt x="13708" y="4358"/>
                  </a:cubicBezTo>
                  <a:cubicBezTo>
                    <a:pt x="13369" y="4331"/>
                    <a:pt x="13031" y="4331"/>
                    <a:pt x="12693" y="4331"/>
                  </a:cubicBezTo>
                  <a:cubicBezTo>
                    <a:pt x="12165" y="4331"/>
                    <a:pt x="11624" y="4358"/>
                    <a:pt x="11069" y="4412"/>
                  </a:cubicBezTo>
                  <a:cubicBezTo>
                    <a:pt x="10907" y="4425"/>
                    <a:pt x="10744" y="4439"/>
                    <a:pt x="10582" y="4466"/>
                  </a:cubicBezTo>
                  <a:cubicBezTo>
                    <a:pt x="10582" y="4249"/>
                    <a:pt x="10582" y="4047"/>
                    <a:pt x="10568" y="3830"/>
                  </a:cubicBezTo>
                  <a:cubicBezTo>
                    <a:pt x="10555" y="3411"/>
                    <a:pt x="10501" y="2991"/>
                    <a:pt x="10433" y="2585"/>
                  </a:cubicBezTo>
                  <a:cubicBezTo>
                    <a:pt x="10365" y="2220"/>
                    <a:pt x="10271" y="1854"/>
                    <a:pt x="10135" y="1516"/>
                  </a:cubicBezTo>
                  <a:cubicBezTo>
                    <a:pt x="10054" y="1286"/>
                    <a:pt x="9932" y="1070"/>
                    <a:pt x="9784" y="880"/>
                  </a:cubicBezTo>
                  <a:cubicBezTo>
                    <a:pt x="9364" y="353"/>
                    <a:pt x="8742" y="28"/>
                    <a:pt x="8065" y="1"/>
                  </a:cubicBezTo>
                  <a:close/>
                </a:path>
              </a:pathLst>
            </a:custGeom>
            <a:solidFill>
              <a:srgbClr val="FFFFFF"/>
            </a:solidFill>
            <a:ln w="28575"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295;p42">
              <a:extLst>
                <a:ext uri="{FF2B5EF4-FFF2-40B4-BE49-F238E27FC236}">
                  <a16:creationId xmlns:a16="http://schemas.microsoft.com/office/drawing/2014/main" id="{8F4F2AF7-F251-4EC0-B480-24D9A129D033}"/>
                </a:ext>
              </a:extLst>
            </p:cNvPr>
            <p:cNvSpPr/>
            <p:nvPr/>
          </p:nvSpPr>
          <p:spPr>
            <a:xfrm>
              <a:off x="2914531" y="1090690"/>
              <a:ext cx="21273" cy="51887"/>
            </a:xfrm>
            <a:custGeom>
              <a:avLst/>
              <a:gdLst/>
              <a:ahLst/>
              <a:cxnLst/>
              <a:rect l="l" t="t" r="r" b="b"/>
              <a:pathLst>
                <a:path w="312" h="761" extrusionOk="0">
                  <a:moveTo>
                    <a:pt x="95" y="1"/>
                  </a:moveTo>
                  <a:cubicBezTo>
                    <a:pt x="28" y="28"/>
                    <a:pt x="1" y="95"/>
                    <a:pt x="14" y="163"/>
                  </a:cubicBezTo>
                  <a:cubicBezTo>
                    <a:pt x="28" y="217"/>
                    <a:pt x="41" y="271"/>
                    <a:pt x="55" y="339"/>
                  </a:cubicBezTo>
                  <a:cubicBezTo>
                    <a:pt x="55" y="407"/>
                    <a:pt x="55" y="488"/>
                    <a:pt x="55" y="569"/>
                  </a:cubicBezTo>
                  <a:cubicBezTo>
                    <a:pt x="55" y="582"/>
                    <a:pt x="55" y="582"/>
                    <a:pt x="55" y="596"/>
                  </a:cubicBezTo>
                  <a:cubicBezTo>
                    <a:pt x="41" y="637"/>
                    <a:pt x="55" y="664"/>
                    <a:pt x="68" y="691"/>
                  </a:cubicBezTo>
                  <a:cubicBezTo>
                    <a:pt x="82" y="731"/>
                    <a:pt x="109" y="745"/>
                    <a:pt x="149" y="758"/>
                  </a:cubicBezTo>
                  <a:cubicBezTo>
                    <a:pt x="158" y="760"/>
                    <a:pt x="167" y="761"/>
                    <a:pt x="176" y="761"/>
                  </a:cubicBezTo>
                  <a:cubicBezTo>
                    <a:pt x="234" y="761"/>
                    <a:pt x="287" y="723"/>
                    <a:pt x="298" y="664"/>
                  </a:cubicBezTo>
                  <a:cubicBezTo>
                    <a:pt x="312" y="569"/>
                    <a:pt x="312" y="474"/>
                    <a:pt x="312" y="379"/>
                  </a:cubicBezTo>
                  <a:cubicBezTo>
                    <a:pt x="298" y="285"/>
                    <a:pt x="285" y="190"/>
                    <a:pt x="258" y="95"/>
                  </a:cubicBezTo>
                  <a:cubicBezTo>
                    <a:pt x="244" y="41"/>
                    <a:pt x="190" y="1"/>
                    <a:pt x="136" y="1"/>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296;p42">
              <a:extLst>
                <a:ext uri="{FF2B5EF4-FFF2-40B4-BE49-F238E27FC236}">
                  <a16:creationId xmlns:a16="http://schemas.microsoft.com/office/drawing/2014/main" id="{F6E8764C-1DAC-41F4-88FE-40C17C8F55C3}"/>
                </a:ext>
              </a:extLst>
            </p:cNvPr>
            <p:cNvSpPr/>
            <p:nvPr/>
          </p:nvSpPr>
          <p:spPr>
            <a:xfrm>
              <a:off x="1597064" y="1122055"/>
              <a:ext cx="1635766" cy="1288036"/>
            </a:xfrm>
            <a:custGeom>
              <a:avLst/>
              <a:gdLst/>
              <a:ahLst/>
              <a:cxnLst/>
              <a:rect l="l" t="t" r="r" b="b"/>
              <a:pathLst>
                <a:path w="23991" h="18891" extrusionOk="0">
                  <a:moveTo>
                    <a:pt x="18605" y="1"/>
                  </a:moveTo>
                  <a:cubicBezTo>
                    <a:pt x="18551" y="1"/>
                    <a:pt x="18497" y="1"/>
                    <a:pt x="18443" y="14"/>
                  </a:cubicBezTo>
                  <a:cubicBezTo>
                    <a:pt x="18267" y="28"/>
                    <a:pt x="18091" y="68"/>
                    <a:pt x="17915" y="122"/>
                  </a:cubicBezTo>
                  <a:lnTo>
                    <a:pt x="17794" y="163"/>
                  </a:lnTo>
                  <a:lnTo>
                    <a:pt x="17699" y="190"/>
                  </a:lnTo>
                  <a:lnTo>
                    <a:pt x="17604" y="217"/>
                  </a:lnTo>
                  <a:lnTo>
                    <a:pt x="17523" y="231"/>
                  </a:lnTo>
                  <a:lnTo>
                    <a:pt x="17442" y="258"/>
                  </a:lnTo>
                  <a:lnTo>
                    <a:pt x="17185" y="325"/>
                  </a:lnTo>
                  <a:cubicBezTo>
                    <a:pt x="16035" y="637"/>
                    <a:pt x="14925" y="867"/>
                    <a:pt x="13897" y="1070"/>
                  </a:cubicBezTo>
                  <a:lnTo>
                    <a:pt x="13721" y="1110"/>
                  </a:lnTo>
                  <a:lnTo>
                    <a:pt x="13531" y="1151"/>
                  </a:lnTo>
                  <a:lnTo>
                    <a:pt x="13355" y="1191"/>
                  </a:lnTo>
                  <a:lnTo>
                    <a:pt x="13071" y="1246"/>
                  </a:lnTo>
                  <a:lnTo>
                    <a:pt x="12706" y="1313"/>
                  </a:lnTo>
                  <a:lnTo>
                    <a:pt x="12246" y="1408"/>
                  </a:lnTo>
                  <a:cubicBezTo>
                    <a:pt x="11691" y="1530"/>
                    <a:pt x="11150" y="1638"/>
                    <a:pt x="10595" y="1760"/>
                  </a:cubicBezTo>
                  <a:lnTo>
                    <a:pt x="10433" y="1800"/>
                  </a:lnTo>
                  <a:cubicBezTo>
                    <a:pt x="9513" y="1990"/>
                    <a:pt x="8335" y="2247"/>
                    <a:pt x="7266" y="2463"/>
                  </a:cubicBezTo>
                  <a:cubicBezTo>
                    <a:pt x="5264" y="2869"/>
                    <a:pt x="3627" y="3153"/>
                    <a:pt x="2098" y="3356"/>
                  </a:cubicBezTo>
                  <a:cubicBezTo>
                    <a:pt x="2057" y="3370"/>
                    <a:pt x="2030" y="3397"/>
                    <a:pt x="2003" y="3424"/>
                  </a:cubicBezTo>
                  <a:cubicBezTo>
                    <a:pt x="1976" y="3438"/>
                    <a:pt x="1962" y="3451"/>
                    <a:pt x="1949" y="3478"/>
                  </a:cubicBezTo>
                  <a:cubicBezTo>
                    <a:pt x="1286" y="4682"/>
                    <a:pt x="758" y="5968"/>
                    <a:pt x="393" y="7307"/>
                  </a:cubicBezTo>
                  <a:cubicBezTo>
                    <a:pt x="230" y="7957"/>
                    <a:pt x="108" y="8620"/>
                    <a:pt x="54" y="9283"/>
                  </a:cubicBezTo>
                  <a:cubicBezTo>
                    <a:pt x="0" y="9919"/>
                    <a:pt x="27" y="10555"/>
                    <a:pt x="108" y="11177"/>
                  </a:cubicBezTo>
                  <a:cubicBezTo>
                    <a:pt x="203" y="11800"/>
                    <a:pt x="379" y="12382"/>
                    <a:pt x="650" y="12950"/>
                  </a:cubicBezTo>
                  <a:cubicBezTo>
                    <a:pt x="907" y="13518"/>
                    <a:pt x="1272" y="14046"/>
                    <a:pt x="1705" y="14492"/>
                  </a:cubicBezTo>
                  <a:cubicBezTo>
                    <a:pt x="2206" y="15007"/>
                    <a:pt x="2774" y="15426"/>
                    <a:pt x="3397" y="15764"/>
                  </a:cubicBezTo>
                  <a:cubicBezTo>
                    <a:pt x="4141" y="16143"/>
                    <a:pt x="4926" y="16454"/>
                    <a:pt x="5724" y="16657"/>
                  </a:cubicBezTo>
                  <a:cubicBezTo>
                    <a:pt x="7334" y="17104"/>
                    <a:pt x="8985" y="17320"/>
                    <a:pt x="10636" y="17334"/>
                  </a:cubicBezTo>
                  <a:cubicBezTo>
                    <a:pt x="10852" y="17334"/>
                    <a:pt x="11055" y="17334"/>
                    <a:pt x="11272" y="17320"/>
                  </a:cubicBezTo>
                  <a:cubicBezTo>
                    <a:pt x="11502" y="17307"/>
                    <a:pt x="11745" y="17293"/>
                    <a:pt x="11975" y="17280"/>
                  </a:cubicBezTo>
                  <a:cubicBezTo>
                    <a:pt x="12043" y="17429"/>
                    <a:pt x="12124" y="17564"/>
                    <a:pt x="12205" y="17713"/>
                  </a:cubicBezTo>
                  <a:cubicBezTo>
                    <a:pt x="12300" y="17875"/>
                    <a:pt x="12408" y="18024"/>
                    <a:pt x="12530" y="18173"/>
                  </a:cubicBezTo>
                  <a:cubicBezTo>
                    <a:pt x="12638" y="18322"/>
                    <a:pt x="12760" y="18444"/>
                    <a:pt x="12895" y="18565"/>
                  </a:cubicBezTo>
                  <a:cubicBezTo>
                    <a:pt x="12963" y="18619"/>
                    <a:pt x="13031" y="18674"/>
                    <a:pt x="13098" y="18714"/>
                  </a:cubicBezTo>
                  <a:cubicBezTo>
                    <a:pt x="13166" y="18755"/>
                    <a:pt x="13247" y="18795"/>
                    <a:pt x="13328" y="18822"/>
                  </a:cubicBezTo>
                  <a:cubicBezTo>
                    <a:pt x="13423" y="18863"/>
                    <a:pt x="13518" y="18890"/>
                    <a:pt x="13626" y="18890"/>
                  </a:cubicBezTo>
                  <a:cubicBezTo>
                    <a:pt x="13680" y="18890"/>
                    <a:pt x="13721" y="18890"/>
                    <a:pt x="13761" y="18877"/>
                  </a:cubicBezTo>
                  <a:cubicBezTo>
                    <a:pt x="13897" y="18849"/>
                    <a:pt x="14018" y="18795"/>
                    <a:pt x="14127" y="18714"/>
                  </a:cubicBezTo>
                  <a:cubicBezTo>
                    <a:pt x="14221" y="18619"/>
                    <a:pt x="14316" y="18525"/>
                    <a:pt x="14370" y="18403"/>
                  </a:cubicBezTo>
                  <a:cubicBezTo>
                    <a:pt x="14465" y="18254"/>
                    <a:pt x="14519" y="18092"/>
                    <a:pt x="14560" y="17916"/>
                  </a:cubicBezTo>
                  <a:cubicBezTo>
                    <a:pt x="14614" y="17740"/>
                    <a:pt x="14641" y="17564"/>
                    <a:pt x="14668" y="17388"/>
                  </a:cubicBezTo>
                  <a:cubicBezTo>
                    <a:pt x="14695" y="17212"/>
                    <a:pt x="14709" y="17050"/>
                    <a:pt x="14722" y="16847"/>
                  </a:cubicBezTo>
                  <a:lnTo>
                    <a:pt x="14722" y="16820"/>
                  </a:lnTo>
                  <a:lnTo>
                    <a:pt x="14722" y="16806"/>
                  </a:lnTo>
                  <a:cubicBezTo>
                    <a:pt x="14911" y="16752"/>
                    <a:pt x="15128" y="16698"/>
                    <a:pt x="15372" y="16617"/>
                  </a:cubicBezTo>
                  <a:cubicBezTo>
                    <a:pt x="17158" y="16049"/>
                    <a:pt x="18836" y="15223"/>
                    <a:pt x="20378" y="14168"/>
                  </a:cubicBezTo>
                  <a:cubicBezTo>
                    <a:pt x="21068" y="13694"/>
                    <a:pt x="21704" y="13153"/>
                    <a:pt x="22272" y="12530"/>
                  </a:cubicBezTo>
                  <a:cubicBezTo>
                    <a:pt x="22746" y="12016"/>
                    <a:pt x="23138" y="11421"/>
                    <a:pt x="23436" y="10785"/>
                  </a:cubicBezTo>
                  <a:cubicBezTo>
                    <a:pt x="23707" y="10203"/>
                    <a:pt x="23869" y="9594"/>
                    <a:pt x="23937" y="8972"/>
                  </a:cubicBezTo>
                  <a:cubicBezTo>
                    <a:pt x="23991" y="8349"/>
                    <a:pt x="23964" y="7740"/>
                    <a:pt x="23842" y="7132"/>
                  </a:cubicBezTo>
                  <a:cubicBezTo>
                    <a:pt x="23720" y="6509"/>
                    <a:pt x="23531" y="5900"/>
                    <a:pt x="23260" y="5318"/>
                  </a:cubicBezTo>
                  <a:cubicBezTo>
                    <a:pt x="22990" y="4710"/>
                    <a:pt x="22665" y="4128"/>
                    <a:pt x="22286" y="3573"/>
                  </a:cubicBezTo>
                  <a:cubicBezTo>
                    <a:pt x="21961" y="3086"/>
                    <a:pt x="21596" y="2599"/>
                    <a:pt x="21203" y="2152"/>
                  </a:cubicBezTo>
                  <a:cubicBezTo>
                    <a:pt x="20757" y="1557"/>
                    <a:pt x="20256" y="1002"/>
                    <a:pt x="19702" y="501"/>
                  </a:cubicBezTo>
                  <a:lnTo>
                    <a:pt x="19431" y="217"/>
                  </a:lnTo>
                  <a:cubicBezTo>
                    <a:pt x="19417" y="204"/>
                    <a:pt x="19404" y="190"/>
                    <a:pt x="19390" y="190"/>
                  </a:cubicBezTo>
                  <a:lnTo>
                    <a:pt x="19336" y="109"/>
                  </a:lnTo>
                  <a:cubicBezTo>
                    <a:pt x="19309" y="82"/>
                    <a:pt x="19272" y="68"/>
                    <a:pt x="19235" y="68"/>
                  </a:cubicBezTo>
                  <a:cubicBezTo>
                    <a:pt x="19197" y="68"/>
                    <a:pt x="19160" y="82"/>
                    <a:pt x="19133" y="109"/>
                  </a:cubicBezTo>
                  <a:cubicBezTo>
                    <a:pt x="19133" y="109"/>
                    <a:pt x="19120" y="122"/>
                    <a:pt x="19120" y="122"/>
                  </a:cubicBezTo>
                  <a:cubicBezTo>
                    <a:pt x="19079" y="95"/>
                    <a:pt x="19025" y="82"/>
                    <a:pt x="18984" y="68"/>
                  </a:cubicBezTo>
                  <a:cubicBezTo>
                    <a:pt x="18890" y="28"/>
                    <a:pt x="18808" y="14"/>
                    <a:pt x="18727" y="1"/>
                  </a:cubicBezTo>
                  <a:close/>
                </a:path>
              </a:pathLst>
            </a:custGeom>
            <a:solidFill>
              <a:srgbClr val="FDAD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97;p42">
              <a:extLst>
                <a:ext uri="{FF2B5EF4-FFF2-40B4-BE49-F238E27FC236}">
                  <a16:creationId xmlns:a16="http://schemas.microsoft.com/office/drawing/2014/main" id="{0572E0F8-6E3A-4900-82E0-14C19CA5E5C1}"/>
                </a:ext>
              </a:extLst>
            </p:cNvPr>
            <p:cNvSpPr/>
            <p:nvPr/>
          </p:nvSpPr>
          <p:spPr>
            <a:xfrm>
              <a:off x="1597064" y="1123010"/>
              <a:ext cx="1371014" cy="1287081"/>
            </a:xfrm>
            <a:custGeom>
              <a:avLst/>
              <a:gdLst/>
              <a:ahLst/>
              <a:cxnLst/>
              <a:rect l="l" t="t" r="r" b="b"/>
              <a:pathLst>
                <a:path w="20108" h="18877" extrusionOk="0">
                  <a:moveTo>
                    <a:pt x="18443" y="0"/>
                  </a:moveTo>
                  <a:cubicBezTo>
                    <a:pt x="18267" y="14"/>
                    <a:pt x="18091" y="54"/>
                    <a:pt x="17915" y="108"/>
                  </a:cubicBezTo>
                  <a:lnTo>
                    <a:pt x="17794" y="149"/>
                  </a:lnTo>
                  <a:lnTo>
                    <a:pt x="17699" y="176"/>
                  </a:lnTo>
                  <a:lnTo>
                    <a:pt x="17604" y="203"/>
                  </a:lnTo>
                  <a:lnTo>
                    <a:pt x="17523" y="230"/>
                  </a:lnTo>
                  <a:lnTo>
                    <a:pt x="17442" y="244"/>
                  </a:lnTo>
                  <a:lnTo>
                    <a:pt x="17185" y="311"/>
                  </a:lnTo>
                  <a:cubicBezTo>
                    <a:pt x="16035" y="623"/>
                    <a:pt x="14925" y="853"/>
                    <a:pt x="13897" y="1069"/>
                  </a:cubicBezTo>
                  <a:lnTo>
                    <a:pt x="13721" y="1096"/>
                  </a:lnTo>
                  <a:lnTo>
                    <a:pt x="13531" y="1137"/>
                  </a:lnTo>
                  <a:lnTo>
                    <a:pt x="13355" y="1177"/>
                  </a:lnTo>
                  <a:lnTo>
                    <a:pt x="13071" y="1232"/>
                  </a:lnTo>
                  <a:lnTo>
                    <a:pt x="12706" y="1299"/>
                  </a:lnTo>
                  <a:lnTo>
                    <a:pt x="12246" y="1394"/>
                  </a:lnTo>
                  <a:cubicBezTo>
                    <a:pt x="11691" y="1516"/>
                    <a:pt x="11150" y="1624"/>
                    <a:pt x="10595" y="1746"/>
                  </a:cubicBezTo>
                  <a:lnTo>
                    <a:pt x="10433" y="1786"/>
                  </a:lnTo>
                  <a:cubicBezTo>
                    <a:pt x="9513" y="1976"/>
                    <a:pt x="8335" y="2233"/>
                    <a:pt x="7266" y="2449"/>
                  </a:cubicBezTo>
                  <a:cubicBezTo>
                    <a:pt x="5264" y="2855"/>
                    <a:pt x="3627" y="3139"/>
                    <a:pt x="2098" y="3342"/>
                  </a:cubicBezTo>
                  <a:cubicBezTo>
                    <a:pt x="2057" y="3356"/>
                    <a:pt x="2030" y="3383"/>
                    <a:pt x="2003" y="3410"/>
                  </a:cubicBezTo>
                  <a:cubicBezTo>
                    <a:pt x="1976" y="3424"/>
                    <a:pt x="1962" y="3437"/>
                    <a:pt x="1949" y="3464"/>
                  </a:cubicBezTo>
                  <a:cubicBezTo>
                    <a:pt x="1286" y="4668"/>
                    <a:pt x="758" y="5954"/>
                    <a:pt x="393" y="7293"/>
                  </a:cubicBezTo>
                  <a:cubicBezTo>
                    <a:pt x="230" y="7943"/>
                    <a:pt x="108" y="8606"/>
                    <a:pt x="54" y="9269"/>
                  </a:cubicBezTo>
                  <a:cubicBezTo>
                    <a:pt x="0" y="9905"/>
                    <a:pt x="27" y="10541"/>
                    <a:pt x="108" y="11177"/>
                  </a:cubicBezTo>
                  <a:cubicBezTo>
                    <a:pt x="203" y="11786"/>
                    <a:pt x="379" y="12368"/>
                    <a:pt x="636" y="12936"/>
                  </a:cubicBezTo>
                  <a:cubicBezTo>
                    <a:pt x="907" y="13504"/>
                    <a:pt x="1272" y="14032"/>
                    <a:pt x="1705" y="14478"/>
                  </a:cubicBezTo>
                  <a:cubicBezTo>
                    <a:pt x="2206" y="14993"/>
                    <a:pt x="2774" y="15412"/>
                    <a:pt x="3397" y="15750"/>
                  </a:cubicBezTo>
                  <a:cubicBezTo>
                    <a:pt x="4141" y="16129"/>
                    <a:pt x="4926" y="16440"/>
                    <a:pt x="5724" y="16643"/>
                  </a:cubicBezTo>
                  <a:cubicBezTo>
                    <a:pt x="7334" y="17090"/>
                    <a:pt x="8985" y="17306"/>
                    <a:pt x="10636" y="17320"/>
                  </a:cubicBezTo>
                  <a:cubicBezTo>
                    <a:pt x="10852" y="17320"/>
                    <a:pt x="11055" y="17320"/>
                    <a:pt x="11272" y="17306"/>
                  </a:cubicBezTo>
                  <a:cubicBezTo>
                    <a:pt x="11502" y="17293"/>
                    <a:pt x="11745" y="17279"/>
                    <a:pt x="11975" y="17266"/>
                  </a:cubicBezTo>
                  <a:cubicBezTo>
                    <a:pt x="12043" y="17415"/>
                    <a:pt x="12124" y="17550"/>
                    <a:pt x="12205" y="17699"/>
                  </a:cubicBezTo>
                  <a:cubicBezTo>
                    <a:pt x="12300" y="17861"/>
                    <a:pt x="12408" y="18010"/>
                    <a:pt x="12530" y="18159"/>
                  </a:cubicBezTo>
                  <a:cubicBezTo>
                    <a:pt x="12638" y="18308"/>
                    <a:pt x="12760" y="18430"/>
                    <a:pt x="12895" y="18551"/>
                  </a:cubicBezTo>
                  <a:cubicBezTo>
                    <a:pt x="12963" y="18605"/>
                    <a:pt x="13031" y="18660"/>
                    <a:pt x="13098" y="18700"/>
                  </a:cubicBezTo>
                  <a:cubicBezTo>
                    <a:pt x="13166" y="18754"/>
                    <a:pt x="13247" y="18781"/>
                    <a:pt x="13328" y="18808"/>
                  </a:cubicBezTo>
                  <a:cubicBezTo>
                    <a:pt x="13423" y="18849"/>
                    <a:pt x="13518" y="18876"/>
                    <a:pt x="13626" y="18876"/>
                  </a:cubicBezTo>
                  <a:cubicBezTo>
                    <a:pt x="13815" y="18876"/>
                    <a:pt x="13991" y="18822"/>
                    <a:pt x="14140" y="18700"/>
                  </a:cubicBezTo>
                  <a:cubicBezTo>
                    <a:pt x="14235" y="18619"/>
                    <a:pt x="14316" y="18524"/>
                    <a:pt x="14384" y="18403"/>
                  </a:cubicBezTo>
                  <a:cubicBezTo>
                    <a:pt x="14465" y="18254"/>
                    <a:pt x="14533" y="18091"/>
                    <a:pt x="14573" y="17915"/>
                  </a:cubicBezTo>
                  <a:cubicBezTo>
                    <a:pt x="14614" y="17739"/>
                    <a:pt x="14654" y="17564"/>
                    <a:pt x="14681" y="17374"/>
                  </a:cubicBezTo>
                  <a:cubicBezTo>
                    <a:pt x="14695" y="17212"/>
                    <a:pt x="14722" y="17036"/>
                    <a:pt x="14736" y="16846"/>
                  </a:cubicBezTo>
                  <a:lnTo>
                    <a:pt x="14736" y="16806"/>
                  </a:lnTo>
                  <a:cubicBezTo>
                    <a:pt x="14911" y="16752"/>
                    <a:pt x="15128" y="16698"/>
                    <a:pt x="15385" y="16616"/>
                  </a:cubicBezTo>
                  <a:cubicBezTo>
                    <a:pt x="16278" y="16332"/>
                    <a:pt x="17158" y="15980"/>
                    <a:pt x="18010" y="15561"/>
                  </a:cubicBezTo>
                  <a:lnTo>
                    <a:pt x="18091" y="15520"/>
                  </a:lnTo>
                  <a:lnTo>
                    <a:pt x="18091" y="15520"/>
                  </a:lnTo>
                  <a:cubicBezTo>
                    <a:pt x="17455" y="15723"/>
                    <a:pt x="16806" y="15913"/>
                    <a:pt x="16143" y="16075"/>
                  </a:cubicBezTo>
                  <a:cubicBezTo>
                    <a:pt x="15642" y="16197"/>
                    <a:pt x="15155" y="16305"/>
                    <a:pt x="14641" y="16373"/>
                  </a:cubicBezTo>
                  <a:cubicBezTo>
                    <a:pt x="14289" y="16427"/>
                    <a:pt x="13924" y="16468"/>
                    <a:pt x="13558" y="16508"/>
                  </a:cubicBezTo>
                  <a:cubicBezTo>
                    <a:pt x="13160" y="16537"/>
                    <a:pt x="12761" y="16551"/>
                    <a:pt x="12360" y="16551"/>
                  </a:cubicBezTo>
                  <a:cubicBezTo>
                    <a:pt x="12013" y="16551"/>
                    <a:pt x="11664" y="16541"/>
                    <a:pt x="11312" y="16522"/>
                  </a:cubicBezTo>
                  <a:cubicBezTo>
                    <a:pt x="10541" y="16468"/>
                    <a:pt x="9756" y="16373"/>
                    <a:pt x="8998" y="16210"/>
                  </a:cubicBezTo>
                  <a:cubicBezTo>
                    <a:pt x="8227" y="16048"/>
                    <a:pt x="7483" y="15832"/>
                    <a:pt x="6766" y="15534"/>
                  </a:cubicBezTo>
                  <a:cubicBezTo>
                    <a:pt x="6062" y="15250"/>
                    <a:pt x="5386" y="14884"/>
                    <a:pt x="4777" y="14451"/>
                  </a:cubicBezTo>
                  <a:cubicBezTo>
                    <a:pt x="4181" y="14018"/>
                    <a:pt x="3640" y="13504"/>
                    <a:pt x="3207" y="12909"/>
                  </a:cubicBezTo>
                  <a:cubicBezTo>
                    <a:pt x="2991" y="12598"/>
                    <a:pt x="2801" y="12286"/>
                    <a:pt x="2639" y="11948"/>
                  </a:cubicBezTo>
                  <a:cubicBezTo>
                    <a:pt x="2463" y="11596"/>
                    <a:pt x="2328" y="11217"/>
                    <a:pt x="2233" y="10839"/>
                  </a:cubicBezTo>
                  <a:cubicBezTo>
                    <a:pt x="2138" y="10460"/>
                    <a:pt x="2098" y="10067"/>
                    <a:pt x="2098" y="9675"/>
                  </a:cubicBezTo>
                  <a:cubicBezTo>
                    <a:pt x="2098" y="9296"/>
                    <a:pt x="2165" y="8917"/>
                    <a:pt x="2273" y="8552"/>
                  </a:cubicBezTo>
                  <a:cubicBezTo>
                    <a:pt x="2368" y="8200"/>
                    <a:pt x="2531" y="7862"/>
                    <a:pt x="2733" y="7564"/>
                  </a:cubicBezTo>
                  <a:cubicBezTo>
                    <a:pt x="2950" y="7266"/>
                    <a:pt x="3207" y="6996"/>
                    <a:pt x="3505" y="6793"/>
                  </a:cubicBezTo>
                  <a:cubicBezTo>
                    <a:pt x="3667" y="6685"/>
                    <a:pt x="3843" y="6590"/>
                    <a:pt x="4019" y="6509"/>
                  </a:cubicBezTo>
                  <a:cubicBezTo>
                    <a:pt x="4114" y="6455"/>
                    <a:pt x="4222" y="6414"/>
                    <a:pt x="4317" y="6387"/>
                  </a:cubicBezTo>
                  <a:cubicBezTo>
                    <a:pt x="4425" y="6346"/>
                    <a:pt x="4533" y="6319"/>
                    <a:pt x="4628" y="6292"/>
                  </a:cubicBezTo>
                  <a:cubicBezTo>
                    <a:pt x="5183" y="6143"/>
                    <a:pt x="5737" y="6035"/>
                    <a:pt x="6292" y="5967"/>
                  </a:cubicBezTo>
                  <a:cubicBezTo>
                    <a:pt x="7442" y="5819"/>
                    <a:pt x="8592" y="5751"/>
                    <a:pt x="9729" y="5575"/>
                  </a:cubicBezTo>
                  <a:cubicBezTo>
                    <a:pt x="9973" y="5534"/>
                    <a:pt x="10216" y="5480"/>
                    <a:pt x="10460" y="5426"/>
                  </a:cubicBezTo>
                  <a:cubicBezTo>
                    <a:pt x="10663" y="5386"/>
                    <a:pt x="10866" y="5345"/>
                    <a:pt x="11055" y="5304"/>
                  </a:cubicBezTo>
                  <a:cubicBezTo>
                    <a:pt x="11908" y="5101"/>
                    <a:pt x="12733" y="4871"/>
                    <a:pt x="13558" y="4601"/>
                  </a:cubicBezTo>
                  <a:cubicBezTo>
                    <a:pt x="14438" y="4317"/>
                    <a:pt x="15290" y="3992"/>
                    <a:pt x="16129" y="3613"/>
                  </a:cubicBezTo>
                  <a:cubicBezTo>
                    <a:pt x="16698" y="3356"/>
                    <a:pt x="17252" y="3058"/>
                    <a:pt x="17780" y="2747"/>
                  </a:cubicBezTo>
                  <a:cubicBezTo>
                    <a:pt x="18294" y="2436"/>
                    <a:pt x="18781" y="2098"/>
                    <a:pt x="19241" y="1719"/>
                  </a:cubicBezTo>
                  <a:cubicBezTo>
                    <a:pt x="19553" y="1462"/>
                    <a:pt x="19837" y="1177"/>
                    <a:pt x="20107" y="880"/>
                  </a:cubicBezTo>
                  <a:cubicBezTo>
                    <a:pt x="19986" y="758"/>
                    <a:pt x="19850" y="636"/>
                    <a:pt x="19715" y="501"/>
                  </a:cubicBezTo>
                  <a:lnTo>
                    <a:pt x="19444" y="217"/>
                  </a:lnTo>
                  <a:cubicBezTo>
                    <a:pt x="19431" y="203"/>
                    <a:pt x="19417" y="190"/>
                    <a:pt x="19404" y="190"/>
                  </a:cubicBezTo>
                  <a:lnTo>
                    <a:pt x="19350" y="108"/>
                  </a:lnTo>
                  <a:cubicBezTo>
                    <a:pt x="19323" y="81"/>
                    <a:pt x="19282" y="68"/>
                    <a:pt x="19255" y="68"/>
                  </a:cubicBezTo>
                  <a:cubicBezTo>
                    <a:pt x="19214" y="68"/>
                    <a:pt x="19174" y="81"/>
                    <a:pt x="19147" y="95"/>
                  </a:cubicBezTo>
                  <a:cubicBezTo>
                    <a:pt x="19147" y="108"/>
                    <a:pt x="19147" y="108"/>
                    <a:pt x="19133" y="122"/>
                  </a:cubicBezTo>
                  <a:cubicBezTo>
                    <a:pt x="19093" y="95"/>
                    <a:pt x="19038" y="68"/>
                    <a:pt x="18998" y="54"/>
                  </a:cubicBezTo>
                  <a:cubicBezTo>
                    <a:pt x="18903" y="27"/>
                    <a:pt x="18822" y="14"/>
                    <a:pt x="18741" y="0"/>
                  </a:cubicBezTo>
                  <a:close/>
                </a:path>
              </a:pathLst>
            </a:custGeom>
            <a:solidFill>
              <a:srgbClr val="FF9E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98;p42">
              <a:extLst>
                <a:ext uri="{FF2B5EF4-FFF2-40B4-BE49-F238E27FC236}">
                  <a16:creationId xmlns:a16="http://schemas.microsoft.com/office/drawing/2014/main" id="{563F9406-2954-467A-B339-D71962D471D0}"/>
                </a:ext>
              </a:extLst>
            </p:cNvPr>
            <p:cNvSpPr/>
            <p:nvPr/>
          </p:nvSpPr>
          <p:spPr>
            <a:xfrm>
              <a:off x="1963352" y="412591"/>
              <a:ext cx="264821" cy="444754"/>
            </a:xfrm>
            <a:custGeom>
              <a:avLst/>
              <a:gdLst/>
              <a:ahLst/>
              <a:cxnLst/>
              <a:rect l="l" t="t" r="r" b="b"/>
              <a:pathLst>
                <a:path w="3884" h="6523" extrusionOk="0">
                  <a:moveTo>
                    <a:pt x="1908" y="0"/>
                  </a:moveTo>
                  <a:cubicBezTo>
                    <a:pt x="1610" y="0"/>
                    <a:pt x="1326" y="68"/>
                    <a:pt x="1069" y="203"/>
                  </a:cubicBezTo>
                  <a:cubicBezTo>
                    <a:pt x="920" y="271"/>
                    <a:pt x="785" y="366"/>
                    <a:pt x="650" y="474"/>
                  </a:cubicBezTo>
                  <a:cubicBezTo>
                    <a:pt x="528" y="582"/>
                    <a:pt x="406" y="717"/>
                    <a:pt x="311" y="853"/>
                  </a:cubicBezTo>
                  <a:cubicBezTo>
                    <a:pt x="203" y="988"/>
                    <a:pt x="135" y="1123"/>
                    <a:pt x="68" y="1286"/>
                  </a:cubicBezTo>
                  <a:cubicBezTo>
                    <a:pt x="27" y="1408"/>
                    <a:pt x="0" y="1543"/>
                    <a:pt x="0" y="1678"/>
                  </a:cubicBezTo>
                  <a:cubicBezTo>
                    <a:pt x="0" y="1962"/>
                    <a:pt x="68" y="2260"/>
                    <a:pt x="203" y="2517"/>
                  </a:cubicBezTo>
                  <a:cubicBezTo>
                    <a:pt x="338" y="2801"/>
                    <a:pt x="514" y="3085"/>
                    <a:pt x="704" y="3342"/>
                  </a:cubicBezTo>
                  <a:cubicBezTo>
                    <a:pt x="974" y="3708"/>
                    <a:pt x="1258" y="4046"/>
                    <a:pt x="1556" y="4384"/>
                  </a:cubicBezTo>
                  <a:cubicBezTo>
                    <a:pt x="1773" y="4641"/>
                    <a:pt x="2003" y="4899"/>
                    <a:pt x="2206" y="5169"/>
                  </a:cubicBezTo>
                  <a:lnTo>
                    <a:pt x="2192" y="5142"/>
                  </a:lnTo>
                  <a:lnTo>
                    <a:pt x="2192" y="5142"/>
                  </a:lnTo>
                  <a:cubicBezTo>
                    <a:pt x="2382" y="5386"/>
                    <a:pt x="2544" y="5643"/>
                    <a:pt x="2666" y="5913"/>
                  </a:cubicBezTo>
                  <a:cubicBezTo>
                    <a:pt x="2679" y="5940"/>
                    <a:pt x="2693" y="5954"/>
                    <a:pt x="2720" y="5967"/>
                  </a:cubicBezTo>
                  <a:cubicBezTo>
                    <a:pt x="2733" y="5967"/>
                    <a:pt x="2733" y="5981"/>
                    <a:pt x="2747" y="5981"/>
                  </a:cubicBezTo>
                  <a:cubicBezTo>
                    <a:pt x="2855" y="6170"/>
                    <a:pt x="2990" y="6346"/>
                    <a:pt x="3166" y="6482"/>
                  </a:cubicBezTo>
                  <a:cubicBezTo>
                    <a:pt x="3193" y="6509"/>
                    <a:pt x="3220" y="6522"/>
                    <a:pt x="3261" y="6522"/>
                  </a:cubicBezTo>
                  <a:cubicBezTo>
                    <a:pt x="3302" y="6522"/>
                    <a:pt x="3342" y="6495"/>
                    <a:pt x="3369" y="6455"/>
                  </a:cubicBezTo>
                  <a:cubicBezTo>
                    <a:pt x="3518" y="6170"/>
                    <a:pt x="3626" y="5846"/>
                    <a:pt x="3694" y="5521"/>
                  </a:cubicBezTo>
                  <a:cubicBezTo>
                    <a:pt x="3775" y="5156"/>
                    <a:pt x="3843" y="4763"/>
                    <a:pt x="3870" y="4384"/>
                  </a:cubicBezTo>
                  <a:cubicBezTo>
                    <a:pt x="3883" y="3978"/>
                    <a:pt x="3883" y="3586"/>
                    <a:pt x="3870" y="3180"/>
                  </a:cubicBezTo>
                  <a:cubicBezTo>
                    <a:pt x="3843" y="2788"/>
                    <a:pt x="3802" y="2409"/>
                    <a:pt x="3735" y="2016"/>
                  </a:cubicBezTo>
                  <a:cubicBezTo>
                    <a:pt x="3681" y="1705"/>
                    <a:pt x="3586" y="1380"/>
                    <a:pt x="3478" y="1083"/>
                  </a:cubicBezTo>
                  <a:cubicBezTo>
                    <a:pt x="3410" y="907"/>
                    <a:pt x="3329" y="758"/>
                    <a:pt x="3220" y="609"/>
                  </a:cubicBezTo>
                  <a:cubicBezTo>
                    <a:pt x="3126" y="487"/>
                    <a:pt x="3004" y="379"/>
                    <a:pt x="2882" y="284"/>
                  </a:cubicBezTo>
                  <a:cubicBezTo>
                    <a:pt x="2625" y="109"/>
                    <a:pt x="2327" y="14"/>
                    <a:pt x="2016"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99;p42">
              <a:extLst>
                <a:ext uri="{FF2B5EF4-FFF2-40B4-BE49-F238E27FC236}">
                  <a16:creationId xmlns:a16="http://schemas.microsoft.com/office/drawing/2014/main" id="{6133A40D-D662-4F54-877E-CD38252A6C67}"/>
                </a:ext>
              </a:extLst>
            </p:cNvPr>
            <p:cNvSpPr/>
            <p:nvPr/>
          </p:nvSpPr>
          <p:spPr>
            <a:xfrm>
              <a:off x="1983603" y="455957"/>
              <a:ext cx="175365" cy="78478"/>
            </a:xfrm>
            <a:custGeom>
              <a:avLst/>
              <a:gdLst/>
              <a:ahLst/>
              <a:cxnLst/>
              <a:rect l="l" t="t" r="r" b="b"/>
              <a:pathLst>
                <a:path w="2572" h="1151" extrusionOk="0">
                  <a:moveTo>
                    <a:pt x="2504" y="0"/>
                  </a:moveTo>
                  <a:cubicBezTo>
                    <a:pt x="2477" y="0"/>
                    <a:pt x="2463" y="14"/>
                    <a:pt x="2450" y="27"/>
                  </a:cubicBezTo>
                  <a:cubicBezTo>
                    <a:pt x="2398" y="93"/>
                    <a:pt x="2333" y="171"/>
                    <a:pt x="2267" y="237"/>
                  </a:cubicBezTo>
                  <a:lnTo>
                    <a:pt x="2267" y="237"/>
                  </a:lnTo>
                  <a:cubicBezTo>
                    <a:pt x="2133" y="369"/>
                    <a:pt x="1974" y="475"/>
                    <a:pt x="1814" y="569"/>
                  </a:cubicBezTo>
                  <a:lnTo>
                    <a:pt x="1827" y="555"/>
                  </a:lnTo>
                  <a:lnTo>
                    <a:pt x="1827" y="555"/>
                  </a:lnTo>
                  <a:cubicBezTo>
                    <a:pt x="1570" y="690"/>
                    <a:pt x="1300" y="799"/>
                    <a:pt x="1029" y="866"/>
                  </a:cubicBezTo>
                  <a:cubicBezTo>
                    <a:pt x="758" y="920"/>
                    <a:pt x="501" y="947"/>
                    <a:pt x="231" y="947"/>
                  </a:cubicBezTo>
                  <a:lnTo>
                    <a:pt x="123" y="947"/>
                  </a:lnTo>
                  <a:cubicBezTo>
                    <a:pt x="68" y="947"/>
                    <a:pt x="14" y="974"/>
                    <a:pt x="14" y="1029"/>
                  </a:cubicBezTo>
                  <a:cubicBezTo>
                    <a:pt x="1" y="1083"/>
                    <a:pt x="41" y="1123"/>
                    <a:pt x="82" y="1137"/>
                  </a:cubicBezTo>
                  <a:lnTo>
                    <a:pt x="231" y="1150"/>
                  </a:lnTo>
                  <a:lnTo>
                    <a:pt x="393" y="1150"/>
                  </a:lnTo>
                  <a:cubicBezTo>
                    <a:pt x="515" y="1150"/>
                    <a:pt x="623" y="1137"/>
                    <a:pt x="745" y="1123"/>
                  </a:cubicBezTo>
                  <a:cubicBezTo>
                    <a:pt x="989" y="1083"/>
                    <a:pt x="1219" y="1015"/>
                    <a:pt x="1449" y="934"/>
                  </a:cubicBezTo>
                  <a:cubicBezTo>
                    <a:pt x="1665" y="839"/>
                    <a:pt x="1882" y="731"/>
                    <a:pt x="2085" y="596"/>
                  </a:cubicBezTo>
                  <a:cubicBezTo>
                    <a:pt x="2260" y="460"/>
                    <a:pt x="2423" y="298"/>
                    <a:pt x="2558" y="108"/>
                  </a:cubicBezTo>
                  <a:cubicBezTo>
                    <a:pt x="2572" y="81"/>
                    <a:pt x="2572" y="41"/>
                    <a:pt x="2545" y="14"/>
                  </a:cubicBezTo>
                  <a:cubicBezTo>
                    <a:pt x="2531" y="14"/>
                    <a:pt x="2518" y="0"/>
                    <a:pt x="250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300;p42">
              <a:extLst>
                <a:ext uri="{FF2B5EF4-FFF2-40B4-BE49-F238E27FC236}">
                  <a16:creationId xmlns:a16="http://schemas.microsoft.com/office/drawing/2014/main" id="{70FBDB61-90D6-487B-9748-5B36BF55E783}"/>
                </a:ext>
              </a:extLst>
            </p:cNvPr>
            <p:cNvSpPr/>
            <p:nvPr/>
          </p:nvSpPr>
          <p:spPr>
            <a:xfrm>
              <a:off x="1625633" y="707832"/>
              <a:ext cx="1318445" cy="735348"/>
            </a:xfrm>
            <a:custGeom>
              <a:avLst/>
              <a:gdLst/>
              <a:ahLst/>
              <a:cxnLst/>
              <a:rect l="l" t="t" r="r" b="b"/>
              <a:pathLst>
                <a:path w="19337" h="10785" extrusionOk="0">
                  <a:moveTo>
                    <a:pt x="11583" y="0"/>
                  </a:moveTo>
                  <a:cubicBezTo>
                    <a:pt x="11069" y="0"/>
                    <a:pt x="10541" y="27"/>
                    <a:pt x="10027" y="81"/>
                  </a:cubicBezTo>
                  <a:lnTo>
                    <a:pt x="10041" y="81"/>
                  </a:lnTo>
                  <a:cubicBezTo>
                    <a:pt x="9242" y="163"/>
                    <a:pt x="8458" y="311"/>
                    <a:pt x="7686" y="541"/>
                  </a:cubicBezTo>
                  <a:cubicBezTo>
                    <a:pt x="6847" y="785"/>
                    <a:pt x="6036" y="1110"/>
                    <a:pt x="5264" y="1489"/>
                  </a:cubicBezTo>
                  <a:cubicBezTo>
                    <a:pt x="4479" y="1868"/>
                    <a:pt x="3735" y="2328"/>
                    <a:pt x="3032" y="2855"/>
                  </a:cubicBezTo>
                  <a:cubicBezTo>
                    <a:pt x="1530" y="3992"/>
                    <a:pt x="583" y="5277"/>
                    <a:pt x="204" y="6685"/>
                  </a:cubicBezTo>
                  <a:cubicBezTo>
                    <a:pt x="41" y="7293"/>
                    <a:pt x="1" y="7943"/>
                    <a:pt x="82" y="8579"/>
                  </a:cubicBezTo>
                  <a:cubicBezTo>
                    <a:pt x="122" y="8931"/>
                    <a:pt x="204" y="9269"/>
                    <a:pt x="312" y="9607"/>
                  </a:cubicBezTo>
                  <a:cubicBezTo>
                    <a:pt x="434" y="9973"/>
                    <a:pt x="583" y="10324"/>
                    <a:pt x="758" y="10663"/>
                  </a:cubicBezTo>
                  <a:lnTo>
                    <a:pt x="853" y="10676"/>
                  </a:lnTo>
                  <a:lnTo>
                    <a:pt x="1083" y="10717"/>
                  </a:lnTo>
                  <a:cubicBezTo>
                    <a:pt x="1638" y="10757"/>
                    <a:pt x="2206" y="10785"/>
                    <a:pt x="2788" y="10785"/>
                  </a:cubicBezTo>
                  <a:cubicBezTo>
                    <a:pt x="3316" y="10785"/>
                    <a:pt x="3871" y="10771"/>
                    <a:pt x="4425" y="10730"/>
                  </a:cubicBezTo>
                  <a:cubicBezTo>
                    <a:pt x="5603" y="10636"/>
                    <a:pt x="6766" y="10473"/>
                    <a:pt x="7930" y="10257"/>
                  </a:cubicBezTo>
                  <a:cubicBezTo>
                    <a:pt x="8918" y="10067"/>
                    <a:pt x="9973" y="9837"/>
                    <a:pt x="11353" y="9499"/>
                  </a:cubicBezTo>
                  <a:cubicBezTo>
                    <a:pt x="12598" y="9188"/>
                    <a:pt x="13627" y="8904"/>
                    <a:pt x="14587" y="8592"/>
                  </a:cubicBezTo>
                  <a:cubicBezTo>
                    <a:pt x="15440" y="8322"/>
                    <a:pt x="16224" y="8024"/>
                    <a:pt x="16969" y="7699"/>
                  </a:cubicBezTo>
                  <a:cubicBezTo>
                    <a:pt x="17442" y="7496"/>
                    <a:pt x="17794" y="7321"/>
                    <a:pt x="18119" y="7158"/>
                  </a:cubicBezTo>
                  <a:cubicBezTo>
                    <a:pt x="18281" y="7063"/>
                    <a:pt x="18430" y="6982"/>
                    <a:pt x="18592" y="6888"/>
                  </a:cubicBezTo>
                  <a:lnTo>
                    <a:pt x="18741" y="6779"/>
                  </a:lnTo>
                  <a:cubicBezTo>
                    <a:pt x="18863" y="6698"/>
                    <a:pt x="18985" y="6603"/>
                    <a:pt x="19107" y="6509"/>
                  </a:cubicBezTo>
                  <a:lnTo>
                    <a:pt x="19323" y="6306"/>
                  </a:lnTo>
                  <a:cubicBezTo>
                    <a:pt x="19323" y="6292"/>
                    <a:pt x="19323" y="6279"/>
                    <a:pt x="19323" y="6265"/>
                  </a:cubicBezTo>
                  <a:cubicBezTo>
                    <a:pt x="19337" y="5940"/>
                    <a:pt x="19323" y="5629"/>
                    <a:pt x="19283" y="5304"/>
                  </a:cubicBezTo>
                  <a:cubicBezTo>
                    <a:pt x="19255" y="5061"/>
                    <a:pt x="19215" y="4831"/>
                    <a:pt x="19174" y="4601"/>
                  </a:cubicBezTo>
                  <a:cubicBezTo>
                    <a:pt x="19080" y="4168"/>
                    <a:pt x="18931" y="3762"/>
                    <a:pt x="18741" y="3369"/>
                  </a:cubicBezTo>
                  <a:cubicBezTo>
                    <a:pt x="18565" y="3004"/>
                    <a:pt x="18335" y="2666"/>
                    <a:pt x="18078" y="2355"/>
                  </a:cubicBezTo>
                  <a:cubicBezTo>
                    <a:pt x="17821" y="2057"/>
                    <a:pt x="17537" y="1786"/>
                    <a:pt x="17212" y="1543"/>
                  </a:cubicBezTo>
                  <a:cubicBezTo>
                    <a:pt x="16563" y="1069"/>
                    <a:pt x="15832" y="704"/>
                    <a:pt x="15061" y="474"/>
                  </a:cubicBezTo>
                  <a:cubicBezTo>
                    <a:pt x="14249" y="230"/>
                    <a:pt x="13410" y="81"/>
                    <a:pt x="12558" y="41"/>
                  </a:cubicBezTo>
                  <a:cubicBezTo>
                    <a:pt x="12233" y="14"/>
                    <a:pt x="11908" y="0"/>
                    <a:pt x="11583"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301;p42">
              <a:extLst>
                <a:ext uri="{FF2B5EF4-FFF2-40B4-BE49-F238E27FC236}">
                  <a16:creationId xmlns:a16="http://schemas.microsoft.com/office/drawing/2014/main" id="{848F4093-9D8E-4F18-A5B6-8616F4A35913}"/>
                </a:ext>
              </a:extLst>
            </p:cNvPr>
            <p:cNvSpPr/>
            <p:nvPr/>
          </p:nvSpPr>
          <p:spPr>
            <a:xfrm>
              <a:off x="1625633" y="778881"/>
              <a:ext cx="423550" cy="665257"/>
            </a:xfrm>
            <a:custGeom>
              <a:avLst/>
              <a:gdLst/>
              <a:ahLst/>
              <a:cxnLst/>
              <a:rect l="l" t="t" r="r" b="b"/>
              <a:pathLst>
                <a:path w="6212" h="9757" extrusionOk="0">
                  <a:moveTo>
                    <a:pt x="6211" y="0"/>
                  </a:moveTo>
                  <a:lnTo>
                    <a:pt x="6211" y="0"/>
                  </a:lnTo>
                  <a:cubicBezTo>
                    <a:pt x="5887" y="135"/>
                    <a:pt x="5575" y="284"/>
                    <a:pt x="5264" y="433"/>
                  </a:cubicBezTo>
                  <a:lnTo>
                    <a:pt x="5264" y="447"/>
                  </a:lnTo>
                  <a:cubicBezTo>
                    <a:pt x="4479" y="826"/>
                    <a:pt x="3722" y="1286"/>
                    <a:pt x="3032" y="1800"/>
                  </a:cubicBezTo>
                  <a:cubicBezTo>
                    <a:pt x="1530" y="2950"/>
                    <a:pt x="583" y="4235"/>
                    <a:pt x="204" y="5629"/>
                  </a:cubicBezTo>
                  <a:cubicBezTo>
                    <a:pt x="41" y="6251"/>
                    <a:pt x="1" y="6901"/>
                    <a:pt x="82" y="7537"/>
                  </a:cubicBezTo>
                  <a:cubicBezTo>
                    <a:pt x="122" y="7889"/>
                    <a:pt x="204" y="8227"/>
                    <a:pt x="312" y="8565"/>
                  </a:cubicBezTo>
                  <a:cubicBezTo>
                    <a:pt x="434" y="8931"/>
                    <a:pt x="583" y="9282"/>
                    <a:pt x="758" y="9621"/>
                  </a:cubicBezTo>
                  <a:lnTo>
                    <a:pt x="813" y="9634"/>
                  </a:lnTo>
                  <a:lnTo>
                    <a:pt x="853" y="9648"/>
                  </a:lnTo>
                  <a:lnTo>
                    <a:pt x="1083" y="9688"/>
                  </a:lnTo>
                  <a:cubicBezTo>
                    <a:pt x="1665" y="9729"/>
                    <a:pt x="2247" y="9756"/>
                    <a:pt x="2788" y="9756"/>
                  </a:cubicBezTo>
                  <a:cubicBezTo>
                    <a:pt x="3343" y="9756"/>
                    <a:pt x="3871" y="9729"/>
                    <a:pt x="4425" y="9688"/>
                  </a:cubicBezTo>
                  <a:cubicBezTo>
                    <a:pt x="4926" y="9648"/>
                    <a:pt x="5440" y="9594"/>
                    <a:pt x="5968" y="9526"/>
                  </a:cubicBezTo>
                  <a:cubicBezTo>
                    <a:pt x="5833" y="9512"/>
                    <a:pt x="5697" y="9499"/>
                    <a:pt x="5562" y="9472"/>
                  </a:cubicBezTo>
                  <a:cubicBezTo>
                    <a:pt x="5156" y="9404"/>
                    <a:pt x="4750" y="9282"/>
                    <a:pt x="4358" y="9134"/>
                  </a:cubicBezTo>
                  <a:cubicBezTo>
                    <a:pt x="4168" y="9052"/>
                    <a:pt x="3979" y="8971"/>
                    <a:pt x="3803" y="8877"/>
                  </a:cubicBezTo>
                  <a:cubicBezTo>
                    <a:pt x="3613" y="8782"/>
                    <a:pt x="3451" y="8674"/>
                    <a:pt x="3275" y="8552"/>
                  </a:cubicBezTo>
                  <a:cubicBezTo>
                    <a:pt x="2991" y="8349"/>
                    <a:pt x="2720" y="8105"/>
                    <a:pt x="2477" y="7835"/>
                  </a:cubicBezTo>
                  <a:cubicBezTo>
                    <a:pt x="2287" y="7591"/>
                    <a:pt x="2125" y="7334"/>
                    <a:pt x="2003" y="7036"/>
                  </a:cubicBezTo>
                  <a:cubicBezTo>
                    <a:pt x="1895" y="6766"/>
                    <a:pt x="1814" y="6482"/>
                    <a:pt x="1800" y="6197"/>
                  </a:cubicBezTo>
                  <a:cubicBezTo>
                    <a:pt x="1787" y="6049"/>
                    <a:pt x="1773" y="5913"/>
                    <a:pt x="1787" y="5764"/>
                  </a:cubicBezTo>
                  <a:cubicBezTo>
                    <a:pt x="1787" y="5616"/>
                    <a:pt x="1814" y="5467"/>
                    <a:pt x="1827" y="5331"/>
                  </a:cubicBezTo>
                  <a:cubicBezTo>
                    <a:pt x="1882" y="5034"/>
                    <a:pt x="1976" y="4736"/>
                    <a:pt x="2084" y="4452"/>
                  </a:cubicBezTo>
                  <a:cubicBezTo>
                    <a:pt x="2206" y="4154"/>
                    <a:pt x="2342" y="3856"/>
                    <a:pt x="2517" y="3586"/>
                  </a:cubicBezTo>
                  <a:cubicBezTo>
                    <a:pt x="2680" y="3288"/>
                    <a:pt x="2883" y="3004"/>
                    <a:pt x="3086" y="2733"/>
                  </a:cubicBezTo>
                  <a:cubicBezTo>
                    <a:pt x="3302" y="2463"/>
                    <a:pt x="3532" y="2192"/>
                    <a:pt x="3762" y="1949"/>
                  </a:cubicBezTo>
                  <a:cubicBezTo>
                    <a:pt x="4236" y="1448"/>
                    <a:pt x="4764" y="988"/>
                    <a:pt x="5318" y="582"/>
                  </a:cubicBezTo>
                  <a:cubicBezTo>
                    <a:pt x="5616" y="379"/>
                    <a:pt x="5900" y="176"/>
                    <a:pt x="6211"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302;p42">
              <a:extLst>
                <a:ext uri="{FF2B5EF4-FFF2-40B4-BE49-F238E27FC236}">
                  <a16:creationId xmlns:a16="http://schemas.microsoft.com/office/drawing/2014/main" id="{68C3A1A0-70F2-47B1-B52E-142BD75C867F}"/>
                </a:ext>
              </a:extLst>
            </p:cNvPr>
            <p:cNvSpPr/>
            <p:nvPr/>
          </p:nvSpPr>
          <p:spPr>
            <a:xfrm>
              <a:off x="1720683" y="1097168"/>
              <a:ext cx="343231" cy="278662"/>
            </a:xfrm>
            <a:custGeom>
              <a:avLst/>
              <a:gdLst/>
              <a:ahLst/>
              <a:cxnLst/>
              <a:rect l="l" t="t" r="r" b="b"/>
              <a:pathLst>
                <a:path w="5034" h="4087" extrusionOk="0">
                  <a:moveTo>
                    <a:pt x="55" y="0"/>
                  </a:moveTo>
                  <a:cubicBezTo>
                    <a:pt x="41" y="0"/>
                    <a:pt x="41" y="0"/>
                    <a:pt x="27" y="14"/>
                  </a:cubicBezTo>
                  <a:cubicBezTo>
                    <a:pt x="14" y="27"/>
                    <a:pt x="0" y="54"/>
                    <a:pt x="27" y="82"/>
                  </a:cubicBezTo>
                  <a:cubicBezTo>
                    <a:pt x="136" y="271"/>
                    <a:pt x="257" y="447"/>
                    <a:pt x="379" y="636"/>
                  </a:cubicBezTo>
                  <a:cubicBezTo>
                    <a:pt x="501" y="799"/>
                    <a:pt x="636" y="988"/>
                    <a:pt x="772" y="1150"/>
                  </a:cubicBezTo>
                  <a:cubicBezTo>
                    <a:pt x="1042" y="1489"/>
                    <a:pt x="1326" y="1800"/>
                    <a:pt x="1638" y="2111"/>
                  </a:cubicBezTo>
                  <a:cubicBezTo>
                    <a:pt x="1786" y="2260"/>
                    <a:pt x="1949" y="2409"/>
                    <a:pt x="2111" y="2544"/>
                  </a:cubicBezTo>
                  <a:cubicBezTo>
                    <a:pt x="2274" y="2679"/>
                    <a:pt x="2450" y="2815"/>
                    <a:pt x="2612" y="2950"/>
                  </a:cubicBezTo>
                  <a:cubicBezTo>
                    <a:pt x="2964" y="3194"/>
                    <a:pt x="3343" y="3424"/>
                    <a:pt x="3721" y="3627"/>
                  </a:cubicBezTo>
                  <a:cubicBezTo>
                    <a:pt x="4087" y="3803"/>
                    <a:pt x="4452" y="3951"/>
                    <a:pt x="4845" y="4073"/>
                  </a:cubicBezTo>
                  <a:lnTo>
                    <a:pt x="4872" y="4087"/>
                  </a:lnTo>
                  <a:cubicBezTo>
                    <a:pt x="4899" y="4087"/>
                    <a:pt x="4926" y="4087"/>
                    <a:pt x="4939" y="4073"/>
                  </a:cubicBezTo>
                  <a:cubicBezTo>
                    <a:pt x="4980" y="4060"/>
                    <a:pt x="5007" y="4033"/>
                    <a:pt x="5020" y="4006"/>
                  </a:cubicBezTo>
                  <a:cubicBezTo>
                    <a:pt x="5034" y="3965"/>
                    <a:pt x="5034" y="3938"/>
                    <a:pt x="5020" y="3897"/>
                  </a:cubicBezTo>
                  <a:cubicBezTo>
                    <a:pt x="5007" y="3870"/>
                    <a:pt x="4980" y="3843"/>
                    <a:pt x="4953" y="3830"/>
                  </a:cubicBezTo>
                  <a:cubicBezTo>
                    <a:pt x="4777" y="3776"/>
                    <a:pt x="4628" y="3721"/>
                    <a:pt x="4466" y="3654"/>
                  </a:cubicBezTo>
                  <a:cubicBezTo>
                    <a:pt x="4317" y="3586"/>
                    <a:pt x="4141" y="3532"/>
                    <a:pt x="3992" y="3464"/>
                  </a:cubicBezTo>
                  <a:cubicBezTo>
                    <a:pt x="3681" y="3315"/>
                    <a:pt x="3383" y="3167"/>
                    <a:pt x="3099" y="2991"/>
                  </a:cubicBezTo>
                  <a:lnTo>
                    <a:pt x="3113" y="2991"/>
                  </a:lnTo>
                  <a:cubicBezTo>
                    <a:pt x="2774" y="2788"/>
                    <a:pt x="2463" y="2571"/>
                    <a:pt x="2165" y="2341"/>
                  </a:cubicBezTo>
                  <a:cubicBezTo>
                    <a:pt x="1854" y="2098"/>
                    <a:pt x="1556" y="1827"/>
                    <a:pt x="1286" y="1543"/>
                  </a:cubicBezTo>
                  <a:cubicBezTo>
                    <a:pt x="1069" y="1326"/>
                    <a:pt x="853" y="1083"/>
                    <a:pt x="663" y="839"/>
                  </a:cubicBezTo>
                  <a:cubicBezTo>
                    <a:pt x="460" y="569"/>
                    <a:pt x="271" y="298"/>
                    <a:pt x="95" y="14"/>
                  </a:cubicBezTo>
                  <a:cubicBezTo>
                    <a:pt x="82" y="0"/>
                    <a:pt x="68" y="0"/>
                    <a:pt x="55"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303;p42">
              <a:extLst>
                <a:ext uri="{FF2B5EF4-FFF2-40B4-BE49-F238E27FC236}">
                  <a16:creationId xmlns:a16="http://schemas.microsoft.com/office/drawing/2014/main" id="{9F31B0F5-AF8E-4B1D-AE59-2F76BC839760}"/>
                </a:ext>
              </a:extLst>
            </p:cNvPr>
            <p:cNvSpPr/>
            <p:nvPr/>
          </p:nvSpPr>
          <p:spPr>
            <a:xfrm>
              <a:off x="1877508" y="982753"/>
              <a:ext cx="472982" cy="337026"/>
            </a:xfrm>
            <a:custGeom>
              <a:avLst/>
              <a:gdLst/>
              <a:ahLst/>
              <a:cxnLst/>
              <a:rect l="l" t="t" r="r" b="b"/>
              <a:pathLst>
                <a:path w="6937" h="4943" extrusionOk="0">
                  <a:moveTo>
                    <a:pt x="55" y="0"/>
                  </a:moveTo>
                  <a:cubicBezTo>
                    <a:pt x="41" y="0"/>
                    <a:pt x="41" y="0"/>
                    <a:pt x="28" y="14"/>
                  </a:cubicBezTo>
                  <a:cubicBezTo>
                    <a:pt x="1" y="28"/>
                    <a:pt x="1" y="55"/>
                    <a:pt x="14" y="82"/>
                  </a:cubicBezTo>
                  <a:cubicBezTo>
                    <a:pt x="312" y="420"/>
                    <a:pt x="610" y="758"/>
                    <a:pt x="907" y="1097"/>
                  </a:cubicBezTo>
                  <a:cubicBezTo>
                    <a:pt x="1218" y="1435"/>
                    <a:pt x="1543" y="1760"/>
                    <a:pt x="1881" y="2084"/>
                  </a:cubicBezTo>
                  <a:cubicBezTo>
                    <a:pt x="2057" y="2247"/>
                    <a:pt x="2220" y="2409"/>
                    <a:pt x="2396" y="2558"/>
                  </a:cubicBezTo>
                  <a:cubicBezTo>
                    <a:pt x="2585" y="2720"/>
                    <a:pt x="2747" y="2869"/>
                    <a:pt x="2937" y="3018"/>
                  </a:cubicBezTo>
                  <a:cubicBezTo>
                    <a:pt x="3302" y="3302"/>
                    <a:pt x="3681" y="3573"/>
                    <a:pt x="4074" y="3830"/>
                  </a:cubicBezTo>
                  <a:cubicBezTo>
                    <a:pt x="4479" y="4087"/>
                    <a:pt x="4912" y="4303"/>
                    <a:pt x="5359" y="4506"/>
                  </a:cubicBezTo>
                  <a:cubicBezTo>
                    <a:pt x="5562" y="4601"/>
                    <a:pt x="5792" y="4682"/>
                    <a:pt x="6008" y="4750"/>
                  </a:cubicBezTo>
                  <a:cubicBezTo>
                    <a:pt x="6130" y="4790"/>
                    <a:pt x="6252" y="4831"/>
                    <a:pt x="6360" y="4858"/>
                  </a:cubicBezTo>
                  <a:cubicBezTo>
                    <a:pt x="6482" y="4885"/>
                    <a:pt x="6590" y="4912"/>
                    <a:pt x="6699" y="4939"/>
                  </a:cubicBezTo>
                  <a:cubicBezTo>
                    <a:pt x="6710" y="4941"/>
                    <a:pt x="6721" y="4942"/>
                    <a:pt x="6731" y="4942"/>
                  </a:cubicBezTo>
                  <a:cubicBezTo>
                    <a:pt x="6861" y="4942"/>
                    <a:pt x="6936" y="4796"/>
                    <a:pt x="6861" y="4696"/>
                  </a:cubicBezTo>
                  <a:cubicBezTo>
                    <a:pt x="6834" y="4655"/>
                    <a:pt x="6793" y="4628"/>
                    <a:pt x="6753" y="4628"/>
                  </a:cubicBezTo>
                  <a:cubicBezTo>
                    <a:pt x="6631" y="4601"/>
                    <a:pt x="6496" y="4560"/>
                    <a:pt x="6374" y="4520"/>
                  </a:cubicBezTo>
                  <a:cubicBezTo>
                    <a:pt x="5589" y="4290"/>
                    <a:pt x="4845" y="3952"/>
                    <a:pt x="4155" y="3532"/>
                  </a:cubicBezTo>
                  <a:lnTo>
                    <a:pt x="4155" y="3532"/>
                  </a:lnTo>
                  <a:lnTo>
                    <a:pt x="4168" y="3546"/>
                  </a:lnTo>
                  <a:cubicBezTo>
                    <a:pt x="3871" y="3370"/>
                    <a:pt x="3573" y="3180"/>
                    <a:pt x="3289" y="2977"/>
                  </a:cubicBezTo>
                  <a:cubicBezTo>
                    <a:pt x="3005" y="2761"/>
                    <a:pt x="2707" y="2531"/>
                    <a:pt x="2423" y="2301"/>
                  </a:cubicBezTo>
                  <a:cubicBezTo>
                    <a:pt x="2139" y="2084"/>
                    <a:pt x="1881" y="1841"/>
                    <a:pt x="1624" y="1611"/>
                  </a:cubicBezTo>
                  <a:cubicBezTo>
                    <a:pt x="1354" y="1367"/>
                    <a:pt x="1097" y="1110"/>
                    <a:pt x="853" y="839"/>
                  </a:cubicBezTo>
                  <a:cubicBezTo>
                    <a:pt x="596" y="582"/>
                    <a:pt x="339" y="312"/>
                    <a:pt x="95" y="28"/>
                  </a:cubicBezTo>
                  <a:cubicBezTo>
                    <a:pt x="95" y="14"/>
                    <a:pt x="68" y="0"/>
                    <a:pt x="55"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304;p42">
              <a:extLst>
                <a:ext uri="{FF2B5EF4-FFF2-40B4-BE49-F238E27FC236}">
                  <a16:creationId xmlns:a16="http://schemas.microsoft.com/office/drawing/2014/main" id="{7D86DBD7-D716-41B0-9844-5E3FAAB69B8D}"/>
                </a:ext>
              </a:extLst>
            </p:cNvPr>
            <p:cNvSpPr/>
            <p:nvPr/>
          </p:nvSpPr>
          <p:spPr>
            <a:xfrm>
              <a:off x="2079539" y="859134"/>
              <a:ext cx="554596" cy="370026"/>
            </a:xfrm>
            <a:custGeom>
              <a:avLst/>
              <a:gdLst/>
              <a:ahLst/>
              <a:cxnLst/>
              <a:rect l="l" t="t" r="r" b="b"/>
              <a:pathLst>
                <a:path w="8134" h="5427" extrusionOk="0">
                  <a:moveTo>
                    <a:pt x="55" y="0"/>
                  </a:moveTo>
                  <a:cubicBezTo>
                    <a:pt x="42" y="0"/>
                    <a:pt x="28" y="0"/>
                    <a:pt x="28" y="14"/>
                  </a:cubicBezTo>
                  <a:cubicBezTo>
                    <a:pt x="1" y="27"/>
                    <a:pt x="1" y="68"/>
                    <a:pt x="15" y="95"/>
                  </a:cubicBezTo>
                  <a:cubicBezTo>
                    <a:pt x="272" y="447"/>
                    <a:pt x="542" y="799"/>
                    <a:pt x="826" y="1137"/>
                  </a:cubicBezTo>
                  <a:cubicBezTo>
                    <a:pt x="1124" y="1475"/>
                    <a:pt x="1435" y="1813"/>
                    <a:pt x="1760" y="2138"/>
                  </a:cubicBezTo>
                  <a:cubicBezTo>
                    <a:pt x="2085" y="2463"/>
                    <a:pt x="2450" y="2774"/>
                    <a:pt x="2815" y="3072"/>
                  </a:cubicBezTo>
                  <a:cubicBezTo>
                    <a:pt x="3181" y="3356"/>
                    <a:pt x="3560" y="3640"/>
                    <a:pt x="3952" y="3884"/>
                  </a:cubicBezTo>
                  <a:cubicBezTo>
                    <a:pt x="4561" y="4276"/>
                    <a:pt x="5210" y="4614"/>
                    <a:pt x="5887" y="4885"/>
                  </a:cubicBezTo>
                  <a:cubicBezTo>
                    <a:pt x="6212" y="5020"/>
                    <a:pt x="6550" y="5129"/>
                    <a:pt x="6902" y="5223"/>
                  </a:cubicBezTo>
                  <a:cubicBezTo>
                    <a:pt x="7064" y="5264"/>
                    <a:pt x="7240" y="5305"/>
                    <a:pt x="7389" y="5345"/>
                  </a:cubicBezTo>
                  <a:cubicBezTo>
                    <a:pt x="7484" y="5359"/>
                    <a:pt x="7565" y="5372"/>
                    <a:pt x="7660" y="5386"/>
                  </a:cubicBezTo>
                  <a:cubicBezTo>
                    <a:pt x="7754" y="5399"/>
                    <a:pt x="7822" y="5413"/>
                    <a:pt x="7917" y="5426"/>
                  </a:cubicBezTo>
                  <a:cubicBezTo>
                    <a:pt x="8093" y="5413"/>
                    <a:pt x="8133" y="5156"/>
                    <a:pt x="7971" y="5102"/>
                  </a:cubicBezTo>
                  <a:cubicBezTo>
                    <a:pt x="7863" y="5088"/>
                    <a:pt x="7754" y="5061"/>
                    <a:pt x="7660" y="5047"/>
                  </a:cubicBezTo>
                  <a:cubicBezTo>
                    <a:pt x="7551" y="5020"/>
                    <a:pt x="7430" y="4993"/>
                    <a:pt x="7321" y="4980"/>
                  </a:cubicBezTo>
                  <a:cubicBezTo>
                    <a:pt x="7091" y="4926"/>
                    <a:pt x="6861" y="4872"/>
                    <a:pt x="6645" y="4804"/>
                  </a:cubicBezTo>
                  <a:lnTo>
                    <a:pt x="6645" y="4804"/>
                  </a:lnTo>
                  <a:lnTo>
                    <a:pt x="6685" y="4817"/>
                  </a:lnTo>
                  <a:cubicBezTo>
                    <a:pt x="6225" y="4682"/>
                    <a:pt x="5779" y="4520"/>
                    <a:pt x="5346" y="4330"/>
                  </a:cubicBezTo>
                  <a:cubicBezTo>
                    <a:pt x="4899" y="4127"/>
                    <a:pt x="4466" y="3897"/>
                    <a:pt x="4060" y="3654"/>
                  </a:cubicBezTo>
                  <a:cubicBezTo>
                    <a:pt x="3032" y="3031"/>
                    <a:pt x="2085" y="2274"/>
                    <a:pt x="1246" y="1408"/>
                  </a:cubicBezTo>
                  <a:lnTo>
                    <a:pt x="1246" y="1408"/>
                  </a:lnTo>
                  <a:lnTo>
                    <a:pt x="1259" y="1421"/>
                  </a:lnTo>
                  <a:cubicBezTo>
                    <a:pt x="1056" y="1191"/>
                    <a:pt x="840" y="961"/>
                    <a:pt x="650" y="731"/>
                  </a:cubicBezTo>
                  <a:cubicBezTo>
                    <a:pt x="461" y="501"/>
                    <a:pt x="272" y="271"/>
                    <a:pt x="96" y="27"/>
                  </a:cubicBezTo>
                  <a:cubicBezTo>
                    <a:pt x="96" y="14"/>
                    <a:pt x="69" y="0"/>
                    <a:pt x="55"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305;p42">
              <a:extLst>
                <a:ext uri="{FF2B5EF4-FFF2-40B4-BE49-F238E27FC236}">
                  <a16:creationId xmlns:a16="http://schemas.microsoft.com/office/drawing/2014/main" id="{049CF88C-C4D9-44D4-8008-3EC98A6F9DA6}"/>
                </a:ext>
              </a:extLst>
            </p:cNvPr>
            <p:cNvSpPr/>
            <p:nvPr/>
          </p:nvSpPr>
          <p:spPr>
            <a:xfrm>
              <a:off x="2328687" y="806564"/>
              <a:ext cx="549892" cy="325162"/>
            </a:xfrm>
            <a:custGeom>
              <a:avLst/>
              <a:gdLst/>
              <a:ahLst/>
              <a:cxnLst/>
              <a:rect l="l" t="t" r="r" b="b"/>
              <a:pathLst>
                <a:path w="8065" h="4769" extrusionOk="0">
                  <a:moveTo>
                    <a:pt x="55" y="0"/>
                  </a:moveTo>
                  <a:cubicBezTo>
                    <a:pt x="41" y="0"/>
                    <a:pt x="41" y="0"/>
                    <a:pt x="27" y="14"/>
                  </a:cubicBezTo>
                  <a:lnTo>
                    <a:pt x="27" y="27"/>
                  </a:lnTo>
                  <a:cubicBezTo>
                    <a:pt x="14" y="41"/>
                    <a:pt x="0" y="68"/>
                    <a:pt x="14" y="81"/>
                  </a:cubicBezTo>
                  <a:cubicBezTo>
                    <a:pt x="312" y="433"/>
                    <a:pt x="636" y="758"/>
                    <a:pt x="961" y="1083"/>
                  </a:cubicBezTo>
                  <a:cubicBezTo>
                    <a:pt x="1137" y="1231"/>
                    <a:pt x="1299" y="1394"/>
                    <a:pt x="1475" y="1543"/>
                  </a:cubicBezTo>
                  <a:cubicBezTo>
                    <a:pt x="1665" y="1691"/>
                    <a:pt x="1841" y="1827"/>
                    <a:pt x="2017" y="1962"/>
                  </a:cubicBezTo>
                  <a:cubicBezTo>
                    <a:pt x="2382" y="2246"/>
                    <a:pt x="2774" y="2503"/>
                    <a:pt x="3167" y="2747"/>
                  </a:cubicBezTo>
                  <a:cubicBezTo>
                    <a:pt x="3559" y="2990"/>
                    <a:pt x="3965" y="3207"/>
                    <a:pt x="4371" y="3423"/>
                  </a:cubicBezTo>
                  <a:cubicBezTo>
                    <a:pt x="4926" y="3708"/>
                    <a:pt x="5508" y="3951"/>
                    <a:pt x="6089" y="4181"/>
                  </a:cubicBezTo>
                  <a:cubicBezTo>
                    <a:pt x="6387" y="4289"/>
                    <a:pt x="6685" y="4398"/>
                    <a:pt x="6982" y="4492"/>
                  </a:cubicBezTo>
                  <a:cubicBezTo>
                    <a:pt x="7280" y="4587"/>
                    <a:pt x="7578" y="4682"/>
                    <a:pt x="7875" y="4763"/>
                  </a:cubicBezTo>
                  <a:cubicBezTo>
                    <a:pt x="7886" y="4767"/>
                    <a:pt x="7898" y="4768"/>
                    <a:pt x="7910" y="4768"/>
                  </a:cubicBezTo>
                  <a:cubicBezTo>
                    <a:pt x="7943" y="4768"/>
                    <a:pt x="7977" y="4756"/>
                    <a:pt x="7997" y="4736"/>
                  </a:cubicBezTo>
                  <a:cubicBezTo>
                    <a:pt x="8038" y="4709"/>
                    <a:pt x="8051" y="4682"/>
                    <a:pt x="8065" y="4641"/>
                  </a:cubicBezTo>
                  <a:cubicBezTo>
                    <a:pt x="8065" y="4587"/>
                    <a:pt x="8051" y="4546"/>
                    <a:pt x="8038" y="4519"/>
                  </a:cubicBezTo>
                  <a:lnTo>
                    <a:pt x="7997" y="4492"/>
                  </a:lnTo>
                  <a:cubicBezTo>
                    <a:pt x="7984" y="4465"/>
                    <a:pt x="7957" y="4465"/>
                    <a:pt x="7930" y="4452"/>
                  </a:cubicBezTo>
                  <a:lnTo>
                    <a:pt x="7348" y="4289"/>
                  </a:lnTo>
                  <a:lnTo>
                    <a:pt x="7388" y="4303"/>
                  </a:lnTo>
                  <a:cubicBezTo>
                    <a:pt x="6631" y="4086"/>
                    <a:pt x="5886" y="3829"/>
                    <a:pt x="5169" y="3532"/>
                  </a:cubicBezTo>
                  <a:cubicBezTo>
                    <a:pt x="4452" y="3220"/>
                    <a:pt x="3749" y="2882"/>
                    <a:pt x="3072" y="2476"/>
                  </a:cubicBezTo>
                  <a:cubicBezTo>
                    <a:pt x="2098" y="1894"/>
                    <a:pt x="1205" y="1204"/>
                    <a:pt x="420" y="392"/>
                  </a:cubicBezTo>
                  <a:cubicBezTo>
                    <a:pt x="312" y="271"/>
                    <a:pt x="203" y="149"/>
                    <a:pt x="82" y="27"/>
                  </a:cubicBezTo>
                  <a:cubicBezTo>
                    <a:pt x="82" y="14"/>
                    <a:pt x="68" y="0"/>
                    <a:pt x="55"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306;p42">
              <a:extLst>
                <a:ext uri="{FF2B5EF4-FFF2-40B4-BE49-F238E27FC236}">
                  <a16:creationId xmlns:a16="http://schemas.microsoft.com/office/drawing/2014/main" id="{EB683806-3E8E-4997-9B5F-EF1239ACA6F5}"/>
                </a:ext>
              </a:extLst>
            </p:cNvPr>
            <p:cNvSpPr/>
            <p:nvPr/>
          </p:nvSpPr>
          <p:spPr>
            <a:xfrm>
              <a:off x="2592562" y="802813"/>
              <a:ext cx="212252" cy="126274"/>
            </a:xfrm>
            <a:custGeom>
              <a:avLst/>
              <a:gdLst/>
              <a:ahLst/>
              <a:cxnLst/>
              <a:rect l="l" t="t" r="r" b="b"/>
              <a:pathLst>
                <a:path w="3113" h="1852" extrusionOk="0">
                  <a:moveTo>
                    <a:pt x="41" y="1"/>
                  </a:moveTo>
                  <a:cubicBezTo>
                    <a:pt x="27" y="1"/>
                    <a:pt x="14" y="14"/>
                    <a:pt x="14" y="28"/>
                  </a:cubicBezTo>
                  <a:cubicBezTo>
                    <a:pt x="0" y="42"/>
                    <a:pt x="0" y="82"/>
                    <a:pt x="14" y="96"/>
                  </a:cubicBezTo>
                  <a:cubicBezTo>
                    <a:pt x="244" y="272"/>
                    <a:pt x="474" y="447"/>
                    <a:pt x="690" y="623"/>
                  </a:cubicBezTo>
                  <a:cubicBezTo>
                    <a:pt x="920" y="786"/>
                    <a:pt x="1150" y="935"/>
                    <a:pt x="1394" y="1083"/>
                  </a:cubicBezTo>
                  <a:lnTo>
                    <a:pt x="1746" y="1286"/>
                  </a:lnTo>
                  <a:cubicBezTo>
                    <a:pt x="1868" y="1368"/>
                    <a:pt x="1989" y="1435"/>
                    <a:pt x="2125" y="1503"/>
                  </a:cubicBezTo>
                  <a:cubicBezTo>
                    <a:pt x="2382" y="1625"/>
                    <a:pt x="2639" y="1733"/>
                    <a:pt x="2909" y="1841"/>
                  </a:cubicBezTo>
                  <a:cubicBezTo>
                    <a:pt x="2930" y="1848"/>
                    <a:pt x="2947" y="1851"/>
                    <a:pt x="2964" y="1851"/>
                  </a:cubicBezTo>
                  <a:cubicBezTo>
                    <a:pt x="2981" y="1851"/>
                    <a:pt x="2997" y="1848"/>
                    <a:pt x="3018" y="1841"/>
                  </a:cubicBezTo>
                  <a:cubicBezTo>
                    <a:pt x="3058" y="1814"/>
                    <a:pt x="3085" y="1787"/>
                    <a:pt x="3099" y="1760"/>
                  </a:cubicBezTo>
                  <a:cubicBezTo>
                    <a:pt x="3112" y="1719"/>
                    <a:pt x="3112" y="1679"/>
                    <a:pt x="3099" y="1652"/>
                  </a:cubicBezTo>
                  <a:cubicBezTo>
                    <a:pt x="3085" y="1611"/>
                    <a:pt x="3058" y="1584"/>
                    <a:pt x="3018" y="1571"/>
                  </a:cubicBezTo>
                  <a:cubicBezTo>
                    <a:pt x="2842" y="1516"/>
                    <a:pt x="2666" y="1449"/>
                    <a:pt x="2490" y="1381"/>
                  </a:cubicBezTo>
                  <a:cubicBezTo>
                    <a:pt x="2314" y="1313"/>
                    <a:pt x="2152" y="1246"/>
                    <a:pt x="1976" y="1178"/>
                  </a:cubicBezTo>
                  <a:cubicBezTo>
                    <a:pt x="1813" y="1097"/>
                    <a:pt x="1638" y="1016"/>
                    <a:pt x="1489" y="935"/>
                  </a:cubicBezTo>
                  <a:cubicBezTo>
                    <a:pt x="1326" y="840"/>
                    <a:pt x="1150" y="745"/>
                    <a:pt x="975" y="650"/>
                  </a:cubicBezTo>
                  <a:cubicBezTo>
                    <a:pt x="663" y="461"/>
                    <a:pt x="366" y="244"/>
                    <a:pt x="81" y="14"/>
                  </a:cubicBezTo>
                  <a:cubicBezTo>
                    <a:pt x="68" y="14"/>
                    <a:pt x="54" y="1"/>
                    <a:pt x="41" y="1"/>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307;p42">
              <a:extLst>
                <a:ext uri="{FF2B5EF4-FFF2-40B4-BE49-F238E27FC236}">
                  <a16:creationId xmlns:a16="http://schemas.microsoft.com/office/drawing/2014/main" id="{8DD19A7D-2A08-465C-B1E7-3A53E9E78EB8}"/>
                </a:ext>
              </a:extLst>
            </p:cNvPr>
            <p:cNvSpPr/>
            <p:nvPr/>
          </p:nvSpPr>
          <p:spPr>
            <a:xfrm>
              <a:off x="2669133" y="974435"/>
              <a:ext cx="168888" cy="210411"/>
            </a:xfrm>
            <a:custGeom>
              <a:avLst/>
              <a:gdLst/>
              <a:ahLst/>
              <a:cxnLst/>
              <a:rect l="l" t="t" r="r" b="b"/>
              <a:pathLst>
                <a:path w="2477" h="3086" extrusionOk="0">
                  <a:moveTo>
                    <a:pt x="2436" y="1"/>
                  </a:moveTo>
                  <a:cubicBezTo>
                    <a:pt x="2409" y="1"/>
                    <a:pt x="2395" y="14"/>
                    <a:pt x="2395" y="28"/>
                  </a:cubicBezTo>
                  <a:lnTo>
                    <a:pt x="2395" y="14"/>
                  </a:lnTo>
                  <a:cubicBezTo>
                    <a:pt x="2152" y="434"/>
                    <a:pt x="1895" y="840"/>
                    <a:pt x="1597" y="1232"/>
                  </a:cubicBezTo>
                  <a:cubicBezTo>
                    <a:pt x="1367" y="1516"/>
                    <a:pt x="1123" y="1800"/>
                    <a:pt x="866" y="2071"/>
                  </a:cubicBezTo>
                  <a:cubicBezTo>
                    <a:pt x="745" y="2193"/>
                    <a:pt x="609" y="2328"/>
                    <a:pt x="474" y="2450"/>
                  </a:cubicBezTo>
                  <a:cubicBezTo>
                    <a:pt x="352" y="2572"/>
                    <a:pt x="190" y="2707"/>
                    <a:pt x="54" y="2842"/>
                  </a:cubicBezTo>
                  <a:cubicBezTo>
                    <a:pt x="0" y="2896"/>
                    <a:pt x="0" y="2991"/>
                    <a:pt x="54" y="3045"/>
                  </a:cubicBezTo>
                  <a:cubicBezTo>
                    <a:pt x="82" y="3072"/>
                    <a:pt x="109" y="3086"/>
                    <a:pt x="149" y="3086"/>
                  </a:cubicBezTo>
                  <a:lnTo>
                    <a:pt x="190" y="3086"/>
                  </a:lnTo>
                  <a:cubicBezTo>
                    <a:pt x="217" y="3086"/>
                    <a:pt x="230" y="3072"/>
                    <a:pt x="257" y="3045"/>
                  </a:cubicBezTo>
                  <a:cubicBezTo>
                    <a:pt x="487" y="2856"/>
                    <a:pt x="718" y="2639"/>
                    <a:pt x="920" y="2409"/>
                  </a:cubicBezTo>
                  <a:cubicBezTo>
                    <a:pt x="1137" y="2179"/>
                    <a:pt x="1326" y="1922"/>
                    <a:pt x="1502" y="1665"/>
                  </a:cubicBezTo>
                  <a:cubicBezTo>
                    <a:pt x="1665" y="1408"/>
                    <a:pt x="1841" y="1151"/>
                    <a:pt x="1989" y="894"/>
                  </a:cubicBezTo>
                  <a:cubicBezTo>
                    <a:pt x="2071" y="758"/>
                    <a:pt x="2152" y="623"/>
                    <a:pt x="2219" y="501"/>
                  </a:cubicBezTo>
                  <a:cubicBezTo>
                    <a:pt x="2301" y="366"/>
                    <a:pt x="2395" y="217"/>
                    <a:pt x="2463" y="68"/>
                  </a:cubicBezTo>
                  <a:cubicBezTo>
                    <a:pt x="2477" y="41"/>
                    <a:pt x="2463" y="1"/>
                    <a:pt x="2436" y="1"/>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308;p42">
              <a:extLst>
                <a:ext uri="{FF2B5EF4-FFF2-40B4-BE49-F238E27FC236}">
                  <a16:creationId xmlns:a16="http://schemas.microsoft.com/office/drawing/2014/main" id="{E913781A-247E-4401-8EAA-D2D73CD7100F}"/>
                </a:ext>
              </a:extLst>
            </p:cNvPr>
            <p:cNvSpPr/>
            <p:nvPr/>
          </p:nvSpPr>
          <p:spPr>
            <a:xfrm>
              <a:off x="2411736" y="848975"/>
              <a:ext cx="334026" cy="405072"/>
            </a:xfrm>
            <a:custGeom>
              <a:avLst/>
              <a:gdLst/>
              <a:ahLst/>
              <a:cxnLst/>
              <a:rect l="l" t="t" r="r" b="b"/>
              <a:pathLst>
                <a:path w="4899" h="5941" extrusionOk="0">
                  <a:moveTo>
                    <a:pt x="4844" y="0"/>
                  </a:moveTo>
                  <a:cubicBezTo>
                    <a:pt x="4817" y="0"/>
                    <a:pt x="4790" y="14"/>
                    <a:pt x="4790" y="41"/>
                  </a:cubicBezTo>
                  <a:lnTo>
                    <a:pt x="4790" y="28"/>
                  </a:lnTo>
                  <a:cubicBezTo>
                    <a:pt x="4750" y="136"/>
                    <a:pt x="4709" y="231"/>
                    <a:pt x="4668" y="339"/>
                  </a:cubicBezTo>
                  <a:cubicBezTo>
                    <a:pt x="4384" y="988"/>
                    <a:pt x="4005" y="1611"/>
                    <a:pt x="3559" y="2179"/>
                  </a:cubicBezTo>
                  <a:lnTo>
                    <a:pt x="3572" y="2165"/>
                  </a:lnTo>
                  <a:lnTo>
                    <a:pt x="3572" y="2165"/>
                  </a:lnTo>
                  <a:cubicBezTo>
                    <a:pt x="3315" y="2504"/>
                    <a:pt x="3045" y="2828"/>
                    <a:pt x="2761" y="3140"/>
                  </a:cubicBezTo>
                  <a:cubicBezTo>
                    <a:pt x="2463" y="3451"/>
                    <a:pt x="2165" y="3749"/>
                    <a:pt x="1854" y="4046"/>
                  </a:cubicBezTo>
                  <a:cubicBezTo>
                    <a:pt x="1705" y="4182"/>
                    <a:pt x="1570" y="4330"/>
                    <a:pt x="1407" y="4466"/>
                  </a:cubicBezTo>
                  <a:cubicBezTo>
                    <a:pt x="1259" y="4601"/>
                    <a:pt x="1096" y="4736"/>
                    <a:pt x="947" y="4872"/>
                  </a:cubicBezTo>
                  <a:cubicBezTo>
                    <a:pt x="650" y="5115"/>
                    <a:pt x="366" y="5359"/>
                    <a:pt x="68" y="5589"/>
                  </a:cubicBezTo>
                  <a:cubicBezTo>
                    <a:pt x="27" y="5629"/>
                    <a:pt x="0" y="5684"/>
                    <a:pt x="14" y="5738"/>
                  </a:cubicBezTo>
                  <a:cubicBezTo>
                    <a:pt x="14" y="5792"/>
                    <a:pt x="27" y="5846"/>
                    <a:pt x="68" y="5873"/>
                  </a:cubicBezTo>
                  <a:cubicBezTo>
                    <a:pt x="108" y="5914"/>
                    <a:pt x="149" y="5941"/>
                    <a:pt x="203" y="5941"/>
                  </a:cubicBezTo>
                  <a:lnTo>
                    <a:pt x="257" y="5941"/>
                  </a:lnTo>
                  <a:cubicBezTo>
                    <a:pt x="298" y="5927"/>
                    <a:pt x="325" y="5914"/>
                    <a:pt x="352" y="5887"/>
                  </a:cubicBezTo>
                  <a:cubicBezTo>
                    <a:pt x="663" y="5643"/>
                    <a:pt x="961" y="5386"/>
                    <a:pt x="1245" y="5102"/>
                  </a:cubicBezTo>
                  <a:cubicBezTo>
                    <a:pt x="1394" y="4953"/>
                    <a:pt x="1543" y="4804"/>
                    <a:pt x="1692" y="4642"/>
                  </a:cubicBezTo>
                  <a:cubicBezTo>
                    <a:pt x="1840" y="4493"/>
                    <a:pt x="2003" y="4317"/>
                    <a:pt x="2152" y="4155"/>
                  </a:cubicBezTo>
                  <a:cubicBezTo>
                    <a:pt x="2463" y="3816"/>
                    <a:pt x="2761" y="3478"/>
                    <a:pt x="3045" y="3126"/>
                  </a:cubicBezTo>
                  <a:cubicBezTo>
                    <a:pt x="3329" y="2761"/>
                    <a:pt x="3599" y="2423"/>
                    <a:pt x="3843" y="2044"/>
                  </a:cubicBezTo>
                  <a:cubicBezTo>
                    <a:pt x="4276" y="1435"/>
                    <a:pt x="4628" y="772"/>
                    <a:pt x="4898" y="55"/>
                  </a:cubicBezTo>
                  <a:cubicBezTo>
                    <a:pt x="4898" y="28"/>
                    <a:pt x="4885" y="0"/>
                    <a:pt x="4858"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309;p42">
              <a:extLst>
                <a:ext uri="{FF2B5EF4-FFF2-40B4-BE49-F238E27FC236}">
                  <a16:creationId xmlns:a16="http://schemas.microsoft.com/office/drawing/2014/main" id="{F116F1AC-93F8-4024-96E4-3BF11AD22DCA}"/>
                </a:ext>
              </a:extLst>
            </p:cNvPr>
            <p:cNvSpPr/>
            <p:nvPr/>
          </p:nvSpPr>
          <p:spPr>
            <a:xfrm>
              <a:off x="2100199" y="858180"/>
              <a:ext cx="439777" cy="447618"/>
            </a:xfrm>
            <a:custGeom>
              <a:avLst/>
              <a:gdLst/>
              <a:ahLst/>
              <a:cxnLst/>
              <a:rect l="l" t="t" r="r" b="b"/>
              <a:pathLst>
                <a:path w="6450" h="6565" extrusionOk="0">
                  <a:moveTo>
                    <a:pt x="6355" y="1"/>
                  </a:moveTo>
                  <a:cubicBezTo>
                    <a:pt x="6017" y="542"/>
                    <a:pt x="5665" y="1043"/>
                    <a:pt x="5286" y="1543"/>
                  </a:cubicBezTo>
                  <a:cubicBezTo>
                    <a:pt x="4759" y="2233"/>
                    <a:pt x="4190" y="2883"/>
                    <a:pt x="3581" y="3505"/>
                  </a:cubicBezTo>
                  <a:cubicBezTo>
                    <a:pt x="3270" y="3817"/>
                    <a:pt x="2945" y="4114"/>
                    <a:pt x="2621" y="4398"/>
                  </a:cubicBezTo>
                  <a:cubicBezTo>
                    <a:pt x="2282" y="4696"/>
                    <a:pt x="1944" y="4980"/>
                    <a:pt x="1606" y="5251"/>
                  </a:cubicBezTo>
                  <a:lnTo>
                    <a:pt x="1633" y="5224"/>
                  </a:lnTo>
                  <a:lnTo>
                    <a:pt x="1633" y="5224"/>
                  </a:lnTo>
                  <a:cubicBezTo>
                    <a:pt x="1389" y="5400"/>
                    <a:pt x="1146" y="5589"/>
                    <a:pt x="902" y="5752"/>
                  </a:cubicBezTo>
                  <a:cubicBezTo>
                    <a:pt x="780" y="5833"/>
                    <a:pt x="659" y="5927"/>
                    <a:pt x="537" y="5995"/>
                  </a:cubicBezTo>
                  <a:lnTo>
                    <a:pt x="375" y="6117"/>
                  </a:lnTo>
                  <a:cubicBezTo>
                    <a:pt x="307" y="6157"/>
                    <a:pt x="239" y="6198"/>
                    <a:pt x="172" y="6239"/>
                  </a:cubicBezTo>
                  <a:cubicBezTo>
                    <a:pt x="1" y="6330"/>
                    <a:pt x="98" y="6564"/>
                    <a:pt x="254" y="6564"/>
                  </a:cubicBezTo>
                  <a:cubicBezTo>
                    <a:pt x="284" y="6564"/>
                    <a:pt x="315" y="6556"/>
                    <a:pt x="347" y="6536"/>
                  </a:cubicBezTo>
                  <a:cubicBezTo>
                    <a:pt x="388" y="6509"/>
                    <a:pt x="429" y="6496"/>
                    <a:pt x="483" y="6469"/>
                  </a:cubicBezTo>
                  <a:cubicBezTo>
                    <a:pt x="523" y="6442"/>
                    <a:pt x="578" y="6415"/>
                    <a:pt x="618" y="6387"/>
                  </a:cubicBezTo>
                  <a:cubicBezTo>
                    <a:pt x="713" y="6320"/>
                    <a:pt x="808" y="6266"/>
                    <a:pt x="902" y="6198"/>
                  </a:cubicBezTo>
                  <a:cubicBezTo>
                    <a:pt x="1105" y="6063"/>
                    <a:pt x="1295" y="5927"/>
                    <a:pt x="1471" y="5779"/>
                  </a:cubicBezTo>
                  <a:cubicBezTo>
                    <a:pt x="1849" y="5494"/>
                    <a:pt x="2201" y="5183"/>
                    <a:pt x="2540" y="4858"/>
                  </a:cubicBezTo>
                  <a:cubicBezTo>
                    <a:pt x="2891" y="4534"/>
                    <a:pt x="3230" y="4182"/>
                    <a:pt x="3554" y="3817"/>
                  </a:cubicBezTo>
                  <a:cubicBezTo>
                    <a:pt x="3879" y="3451"/>
                    <a:pt x="4217" y="3099"/>
                    <a:pt x="4529" y="2721"/>
                  </a:cubicBezTo>
                  <a:cubicBezTo>
                    <a:pt x="5219" y="1882"/>
                    <a:pt x="5868" y="1002"/>
                    <a:pt x="6436" y="68"/>
                  </a:cubicBezTo>
                  <a:cubicBezTo>
                    <a:pt x="6450" y="55"/>
                    <a:pt x="6450" y="14"/>
                    <a:pt x="6423" y="1"/>
                  </a:cubicBezTo>
                  <a:lnTo>
                    <a:pt x="6396" y="1"/>
                  </a:lnTo>
                  <a:cubicBezTo>
                    <a:pt x="6382" y="1"/>
                    <a:pt x="6355" y="14"/>
                    <a:pt x="6355" y="28"/>
                  </a:cubicBezTo>
                  <a:lnTo>
                    <a:pt x="6355" y="1"/>
                  </a:lnTo>
                  <a:close/>
                </a:path>
              </a:pathLst>
            </a:custGeom>
            <a:solidFill>
              <a:srgbClr val="A24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310;p42">
              <a:extLst>
                <a:ext uri="{FF2B5EF4-FFF2-40B4-BE49-F238E27FC236}">
                  <a16:creationId xmlns:a16="http://schemas.microsoft.com/office/drawing/2014/main" id="{8F8BB943-0563-4663-B304-7F469B242483}"/>
                </a:ext>
              </a:extLst>
            </p:cNvPr>
            <p:cNvSpPr/>
            <p:nvPr/>
          </p:nvSpPr>
          <p:spPr>
            <a:xfrm>
              <a:off x="1779731" y="913546"/>
              <a:ext cx="527801" cy="447550"/>
            </a:xfrm>
            <a:custGeom>
              <a:avLst/>
              <a:gdLst/>
              <a:ahLst/>
              <a:cxnLst/>
              <a:rect l="l" t="t" r="r" b="b"/>
              <a:pathLst>
                <a:path w="7741" h="6564" extrusionOk="0">
                  <a:moveTo>
                    <a:pt x="7673" y="1"/>
                  </a:moveTo>
                  <a:cubicBezTo>
                    <a:pt x="7645" y="1"/>
                    <a:pt x="7632" y="14"/>
                    <a:pt x="7618" y="41"/>
                  </a:cubicBezTo>
                  <a:lnTo>
                    <a:pt x="7618" y="14"/>
                  </a:lnTo>
                  <a:lnTo>
                    <a:pt x="7564" y="95"/>
                  </a:lnTo>
                  <a:cubicBezTo>
                    <a:pt x="7172" y="664"/>
                    <a:pt x="6739" y="1205"/>
                    <a:pt x="6265" y="1719"/>
                  </a:cubicBezTo>
                  <a:cubicBezTo>
                    <a:pt x="5765" y="2260"/>
                    <a:pt x="5237" y="2775"/>
                    <a:pt x="4669" y="3248"/>
                  </a:cubicBezTo>
                  <a:lnTo>
                    <a:pt x="4696" y="3235"/>
                  </a:lnTo>
                  <a:lnTo>
                    <a:pt x="4696" y="3235"/>
                  </a:lnTo>
                  <a:cubicBezTo>
                    <a:pt x="4357" y="3519"/>
                    <a:pt x="4033" y="3776"/>
                    <a:pt x="3681" y="4033"/>
                  </a:cubicBezTo>
                  <a:cubicBezTo>
                    <a:pt x="3343" y="4290"/>
                    <a:pt x="2991" y="4534"/>
                    <a:pt x="2639" y="4764"/>
                  </a:cubicBezTo>
                  <a:cubicBezTo>
                    <a:pt x="2287" y="5007"/>
                    <a:pt x="1935" y="5210"/>
                    <a:pt x="1570" y="5413"/>
                  </a:cubicBezTo>
                  <a:cubicBezTo>
                    <a:pt x="1205" y="5616"/>
                    <a:pt x="866" y="5805"/>
                    <a:pt x="501" y="5981"/>
                  </a:cubicBezTo>
                  <a:cubicBezTo>
                    <a:pt x="366" y="6036"/>
                    <a:pt x="230" y="6090"/>
                    <a:pt x="109" y="6157"/>
                  </a:cubicBezTo>
                  <a:cubicBezTo>
                    <a:pt x="54" y="6184"/>
                    <a:pt x="14" y="6238"/>
                    <a:pt x="14" y="6293"/>
                  </a:cubicBezTo>
                  <a:cubicBezTo>
                    <a:pt x="0" y="6360"/>
                    <a:pt x="14" y="6414"/>
                    <a:pt x="41" y="6469"/>
                  </a:cubicBezTo>
                  <a:cubicBezTo>
                    <a:pt x="68" y="6523"/>
                    <a:pt x="122" y="6550"/>
                    <a:pt x="176" y="6563"/>
                  </a:cubicBezTo>
                  <a:lnTo>
                    <a:pt x="230" y="6563"/>
                  </a:lnTo>
                  <a:cubicBezTo>
                    <a:pt x="271" y="6563"/>
                    <a:pt x="312" y="6550"/>
                    <a:pt x="339" y="6536"/>
                  </a:cubicBezTo>
                  <a:cubicBezTo>
                    <a:pt x="433" y="6482"/>
                    <a:pt x="528" y="6428"/>
                    <a:pt x="623" y="6374"/>
                  </a:cubicBezTo>
                  <a:cubicBezTo>
                    <a:pt x="718" y="6333"/>
                    <a:pt x="826" y="6266"/>
                    <a:pt x="920" y="6211"/>
                  </a:cubicBezTo>
                  <a:cubicBezTo>
                    <a:pt x="1123" y="6103"/>
                    <a:pt x="1326" y="5981"/>
                    <a:pt x="1516" y="5860"/>
                  </a:cubicBezTo>
                  <a:cubicBezTo>
                    <a:pt x="1922" y="5616"/>
                    <a:pt x="2301" y="5345"/>
                    <a:pt x="2693" y="5075"/>
                  </a:cubicBezTo>
                  <a:cubicBezTo>
                    <a:pt x="3478" y="4507"/>
                    <a:pt x="4236" y="3898"/>
                    <a:pt x="4953" y="3248"/>
                  </a:cubicBezTo>
                  <a:cubicBezTo>
                    <a:pt x="5995" y="2301"/>
                    <a:pt x="6928" y="1246"/>
                    <a:pt x="7727" y="82"/>
                  </a:cubicBezTo>
                  <a:cubicBezTo>
                    <a:pt x="7740" y="55"/>
                    <a:pt x="7727" y="14"/>
                    <a:pt x="7700" y="1"/>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311;p42">
              <a:extLst>
                <a:ext uri="{FF2B5EF4-FFF2-40B4-BE49-F238E27FC236}">
                  <a16:creationId xmlns:a16="http://schemas.microsoft.com/office/drawing/2014/main" id="{E760EE32-186E-4108-B9F1-CD16F5975E44}"/>
                </a:ext>
              </a:extLst>
            </p:cNvPr>
            <p:cNvSpPr/>
            <p:nvPr/>
          </p:nvSpPr>
          <p:spPr>
            <a:xfrm>
              <a:off x="1694977" y="933865"/>
              <a:ext cx="354208" cy="268707"/>
            </a:xfrm>
            <a:custGeom>
              <a:avLst/>
              <a:gdLst/>
              <a:ahLst/>
              <a:cxnLst/>
              <a:rect l="l" t="t" r="r" b="b"/>
              <a:pathLst>
                <a:path w="5195" h="3941" extrusionOk="0">
                  <a:moveTo>
                    <a:pt x="5140" y="0"/>
                  </a:moveTo>
                  <a:cubicBezTo>
                    <a:pt x="5113" y="0"/>
                    <a:pt x="5100" y="0"/>
                    <a:pt x="5100" y="14"/>
                  </a:cubicBezTo>
                  <a:lnTo>
                    <a:pt x="5086" y="14"/>
                  </a:lnTo>
                  <a:cubicBezTo>
                    <a:pt x="4761" y="393"/>
                    <a:pt x="4396" y="745"/>
                    <a:pt x="4017" y="1069"/>
                  </a:cubicBezTo>
                  <a:lnTo>
                    <a:pt x="4031" y="1056"/>
                  </a:lnTo>
                  <a:lnTo>
                    <a:pt x="4031" y="1056"/>
                  </a:lnTo>
                  <a:cubicBezTo>
                    <a:pt x="3733" y="1299"/>
                    <a:pt x="3435" y="1543"/>
                    <a:pt x="3124" y="1773"/>
                  </a:cubicBezTo>
                  <a:cubicBezTo>
                    <a:pt x="2813" y="1989"/>
                    <a:pt x="2488" y="2206"/>
                    <a:pt x="2163" y="2422"/>
                  </a:cubicBezTo>
                  <a:cubicBezTo>
                    <a:pt x="1839" y="2639"/>
                    <a:pt x="1500" y="2828"/>
                    <a:pt x="1176" y="3031"/>
                  </a:cubicBezTo>
                  <a:lnTo>
                    <a:pt x="675" y="3315"/>
                  </a:lnTo>
                  <a:cubicBezTo>
                    <a:pt x="513" y="3410"/>
                    <a:pt x="350" y="3505"/>
                    <a:pt x="188" y="3600"/>
                  </a:cubicBezTo>
                  <a:cubicBezTo>
                    <a:pt x="1" y="3699"/>
                    <a:pt x="109" y="3941"/>
                    <a:pt x="272" y="3941"/>
                  </a:cubicBezTo>
                  <a:cubicBezTo>
                    <a:pt x="310" y="3941"/>
                    <a:pt x="350" y="3928"/>
                    <a:pt x="391" y="3897"/>
                  </a:cubicBezTo>
                  <a:cubicBezTo>
                    <a:pt x="580" y="3762"/>
                    <a:pt x="770" y="3627"/>
                    <a:pt x="959" y="3491"/>
                  </a:cubicBezTo>
                  <a:lnTo>
                    <a:pt x="1555" y="3085"/>
                  </a:lnTo>
                  <a:cubicBezTo>
                    <a:pt x="1947" y="2815"/>
                    <a:pt x="2339" y="2531"/>
                    <a:pt x="2732" y="2247"/>
                  </a:cubicBezTo>
                  <a:cubicBezTo>
                    <a:pt x="3124" y="1949"/>
                    <a:pt x="3503" y="1665"/>
                    <a:pt x="3882" y="1340"/>
                  </a:cubicBezTo>
                  <a:cubicBezTo>
                    <a:pt x="4234" y="1042"/>
                    <a:pt x="4586" y="717"/>
                    <a:pt x="4910" y="379"/>
                  </a:cubicBezTo>
                  <a:cubicBezTo>
                    <a:pt x="4991" y="284"/>
                    <a:pt x="5073" y="190"/>
                    <a:pt x="5167" y="95"/>
                  </a:cubicBezTo>
                  <a:cubicBezTo>
                    <a:pt x="5194" y="68"/>
                    <a:pt x="5194" y="27"/>
                    <a:pt x="5167" y="14"/>
                  </a:cubicBezTo>
                  <a:cubicBezTo>
                    <a:pt x="5167" y="0"/>
                    <a:pt x="5154" y="0"/>
                    <a:pt x="514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312;p42">
              <a:extLst>
                <a:ext uri="{FF2B5EF4-FFF2-40B4-BE49-F238E27FC236}">
                  <a16:creationId xmlns:a16="http://schemas.microsoft.com/office/drawing/2014/main" id="{EE48C167-C364-41FB-9B19-02C932A64716}"/>
                </a:ext>
              </a:extLst>
            </p:cNvPr>
            <p:cNvSpPr/>
            <p:nvPr/>
          </p:nvSpPr>
          <p:spPr>
            <a:xfrm>
              <a:off x="2897007" y="1271516"/>
              <a:ext cx="228889" cy="283298"/>
            </a:xfrm>
            <a:custGeom>
              <a:avLst/>
              <a:gdLst/>
              <a:ahLst/>
              <a:cxnLst/>
              <a:rect l="l" t="t" r="r" b="b"/>
              <a:pathLst>
                <a:path w="3357" h="4155" extrusionOk="0">
                  <a:moveTo>
                    <a:pt x="406" y="1"/>
                  </a:moveTo>
                  <a:cubicBezTo>
                    <a:pt x="298" y="1"/>
                    <a:pt x="204" y="41"/>
                    <a:pt x="122" y="109"/>
                  </a:cubicBezTo>
                  <a:cubicBezTo>
                    <a:pt x="55" y="190"/>
                    <a:pt x="1" y="298"/>
                    <a:pt x="1" y="407"/>
                  </a:cubicBezTo>
                  <a:cubicBezTo>
                    <a:pt x="1" y="461"/>
                    <a:pt x="1" y="515"/>
                    <a:pt x="1" y="569"/>
                  </a:cubicBezTo>
                  <a:cubicBezTo>
                    <a:pt x="14" y="637"/>
                    <a:pt x="28" y="704"/>
                    <a:pt x="41" y="758"/>
                  </a:cubicBezTo>
                  <a:cubicBezTo>
                    <a:pt x="82" y="894"/>
                    <a:pt x="136" y="1029"/>
                    <a:pt x="217" y="1151"/>
                  </a:cubicBezTo>
                  <a:cubicBezTo>
                    <a:pt x="285" y="1300"/>
                    <a:pt x="379" y="1421"/>
                    <a:pt x="488" y="1543"/>
                  </a:cubicBezTo>
                  <a:cubicBezTo>
                    <a:pt x="785" y="1895"/>
                    <a:pt x="1110" y="2260"/>
                    <a:pt x="1557" y="2707"/>
                  </a:cubicBezTo>
                  <a:cubicBezTo>
                    <a:pt x="1760" y="2910"/>
                    <a:pt x="1963" y="3126"/>
                    <a:pt x="2179" y="3329"/>
                  </a:cubicBezTo>
                  <a:lnTo>
                    <a:pt x="2206" y="3356"/>
                  </a:lnTo>
                  <a:lnTo>
                    <a:pt x="2328" y="3478"/>
                  </a:lnTo>
                  <a:cubicBezTo>
                    <a:pt x="2396" y="3559"/>
                    <a:pt x="2463" y="3614"/>
                    <a:pt x="2544" y="3681"/>
                  </a:cubicBezTo>
                  <a:cubicBezTo>
                    <a:pt x="2612" y="3749"/>
                    <a:pt x="2666" y="3830"/>
                    <a:pt x="2734" y="3884"/>
                  </a:cubicBezTo>
                  <a:cubicBezTo>
                    <a:pt x="2788" y="3952"/>
                    <a:pt x="2842" y="3992"/>
                    <a:pt x="2896" y="4033"/>
                  </a:cubicBezTo>
                  <a:cubicBezTo>
                    <a:pt x="2950" y="4074"/>
                    <a:pt x="2991" y="4101"/>
                    <a:pt x="3045" y="4128"/>
                  </a:cubicBezTo>
                  <a:cubicBezTo>
                    <a:pt x="3086" y="4141"/>
                    <a:pt x="3126" y="4155"/>
                    <a:pt x="3180" y="4155"/>
                  </a:cubicBezTo>
                  <a:cubicBezTo>
                    <a:pt x="3207" y="4155"/>
                    <a:pt x="3234" y="4141"/>
                    <a:pt x="3248" y="4128"/>
                  </a:cubicBezTo>
                  <a:cubicBezTo>
                    <a:pt x="3316" y="4087"/>
                    <a:pt x="3356" y="4019"/>
                    <a:pt x="3343" y="3938"/>
                  </a:cubicBezTo>
                  <a:cubicBezTo>
                    <a:pt x="3356" y="3898"/>
                    <a:pt x="3356" y="3871"/>
                    <a:pt x="3356" y="3830"/>
                  </a:cubicBezTo>
                  <a:cubicBezTo>
                    <a:pt x="3356" y="3776"/>
                    <a:pt x="3343" y="3722"/>
                    <a:pt x="3329" y="3654"/>
                  </a:cubicBezTo>
                  <a:cubicBezTo>
                    <a:pt x="3316" y="3532"/>
                    <a:pt x="3275" y="3424"/>
                    <a:pt x="3248" y="3316"/>
                  </a:cubicBezTo>
                  <a:cubicBezTo>
                    <a:pt x="3180" y="3086"/>
                    <a:pt x="3099" y="2856"/>
                    <a:pt x="3004" y="2639"/>
                  </a:cubicBezTo>
                  <a:cubicBezTo>
                    <a:pt x="2964" y="2558"/>
                    <a:pt x="2923" y="2477"/>
                    <a:pt x="2883" y="2396"/>
                  </a:cubicBezTo>
                  <a:cubicBezTo>
                    <a:pt x="2788" y="2206"/>
                    <a:pt x="2707" y="2030"/>
                    <a:pt x="2612" y="1882"/>
                  </a:cubicBezTo>
                  <a:cubicBezTo>
                    <a:pt x="2409" y="1503"/>
                    <a:pt x="2166" y="1164"/>
                    <a:pt x="1895" y="853"/>
                  </a:cubicBezTo>
                  <a:cubicBezTo>
                    <a:pt x="1760" y="691"/>
                    <a:pt x="1611" y="555"/>
                    <a:pt x="1448" y="434"/>
                  </a:cubicBezTo>
                  <a:cubicBezTo>
                    <a:pt x="1286" y="312"/>
                    <a:pt x="1124" y="204"/>
                    <a:pt x="934" y="122"/>
                  </a:cubicBezTo>
                  <a:cubicBezTo>
                    <a:pt x="853" y="82"/>
                    <a:pt x="772" y="55"/>
                    <a:pt x="677" y="28"/>
                  </a:cubicBezTo>
                  <a:cubicBezTo>
                    <a:pt x="596" y="14"/>
                    <a:pt x="528" y="1"/>
                    <a:pt x="44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313;p42">
              <a:extLst>
                <a:ext uri="{FF2B5EF4-FFF2-40B4-BE49-F238E27FC236}">
                  <a16:creationId xmlns:a16="http://schemas.microsoft.com/office/drawing/2014/main" id="{4838A48D-E150-4997-8DD9-C88F1031EB22}"/>
                </a:ext>
              </a:extLst>
            </p:cNvPr>
            <p:cNvSpPr/>
            <p:nvPr/>
          </p:nvSpPr>
          <p:spPr>
            <a:xfrm>
              <a:off x="3123040" y="1576916"/>
              <a:ext cx="54478" cy="76092"/>
            </a:xfrm>
            <a:custGeom>
              <a:avLst/>
              <a:gdLst/>
              <a:ahLst/>
              <a:cxnLst/>
              <a:rect l="l" t="t" r="r" b="b"/>
              <a:pathLst>
                <a:path w="799" h="1116" extrusionOk="0">
                  <a:moveTo>
                    <a:pt x="231" y="1"/>
                  </a:moveTo>
                  <a:cubicBezTo>
                    <a:pt x="190" y="14"/>
                    <a:pt x="150" y="41"/>
                    <a:pt x="122" y="68"/>
                  </a:cubicBezTo>
                  <a:cubicBezTo>
                    <a:pt x="68" y="95"/>
                    <a:pt x="41" y="149"/>
                    <a:pt x="28" y="203"/>
                  </a:cubicBezTo>
                  <a:cubicBezTo>
                    <a:pt x="1" y="271"/>
                    <a:pt x="1" y="325"/>
                    <a:pt x="1" y="393"/>
                  </a:cubicBezTo>
                  <a:cubicBezTo>
                    <a:pt x="14" y="488"/>
                    <a:pt x="28" y="569"/>
                    <a:pt x="55" y="650"/>
                  </a:cubicBezTo>
                  <a:cubicBezTo>
                    <a:pt x="82" y="731"/>
                    <a:pt x="122" y="826"/>
                    <a:pt x="177" y="894"/>
                  </a:cubicBezTo>
                  <a:cubicBezTo>
                    <a:pt x="217" y="961"/>
                    <a:pt x="271" y="1029"/>
                    <a:pt x="339" y="1069"/>
                  </a:cubicBezTo>
                  <a:lnTo>
                    <a:pt x="393" y="1083"/>
                  </a:lnTo>
                  <a:lnTo>
                    <a:pt x="407" y="1083"/>
                  </a:lnTo>
                  <a:cubicBezTo>
                    <a:pt x="446" y="1103"/>
                    <a:pt x="486" y="1115"/>
                    <a:pt x="531" y="1115"/>
                  </a:cubicBezTo>
                  <a:cubicBezTo>
                    <a:pt x="547" y="1115"/>
                    <a:pt x="564" y="1114"/>
                    <a:pt x="583" y="1110"/>
                  </a:cubicBezTo>
                  <a:cubicBezTo>
                    <a:pt x="637" y="1097"/>
                    <a:pt x="691" y="1069"/>
                    <a:pt x="731" y="1015"/>
                  </a:cubicBezTo>
                  <a:cubicBezTo>
                    <a:pt x="772" y="961"/>
                    <a:pt x="785" y="907"/>
                    <a:pt x="799" y="839"/>
                  </a:cubicBezTo>
                  <a:cubicBezTo>
                    <a:pt x="799" y="785"/>
                    <a:pt x="799" y="718"/>
                    <a:pt x="785" y="664"/>
                  </a:cubicBezTo>
                  <a:cubicBezTo>
                    <a:pt x="772" y="582"/>
                    <a:pt x="758" y="501"/>
                    <a:pt x="731" y="434"/>
                  </a:cubicBezTo>
                  <a:cubicBezTo>
                    <a:pt x="691" y="298"/>
                    <a:pt x="610" y="163"/>
                    <a:pt x="488" y="68"/>
                  </a:cubicBezTo>
                  <a:cubicBezTo>
                    <a:pt x="447" y="28"/>
                    <a:pt x="380" y="14"/>
                    <a:pt x="32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314;p42">
              <a:extLst>
                <a:ext uri="{FF2B5EF4-FFF2-40B4-BE49-F238E27FC236}">
                  <a16:creationId xmlns:a16="http://schemas.microsoft.com/office/drawing/2014/main" id="{645ABB15-E9ED-43B8-9EEC-8466DD96CFB6}"/>
                </a:ext>
              </a:extLst>
            </p:cNvPr>
            <p:cNvSpPr/>
            <p:nvPr/>
          </p:nvSpPr>
          <p:spPr>
            <a:xfrm>
              <a:off x="1846143" y="1618577"/>
              <a:ext cx="355299" cy="352231"/>
            </a:xfrm>
            <a:custGeom>
              <a:avLst/>
              <a:gdLst/>
              <a:ahLst/>
              <a:cxnLst/>
              <a:rect l="l" t="t" r="r" b="b"/>
              <a:pathLst>
                <a:path w="5211" h="5166" extrusionOk="0">
                  <a:moveTo>
                    <a:pt x="2497" y="0"/>
                  </a:moveTo>
                  <a:cubicBezTo>
                    <a:pt x="2342" y="0"/>
                    <a:pt x="2186" y="17"/>
                    <a:pt x="2030" y="53"/>
                  </a:cubicBezTo>
                  <a:cubicBezTo>
                    <a:pt x="772" y="337"/>
                    <a:pt x="1" y="1703"/>
                    <a:pt x="325" y="3097"/>
                  </a:cubicBezTo>
                  <a:cubicBezTo>
                    <a:pt x="610" y="4318"/>
                    <a:pt x="1622" y="5165"/>
                    <a:pt x="2714" y="5165"/>
                  </a:cubicBezTo>
                  <a:cubicBezTo>
                    <a:pt x="2869" y="5165"/>
                    <a:pt x="3025" y="5148"/>
                    <a:pt x="3180" y="5113"/>
                  </a:cubicBezTo>
                  <a:cubicBezTo>
                    <a:pt x="4439" y="4829"/>
                    <a:pt x="5210" y="3462"/>
                    <a:pt x="4885" y="2069"/>
                  </a:cubicBezTo>
                  <a:cubicBezTo>
                    <a:pt x="4613" y="848"/>
                    <a:pt x="3592" y="0"/>
                    <a:pt x="24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315;p42">
              <a:extLst>
                <a:ext uri="{FF2B5EF4-FFF2-40B4-BE49-F238E27FC236}">
                  <a16:creationId xmlns:a16="http://schemas.microsoft.com/office/drawing/2014/main" id="{9451FAF5-196C-4E60-A8CC-9DE8E2535703}"/>
                </a:ext>
              </a:extLst>
            </p:cNvPr>
            <p:cNvSpPr/>
            <p:nvPr/>
          </p:nvSpPr>
          <p:spPr>
            <a:xfrm>
              <a:off x="1944874" y="1661943"/>
              <a:ext cx="248252" cy="246071"/>
            </a:xfrm>
            <a:custGeom>
              <a:avLst/>
              <a:gdLst/>
              <a:ahLst/>
              <a:cxnLst/>
              <a:rect l="l" t="t" r="r" b="b"/>
              <a:pathLst>
                <a:path w="3641" h="3609" extrusionOk="0">
                  <a:moveTo>
                    <a:pt x="1757" y="1"/>
                  </a:moveTo>
                  <a:cubicBezTo>
                    <a:pt x="1646" y="1"/>
                    <a:pt x="1533" y="13"/>
                    <a:pt x="1421" y="39"/>
                  </a:cubicBezTo>
                  <a:cubicBezTo>
                    <a:pt x="542" y="228"/>
                    <a:pt x="0" y="1189"/>
                    <a:pt x="230" y="2163"/>
                  </a:cubicBezTo>
                  <a:cubicBezTo>
                    <a:pt x="420" y="3015"/>
                    <a:pt x="1126" y="3608"/>
                    <a:pt x="1889" y="3608"/>
                  </a:cubicBezTo>
                  <a:cubicBezTo>
                    <a:pt x="1998" y="3608"/>
                    <a:pt x="2109" y="3596"/>
                    <a:pt x="2220" y="3571"/>
                  </a:cubicBezTo>
                  <a:cubicBezTo>
                    <a:pt x="3099" y="3368"/>
                    <a:pt x="3640" y="2420"/>
                    <a:pt x="3424" y="1446"/>
                  </a:cubicBezTo>
                  <a:cubicBezTo>
                    <a:pt x="3223" y="584"/>
                    <a:pt x="2518" y="1"/>
                    <a:pt x="1757"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16;p42">
              <a:extLst>
                <a:ext uri="{FF2B5EF4-FFF2-40B4-BE49-F238E27FC236}">
                  <a16:creationId xmlns:a16="http://schemas.microsoft.com/office/drawing/2014/main" id="{63CCEF18-2767-4CE4-B9DC-0F31BD28697E}"/>
                </a:ext>
              </a:extLst>
            </p:cNvPr>
            <p:cNvSpPr/>
            <p:nvPr/>
          </p:nvSpPr>
          <p:spPr>
            <a:xfrm>
              <a:off x="1898713" y="1802540"/>
              <a:ext cx="113592" cy="47046"/>
            </a:xfrm>
            <a:custGeom>
              <a:avLst/>
              <a:gdLst/>
              <a:ahLst/>
              <a:cxnLst/>
              <a:rect l="l" t="t" r="r" b="b"/>
              <a:pathLst>
                <a:path w="1666" h="690" extrusionOk="0">
                  <a:moveTo>
                    <a:pt x="1180" y="1"/>
                  </a:moveTo>
                  <a:cubicBezTo>
                    <a:pt x="1056" y="1"/>
                    <a:pt x="916" y="16"/>
                    <a:pt x="772" y="47"/>
                  </a:cubicBezTo>
                  <a:cubicBezTo>
                    <a:pt x="326" y="142"/>
                    <a:pt x="1" y="358"/>
                    <a:pt x="41" y="521"/>
                  </a:cubicBezTo>
                  <a:cubicBezTo>
                    <a:pt x="69" y="629"/>
                    <a:pt x="246" y="689"/>
                    <a:pt x="494" y="689"/>
                  </a:cubicBezTo>
                  <a:cubicBezTo>
                    <a:pt x="617" y="689"/>
                    <a:pt x="759" y="674"/>
                    <a:pt x="907" y="643"/>
                  </a:cubicBezTo>
                  <a:cubicBezTo>
                    <a:pt x="1340" y="534"/>
                    <a:pt x="1665" y="331"/>
                    <a:pt x="1638" y="169"/>
                  </a:cubicBezTo>
                  <a:cubicBezTo>
                    <a:pt x="1611" y="61"/>
                    <a:pt x="1428" y="1"/>
                    <a:pt x="1180"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17;p42">
              <a:extLst>
                <a:ext uri="{FF2B5EF4-FFF2-40B4-BE49-F238E27FC236}">
                  <a16:creationId xmlns:a16="http://schemas.microsoft.com/office/drawing/2014/main" id="{676B61B9-E01E-425E-84F2-1B9F6B6A3884}"/>
                </a:ext>
              </a:extLst>
            </p:cNvPr>
            <p:cNvSpPr/>
            <p:nvPr/>
          </p:nvSpPr>
          <p:spPr>
            <a:xfrm>
              <a:off x="1813891" y="1461479"/>
              <a:ext cx="203934" cy="106842"/>
            </a:xfrm>
            <a:custGeom>
              <a:avLst/>
              <a:gdLst/>
              <a:ahLst/>
              <a:cxnLst/>
              <a:rect l="l" t="t" r="r" b="b"/>
              <a:pathLst>
                <a:path w="2991" h="1567" extrusionOk="0">
                  <a:moveTo>
                    <a:pt x="2199" y="0"/>
                  </a:moveTo>
                  <a:cubicBezTo>
                    <a:pt x="1929" y="0"/>
                    <a:pt x="1605" y="59"/>
                    <a:pt x="1272" y="178"/>
                  </a:cubicBezTo>
                  <a:cubicBezTo>
                    <a:pt x="514" y="462"/>
                    <a:pt x="0" y="949"/>
                    <a:pt x="122" y="1288"/>
                  </a:cubicBezTo>
                  <a:cubicBezTo>
                    <a:pt x="190" y="1470"/>
                    <a:pt x="446" y="1567"/>
                    <a:pt x="790" y="1567"/>
                  </a:cubicBezTo>
                  <a:cubicBezTo>
                    <a:pt x="1061" y="1567"/>
                    <a:pt x="1386" y="1507"/>
                    <a:pt x="1718" y="1382"/>
                  </a:cubicBezTo>
                  <a:cubicBezTo>
                    <a:pt x="2476" y="1112"/>
                    <a:pt x="2990" y="611"/>
                    <a:pt x="2869" y="286"/>
                  </a:cubicBezTo>
                  <a:cubicBezTo>
                    <a:pt x="2800" y="96"/>
                    <a:pt x="2545" y="0"/>
                    <a:pt x="2199"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18;p42">
              <a:extLst>
                <a:ext uri="{FF2B5EF4-FFF2-40B4-BE49-F238E27FC236}">
                  <a16:creationId xmlns:a16="http://schemas.microsoft.com/office/drawing/2014/main" id="{ED1E0947-DC74-4BD4-A16F-3B43073BA7A5}"/>
                </a:ext>
              </a:extLst>
            </p:cNvPr>
            <p:cNvSpPr/>
            <p:nvPr/>
          </p:nvSpPr>
          <p:spPr>
            <a:xfrm>
              <a:off x="2658019" y="1457116"/>
              <a:ext cx="350663" cy="352435"/>
            </a:xfrm>
            <a:custGeom>
              <a:avLst/>
              <a:gdLst/>
              <a:ahLst/>
              <a:cxnLst/>
              <a:rect l="l" t="t" r="r" b="b"/>
              <a:pathLst>
                <a:path w="5143" h="5169" extrusionOk="0">
                  <a:moveTo>
                    <a:pt x="2477" y="0"/>
                  </a:moveTo>
                  <a:cubicBezTo>
                    <a:pt x="2343" y="0"/>
                    <a:pt x="2207" y="13"/>
                    <a:pt x="2071" y="39"/>
                  </a:cubicBezTo>
                  <a:cubicBezTo>
                    <a:pt x="813" y="283"/>
                    <a:pt x="1" y="1622"/>
                    <a:pt x="272" y="3029"/>
                  </a:cubicBezTo>
                  <a:cubicBezTo>
                    <a:pt x="524" y="4281"/>
                    <a:pt x="1537" y="5169"/>
                    <a:pt x="2653" y="5169"/>
                  </a:cubicBezTo>
                  <a:cubicBezTo>
                    <a:pt x="2792" y="5169"/>
                    <a:pt x="2932" y="5155"/>
                    <a:pt x="3073" y="5127"/>
                  </a:cubicBezTo>
                  <a:cubicBezTo>
                    <a:pt x="4344" y="4883"/>
                    <a:pt x="5143" y="3544"/>
                    <a:pt x="4872" y="2136"/>
                  </a:cubicBezTo>
                  <a:cubicBezTo>
                    <a:pt x="4618" y="880"/>
                    <a:pt x="3598" y="0"/>
                    <a:pt x="24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19;p42">
              <a:extLst>
                <a:ext uri="{FF2B5EF4-FFF2-40B4-BE49-F238E27FC236}">
                  <a16:creationId xmlns:a16="http://schemas.microsoft.com/office/drawing/2014/main" id="{C95F5B2D-9EA5-4A21-9581-7C39369082EF}"/>
                </a:ext>
              </a:extLst>
            </p:cNvPr>
            <p:cNvSpPr/>
            <p:nvPr/>
          </p:nvSpPr>
          <p:spPr>
            <a:xfrm>
              <a:off x="2665451" y="1519573"/>
              <a:ext cx="245457" cy="246616"/>
            </a:xfrm>
            <a:custGeom>
              <a:avLst/>
              <a:gdLst/>
              <a:ahLst/>
              <a:cxnLst/>
              <a:rect l="l" t="t" r="r" b="b"/>
              <a:pathLst>
                <a:path w="3600" h="3617" extrusionOk="0">
                  <a:moveTo>
                    <a:pt x="1741" y="1"/>
                  </a:moveTo>
                  <a:cubicBezTo>
                    <a:pt x="1644" y="1"/>
                    <a:pt x="1546" y="10"/>
                    <a:pt x="1448" y="30"/>
                  </a:cubicBezTo>
                  <a:cubicBezTo>
                    <a:pt x="569" y="192"/>
                    <a:pt x="0" y="1139"/>
                    <a:pt x="190" y="2113"/>
                  </a:cubicBezTo>
                  <a:cubicBezTo>
                    <a:pt x="359" y="2994"/>
                    <a:pt x="1076" y="3617"/>
                    <a:pt x="1862" y="3617"/>
                  </a:cubicBezTo>
                  <a:cubicBezTo>
                    <a:pt x="1958" y="3617"/>
                    <a:pt x="2055" y="3607"/>
                    <a:pt x="2152" y="3588"/>
                  </a:cubicBezTo>
                  <a:cubicBezTo>
                    <a:pt x="3031" y="3412"/>
                    <a:pt x="3600" y="2465"/>
                    <a:pt x="3410" y="1491"/>
                  </a:cubicBezTo>
                  <a:cubicBezTo>
                    <a:pt x="3229" y="612"/>
                    <a:pt x="2524" y="1"/>
                    <a:pt x="174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20;p42">
              <a:extLst>
                <a:ext uri="{FF2B5EF4-FFF2-40B4-BE49-F238E27FC236}">
                  <a16:creationId xmlns:a16="http://schemas.microsoft.com/office/drawing/2014/main" id="{C2A724C3-C95B-4E83-A63F-33F3A703D143}"/>
                </a:ext>
              </a:extLst>
            </p:cNvPr>
            <p:cNvSpPr/>
            <p:nvPr/>
          </p:nvSpPr>
          <p:spPr>
            <a:xfrm>
              <a:off x="2850846" y="1611282"/>
              <a:ext cx="113592" cy="45750"/>
            </a:xfrm>
            <a:custGeom>
              <a:avLst/>
              <a:gdLst/>
              <a:ahLst/>
              <a:cxnLst/>
              <a:rect l="l" t="t" r="r" b="b"/>
              <a:pathLst>
                <a:path w="1666" h="671" extrusionOk="0">
                  <a:moveTo>
                    <a:pt x="1161" y="1"/>
                  </a:moveTo>
                  <a:cubicBezTo>
                    <a:pt x="1046" y="1"/>
                    <a:pt x="918" y="13"/>
                    <a:pt x="786" y="38"/>
                  </a:cubicBezTo>
                  <a:cubicBezTo>
                    <a:pt x="339" y="132"/>
                    <a:pt x="1" y="335"/>
                    <a:pt x="42" y="498"/>
                  </a:cubicBezTo>
                  <a:cubicBezTo>
                    <a:pt x="60" y="610"/>
                    <a:pt x="247" y="670"/>
                    <a:pt x="507" y="670"/>
                  </a:cubicBezTo>
                  <a:cubicBezTo>
                    <a:pt x="624" y="670"/>
                    <a:pt x="756" y="658"/>
                    <a:pt x="894" y="633"/>
                  </a:cubicBezTo>
                  <a:cubicBezTo>
                    <a:pt x="1341" y="552"/>
                    <a:pt x="1665" y="349"/>
                    <a:pt x="1638" y="187"/>
                  </a:cubicBezTo>
                  <a:cubicBezTo>
                    <a:pt x="1619" y="64"/>
                    <a:pt x="1424" y="1"/>
                    <a:pt x="11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21;p42">
              <a:extLst>
                <a:ext uri="{FF2B5EF4-FFF2-40B4-BE49-F238E27FC236}">
                  <a16:creationId xmlns:a16="http://schemas.microsoft.com/office/drawing/2014/main" id="{C09C3951-1146-4CE3-A65E-D19D1C1CEA12}"/>
                </a:ext>
              </a:extLst>
            </p:cNvPr>
            <p:cNvSpPr/>
            <p:nvPr/>
          </p:nvSpPr>
          <p:spPr>
            <a:xfrm>
              <a:off x="2697703" y="1295517"/>
              <a:ext cx="200320" cy="87751"/>
            </a:xfrm>
            <a:custGeom>
              <a:avLst/>
              <a:gdLst/>
              <a:ahLst/>
              <a:cxnLst/>
              <a:rect l="l" t="t" r="r" b="b"/>
              <a:pathLst>
                <a:path w="2938" h="1287" extrusionOk="0">
                  <a:moveTo>
                    <a:pt x="1507" y="0"/>
                  </a:moveTo>
                  <a:cubicBezTo>
                    <a:pt x="1488" y="0"/>
                    <a:pt x="1468" y="0"/>
                    <a:pt x="1449" y="1"/>
                  </a:cubicBezTo>
                  <a:cubicBezTo>
                    <a:pt x="650" y="28"/>
                    <a:pt x="1" y="325"/>
                    <a:pt x="1" y="677"/>
                  </a:cubicBezTo>
                  <a:cubicBezTo>
                    <a:pt x="14" y="1033"/>
                    <a:pt x="644" y="1286"/>
                    <a:pt x="1428" y="1286"/>
                  </a:cubicBezTo>
                  <a:cubicBezTo>
                    <a:pt x="1448" y="1286"/>
                    <a:pt x="1469" y="1286"/>
                    <a:pt x="1489" y="1286"/>
                  </a:cubicBezTo>
                  <a:cubicBezTo>
                    <a:pt x="2288" y="1259"/>
                    <a:pt x="2937" y="961"/>
                    <a:pt x="2924" y="609"/>
                  </a:cubicBezTo>
                  <a:cubicBezTo>
                    <a:pt x="2924" y="266"/>
                    <a:pt x="2292" y="0"/>
                    <a:pt x="1507"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22;p42">
              <a:extLst>
                <a:ext uri="{FF2B5EF4-FFF2-40B4-BE49-F238E27FC236}">
                  <a16:creationId xmlns:a16="http://schemas.microsoft.com/office/drawing/2014/main" id="{84B0FDE0-FE56-489D-84A6-BDBE83522583}"/>
                </a:ext>
              </a:extLst>
            </p:cNvPr>
            <p:cNvSpPr/>
            <p:nvPr/>
          </p:nvSpPr>
          <p:spPr>
            <a:xfrm>
              <a:off x="2334210" y="1770698"/>
              <a:ext cx="261139" cy="143388"/>
            </a:xfrm>
            <a:custGeom>
              <a:avLst/>
              <a:gdLst/>
              <a:ahLst/>
              <a:cxnLst/>
              <a:rect l="l" t="t" r="r" b="b"/>
              <a:pathLst>
                <a:path w="3830" h="2103" extrusionOk="0">
                  <a:moveTo>
                    <a:pt x="2220" y="0"/>
                  </a:moveTo>
                  <a:cubicBezTo>
                    <a:pt x="2111" y="0"/>
                    <a:pt x="2017" y="14"/>
                    <a:pt x="1908" y="41"/>
                  </a:cubicBezTo>
                  <a:cubicBezTo>
                    <a:pt x="1597" y="95"/>
                    <a:pt x="1286" y="203"/>
                    <a:pt x="1002" y="352"/>
                  </a:cubicBezTo>
                  <a:cubicBezTo>
                    <a:pt x="772" y="487"/>
                    <a:pt x="555" y="650"/>
                    <a:pt x="393" y="866"/>
                  </a:cubicBezTo>
                  <a:cubicBezTo>
                    <a:pt x="231" y="1042"/>
                    <a:pt x="136" y="1272"/>
                    <a:pt x="95" y="1502"/>
                  </a:cubicBezTo>
                  <a:cubicBezTo>
                    <a:pt x="68" y="1502"/>
                    <a:pt x="55" y="1516"/>
                    <a:pt x="55" y="1529"/>
                  </a:cubicBezTo>
                  <a:cubicBezTo>
                    <a:pt x="1" y="1583"/>
                    <a:pt x="14" y="1664"/>
                    <a:pt x="68" y="1705"/>
                  </a:cubicBezTo>
                  <a:cubicBezTo>
                    <a:pt x="190" y="1813"/>
                    <a:pt x="339" y="1894"/>
                    <a:pt x="501" y="1962"/>
                  </a:cubicBezTo>
                  <a:cubicBezTo>
                    <a:pt x="664" y="2016"/>
                    <a:pt x="840" y="2057"/>
                    <a:pt x="1015" y="2084"/>
                  </a:cubicBezTo>
                  <a:cubicBezTo>
                    <a:pt x="1121" y="2093"/>
                    <a:pt x="1233" y="2103"/>
                    <a:pt x="1347" y="2103"/>
                  </a:cubicBezTo>
                  <a:cubicBezTo>
                    <a:pt x="1394" y="2103"/>
                    <a:pt x="1441" y="2101"/>
                    <a:pt x="1489" y="2097"/>
                  </a:cubicBezTo>
                  <a:cubicBezTo>
                    <a:pt x="1692" y="2097"/>
                    <a:pt x="1881" y="2070"/>
                    <a:pt x="2084" y="2016"/>
                  </a:cubicBezTo>
                  <a:cubicBezTo>
                    <a:pt x="2247" y="1989"/>
                    <a:pt x="2423" y="1935"/>
                    <a:pt x="2585" y="1867"/>
                  </a:cubicBezTo>
                  <a:cubicBezTo>
                    <a:pt x="2720" y="1813"/>
                    <a:pt x="2856" y="1759"/>
                    <a:pt x="2991" y="1691"/>
                  </a:cubicBezTo>
                  <a:cubicBezTo>
                    <a:pt x="3126" y="1624"/>
                    <a:pt x="3262" y="1543"/>
                    <a:pt x="3383" y="1448"/>
                  </a:cubicBezTo>
                  <a:cubicBezTo>
                    <a:pt x="3451" y="1407"/>
                    <a:pt x="3505" y="1367"/>
                    <a:pt x="3573" y="1313"/>
                  </a:cubicBezTo>
                  <a:cubicBezTo>
                    <a:pt x="3627" y="1258"/>
                    <a:pt x="3695" y="1204"/>
                    <a:pt x="3735" y="1150"/>
                  </a:cubicBezTo>
                  <a:cubicBezTo>
                    <a:pt x="3776" y="1096"/>
                    <a:pt x="3803" y="1028"/>
                    <a:pt x="3816" y="961"/>
                  </a:cubicBezTo>
                  <a:cubicBezTo>
                    <a:pt x="3830" y="934"/>
                    <a:pt x="3830" y="907"/>
                    <a:pt x="3816" y="866"/>
                  </a:cubicBezTo>
                  <a:cubicBezTo>
                    <a:pt x="3816" y="825"/>
                    <a:pt x="3816" y="785"/>
                    <a:pt x="3803" y="758"/>
                  </a:cubicBezTo>
                  <a:cubicBezTo>
                    <a:pt x="3789" y="690"/>
                    <a:pt x="3749" y="636"/>
                    <a:pt x="3708" y="582"/>
                  </a:cubicBezTo>
                  <a:cubicBezTo>
                    <a:pt x="3668" y="528"/>
                    <a:pt x="3613" y="474"/>
                    <a:pt x="3559" y="420"/>
                  </a:cubicBezTo>
                  <a:cubicBezTo>
                    <a:pt x="3437" y="325"/>
                    <a:pt x="3302" y="244"/>
                    <a:pt x="3153" y="189"/>
                  </a:cubicBezTo>
                  <a:cubicBezTo>
                    <a:pt x="3018" y="135"/>
                    <a:pt x="2883" y="81"/>
                    <a:pt x="2734" y="54"/>
                  </a:cubicBezTo>
                  <a:cubicBezTo>
                    <a:pt x="2612" y="24"/>
                    <a:pt x="2483" y="8"/>
                    <a:pt x="2357" y="8"/>
                  </a:cubicBezTo>
                  <a:cubicBezTo>
                    <a:pt x="2315" y="8"/>
                    <a:pt x="2274" y="10"/>
                    <a:pt x="2233" y="14"/>
                  </a:cubicBezTo>
                  <a:lnTo>
                    <a:pt x="2220" y="0"/>
                  </a:lnTo>
                  <a:close/>
                </a:path>
              </a:pathLst>
            </a:custGeom>
            <a:solidFill>
              <a:srgbClr val="FF77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23;p42">
              <a:extLst>
                <a:ext uri="{FF2B5EF4-FFF2-40B4-BE49-F238E27FC236}">
                  <a16:creationId xmlns:a16="http://schemas.microsoft.com/office/drawing/2014/main" id="{04F58B4F-93FB-47BF-94DB-B43AEECA726E}"/>
                </a:ext>
              </a:extLst>
            </p:cNvPr>
            <p:cNvSpPr/>
            <p:nvPr/>
          </p:nvSpPr>
          <p:spPr>
            <a:xfrm>
              <a:off x="2267798" y="1661807"/>
              <a:ext cx="359867" cy="262980"/>
            </a:xfrm>
            <a:custGeom>
              <a:avLst/>
              <a:gdLst/>
              <a:ahLst/>
              <a:cxnLst/>
              <a:rect l="l" t="t" r="r" b="b"/>
              <a:pathLst>
                <a:path w="5278" h="3857" extrusionOk="0">
                  <a:moveTo>
                    <a:pt x="3194" y="1803"/>
                  </a:moveTo>
                  <a:cubicBezTo>
                    <a:pt x="3248" y="1803"/>
                    <a:pt x="3302" y="1807"/>
                    <a:pt x="3356" y="1814"/>
                  </a:cubicBezTo>
                  <a:lnTo>
                    <a:pt x="3315" y="1814"/>
                  </a:lnTo>
                  <a:cubicBezTo>
                    <a:pt x="3505" y="1827"/>
                    <a:pt x="3694" y="1868"/>
                    <a:pt x="3884" y="1935"/>
                  </a:cubicBezTo>
                  <a:lnTo>
                    <a:pt x="3897" y="1935"/>
                  </a:lnTo>
                  <a:cubicBezTo>
                    <a:pt x="4046" y="1989"/>
                    <a:pt x="4181" y="2057"/>
                    <a:pt x="4317" y="2152"/>
                  </a:cubicBezTo>
                  <a:cubicBezTo>
                    <a:pt x="4425" y="2233"/>
                    <a:pt x="4533" y="2328"/>
                    <a:pt x="4628" y="2436"/>
                  </a:cubicBezTo>
                  <a:cubicBezTo>
                    <a:pt x="4655" y="2477"/>
                    <a:pt x="4682" y="2504"/>
                    <a:pt x="4709" y="2531"/>
                  </a:cubicBezTo>
                  <a:lnTo>
                    <a:pt x="4682" y="2571"/>
                  </a:lnTo>
                  <a:cubicBezTo>
                    <a:pt x="4574" y="2734"/>
                    <a:pt x="4452" y="2869"/>
                    <a:pt x="4317" y="2991"/>
                  </a:cubicBezTo>
                  <a:cubicBezTo>
                    <a:pt x="4141" y="3113"/>
                    <a:pt x="3965" y="3234"/>
                    <a:pt x="3776" y="3329"/>
                  </a:cubicBezTo>
                  <a:cubicBezTo>
                    <a:pt x="3518" y="3437"/>
                    <a:pt x="3261" y="3532"/>
                    <a:pt x="2977" y="3586"/>
                  </a:cubicBezTo>
                  <a:lnTo>
                    <a:pt x="3004" y="3586"/>
                  </a:lnTo>
                  <a:cubicBezTo>
                    <a:pt x="2869" y="3600"/>
                    <a:pt x="2720" y="3613"/>
                    <a:pt x="2571" y="3627"/>
                  </a:cubicBezTo>
                  <a:lnTo>
                    <a:pt x="2152" y="3627"/>
                  </a:lnTo>
                  <a:cubicBezTo>
                    <a:pt x="1935" y="3600"/>
                    <a:pt x="1719" y="3546"/>
                    <a:pt x="1502" y="3478"/>
                  </a:cubicBezTo>
                  <a:cubicBezTo>
                    <a:pt x="1381" y="3437"/>
                    <a:pt x="1272" y="3370"/>
                    <a:pt x="1164" y="3315"/>
                  </a:cubicBezTo>
                  <a:cubicBezTo>
                    <a:pt x="1178" y="3194"/>
                    <a:pt x="1205" y="3072"/>
                    <a:pt x="1245" y="2964"/>
                  </a:cubicBezTo>
                  <a:cubicBezTo>
                    <a:pt x="1299" y="2828"/>
                    <a:pt x="1353" y="2707"/>
                    <a:pt x="1435" y="2598"/>
                  </a:cubicBezTo>
                  <a:cubicBezTo>
                    <a:pt x="1516" y="2490"/>
                    <a:pt x="1611" y="2382"/>
                    <a:pt x="1732" y="2287"/>
                  </a:cubicBezTo>
                  <a:cubicBezTo>
                    <a:pt x="1854" y="2179"/>
                    <a:pt x="2003" y="2084"/>
                    <a:pt x="2152" y="2017"/>
                  </a:cubicBezTo>
                  <a:cubicBezTo>
                    <a:pt x="2328" y="1935"/>
                    <a:pt x="2517" y="1881"/>
                    <a:pt x="2707" y="1841"/>
                  </a:cubicBezTo>
                  <a:cubicBezTo>
                    <a:pt x="2815" y="1827"/>
                    <a:pt x="2923" y="1814"/>
                    <a:pt x="3031" y="1814"/>
                  </a:cubicBezTo>
                  <a:cubicBezTo>
                    <a:pt x="3085" y="1807"/>
                    <a:pt x="3140" y="1803"/>
                    <a:pt x="3194" y="1803"/>
                  </a:cubicBezTo>
                  <a:close/>
                  <a:moveTo>
                    <a:pt x="4073" y="0"/>
                  </a:moveTo>
                  <a:lnTo>
                    <a:pt x="4073" y="0"/>
                  </a:lnTo>
                  <a:cubicBezTo>
                    <a:pt x="3965" y="14"/>
                    <a:pt x="3857" y="27"/>
                    <a:pt x="3762" y="68"/>
                  </a:cubicBezTo>
                  <a:cubicBezTo>
                    <a:pt x="3545" y="149"/>
                    <a:pt x="3356" y="257"/>
                    <a:pt x="3180" y="406"/>
                  </a:cubicBezTo>
                  <a:lnTo>
                    <a:pt x="3099" y="460"/>
                  </a:lnTo>
                  <a:cubicBezTo>
                    <a:pt x="2950" y="582"/>
                    <a:pt x="2788" y="677"/>
                    <a:pt x="2612" y="772"/>
                  </a:cubicBezTo>
                  <a:lnTo>
                    <a:pt x="2571" y="799"/>
                  </a:lnTo>
                  <a:cubicBezTo>
                    <a:pt x="2382" y="772"/>
                    <a:pt x="2192" y="745"/>
                    <a:pt x="2003" y="690"/>
                  </a:cubicBezTo>
                  <a:cubicBezTo>
                    <a:pt x="1827" y="650"/>
                    <a:pt x="1638" y="623"/>
                    <a:pt x="1462" y="596"/>
                  </a:cubicBezTo>
                  <a:cubicBezTo>
                    <a:pt x="1367" y="582"/>
                    <a:pt x="1272" y="582"/>
                    <a:pt x="1178" y="582"/>
                  </a:cubicBezTo>
                  <a:cubicBezTo>
                    <a:pt x="1083" y="596"/>
                    <a:pt x="988" y="609"/>
                    <a:pt x="893" y="636"/>
                  </a:cubicBezTo>
                  <a:cubicBezTo>
                    <a:pt x="704" y="690"/>
                    <a:pt x="528" y="799"/>
                    <a:pt x="393" y="934"/>
                  </a:cubicBezTo>
                  <a:cubicBezTo>
                    <a:pt x="257" y="1069"/>
                    <a:pt x="163" y="1218"/>
                    <a:pt x="95" y="1394"/>
                  </a:cubicBezTo>
                  <a:cubicBezTo>
                    <a:pt x="41" y="1543"/>
                    <a:pt x="0" y="1705"/>
                    <a:pt x="14" y="1881"/>
                  </a:cubicBezTo>
                  <a:cubicBezTo>
                    <a:pt x="14" y="2044"/>
                    <a:pt x="41" y="2206"/>
                    <a:pt x="95" y="2355"/>
                  </a:cubicBezTo>
                  <a:cubicBezTo>
                    <a:pt x="149" y="2517"/>
                    <a:pt x="230" y="2666"/>
                    <a:pt x="325" y="2815"/>
                  </a:cubicBezTo>
                  <a:cubicBezTo>
                    <a:pt x="515" y="3099"/>
                    <a:pt x="772" y="3343"/>
                    <a:pt x="1069" y="3518"/>
                  </a:cubicBezTo>
                  <a:cubicBezTo>
                    <a:pt x="1353" y="3681"/>
                    <a:pt x="1665" y="3789"/>
                    <a:pt x="1989" y="3830"/>
                  </a:cubicBezTo>
                  <a:cubicBezTo>
                    <a:pt x="2192" y="3857"/>
                    <a:pt x="2395" y="3857"/>
                    <a:pt x="2585" y="3857"/>
                  </a:cubicBezTo>
                  <a:cubicBezTo>
                    <a:pt x="3072" y="3830"/>
                    <a:pt x="3545" y="3708"/>
                    <a:pt x="3978" y="3478"/>
                  </a:cubicBezTo>
                  <a:cubicBezTo>
                    <a:pt x="4263" y="3329"/>
                    <a:pt x="4533" y="3126"/>
                    <a:pt x="4750" y="2869"/>
                  </a:cubicBezTo>
                  <a:cubicBezTo>
                    <a:pt x="4858" y="2747"/>
                    <a:pt x="4953" y="2598"/>
                    <a:pt x="5034" y="2463"/>
                  </a:cubicBezTo>
                  <a:cubicBezTo>
                    <a:pt x="5088" y="2328"/>
                    <a:pt x="5142" y="2206"/>
                    <a:pt x="5183" y="2071"/>
                  </a:cubicBezTo>
                  <a:cubicBezTo>
                    <a:pt x="5223" y="1922"/>
                    <a:pt x="5250" y="1786"/>
                    <a:pt x="5264" y="1638"/>
                  </a:cubicBezTo>
                  <a:cubicBezTo>
                    <a:pt x="5277" y="1489"/>
                    <a:pt x="5277" y="1340"/>
                    <a:pt x="5264" y="1191"/>
                  </a:cubicBezTo>
                  <a:cubicBezTo>
                    <a:pt x="5250" y="893"/>
                    <a:pt x="5142" y="623"/>
                    <a:pt x="4953" y="393"/>
                  </a:cubicBezTo>
                  <a:cubicBezTo>
                    <a:pt x="4745" y="159"/>
                    <a:pt x="4451" y="13"/>
                    <a:pt x="4141" y="13"/>
                  </a:cubicBezTo>
                  <a:cubicBezTo>
                    <a:pt x="4128" y="13"/>
                    <a:pt x="4114" y="13"/>
                    <a:pt x="4100" y="14"/>
                  </a:cubicBezTo>
                  <a:lnTo>
                    <a:pt x="4060" y="14"/>
                  </a:lnTo>
                  <a:lnTo>
                    <a:pt x="4073" y="0"/>
                  </a:lnTo>
                  <a:close/>
                </a:path>
              </a:pathLst>
            </a:custGeom>
            <a:solidFill>
              <a:srgbClr val="682F2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 name="Google Shape;1324;p42">
            <a:extLst>
              <a:ext uri="{FF2B5EF4-FFF2-40B4-BE49-F238E27FC236}">
                <a16:creationId xmlns:a16="http://schemas.microsoft.com/office/drawing/2014/main" id="{3DD4E93F-A40B-4309-9EF7-9EE3C82F3B94}"/>
              </a:ext>
            </a:extLst>
          </p:cNvPr>
          <p:cNvGrpSpPr/>
          <p:nvPr/>
        </p:nvGrpSpPr>
        <p:grpSpPr>
          <a:xfrm flipH="1">
            <a:off x="1934255" y="80898"/>
            <a:ext cx="1308380" cy="712529"/>
            <a:chOff x="816462" y="899275"/>
            <a:chExt cx="981285" cy="534397"/>
          </a:xfrm>
        </p:grpSpPr>
        <p:sp>
          <p:nvSpPr>
            <p:cNvPr id="43" name="Google Shape;1325;p42">
              <a:extLst>
                <a:ext uri="{FF2B5EF4-FFF2-40B4-BE49-F238E27FC236}">
                  <a16:creationId xmlns:a16="http://schemas.microsoft.com/office/drawing/2014/main" id="{A606F647-56BA-4CB5-9737-CFDB377C30F5}"/>
                </a:ext>
              </a:extLst>
            </p:cNvPr>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326;p42">
              <a:extLst>
                <a:ext uri="{FF2B5EF4-FFF2-40B4-BE49-F238E27FC236}">
                  <a16:creationId xmlns:a16="http://schemas.microsoft.com/office/drawing/2014/main" id="{DBF08E8C-8297-4E70-8A3B-5CBA0E0BDE56}"/>
                </a:ext>
              </a:extLst>
            </p:cNvPr>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5" name="Google Shape;1327;p42">
            <a:extLst>
              <a:ext uri="{FF2B5EF4-FFF2-40B4-BE49-F238E27FC236}">
                <a16:creationId xmlns:a16="http://schemas.microsoft.com/office/drawing/2014/main" id="{7EB2B46F-3A09-4A95-8791-468F418261EB}"/>
              </a:ext>
            </a:extLst>
          </p:cNvPr>
          <p:cNvSpPr/>
          <p:nvPr/>
        </p:nvSpPr>
        <p:spPr>
          <a:xfrm flipH="1">
            <a:off x="9005173" y="90738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218;p40">
            <a:extLst>
              <a:ext uri="{FF2B5EF4-FFF2-40B4-BE49-F238E27FC236}">
                <a16:creationId xmlns:a16="http://schemas.microsoft.com/office/drawing/2014/main" id="{EE0A92BD-A54B-4F8C-B1D6-4F3BD7C5692B}"/>
              </a:ext>
            </a:extLst>
          </p:cNvPr>
          <p:cNvSpPr/>
          <p:nvPr/>
        </p:nvSpPr>
        <p:spPr>
          <a:xfrm>
            <a:off x="2250644" y="1579519"/>
            <a:ext cx="9307965" cy="3862576"/>
          </a:xfrm>
          <a:prstGeom prst="roundRect">
            <a:avLst>
              <a:gd name="adj" fmla="val 16667"/>
            </a:avLst>
          </a:pr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571500" lvl="0" indent="-571500" algn="just" defTabSz="1219170">
              <a:buClr>
                <a:srgbClr val="000000"/>
              </a:buClr>
              <a:buFont typeface="Courier New" panose="02070309020205020404" pitchFamily="49" charset="0"/>
              <a:buChar char="o"/>
            </a:pPr>
            <a:r>
              <a:rPr lang="en-AU" altLang="en-US" sz="3600" b="1">
                <a:solidFill>
                  <a:srgbClr val="1B9595"/>
                </a:solidFill>
                <a:latin typeface="Times New Roman" panose="02020603050405020304" pitchFamily="18" charset="0"/>
                <a:cs typeface="Times New Roman" panose="02020603050405020304" pitchFamily="18" charset="0"/>
              </a:rPr>
              <a:t>Trẻ em có bổn phận phải quan tâm, chăm sóc ông bà, cha mẹ, anh chị em.</a:t>
            </a:r>
            <a:endParaRPr lang="vi-VN" altLang="en-US" sz="3600" b="1">
              <a:solidFill>
                <a:srgbClr val="1B9595"/>
              </a:solidFill>
              <a:latin typeface="Times New Roman" panose="02020603050405020304" pitchFamily="18" charset="0"/>
              <a:cs typeface="Times New Roman" panose="02020603050405020304" pitchFamily="18" charset="0"/>
            </a:endParaRPr>
          </a:p>
          <a:p>
            <a:pPr lvl="0" algn="just" defTabSz="1219170">
              <a:buClr>
                <a:srgbClr val="000000"/>
              </a:buClr>
            </a:pPr>
            <a:endParaRPr lang="en-US" altLang="en-US" sz="3600" b="1">
              <a:solidFill>
                <a:srgbClr val="1B9595"/>
              </a:solidFill>
              <a:latin typeface="Times New Roman" panose="02020603050405020304" pitchFamily="18" charset="0"/>
              <a:cs typeface="Times New Roman" panose="02020603050405020304" pitchFamily="18" charset="0"/>
            </a:endParaRPr>
          </a:p>
          <a:p>
            <a:pPr marL="571500" lvl="0" indent="-571500" algn="just" defTabSz="1219170">
              <a:buClr>
                <a:srgbClr val="000000"/>
              </a:buClr>
              <a:buFont typeface="Courier New" panose="02070309020205020404" pitchFamily="49" charset="0"/>
              <a:buChar char="o"/>
            </a:pPr>
            <a:r>
              <a:rPr lang="en-US" altLang="en-US" sz="3600" b="1">
                <a:solidFill>
                  <a:srgbClr val="1B9595"/>
                </a:solidFill>
                <a:latin typeface="Times New Roman" panose="02020603050405020304" pitchFamily="18" charset="0"/>
                <a:cs typeface="Times New Roman" panose="02020603050405020304" pitchFamily="18" charset="0"/>
              </a:rPr>
              <a:t>Sự quan tâm chăm sóc của các em sẽ đem lại niềm vui hạnh phúc cho ông bà, cha mẹ và mọi người trong gia đình.</a:t>
            </a:r>
            <a:endParaRPr kumimoji="0" sz="3600" b="0" i="0" u="none" strike="noStrike" kern="0" cap="none" spc="0" normalizeH="0" baseline="0" noProof="0">
              <a:ln>
                <a:noFill/>
              </a:ln>
              <a:solidFill>
                <a:srgbClr val="1B9595"/>
              </a:solidFill>
              <a:effectLst/>
              <a:uLnTx/>
              <a:uFillTx/>
              <a:latin typeface="Arial"/>
              <a:cs typeface="Arial"/>
              <a:sym typeface="Arial"/>
            </a:endParaRPr>
          </a:p>
        </p:txBody>
      </p:sp>
      <p:sp>
        <p:nvSpPr>
          <p:cNvPr id="47" name="Google Shape;1230;p40">
            <a:extLst>
              <a:ext uri="{FF2B5EF4-FFF2-40B4-BE49-F238E27FC236}">
                <a16:creationId xmlns:a16="http://schemas.microsoft.com/office/drawing/2014/main" id="{E1405A45-9BD2-4010-971F-5B47638B113D}"/>
              </a:ext>
            </a:extLst>
          </p:cNvPr>
          <p:cNvSpPr txBox="1">
            <a:spLocks/>
          </p:cNvSpPr>
          <p:nvPr/>
        </p:nvSpPr>
        <p:spPr>
          <a:xfrm>
            <a:off x="2085920" y="-92661"/>
            <a:ext cx="8446800" cy="1144360"/>
          </a:xfrm>
          <a:prstGeom prst="rect">
            <a:avLst/>
          </a:prstGeom>
          <a:noFill/>
          <a:ln>
            <a:noFill/>
          </a:ln>
          <a:effectLst>
            <a:outerShdw dist="38100" dir="3000000" algn="bl" rotWithShape="0">
              <a:srgbClr val="FFFFFF"/>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Fredoka One"/>
              <a:buNone/>
              <a:defRPr sz="5333" b="0"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A3376C"/>
              </a:buClr>
              <a:buSzPts val="3600"/>
              <a:buFont typeface="Fredoka One"/>
              <a:buNone/>
              <a:tabLst/>
              <a:defRPr/>
            </a:pPr>
            <a:r>
              <a:rPr kumimoji="0" lang="vi-VN" sz="6400" b="0" i="0" u="none" strike="noStrike" kern="0" cap="none" spc="0" normalizeH="0" baseline="0" noProof="0">
                <a:ln>
                  <a:noFill/>
                </a:ln>
                <a:solidFill>
                  <a:srgbClr val="A3376C"/>
                </a:solidFill>
                <a:effectLst/>
                <a:uLnTx/>
                <a:uFillTx/>
                <a:latin typeface="Monotype Corsiva" panose="03010101010201010101" pitchFamily="66" charset="0"/>
                <a:sym typeface="Fredoka One"/>
              </a:rPr>
              <a:t>Kết Luận</a:t>
            </a:r>
            <a:endParaRPr kumimoji="0" lang="vi-VN" sz="6400" b="0" i="0" u="none" strike="noStrike" kern="0" cap="none" spc="0" normalizeH="0" baseline="0" noProof="0" dirty="0">
              <a:ln>
                <a:noFill/>
              </a:ln>
              <a:solidFill>
                <a:srgbClr val="A3376C"/>
              </a:solidFill>
              <a:effectLst/>
              <a:uLnTx/>
              <a:uFillTx/>
              <a:latin typeface="Monotype Corsiva" panose="03010101010201010101" pitchFamily="66" charset="0"/>
              <a:sym typeface="Fredoka One"/>
            </a:endParaRPr>
          </a:p>
        </p:txBody>
      </p:sp>
    </p:spTree>
    <p:extLst>
      <p:ext uri="{BB962C8B-B14F-4D97-AF65-F5344CB8AC3E}">
        <p14:creationId xmlns:p14="http://schemas.microsoft.com/office/powerpoint/2010/main" val="3795546646"/>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circle(in)">
                                      <p:cBhvr>
                                        <p:cTn id="12" dur="20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circle(in)">
                                      <p:cBhvr>
                                        <p:cTn id="17"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1" name="Picture 15">
            <a:extLst>
              <a:ext uri="{FF2B5EF4-FFF2-40B4-BE49-F238E27FC236}">
                <a16:creationId xmlns:a16="http://schemas.microsoft.com/office/drawing/2014/main" id="{4B404978-F4E4-4810-AA8F-0F1E3E0192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28265"/>
            <a:ext cx="5323812" cy="4681538"/>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nav_safe_easy_down">
            <a:extLst>
              <a:ext uri="{FF2B5EF4-FFF2-40B4-BE49-F238E27FC236}">
                <a16:creationId xmlns:a16="http://schemas.microsoft.com/office/drawing/2014/main" id="{7B9B820C-0FEE-4AAD-9716-38E96343221D}"/>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543940" y="4774165"/>
            <a:ext cx="335809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6">
            <a:extLst>
              <a:ext uri="{FF2B5EF4-FFF2-40B4-BE49-F238E27FC236}">
                <a16:creationId xmlns:a16="http://schemas.microsoft.com/office/drawing/2014/main" id="{0730D723-1493-4601-A4BC-BC9C8B9EA2A9}"/>
              </a:ext>
            </a:extLst>
          </p:cNvPr>
          <p:cNvSpPr txBox="1">
            <a:spLocks noChangeArrowheads="1"/>
          </p:cNvSpPr>
          <p:nvPr/>
        </p:nvSpPr>
        <p:spPr bwMode="auto">
          <a:xfrm>
            <a:off x="457201" y="1234031"/>
            <a:ext cx="544483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 typeface="Arial" panose="020B0604020202020204" pitchFamily="34" charset="0"/>
              <a:buNone/>
            </a:pPr>
            <a:r>
              <a:rPr lang="en-US" altLang="en-US" b="1">
                <a:solidFill>
                  <a:prstClr val="black"/>
                </a:solidFill>
                <a:latin typeface="Times New Roman" panose="02020603050405020304" pitchFamily="18" charset="0"/>
                <a:cs typeface="Times New Roman" panose="02020603050405020304" pitchFamily="18" charset="0"/>
              </a:rPr>
              <a:t>a. Bao giờ sau bữa ăn, Hương cũng nhanh nhẹn rót nước, lấy tăm cho ông bà, cha mẹ. Những lúc rảnh rỗi, Hương còn nhổ tóc sâu, đọc báo cho ông bà nghe.</a:t>
            </a:r>
          </a:p>
        </p:txBody>
      </p:sp>
      <p:sp>
        <p:nvSpPr>
          <p:cNvPr id="14" name="Text Box 19">
            <a:extLst>
              <a:ext uri="{FF2B5EF4-FFF2-40B4-BE49-F238E27FC236}">
                <a16:creationId xmlns:a16="http://schemas.microsoft.com/office/drawing/2014/main" id="{AF391405-23E1-40EF-99E9-FE97647BEA78}"/>
              </a:ext>
            </a:extLst>
          </p:cNvPr>
          <p:cNvSpPr txBox="1">
            <a:spLocks noChangeArrowheads="1"/>
          </p:cNvSpPr>
          <p:nvPr/>
        </p:nvSpPr>
        <p:spPr bwMode="auto">
          <a:xfrm>
            <a:off x="839424" y="1"/>
            <a:ext cx="9828576"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 typeface="Arial" panose="020B0604020202020204" pitchFamily="34" charset="0"/>
              <a:buNone/>
            </a:pPr>
            <a:r>
              <a:rPr lang="en-US" altLang="en-US" b="1">
                <a:solidFill>
                  <a:srgbClr val="FF0000"/>
                </a:solidFill>
                <a:latin typeface="Times New Roman" panose="02020603050405020304" pitchFamily="18" charset="0"/>
                <a:cs typeface="Times New Roman" panose="02020603050405020304" pitchFamily="18" charset="0"/>
              </a:rPr>
              <a:t>* Bài tập 3: </a:t>
            </a:r>
            <a:r>
              <a:rPr lang="en-US" altLang="en-US" b="1">
                <a:solidFill>
                  <a:srgbClr val="1B9595"/>
                </a:solidFill>
                <a:latin typeface="Times New Roman" panose="02020603050405020304" pitchFamily="18" charset="0"/>
                <a:cs typeface="Times New Roman" panose="02020603050405020304" pitchFamily="18" charset="0"/>
              </a:rPr>
              <a:t>Nhận xét cách cư xử trong các tình huống dưới đây đối với ông bà, cha mẹ? </a:t>
            </a:r>
          </a:p>
        </p:txBody>
      </p:sp>
      <p:sp>
        <p:nvSpPr>
          <p:cNvPr id="15" name="Text Box 20">
            <a:extLst>
              <a:ext uri="{FF2B5EF4-FFF2-40B4-BE49-F238E27FC236}">
                <a16:creationId xmlns:a16="http://schemas.microsoft.com/office/drawing/2014/main" id="{225786BF-0201-4E68-A248-686F4B1AD5C8}"/>
              </a:ext>
            </a:extLst>
          </p:cNvPr>
          <p:cNvSpPr txBox="1">
            <a:spLocks noChangeArrowheads="1"/>
          </p:cNvSpPr>
          <p:nvPr/>
        </p:nvSpPr>
        <p:spPr bwMode="auto">
          <a:xfrm>
            <a:off x="2769079" y="4786865"/>
            <a:ext cx="409524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 typeface="Arial" panose="020B0604020202020204" pitchFamily="34" charset="0"/>
              <a:buNone/>
            </a:pPr>
            <a:r>
              <a:rPr lang="en-US" altLang="en-US" b="1">
                <a:solidFill>
                  <a:srgbClr val="1B9595"/>
                </a:solidFill>
                <a:latin typeface="Times New Roman" panose="02020603050405020304" pitchFamily="18" charset="0"/>
                <a:cs typeface="Times New Roman" panose="02020603050405020304" pitchFamily="18" charset="0"/>
              </a:rPr>
              <a:t>Hành vi nên làm </a:t>
            </a:r>
          </a:p>
        </p:txBody>
      </p:sp>
      <p:sp>
        <p:nvSpPr>
          <p:cNvPr id="3" name="Rectangle 2">
            <a:extLst>
              <a:ext uri="{FF2B5EF4-FFF2-40B4-BE49-F238E27FC236}">
                <a16:creationId xmlns:a16="http://schemas.microsoft.com/office/drawing/2014/main" id="{7B188B5B-4415-40DB-AD94-E419C69748CF}"/>
              </a:ext>
            </a:extLst>
          </p:cNvPr>
          <p:cNvSpPr/>
          <p:nvPr/>
        </p:nvSpPr>
        <p:spPr>
          <a:xfrm>
            <a:off x="415335" y="1319484"/>
            <a:ext cx="5060574" cy="2531071"/>
          </a:xfrm>
          <a:prstGeom prst="rect">
            <a:avLst/>
          </a:prstGeom>
          <a:ln w="38100">
            <a:solidFill>
              <a:srgbClr val="1B95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2" name="TextBox 1">
            <a:extLst>
              <a:ext uri="{FF2B5EF4-FFF2-40B4-BE49-F238E27FC236}">
                <a16:creationId xmlns:a16="http://schemas.microsoft.com/office/drawing/2014/main" id="{D38C06A5-5AD2-4A55-8DE6-6FB806A1C803}"/>
              </a:ext>
            </a:extLst>
          </p:cNvPr>
          <p:cNvSpPr txBox="1"/>
          <p:nvPr/>
        </p:nvSpPr>
        <p:spPr>
          <a:xfrm>
            <a:off x="577922" y="1366763"/>
            <a:ext cx="4866611" cy="2308324"/>
          </a:xfrm>
          <a:prstGeom prst="rect">
            <a:avLst/>
          </a:prstGeom>
          <a:noFill/>
        </p:spPr>
        <p:txBody>
          <a:bodyPr wrap="square" rtlCol="0">
            <a:spAutoFit/>
          </a:bodyPr>
          <a:lstStyle/>
          <a:p>
            <a:r>
              <a:rPr lang="en-US" sz="3600">
                <a:solidFill>
                  <a:schemeClr val="accent1"/>
                </a:solidFill>
                <a:latin typeface="Times New Roman" panose="02020603050405020304" pitchFamily="18" charset="0"/>
                <a:cs typeface="Times New Roman" panose="02020603050405020304" pitchFamily="18" charset="0"/>
              </a:rPr>
              <a:t>H</a:t>
            </a:r>
            <a:r>
              <a:rPr lang="vi-VN" sz="3600">
                <a:solidFill>
                  <a:schemeClr val="accent1"/>
                </a:solidFill>
                <a:latin typeface="Times New Roman" panose="02020603050405020304" pitchFamily="18" charset="0"/>
                <a:cs typeface="Times New Roman" panose="02020603050405020304" pitchFamily="18" charset="0"/>
              </a:rPr>
              <a:t>ư</a:t>
            </a:r>
            <a:r>
              <a:rPr lang="en-US" sz="3600">
                <a:solidFill>
                  <a:schemeClr val="accent1"/>
                </a:solidFill>
                <a:latin typeface="Times New Roman" panose="02020603050405020304" pitchFamily="18" charset="0"/>
                <a:cs typeface="Times New Roman" panose="02020603050405020304" pitchFamily="18" charset="0"/>
              </a:rPr>
              <a:t>ơng rất hiếu thuận với ông qua từng việc làm nhỏ mà em làm nh</a:t>
            </a:r>
            <a:r>
              <a:rPr lang="vi-VN" sz="3600">
                <a:solidFill>
                  <a:schemeClr val="accent1"/>
                </a:solidFill>
                <a:latin typeface="Times New Roman" panose="02020603050405020304" pitchFamily="18" charset="0"/>
                <a:cs typeface="Times New Roman" panose="02020603050405020304" pitchFamily="18" charset="0"/>
              </a:rPr>
              <a:t>ư</a:t>
            </a:r>
            <a:r>
              <a:rPr lang="en-US" sz="3600">
                <a:solidFill>
                  <a:schemeClr val="accent1"/>
                </a:solidFill>
                <a:latin typeface="Times New Roman" panose="02020603050405020304" pitchFamily="18" charset="0"/>
                <a:cs typeface="Times New Roman" panose="02020603050405020304" pitchFamily="18" charset="0"/>
              </a:rPr>
              <a:t> nhổ tóc sâu, đọc báo…</a:t>
            </a:r>
            <a:endParaRPr lang="vi-VN" sz="360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0563020"/>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par>
                                <p:cTn id="8" presetID="3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style.rotation</p:attrName>
                                        </p:attrNameLst>
                                      </p:cBhvr>
                                      <p:tavLst>
                                        <p:tav tm="0">
                                          <p:val>
                                            <p:fltVal val="90"/>
                                          </p:val>
                                        </p:tav>
                                        <p:tav tm="100000">
                                          <p:val>
                                            <p:fltVal val="0"/>
                                          </p:val>
                                        </p:tav>
                                      </p:tavLst>
                                    </p:anim>
                                    <p:animEffect transition="in" filter="fad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3">
                                            <p:txEl>
                                              <p:pRg st="0" end="0"/>
                                            </p:txEl>
                                          </p:spTgt>
                                        </p:tgtEl>
                                      </p:cBhvr>
                                    </p:animEffect>
                                    <p:anim calcmode="lin" valueType="num">
                                      <p:cBhvr>
                                        <p:cTn id="23" dur="1000"/>
                                        <p:tgtEl>
                                          <p:spTgt spid="13">
                                            <p:txEl>
                                              <p:pRg st="0" end="0"/>
                                            </p:txEl>
                                          </p:spTgt>
                                        </p:tgtEl>
                                        <p:attrNameLst>
                                          <p:attrName>ppt_x</p:attrName>
                                        </p:attrNameLst>
                                      </p:cBhvr>
                                      <p:tavLst>
                                        <p:tav tm="0">
                                          <p:val>
                                            <p:strVal val="ppt_x"/>
                                          </p:val>
                                        </p:tav>
                                        <p:tav tm="100000">
                                          <p:val>
                                            <p:strVal val="ppt_x"/>
                                          </p:val>
                                        </p:tav>
                                      </p:tavLst>
                                    </p:anim>
                                    <p:anim calcmode="lin" valueType="num">
                                      <p:cBhvr>
                                        <p:cTn id="24" dur="1000"/>
                                        <p:tgtEl>
                                          <p:spTgt spid="13">
                                            <p:txEl>
                                              <p:pRg st="0" end="0"/>
                                            </p:txEl>
                                          </p:spTgt>
                                        </p:tgtEl>
                                        <p:attrNameLst>
                                          <p:attrName>ppt_y</p:attrName>
                                        </p:attrNameLst>
                                      </p:cBhvr>
                                      <p:tavLst>
                                        <p:tav tm="0">
                                          <p:val>
                                            <p:strVal val="ppt_y"/>
                                          </p:val>
                                        </p:tav>
                                        <p:tav tm="100000">
                                          <p:val>
                                            <p:strVal val="ppt_y+.1"/>
                                          </p:val>
                                        </p:tav>
                                      </p:tavLst>
                                    </p:anim>
                                    <p:set>
                                      <p:cBhvr>
                                        <p:cTn id="25" dur="1" fill="hold">
                                          <p:stCondLst>
                                            <p:cond delay="999"/>
                                          </p:stCondLst>
                                        </p:cTn>
                                        <p:tgtEl>
                                          <p:spTgt spid="13">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par>
                                <p:cTn id="39" presetID="6" presetClass="entr" presetSubtype="16"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3"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11" name="Text Box 4">
            <a:extLst>
              <a:ext uri="{FF2B5EF4-FFF2-40B4-BE49-F238E27FC236}">
                <a16:creationId xmlns:a16="http://schemas.microsoft.com/office/drawing/2014/main" id="{1DEF1599-4325-4754-8DE8-29B36B03F9AE}"/>
              </a:ext>
            </a:extLst>
          </p:cNvPr>
          <p:cNvSpPr txBox="1">
            <a:spLocks noChangeArrowheads="1"/>
          </p:cNvSpPr>
          <p:nvPr/>
        </p:nvSpPr>
        <p:spPr bwMode="auto">
          <a:xfrm>
            <a:off x="3733800" y="1524001"/>
            <a:ext cx="662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 typeface="Arial" panose="020B0604020202020204" pitchFamily="34" charset="0"/>
              <a:buNone/>
            </a:pPr>
            <a:r>
              <a:rPr lang="en-US" altLang="en-US" sz="2800" b="1">
                <a:solidFill>
                  <a:prstClr val="black"/>
                </a:solidFill>
                <a:latin typeface="Times New Roman" panose="02020603050405020304" pitchFamily="18" charset="0"/>
                <a:cs typeface="Times New Roman" panose="02020603050405020304" pitchFamily="18" charset="0"/>
              </a:rPr>
              <a:t> </a:t>
            </a:r>
            <a:endParaRPr lang="en-US" altLang="en-US" b="1">
              <a:solidFill>
                <a:prstClr val="black"/>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7297E29-87A1-4662-BC0B-BE597DA2F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363538"/>
            <a:ext cx="5957454" cy="49530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2">
            <a:extLst>
              <a:ext uri="{FF2B5EF4-FFF2-40B4-BE49-F238E27FC236}">
                <a16:creationId xmlns:a16="http://schemas.microsoft.com/office/drawing/2014/main" id="{6DF93F41-76C5-4280-A915-DA71E25ED977}"/>
              </a:ext>
            </a:extLst>
          </p:cNvPr>
          <p:cNvSpPr txBox="1">
            <a:spLocks noChangeArrowheads="1"/>
          </p:cNvSpPr>
          <p:nvPr/>
        </p:nvSpPr>
        <p:spPr bwMode="auto">
          <a:xfrm>
            <a:off x="647700" y="792888"/>
            <a:ext cx="4876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ts val="1200"/>
              </a:spcBef>
              <a:spcAft>
                <a:spcPts val="600"/>
              </a:spcAft>
              <a:buFont typeface="Arial" panose="020B0604020202020204" pitchFamily="34" charset="0"/>
              <a:buNone/>
            </a:pPr>
            <a:r>
              <a:rPr lang="en-AU" altLang="en-US" b="1">
                <a:solidFill>
                  <a:prstClr val="black"/>
                </a:solidFill>
                <a:latin typeface="Times New Roman" panose="02020603050405020304" pitchFamily="18" charset="0"/>
                <a:cs typeface="Times New Roman" panose="02020603050405020304" pitchFamily="18" charset="0"/>
              </a:rPr>
              <a:t>b. Sâm đang chơi với các bạn ở đầu ngõ thì thấy bà ngoại ở quê ra chơi. Sâm vội chạy đến lục túi bà tìm quà rồi quay lại chơi tiếp với các bạn.</a:t>
            </a:r>
          </a:p>
        </p:txBody>
      </p:sp>
      <p:sp>
        <p:nvSpPr>
          <p:cNvPr id="15" name="Text Box 15">
            <a:extLst>
              <a:ext uri="{FF2B5EF4-FFF2-40B4-BE49-F238E27FC236}">
                <a16:creationId xmlns:a16="http://schemas.microsoft.com/office/drawing/2014/main" id="{B44A7475-5333-4A2D-8F13-E987B59E3CAC}"/>
              </a:ext>
            </a:extLst>
          </p:cNvPr>
          <p:cNvSpPr txBox="1">
            <a:spLocks noChangeArrowheads="1"/>
          </p:cNvSpPr>
          <p:nvPr/>
        </p:nvSpPr>
        <p:spPr bwMode="auto">
          <a:xfrm>
            <a:off x="1509097" y="5091241"/>
            <a:ext cx="4301154" cy="585787"/>
          </a:xfrm>
          <a:prstGeom prst="rect">
            <a:avLst/>
          </a:prstGeom>
          <a:solidFill>
            <a:schemeClr val="accent2">
              <a:lumMod val="20000"/>
              <a:lumOff val="80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 typeface="Arial" panose="020B0604020202020204" pitchFamily="34" charset="0"/>
              <a:buNone/>
            </a:pPr>
            <a:r>
              <a:rPr lang="en-US" altLang="en-US" b="1">
                <a:solidFill>
                  <a:schemeClr val="accent1"/>
                </a:solidFill>
                <a:latin typeface="Times New Roman" panose="02020603050405020304" pitchFamily="18" charset="0"/>
                <a:cs typeface="Times New Roman" panose="02020603050405020304" pitchFamily="18" charset="0"/>
              </a:rPr>
              <a:t>Hành vi không nên làm</a:t>
            </a:r>
          </a:p>
        </p:txBody>
      </p:sp>
      <p:sp>
        <p:nvSpPr>
          <p:cNvPr id="2" name="Rectangle: Rounded Corners 1">
            <a:extLst>
              <a:ext uri="{FF2B5EF4-FFF2-40B4-BE49-F238E27FC236}">
                <a16:creationId xmlns:a16="http://schemas.microsoft.com/office/drawing/2014/main" id="{4F69509D-D87A-4A71-BB3A-C25A353F52B7}"/>
              </a:ext>
            </a:extLst>
          </p:cNvPr>
          <p:cNvSpPr/>
          <p:nvPr/>
        </p:nvSpPr>
        <p:spPr>
          <a:xfrm>
            <a:off x="748147" y="686479"/>
            <a:ext cx="4599708" cy="338485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7030A0"/>
                </a:solidFill>
                <a:latin typeface="Times New Roman" panose="02020603050405020304" pitchFamily="18" charset="0"/>
                <a:cs typeface="Times New Roman" panose="02020603050405020304" pitchFamily="18" charset="0"/>
              </a:rPr>
              <a:t>Sâm rất không ngoan vì chỉ biết lục túi bà tìm quà mà không đ</a:t>
            </a:r>
            <a:r>
              <a:rPr lang="vi-VN" sz="4000">
                <a:solidFill>
                  <a:srgbClr val="7030A0"/>
                </a:solidFill>
                <a:latin typeface="Times New Roman" panose="02020603050405020304" pitchFamily="18" charset="0"/>
                <a:cs typeface="Times New Roman" panose="02020603050405020304" pitchFamily="18" charset="0"/>
              </a:rPr>
              <a:t>ư</a:t>
            </a:r>
            <a:r>
              <a:rPr lang="en-US" sz="4000">
                <a:solidFill>
                  <a:srgbClr val="7030A0"/>
                </a:solidFill>
                <a:latin typeface="Times New Roman" panose="02020603050405020304" pitchFamily="18" charset="0"/>
                <a:cs typeface="Times New Roman" panose="02020603050405020304" pitchFamily="18" charset="0"/>
              </a:rPr>
              <a:t>a bà về nhà.</a:t>
            </a:r>
            <a:endParaRPr lang="vi-VN" sz="40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708590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edge">
                                      <p:cBhvr>
                                        <p:cTn id="12" dur="2000"/>
                                        <p:tgtEl>
                                          <p:spTgt spid="13"/>
                                        </p:tgtEl>
                                      </p:cBhvr>
                                    </p:animEffect>
                                  </p:childTnLst>
                                </p:cTn>
                              </p:par>
                              <p:par>
                                <p:cTn id="13" presetID="2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edge">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1" name="Picture 14">
            <a:extLst>
              <a:ext uri="{FF2B5EF4-FFF2-40B4-BE49-F238E27FC236}">
                <a16:creationId xmlns:a16="http://schemas.microsoft.com/office/drawing/2014/main" id="{CE4BF90B-097B-4DF2-BB26-75BBC67D4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082" y="531686"/>
            <a:ext cx="5648036" cy="54102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15">
            <a:extLst>
              <a:ext uri="{FF2B5EF4-FFF2-40B4-BE49-F238E27FC236}">
                <a16:creationId xmlns:a16="http://schemas.microsoft.com/office/drawing/2014/main" id="{6D0F9CD2-3A01-4A3C-9638-88420EC55A21}"/>
              </a:ext>
            </a:extLst>
          </p:cNvPr>
          <p:cNvSpPr txBox="1">
            <a:spLocks noChangeArrowheads="1"/>
          </p:cNvSpPr>
          <p:nvPr/>
        </p:nvSpPr>
        <p:spPr bwMode="auto">
          <a:xfrm>
            <a:off x="637308" y="420850"/>
            <a:ext cx="482138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ts val="1200"/>
              </a:spcBef>
              <a:spcAft>
                <a:spcPts val="600"/>
              </a:spcAft>
              <a:buFont typeface="Arial" panose="020B0604020202020204" pitchFamily="34" charset="0"/>
              <a:buNone/>
            </a:pPr>
            <a:r>
              <a:rPr lang="en-AU" altLang="en-US" b="1">
                <a:solidFill>
                  <a:srgbClr val="1B9595"/>
                </a:solidFill>
                <a:latin typeface="Times New Roman" panose="02020603050405020304" pitchFamily="18" charset="0"/>
                <a:cs typeface="Times New Roman" panose="02020603050405020304" pitchFamily="18" charset="0"/>
              </a:rPr>
              <a:t>c</a:t>
            </a:r>
            <a:r>
              <a:rPr lang="en-AU" altLang="en-US" sz="3600" b="1">
                <a:solidFill>
                  <a:srgbClr val="1B9595"/>
                </a:solidFill>
                <a:latin typeface="Times New Roman" panose="02020603050405020304" pitchFamily="18" charset="0"/>
                <a:cs typeface="Times New Roman" panose="02020603050405020304" pitchFamily="18" charset="0"/>
              </a:rPr>
              <a:t>. Mấy hôm nay, bố Phong bận việc ở cơ quan. Vừa ăn tối xong, bố đã ngồi vào bàn làm việc. Thấy vậy, Phong vặn nhỏ ti vi và dỗ dành em bé để em khỏi vào quấy bố.</a:t>
            </a:r>
          </a:p>
        </p:txBody>
      </p:sp>
      <p:sp>
        <p:nvSpPr>
          <p:cNvPr id="2" name="Rectangle 1">
            <a:extLst>
              <a:ext uri="{FF2B5EF4-FFF2-40B4-BE49-F238E27FC236}">
                <a16:creationId xmlns:a16="http://schemas.microsoft.com/office/drawing/2014/main" id="{C2CC4BB3-46BB-4FBB-A41B-09218452C2C6}"/>
              </a:ext>
            </a:extLst>
          </p:cNvPr>
          <p:cNvSpPr/>
          <p:nvPr/>
        </p:nvSpPr>
        <p:spPr>
          <a:xfrm>
            <a:off x="396008" y="1030450"/>
            <a:ext cx="5699991" cy="3084350"/>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just"/>
            <a:r>
              <a:rPr lang="en-US" sz="4800">
                <a:solidFill>
                  <a:srgbClr val="002060"/>
                </a:solidFill>
                <a:latin typeface="Times New Roman" panose="02020603050405020304" pitchFamily="18" charset="0"/>
                <a:cs typeface="Times New Roman" panose="02020603050405020304" pitchFamily="18" charset="0"/>
              </a:rPr>
              <a:t>Phong rất hiểu chuyện vì biết yên tĩnh để bố đang làm việc.</a:t>
            </a:r>
            <a:endParaRPr lang="vi-VN" sz="4800">
              <a:solidFill>
                <a:srgbClr val="002060"/>
              </a:solidFill>
              <a:latin typeface="Times New Roman" panose="02020603050405020304" pitchFamily="18" charset="0"/>
              <a:cs typeface="Times New Roman" panose="02020603050405020304" pitchFamily="18" charset="0"/>
            </a:endParaRPr>
          </a:p>
        </p:txBody>
      </p:sp>
      <p:pic>
        <p:nvPicPr>
          <p:cNvPr id="15" name="Picture 2" descr="nav_safe_easy_down">
            <a:extLst>
              <a:ext uri="{FF2B5EF4-FFF2-40B4-BE49-F238E27FC236}">
                <a16:creationId xmlns:a16="http://schemas.microsoft.com/office/drawing/2014/main" id="{95A432CA-594A-4779-AB3B-9329D8407683}"/>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562411" y="5230650"/>
            <a:ext cx="335809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0">
            <a:extLst>
              <a:ext uri="{FF2B5EF4-FFF2-40B4-BE49-F238E27FC236}">
                <a16:creationId xmlns:a16="http://schemas.microsoft.com/office/drawing/2014/main" id="{DFF0C346-518B-4189-8558-F12CF5AFE807}"/>
              </a:ext>
            </a:extLst>
          </p:cNvPr>
          <p:cNvSpPr txBox="1">
            <a:spLocks noChangeArrowheads="1"/>
          </p:cNvSpPr>
          <p:nvPr/>
        </p:nvSpPr>
        <p:spPr bwMode="auto">
          <a:xfrm>
            <a:off x="2787550" y="5243350"/>
            <a:ext cx="409524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 typeface="Arial" panose="020B0604020202020204" pitchFamily="34" charset="0"/>
              <a:buNone/>
            </a:pPr>
            <a:r>
              <a:rPr lang="en-US" altLang="en-US" b="1">
                <a:solidFill>
                  <a:srgbClr val="1B9595"/>
                </a:solidFill>
                <a:latin typeface="Times New Roman" panose="02020603050405020304" pitchFamily="18" charset="0"/>
                <a:cs typeface="Times New Roman" panose="02020603050405020304" pitchFamily="18" charset="0"/>
              </a:rPr>
              <a:t>Hành vi nên làm </a:t>
            </a:r>
          </a:p>
        </p:txBody>
      </p:sp>
    </p:spTree>
    <p:extLst>
      <p:ext uri="{BB962C8B-B14F-4D97-AF65-F5344CB8AC3E}">
        <p14:creationId xmlns:p14="http://schemas.microsoft.com/office/powerpoint/2010/main" val="542915988"/>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1" nodeType="clickEffect">
                                  <p:stCondLst>
                                    <p:cond delay="0"/>
                                  </p:stCondLst>
                                  <p:childTnLst>
                                    <p:animEffect transition="out" filter="barn(inVertical)">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34"/>
          <p:cNvSpPr txBox="1">
            <a:spLocks noGrp="1"/>
          </p:cNvSpPr>
          <p:nvPr>
            <p:ph type="title"/>
          </p:nvPr>
        </p:nvSpPr>
        <p:spPr>
          <a:xfrm>
            <a:off x="589040" y="53571"/>
            <a:ext cx="10272000" cy="763600"/>
          </a:xfrm>
          <a:prstGeom prst="rect">
            <a:avLst/>
          </a:prstGeom>
        </p:spPr>
        <p:txBody>
          <a:bodyPr spcFirstLastPara="1" wrap="square" lIns="121900" tIns="121900" rIns="121900" bIns="121900" anchor="ctr" anchorCtr="0">
            <a:noAutofit/>
          </a:bodyPr>
          <a:lstStyle/>
          <a:p>
            <a:r>
              <a:rPr lang="en" dirty="0">
                <a:latin typeface="Segoe Script" panose="030B0504020000000003" pitchFamily="66" charset="0"/>
              </a:rPr>
              <a:t>KHỞI ĐỘNG </a:t>
            </a:r>
            <a:endParaRPr dirty="0">
              <a:solidFill>
                <a:srgbClr val="A3376C"/>
              </a:solidFill>
              <a:latin typeface="Segoe Script" panose="030B0504020000000003" pitchFamily="66" charset="0"/>
            </a:endParaRPr>
          </a:p>
        </p:txBody>
      </p:sp>
      <p:sp>
        <p:nvSpPr>
          <p:cNvPr id="773" name="Google Shape;773;p34"/>
          <p:cNvSpPr txBox="1">
            <a:spLocks noGrp="1"/>
          </p:cNvSpPr>
          <p:nvPr>
            <p:ph type="body" idx="1"/>
          </p:nvPr>
        </p:nvSpPr>
        <p:spPr>
          <a:xfrm>
            <a:off x="589040" y="794667"/>
            <a:ext cx="11602960" cy="763600"/>
          </a:xfrm>
          <a:prstGeom prst="rect">
            <a:avLst/>
          </a:prstGeom>
        </p:spPr>
        <p:txBody>
          <a:bodyPr spcFirstLastPara="1" wrap="square" lIns="121900" tIns="121900" rIns="121900" bIns="121900" anchor="t" anchorCtr="0">
            <a:noAutofit/>
          </a:bodyPr>
          <a:lstStyle/>
          <a:p>
            <a:pPr marL="0" indent="0">
              <a:buNone/>
            </a:pPr>
            <a:r>
              <a:rPr lang="en-US" sz="3733" dirty="0"/>
              <a:t>   </a:t>
            </a:r>
            <a:r>
              <a:rPr lang="en-US" sz="4000" dirty="0" err="1"/>
              <a:t>Tự</a:t>
            </a:r>
            <a:r>
              <a:rPr lang="en-US" sz="4000" dirty="0"/>
              <a:t> </a:t>
            </a:r>
            <a:r>
              <a:rPr lang="en-US" sz="4000" dirty="0" err="1"/>
              <a:t>làm</a:t>
            </a:r>
            <a:r>
              <a:rPr lang="en-US" sz="4000" dirty="0"/>
              <a:t> </a:t>
            </a:r>
            <a:r>
              <a:rPr lang="en-US" sz="4000" dirty="0" err="1"/>
              <a:t>lấy</a:t>
            </a:r>
            <a:r>
              <a:rPr lang="en-US" sz="4000" dirty="0"/>
              <a:t> </a:t>
            </a:r>
            <a:r>
              <a:rPr lang="en-US" sz="4000" dirty="0" err="1"/>
              <a:t>việc</a:t>
            </a:r>
            <a:r>
              <a:rPr lang="en-US" sz="4000" dirty="0"/>
              <a:t> </a:t>
            </a:r>
            <a:r>
              <a:rPr lang="en-US" sz="4000" dirty="0" err="1"/>
              <a:t>của</a:t>
            </a:r>
            <a:r>
              <a:rPr lang="en-US" sz="4000" dirty="0"/>
              <a:t> </a:t>
            </a:r>
            <a:r>
              <a:rPr lang="en-US" sz="4000" dirty="0" err="1"/>
              <a:t>mình</a:t>
            </a:r>
            <a:r>
              <a:rPr lang="en-US" sz="4000" dirty="0"/>
              <a:t> </a:t>
            </a:r>
            <a:r>
              <a:rPr lang="en-US" sz="4000" dirty="0" err="1"/>
              <a:t>sẽ</a:t>
            </a:r>
            <a:r>
              <a:rPr lang="en-US" sz="4000" dirty="0"/>
              <a:t> </a:t>
            </a:r>
            <a:r>
              <a:rPr lang="en-US" sz="4000" dirty="0" err="1"/>
              <a:t>giúp</a:t>
            </a:r>
            <a:r>
              <a:rPr lang="en-US" sz="4000" dirty="0"/>
              <a:t> </a:t>
            </a:r>
            <a:r>
              <a:rPr lang="en-US" sz="4000" dirty="0" err="1"/>
              <a:t>bản</a:t>
            </a:r>
            <a:r>
              <a:rPr lang="en-US" sz="4000" dirty="0"/>
              <a:t> </a:t>
            </a:r>
            <a:r>
              <a:rPr lang="en-US" sz="4000" dirty="0" err="1"/>
              <a:t>thân</a:t>
            </a:r>
            <a:r>
              <a:rPr lang="en-US" sz="4000" dirty="0"/>
              <a:t> </a:t>
            </a:r>
            <a:r>
              <a:rPr lang="en-US" sz="4000" dirty="0" err="1"/>
              <a:t>điều</a:t>
            </a:r>
            <a:r>
              <a:rPr lang="en-US" sz="4000" dirty="0"/>
              <a:t> </a:t>
            </a:r>
            <a:r>
              <a:rPr lang="en-US" sz="4000" dirty="0" err="1"/>
              <a:t>gì</a:t>
            </a:r>
            <a:r>
              <a:rPr lang="en-US" sz="4000" dirty="0"/>
              <a:t>?</a:t>
            </a:r>
          </a:p>
        </p:txBody>
      </p:sp>
      <p:sp>
        <p:nvSpPr>
          <p:cNvPr id="2" name="Rounded Rectangle 1"/>
          <p:cNvSpPr/>
          <p:nvPr/>
        </p:nvSpPr>
        <p:spPr>
          <a:xfrm>
            <a:off x="1188600" y="1791392"/>
            <a:ext cx="10272000" cy="214376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Tự</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làm</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lấy</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việc</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của</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mình</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sẽ</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giúp</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bản</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thân</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tiến</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bộ</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và</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không</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làm</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phiền</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người</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 </a:t>
            </a:r>
            <a:r>
              <a:rPr kumimoji="0" lang="en-US" sz="3733" b="1" i="0" u="none" strike="noStrike" kern="0" cap="none" spc="0" normalizeH="0" baseline="0" noProof="0" dirty="0" err="1">
                <a:ln>
                  <a:noFill/>
                </a:ln>
                <a:solidFill>
                  <a:schemeClr val="bg1"/>
                </a:solidFill>
                <a:effectLst/>
                <a:uLnTx/>
                <a:uFillTx/>
                <a:latin typeface="Courier New" panose="02070309020205020404" pitchFamily="49" charset="0"/>
                <a:ea typeface="+mn-ea"/>
                <a:cs typeface="Courier New" panose="02070309020205020404" pitchFamily="49" charset="0"/>
                <a:sym typeface="Arial"/>
              </a:rPr>
              <a:t>khác</a:t>
            </a:r>
            <a:r>
              <a:rPr kumimoji="0" lang="en-US" sz="3733" b="1" i="0" u="none" strike="noStrike" kern="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sym typeface="Arial"/>
              </a:rPr>
              <a:t>.</a:t>
            </a:r>
          </a:p>
        </p:txBody>
      </p:sp>
      <p:sp>
        <p:nvSpPr>
          <p:cNvPr id="3" name="Rectangle 2">
            <a:extLst>
              <a:ext uri="{FF2B5EF4-FFF2-40B4-BE49-F238E27FC236}">
                <a16:creationId xmlns:a16="http://schemas.microsoft.com/office/drawing/2014/main" id="{126C9310-DC4F-4BC9-B5E0-8F71693DA551}"/>
              </a:ext>
            </a:extLst>
          </p:cNvPr>
          <p:cNvSpPr/>
          <p:nvPr/>
        </p:nvSpPr>
        <p:spPr>
          <a:xfrm>
            <a:off x="1648691" y="4909373"/>
            <a:ext cx="10272000" cy="707886"/>
          </a:xfrm>
          <a:prstGeom prst="rect">
            <a:avLst/>
          </a:prstGeom>
        </p:spPr>
        <p:txBody>
          <a:bodyPr wrap="square">
            <a:spAutoFit/>
          </a:bodyPr>
          <a:lstStyle/>
          <a:p>
            <a:pPr lvl="0" defTabSz="457200">
              <a:defRPr/>
            </a:pPr>
            <a:r>
              <a:rPr lang="en-US" altLang="en-US" sz="4000" b="1">
                <a:solidFill>
                  <a:schemeClr val="tx2"/>
                </a:solidFill>
                <a:latin typeface="Quicksand Medium"/>
                <a:cs typeface="Times New Roman" panose="02020603050405020304" pitchFamily="18" charset="0"/>
              </a:rPr>
              <a:t>Em đã tự làm được việc gì trong tuần vừa qua?</a:t>
            </a:r>
            <a:endParaRPr lang="en-US" sz="4000" dirty="0">
              <a:solidFill>
                <a:schemeClr val="tx2"/>
              </a:solidFill>
              <a:latin typeface="Quicksand Medium"/>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72"/>
                                        </p:tgtEl>
                                      </p:cBhvr>
                                    </p:animEffect>
                                    <p:animScale>
                                      <p:cBhvr>
                                        <p:cTn id="7" dur="250" autoRev="1" fill="hold"/>
                                        <p:tgtEl>
                                          <p:spTgt spid="77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73">
                                            <p:txEl>
                                              <p:pRg st="0" end="0"/>
                                            </p:txEl>
                                          </p:spTgt>
                                        </p:tgtEl>
                                        <p:attrNameLst>
                                          <p:attrName>style.visibility</p:attrName>
                                        </p:attrNameLst>
                                      </p:cBhvr>
                                      <p:to>
                                        <p:strVal val="visible"/>
                                      </p:to>
                                    </p:set>
                                    <p:animEffect transition="in" filter="wheel(1)">
                                      <p:cBhvr>
                                        <p:cTn id="12" dur="2000"/>
                                        <p:tgtEl>
                                          <p:spTgt spid="77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 grpId="0"/>
      <p:bldP spid="773" grpId="0" build="p"/>
      <p:bldP spid="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1" name="Picture 9">
            <a:extLst>
              <a:ext uri="{FF2B5EF4-FFF2-40B4-BE49-F238E27FC236}">
                <a16:creationId xmlns:a16="http://schemas.microsoft.com/office/drawing/2014/main" id="{F07AC201-AA18-4789-BCF6-6717808C8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036" y="346364"/>
            <a:ext cx="6096000" cy="5713789"/>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10">
            <a:extLst>
              <a:ext uri="{FF2B5EF4-FFF2-40B4-BE49-F238E27FC236}">
                <a16:creationId xmlns:a16="http://schemas.microsoft.com/office/drawing/2014/main" id="{18DBE205-13C0-4D56-8CC1-7268CBEFAB9A}"/>
              </a:ext>
            </a:extLst>
          </p:cNvPr>
          <p:cNvSpPr txBox="1">
            <a:spLocks noChangeArrowheads="1"/>
          </p:cNvSpPr>
          <p:nvPr/>
        </p:nvSpPr>
        <p:spPr bwMode="auto">
          <a:xfrm>
            <a:off x="511593" y="558800"/>
            <a:ext cx="4869872" cy="402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lnSpc>
                <a:spcPct val="120000"/>
              </a:lnSpc>
              <a:spcBef>
                <a:spcPct val="50000"/>
              </a:spcBef>
              <a:spcAft>
                <a:spcPct val="0"/>
              </a:spcAft>
              <a:buFont typeface="Arial" panose="020B0604020202020204" pitchFamily="34" charset="0"/>
              <a:buNone/>
            </a:pPr>
            <a:r>
              <a:rPr lang="en-AU" altLang="en-US" sz="3600" b="1">
                <a:solidFill>
                  <a:prstClr val="black"/>
                </a:solidFill>
                <a:latin typeface="Times New Roman" panose="02020603050405020304" pitchFamily="18" charset="0"/>
                <a:cs typeface="Times New Roman" panose="02020603050405020304" pitchFamily="18" charset="0"/>
              </a:rPr>
              <a:t>d. Hôm nay bố mẹ đi vắng, chỉ có Linh ở nhà trông em. Linh mải chơi nhảy dây với bạn, để em bé ngã sưng cả trán.</a:t>
            </a:r>
          </a:p>
        </p:txBody>
      </p:sp>
      <p:sp>
        <p:nvSpPr>
          <p:cNvPr id="2" name="Flowchart: Internal Storage 1">
            <a:extLst>
              <a:ext uri="{FF2B5EF4-FFF2-40B4-BE49-F238E27FC236}">
                <a16:creationId xmlns:a16="http://schemas.microsoft.com/office/drawing/2014/main" id="{F7C096AB-1985-45FF-B16B-AD811C9CAF50}"/>
              </a:ext>
            </a:extLst>
          </p:cNvPr>
          <p:cNvSpPr/>
          <p:nvPr/>
        </p:nvSpPr>
        <p:spPr>
          <a:xfrm>
            <a:off x="868347" y="972127"/>
            <a:ext cx="3537397" cy="3196434"/>
          </a:xfrm>
          <a:prstGeom prst="flowChartInternalStorag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4400">
                <a:solidFill>
                  <a:schemeClr val="accent1"/>
                </a:solidFill>
                <a:latin typeface="Times New Roman" panose="02020603050405020304" pitchFamily="18" charset="0"/>
                <a:cs typeface="Times New Roman" panose="02020603050405020304" pitchFamily="18" charset="0"/>
              </a:rPr>
              <a:t>Linh ham ch</a:t>
            </a:r>
            <a:r>
              <a:rPr lang="vi-VN" sz="4400">
                <a:solidFill>
                  <a:schemeClr val="accent1"/>
                </a:solidFill>
                <a:latin typeface="Times New Roman" panose="02020603050405020304" pitchFamily="18" charset="0"/>
                <a:cs typeface="Times New Roman" panose="02020603050405020304" pitchFamily="18" charset="0"/>
              </a:rPr>
              <a:t>ơ</a:t>
            </a:r>
            <a:r>
              <a:rPr lang="en-US" sz="4400">
                <a:solidFill>
                  <a:schemeClr val="accent1"/>
                </a:solidFill>
                <a:latin typeface="Times New Roman" panose="02020603050405020304" pitchFamily="18" charset="0"/>
                <a:cs typeface="Times New Roman" panose="02020603050405020304" pitchFamily="18" charset="0"/>
              </a:rPr>
              <a:t>i, không biết trông em.</a:t>
            </a:r>
            <a:endParaRPr lang="vi-VN" sz="4400">
              <a:solidFill>
                <a:schemeClr val="accent1"/>
              </a:solidFill>
              <a:latin typeface="Times New Roman" panose="02020603050405020304" pitchFamily="18" charset="0"/>
              <a:cs typeface="Times New Roman" panose="02020603050405020304" pitchFamily="18" charset="0"/>
            </a:endParaRPr>
          </a:p>
        </p:txBody>
      </p:sp>
      <p:sp>
        <p:nvSpPr>
          <p:cNvPr id="15" name="Text Box 15">
            <a:extLst>
              <a:ext uri="{FF2B5EF4-FFF2-40B4-BE49-F238E27FC236}">
                <a16:creationId xmlns:a16="http://schemas.microsoft.com/office/drawing/2014/main" id="{AE8CB6C3-ED35-4984-9463-452FC55A8083}"/>
              </a:ext>
            </a:extLst>
          </p:cNvPr>
          <p:cNvSpPr txBox="1">
            <a:spLocks noChangeArrowheads="1"/>
          </p:cNvSpPr>
          <p:nvPr/>
        </p:nvSpPr>
        <p:spPr bwMode="auto">
          <a:xfrm>
            <a:off x="1340597" y="5091241"/>
            <a:ext cx="4301154" cy="585787"/>
          </a:xfrm>
          <a:prstGeom prst="rect">
            <a:avLst/>
          </a:prstGeom>
          <a:solidFill>
            <a:schemeClr val="accent2">
              <a:lumMod val="20000"/>
              <a:lumOff val="80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 typeface="Arial" panose="020B0604020202020204" pitchFamily="34" charset="0"/>
              <a:buNone/>
            </a:pPr>
            <a:r>
              <a:rPr lang="en-US" altLang="en-US" b="1">
                <a:solidFill>
                  <a:schemeClr val="accent1"/>
                </a:solidFill>
                <a:latin typeface="Times New Roman" panose="02020603050405020304" pitchFamily="18" charset="0"/>
                <a:cs typeface="Times New Roman" panose="02020603050405020304" pitchFamily="18" charset="0"/>
              </a:rPr>
              <a:t>Hành vi không nên làm</a:t>
            </a:r>
          </a:p>
        </p:txBody>
      </p:sp>
    </p:spTree>
    <p:extLst>
      <p:ext uri="{BB962C8B-B14F-4D97-AF65-F5344CB8AC3E}">
        <p14:creationId xmlns:p14="http://schemas.microsoft.com/office/powerpoint/2010/main" val="1078476271"/>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3"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9940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1" name="Picture 5">
            <a:extLst>
              <a:ext uri="{FF2B5EF4-FFF2-40B4-BE49-F238E27FC236}">
                <a16:creationId xmlns:a16="http://schemas.microsoft.com/office/drawing/2014/main" id="{9CF73167-BAA9-41A4-9703-A09396A0A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5477" y="323446"/>
            <a:ext cx="5694217" cy="5556242"/>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6">
            <a:extLst>
              <a:ext uri="{FF2B5EF4-FFF2-40B4-BE49-F238E27FC236}">
                <a16:creationId xmlns:a16="http://schemas.microsoft.com/office/drawing/2014/main" id="{DFB82B84-3422-44EC-81C1-84BE10BC3483}"/>
              </a:ext>
            </a:extLst>
          </p:cNvPr>
          <p:cNvSpPr txBox="1">
            <a:spLocks noChangeArrowheads="1"/>
          </p:cNvSpPr>
          <p:nvPr/>
        </p:nvSpPr>
        <p:spPr bwMode="auto">
          <a:xfrm>
            <a:off x="313972" y="1240961"/>
            <a:ext cx="5694218" cy="37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20000"/>
              </a:lnSpc>
              <a:spcBef>
                <a:spcPct val="50000"/>
              </a:spcBef>
              <a:spcAft>
                <a:spcPct val="0"/>
              </a:spcAft>
              <a:buFont typeface="Arial" panose="020B0604020202020204" pitchFamily="34" charset="0"/>
              <a:buNone/>
            </a:pPr>
            <a:r>
              <a:rPr lang="en-AU" altLang="en-US" sz="4000" b="1">
                <a:solidFill>
                  <a:schemeClr val="accent2"/>
                </a:solidFill>
                <a:latin typeface="Times New Roman" panose="02020603050405020304" pitchFamily="18" charset="0"/>
                <a:cs typeface="Times New Roman" panose="02020603050405020304" pitchFamily="18" charset="0"/>
              </a:rPr>
              <a:t>đ. Thấy mẹ bị ốm, Hồng không đi chơi. Em quanh quẩn bên mẹ: lúc rót nước, lúc lại thay khăn chườm trán cho mẹ.</a:t>
            </a:r>
          </a:p>
        </p:txBody>
      </p:sp>
      <p:sp>
        <p:nvSpPr>
          <p:cNvPr id="2" name="Rectangle 1">
            <a:extLst>
              <a:ext uri="{FF2B5EF4-FFF2-40B4-BE49-F238E27FC236}">
                <a16:creationId xmlns:a16="http://schemas.microsoft.com/office/drawing/2014/main" id="{9BA90185-32DC-46ED-8F62-DD17576117E6}"/>
              </a:ext>
            </a:extLst>
          </p:cNvPr>
          <p:cNvSpPr/>
          <p:nvPr/>
        </p:nvSpPr>
        <p:spPr>
          <a:xfrm>
            <a:off x="166255" y="1703816"/>
            <a:ext cx="5906916" cy="2472057"/>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1B9595"/>
                </a:solidFill>
                <a:latin typeface="Times New Roman" panose="02020603050405020304" pitchFamily="18" charset="0"/>
                <a:cs typeface="Times New Roman" panose="02020603050405020304" pitchFamily="18" charset="0"/>
              </a:rPr>
              <a:t>Hồng rất ngoan bì biết chăm mẹ bị ốm.</a:t>
            </a:r>
            <a:endParaRPr lang="vi-VN" sz="4000">
              <a:solidFill>
                <a:srgbClr val="1B9595"/>
              </a:solidFill>
              <a:latin typeface="Times New Roman" panose="02020603050405020304" pitchFamily="18" charset="0"/>
              <a:cs typeface="Times New Roman" panose="02020603050405020304" pitchFamily="18" charset="0"/>
            </a:endParaRPr>
          </a:p>
        </p:txBody>
      </p:sp>
      <p:pic>
        <p:nvPicPr>
          <p:cNvPr id="16" name="Picture 2" descr="nav_safe_easy_down">
            <a:extLst>
              <a:ext uri="{FF2B5EF4-FFF2-40B4-BE49-F238E27FC236}">
                <a16:creationId xmlns:a16="http://schemas.microsoft.com/office/drawing/2014/main" id="{61BC8C6F-ADDE-456B-99E6-477AF69F9F95}"/>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562411" y="5230650"/>
            <a:ext cx="335809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BA18384-04BB-4BD1-A569-2B3136B3B568}"/>
              </a:ext>
            </a:extLst>
          </p:cNvPr>
          <p:cNvSpPr/>
          <p:nvPr/>
        </p:nvSpPr>
        <p:spPr>
          <a:xfrm>
            <a:off x="2688884" y="5229305"/>
            <a:ext cx="3191899" cy="584775"/>
          </a:xfrm>
          <a:prstGeom prst="rect">
            <a:avLst/>
          </a:prstGeom>
        </p:spPr>
        <p:txBody>
          <a:bodyPr wrap="none">
            <a:spAutoFit/>
          </a:bodyPr>
          <a:lstStyle/>
          <a:p>
            <a:pPr lvl="0" eaLnBrk="0" fontAlgn="base" hangingPunct="0">
              <a:spcBef>
                <a:spcPct val="50000"/>
              </a:spcBef>
              <a:spcAft>
                <a:spcPct val="0"/>
              </a:spcAft>
            </a:pPr>
            <a:r>
              <a:rPr lang="en-US" altLang="en-US" sz="3200" b="1">
                <a:solidFill>
                  <a:srgbClr val="1B9595"/>
                </a:solidFill>
                <a:latin typeface="Times New Roman" panose="02020603050405020304" pitchFamily="18" charset="0"/>
                <a:cs typeface="Times New Roman" panose="02020603050405020304" pitchFamily="18" charset="0"/>
              </a:rPr>
              <a:t>Hành vi nên làm </a:t>
            </a:r>
          </a:p>
        </p:txBody>
      </p:sp>
    </p:spTree>
    <p:extLst>
      <p:ext uri="{BB962C8B-B14F-4D97-AF65-F5344CB8AC3E}">
        <p14:creationId xmlns:p14="http://schemas.microsoft.com/office/powerpoint/2010/main" val="2905480797"/>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plus(in)">
                                      <p:cBhvr>
                                        <p:cTn id="12" dur="2000"/>
                                        <p:tgtEl>
                                          <p:spTgt spid="12"/>
                                        </p:tgtEl>
                                      </p:cBhvr>
                                    </p:animEffect>
                                  </p:childTnLst>
                                </p:cTn>
                              </p:par>
                              <p:par>
                                <p:cTn id="13" presetID="1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plus(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1" nodeType="clickEffect">
                                  <p:stCondLst>
                                    <p:cond delay="0"/>
                                  </p:stCondLst>
                                  <p:childTnLst>
                                    <p:animEffect transition="out" filter="barn(inVertic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ircle(in)">
                                      <p:cBhvr>
                                        <p:cTn id="3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grpSp>
        <p:nvGrpSpPr>
          <p:cNvPr id="11" name="Google Shape;1293;p42">
            <a:extLst>
              <a:ext uri="{FF2B5EF4-FFF2-40B4-BE49-F238E27FC236}">
                <a16:creationId xmlns:a16="http://schemas.microsoft.com/office/drawing/2014/main" id="{92764C53-5EDB-44AF-BA3C-37DD0FC2DC02}"/>
              </a:ext>
            </a:extLst>
          </p:cNvPr>
          <p:cNvGrpSpPr/>
          <p:nvPr/>
        </p:nvGrpSpPr>
        <p:grpSpPr>
          <a:xfrm rot="-445069">
            <a:off x="80409" y="512584"/>
            <a:ext cx="2308657" cy="2787487"/>
            <a:chOff x="1550903" y="366430"/>
            <a:chExt cx="1728085" cy="2090680"/>
          </a:xfrm>
        </p:grpSpPr>
        <p:sp>
          <p:nvSpPr>
            <p:cNvPr id="12" name="Google Shape;1294;p42">
              <a:extLst>
                <a:ext uri="{FF2B5EF4-FFF2-40B4-BE49-F238E27FC236}">
                  <a16:creationId xmlns:a16="http://schemas.microsoft.com/office/drawing/2014/main" id="{FBF01458-4264-430D-875A-95FFC3365359}"/>
                </a:ext>
              </a:extLst>
            </p:cNvPr>
            <p:cNvSpPr/>
            <p:nvPr/>
          </p:nvSpPr>
          <p:spPr>
            <a:xfrm>
              <a:off x="1550903" y="366430"/>
              <a:ext cx="1728085" cy="2090680"/>
            </a:xfrm>
            <a:custGeom>
              <a:avLst/>
              <a:gdLst/>
              <a:ahLst/>
              <a:cxnLst/>
              <a:rect l="l" t="t" r="r" b="b"/>
              <a:pathLst>
                <a:path w="25345" h="30663" extrusionOk="0">
                  <a:moveTo>
                    <a:pt x="7957" y="1"/>
                  </a:moveTo>
                  <a:cubicBezTo>
                    <a:pt x="7565" y="14"/>
                    <a:pt x="7172" y="95"/>
                    <a:pt x="6820" y="271"/>
                  </a:cubicBezTo>
                  <a:cubicBezTo>
                    <a:pt x="6631" y="366"/>
                    <a:pt x="6441" y="488"/>
                    <a:pt x="6279" y="637"/>
                  </a:cubicBezTo>
                  <a:cubicBezTo>
                    <a:pt x="6090" y="786"/>
                    <a:pt x="5941" y="948"/>
                    <a:pt x="5806" y="1137"/>
                  </a:cubicBezTo>
                  <a:cubicBezTo>
                    <a:pt x="5670" y="1327"/>
                    <a:pt x="5562" y="1516"/>
                    <a:pt x="5481" y="1733"/>
                  </a:cubicBezTo>
                  <a:cubicBezTo>
                    <a:pt x="5413" y="1936"/>
                    <a:pt x="5373" y="2139"/>
                    <a:pt x="5373" y="2342"/>
                  </a:cubicBezTo>
                  <a:cubicBezTo>
                    <a:pt x="5373" y="2734"/>
                    <a:pt x="5467" y="3113"/>
                    <a:pt x="5630" y="3465"/>
                  </a:cubicBezTo>
                  <a:cubicBezTo>
                    <a:pt x="5792" y="3803"/>
                    <a:pt x="5981" y="4128"/>
                    <a:pt x="6198" y="4425"/>
                  </a:cubicBezTo>
                  <a:cubicBezTo>
                    <a:pt x="6469" y="4791"/>
                    <a:pt x="6753" y="5129"/>
                    <a:pt x="7037" y="5454"/>
                  </a:cubicBezTo>
                  <a:cubicBezTo>
                    <a:pt x="6699" y="5589"/>
                    <a:pt x="6374" y="5738"/>
                    <a:pt x="6063" y="5887"/>
                  </a:cubicBezTo>
                  <a:cubicBezTo>
                    <a:pt x="5237" y="6293"/>
                    <a:pt x="4452" y="6766"/>
                    <a:pt x="3722" y="7321"/>
                  </a:cubicBezTo>
                  <a:cubicBezTo>
                    <a:pt x="2098" y="8566"/>
                    <a:pt x="1056" y="9973"/>
                    <a:pt x="650" y="11516"/>
                  </a:cubicBezTo>
                  <a:cubicBezTo>
                    <a:pt x="461" y="12219"/>
                    <a:pt x="407" y="12950"/>
                    <a:pt x="501" y="13681"/>
                  </a:cubicBezTo>
                  <a:cubicBezTo>
                    <a:pt x="555" y="14060"/>
                    <a:pt x="637" y="14452"/>
                    <a:pt x="758" y="14831"/>
                  </a:cubicBezTo>
                  <a:cubicBezTo>
                    <a:pt x="880" y="15196"/>
                    <a:pt x="1043" y="15561"/>
                    <a:pt x="1218" y="15913"/>
                  </a:cubicBezTo>
                  <a:cubicBezTo>
                    <a:pt x="894" y="16657"/>
                    <a:pt x="623" y="17442"/>
                    <a:pt x="420" y="18227"/>
                  </a:cubicBezTo>
                  <a:cubicBezTo>
                    <a:pt x="407" y="18281"/>
                    <a:pt x="393" y="18335"/>
                    <a:pt x="380" y="18389"/>
                  </a:cubicBezTo>
                  <a:lnTo>
                    <a:pt x="366" y="18457"/>
                  </a:lnTo>
                  <a:cubicBezTo>
                    <a:pt x="271" y="18850"/>
                    <a:pt x="190" y="19228"/>
                    <a:pt x="136" y="19607"/>
                  </a:cubicBezTo>
                  <a:cubicBezTo>
                    <a:pt x="95" y="19878"/>
                    <a:pt x="68" y="20108"/>
                    <a:pt x="55" y="20324"/>
                  </a:cubicBezTo>
                  <a:cubicBezTo>
                    <a:pt x="1" y="21001"/>
                    <a:pt x="14" y="21691"/>
                    <a:pt x="122" y="22381"/>
                  </a:cubicBezTo>
                  <a:cubicBezTo>
                    <a:pt x="217" y="23044"/>
                    <a:pt x="407" y="23707"/>
                    <a:pt x="704" y="24330"/>
                  </a:cubicBezTo>
                  <a:cubicBezTo>
                    <a:pt x="934" y="24817"/>
                    <a:pt x="1218" y="25277"/>
                    <a:pt x="1570" y="25696"/>
                  </a:cubicBezTo>
                  <a:cubicBezTo>
                    <a:pt x="1679" y="25832"/>
                    <a:pt x="1787" y="25940"/>
                    <a:pt x="1895" y="26062"/>
                  </a:cubicBezTo>
                  <a:cubicBezTo>
                    <a:pt x="2396" y="26562"/>
                    <a:pt x="2964" y="27009"/>
                    <a:pt x="3600" y="27361"/>
                  </a:cubicBezTo>
                  <a:lnTo>
                    <a:pt x="3627" y="27374"/>
                  </a:lnTo>
                  <a:cubicBezTo>
                    <a:pt x="3668" y="27401"/>
                    <a:pt x="3708" y="27415"/>
                    <a:pt x="3749" y="27442"/>
                  </a:cubicBezTo>
                  <a:cubicBezTo>
                    <a:pt x="4520" y="27861"/>
                    <a:pt x="5359" y="28172"/>
                    <a:pt x="6211" y="28402"/>
                  </a:cubicBezTo>
                  <a:cubicBezTo>
                    <a:pt x="6644" y="28524"/>
                    <a:pt x="7091" y="28633"/>
                    <a:pt x="7565" y="28727"/>
                  </a:cubicBezTo>
                  <a:cubicBezTo>
                    <a:pt x="8038" y="28822"/>
                    <a:pt x="8525" y="28890"/>
                    <a:pt x="9026" y="28957"/>
                  </a:cubicBezTo>
                  <a:cubicBezTo>
                    <a:pt x="9784" y="29052"/>
                    <a:pt x="10541" y="29093"/>
                    <a:pt x="11313" y="29093"/>
                  </a:cubicBezTo>
                  <a:cubicBezTo>
                    <a:pt x="11516" y="29093"/>
                    <a:pt x="11732" y="29093"/>
                    <a:pt x="11962" y="29079"/>
                  </a:cubicBezTo>
                  <a:lnTo>
                    <a:pt x="12246" y="29066"/>
                  </a:lnTo>
                  <a:lnTo>
                    <a:pt x="12287" y="29147"/>
                  </a:lnTo>
                  <a:cubicBezTo>
                    <a:pt x="12328" y="29201"/>
                    <a:pt x="12355" y="29255"/>
                    <a:pt x="12395" y="29309"/>
                  </a:cubicBezTo>
                  <a:lnTo>
                    <a:pt x="12409" y="29336"/>
                  </a:lnTo>
                  <a:cubicBezTo>
                    <a:pt x="12503" y="29471"/>
                    <a:pt x="12585" y="29580"/>
                    <a:pt x="12666" y="29688"/>
                  </a:cubicBezTo>
                  <a:cubicBezTo>
                    <a:pt x="12801" y="29864"/>
                    <a:pt x="12963" y="30026"/>
                    <a:pt x="13126" y="30175"/>
                  </a:cubicBezTo>
                  <a:cubicBezTo>
                    <a:pt x="13180" y="30216"/>
                    <a:pt x="13221" y="30256"/>
                    <a:pt x="13275" y="30297"/>
                  </a:cubicBezTo>
                  <a:cubicBezTo>
                    <a:pt x="13315" y="30324"/>
                    <a:pt x="13356" y="30351"/>
                    <a:pt x="13396" y="30378"/>
                  </a:cubicBezTo>
                  <a:lnTo>
                    <a:pt x="13478" y="30432"/>
                  </a:lnTo>
                  <a:cubicBezTo>
                    <a:pt x="13532" y="30459"/>
                    <a:pt x="13599" y="30486"/>
                    <a:pt x="13667" y="30527"/>
                  </a:cubicBezTo>
                  <a:lnTo>
                    <a:pt x="13721" y="30554"/>
                  </a:lnTo>
                  <a:cubicBezTo>
                    <a:pt x="13789" y="30567"/>
                    <a:pt x="13857" y="30595"/>
                    <a:pt x="13924" y="30608"/>
                  </a:cubicBezTo>
                  <a:cubicBezTo>
                    <a:pt x="14046" y="30649"/>
                    <a:pt x="14168" y="30662"/>
                    <a:pt x="14290" y="30662"/>
                  </a:cubicBezTo>
                  <a:cubicBezTo>
                    <a:pt x="14371" y="30662"/>
                    <a:pt x="14465" y="30649"/>
                    <a:pt x="14547" y="30635"/>
                  </a:cubicBezTo>
                  <a:cubicBezTo>
                    <a:pt x="14790" y="30595"/>
                    <a:pt x="15020" y="30500"/>
                    <a:pt x="15223" y="30337"/>
                  </a:cubicBezTo>
                  <a:cubicBezTo>
                    <a:pt x="15264" y="30310"/>
                    <a:pt x="15304" y="30270"/>
                    <a:pt x="15331" y="30243"/>
                  </a:cubicBezTo>
                  <a:cubicBezTo>
                    <a:pt x="15453" y="30121"/>
                    <a:pt x="15548" y="29999"/>
                    <a:pt x="15629" y="29850"/>
                  </a:cubicBezTo>
                  <a:cubicBezTo>
                    <a:pt x="15683" y="29756"/>
                    <a:pt x="15737" y="29647"/>
                    <a:pt x="15778" y="29539"/>
                  </a:cubicBezTo>
                  <a:cubicBezTo>
                    <a:pt x="15819" y="29431"/>
                    <a:pt x="15859" y="29323"/>
                    <a:pt x="15886" y="29201"/>
                  </a:cubicBezTo>
                  <a:cubicBezTo>
                    <a:pt x="15913" y="29120"/>
                    <a:pt x="15940" y="29025"/>
                    <a:pt x="15954" y="28917"/>
                  </a:cubicBezTo>
                  <a:lnTo>
                    <a:pt x="15981" y="28754"/>
                  </a:lnTo>
                  <a:cubicBezTo>
                    <a:pt x="15981" y="28700"/>
                    <a:pt x="15994" y="28646"/>
                    <a:pt x="16008" y="28578"/>
                  </a:cubicBezTo>
                  <a:cubicBezTo>
                    <a:pt x="16021" y="28524"/>
                    <a:pt x="16021" y="28497"/>
                    <a:pt x="16021" y="28443"/>
                  </a:cubicBezTo>
                  <a:cubicBezTo>
                    <a:pt x="16103" y="28430"/>
                    <a:pt x="16170" y="28402"/>
                    <a:pt x="16252" y="28375"/>
                  </a:cubicBezTo>
                  <a:cubicBezTo>
                    <a:pt x="17185" y="28078"/>
                    <a:pt x="18092" y="27712"/>
                    <a:pt x="18971" y="27279"/>
                  </a:cubicBezTo>
                  <a:lnTo>
                    <a:pt x="19066" y="27239"/>
                  </a:lnTo>
                  <a:lnTo>
                    <a:pt x="19093" y="27225"/>
                  </a:lnTo>
                  <a:cubicBezTo>
                    <a:pt x="19918" y="26819"/>
                    <a:pt x="20690" y="26346"/>
                    <a:pt x="21447" y="25832"/>
                  </a:cubicBezTo>
                  <a:cubicBezTo>
                    <a:pt x="22178" y="25331"/>
                    <a:pt x="22855" y="24749"/>
                    <a:pt x="23450" y="24100"/>
                  </a:cubicBezTo>
                  <a:cubicBezTo>
                    <a:pt x="23978" y="23531"/>
                    <a:pt x="24411" y="22882"/>
                    <a:pt x="24736" y="22178"/>
                  </a:cubicBezTo>
                  <a:cubicBezTo>
                    <a:pt x="25033" y="21529"/>
                    <a:pt x="25209" y="20852"/>
                    <a:pt x="25290" y="20149"/>
                  </a:cubicBezTo>
                  <a:cubicBezTo>
                    <a:pt x="25344" y="19458"/>
                    <a:pt x="25317" y="18768"/>
                    <a:pt x="25182" y="18092"/>
                  </a:cubicBezTo>
                  <a:cubicBezTo>
                    <a:pt x="25047" y="17415"/>
                    <a:pt x="24844" y="16766"/>
                    <a:pt x="24560" y="16130"/>
                  </a:cubicBezTo>
                  <a:cubicBezTo>
                    <a:pt x="24262" y="15480"/>
                    <a:pt x="23924" y="14871"/>
                    <a:pt x="23518" y="14290"/>
                  </a:cubicBezTo>
                  <a:cubicBezTo>
                    <a:pt x="23179" y="13775"/>
                    <a:pt x="22801" y="13288"/>
                    <a:pt x="22408" y="12815"/>
                  </a:cubicBezTo>
                  <a:cubicBezTo>
                    <a:pt x="22056" y="12355"/>
                    <a:pt x="21677" y="11922"/>
                    <a:pt x="21272" y="11516"/>
                  </a:cubicBezTo>
                  <a:lnTo>
                    <a:pt x="21245" y="11489"/>
                  </a:lnTo>
                  <a:lnTo>
                    <a:pt x="21123" y="11367"/>
                  </a:lnTo>
                  <a:lnTo>
                    <a:pt x="21109" y="11353"/>
                  </a:lnTo>
                  <a:lnTo>
                    <a:pt x="21109" y="11272"/>
                  </a:lnTo>
                  <a:cubicBezTo>
                    <a:pt x="21109" y="10920"/>
                    <a:pt x="21096" y="10582"/>
                    <a:pt x="21069" y="10230"/>
                  </a:cubicBezTo>
                  <a:cubicBezTo>
                    <a:pt x="21028" y="9973"/>
                    <a:pt x="20987" y="9716"/>
                    <a:pt x="20933" y="9459"/>
                  </a:cubicBezTo>
                  <a:cubicBezTo>
                    <a:pt x="20825" y="8972"/>
                    <a:pt x="20663" y="8512"/>
                    <a:pt x="20460" y="8065"/>
                  </a:cubicBezTo>
                  <a:cubicBezTo>
                    <a:pt x="20243" y="7659"/>
                    <a:pt x="20000" y="7267"/>
                    <a:pt x="19702" y="6915"/>
                  </a:cubicBezTo>
                  <a:cubicBezTo>
                    <a:pt x="19404" y="6577"/>
                    <a:pt x="19080" y="6279"/>
                    <a:pt x="18728" y="6009"/>
                  </a:cubicBezTo>
                  <a:cubicBezTo>
                    <a:pt x="18011" y="5481"/>
                    <a:pt x="17212" y="5088"/>
                    <a:pt x="16360" y="4831"/>
                  </a:cubicBezTo>
                  <a:cubicBezTo>
                    <a:pt x="15494" y="4574"/>
                    <a:pt x="14614" y="4412"/>
                    <a:pt x="13708" y="4358"/>
                  </a:cubicBezTo>
                  <a:cubicBezTo>
                    <a:pt x="13369" y="4331"/>
                    <a:pt x="13031" y="4331"/>
                    <a:pt x="12693" y="4331"/>
                  </a:cubicBezTo>
                  <a:cubicBezTo>
                    <a:pt x="12165" y="4331"/>
                    <a:pt x="11624" y="4358"/>
                    <a:pt x="11069" y="4412"/>
                  </a:cubicBezTo>
                  <a:cubicBezTo>
                    <a:pt x="10907" y="4425"/>
                    <a:pt x="10744" y="4439"/>
                    <a:pt x="10582" y="4466"/>
                  </a:cubicBezTo>
                  <a:cubicBezTo>
                    <a:pt x="10582" y="4249"/>
                    <a:pt x="10582" y="4047"/>
                    <a:pt x="10568" y="3830"/>
                  </a:cubicBezTo>
                  <a:cubicBezTo>
                    <a:pt x="10555" y="3411"/>
                    <a:pt x="10501" y="2991"/>
                    <a:pt x="10433" y="2585"/>
                  </a:cubicBezTo>
                  <a:cubicBezTo>
                    <a:pt x="10365" y="2220"/>
                    <a:pt x="10271" y="1854"/>
                    <a:pt x="10135" y="1516"/>
                  </a:cubicBezTo>
                  <a:cubicBezTo>
                    <a:pt x="10054" y="1286"/>
                    <a:pt x="9932" y="1070"/>
                    <a:pt x="9784" y="880"/>
                  </a:cubicBezTo>
                  <a:cubicBezTo>
                    <a:pt x="9364" y="353"/>
                    <a:pt x="8742" y="28"/>
                    <a:pt x="8065" y="1"/>
                  </a:cubicBezTo>
                  <a:close/>
                </a:path>
              </a:pathLst>
            </a:custGeom>
            <a:solidFill>
              <a:srgbClr val="FFFFFF"/>
            </a:solidFill>
            <a:ln w="28575"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295;p42">
              <a:extLst>
                <a:ext uri="{FF2B5EF4-FFF2-40B4-BE49-F238E27FC236}">
                  <a16:creationId xmlns:a16="http://schemas.microsoft.com/office/drawing/2014/main" id="{8F4F2AF7-F251-4EC0-B480-24D9A129D033}"/>
                </a:ext>
              </a:extLst>
            </p:cNvPr>
            <p:cNvSpPr/>
            <p:nvPr/>
          </p:nvSpPr>
          <p:spPr>
            <a:xfrm>
              <a:off x="2914531" y="1090690"/>
              <a:ext cx="21273" cy="51887"/>
            </a:xfrm>
            <a:custGeom>
              <a:avLst/>
              <a:gdLst/>
              <a:ahLst/>
              <a:cxnLst/>
              <a:rect l="l" t="t" r="r" b="b"/>
              <a:pathLst>
                <a:path w="312" h="761" extrusionOk="0">
                  <a:moveTo>
                    <a:pt x="95" y="1"/>
                  </a:moveTo>
                  <a:cubicBezTo>
                    <a:pt x="28" y="28"/>
                    <a:pt x="1" y="95"/>
                    <a:pt x="14" y="163"/>
                  </a:cubicBezTo>
                  <a:cubicBezTo>
                    <a:pt x="28" y="217"/>
                    <a:pt x="41" y="271"/>
                    <a:pt x="55" y="339"/>
                  </a:cubicBezTo>
                  <a:cubicBezTo>
                    <a:pt x="55" y="407"/>
                    <a:pt x="55" y="488"/>
                    <a:pt x="55" y="569"/>
                  </a:cubicBezTo>
                  <a:cubicBezTo>
                    <a:pt x="55" y="582"/>
                    <a:pt x="55" y="582"/>
                    <a:pt x="55" y="596"/>
                  </a:cubicBezTo>
                  <a:cubicBezTo>
                    <a:pt x="41" y="637"/>
                    <a:pt x="55" y="664"/>
                    <a:pt x="68" y="691"/>
                  </a:cubicBezTo>
                  <a:cubicBezTo>
                    <a:pt x="82" y="731"/>
                    <a:pt x="109" y="745"/>
                    <a:pt x="149" y="758"/>
                  </a:cubicBezTo>
                  <a:cubicBezTo>
                    <a:pt x="158" y="760"/>
                    <a:pt x="167" y="761"/>
                    <a:pt x="176" y="761"/>
                  </a:cubicBezTo>
                  <a:cubicBezTo>
                    <a:pt x="234" y="761"/>
                    <a:pt x="287" y="723"/>
                    <a:pt x="298" y="664"/>
                  </a:cubicBezTo>
                  <a:cubicBezTo>
                    <a:pt x="312" y="569"/>
                    <a:pt x="312" y="474"/>
                    <a:pt x="312" y="379"/>
                  </a:cubicBezTo>
                  <a:cubicBezTo>
                    <a:pt x="298" y="285"/>
                    <a:pt x="285" y="190"/>
                    <a:pt x="258" y="95"/>
                  </a:cubicBezTo>
                  <a:cubicBezTo>
                    <a:pt x="244" y="41"/>
                    <a:pt x="190" y="1"/>
                    <a:pt x="136" y="1"/>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296;p42">
              <a:extLst>
                <a:ext uri="{FF2B5EF4-FFF2-40B4-BE49-F238E27FC236}">
                  <a16:creationId xmlns:a16="http://schemas.microsoft.com/office/drawing/2014/main" id="{F6E8764C-1DAC-41F4-88FE-40C17C8F55C3}"/>
                </a:ext>
              </a:extLst>
            </p:cNvPr>
            <p:cNvSpPr/>
            <p:nvPr/>
          </p:nvSpPr>
          <p:spPr>
            <a:xfrm>
              <a:off x="1597064" y="1122055"/>
              <a:ext cx="1635766" cy="1288036"/>
            </a:xfrm>
            <a:custGeom>
              <a:avLst/>
              <a:gdLst/>
              <a:ahLst/>
              <a:cxnLst/>
              <a:rect l="l" t="t" r="r" b="b"/>
              <a:pathLst>
                <a:path w="23991" h="18891" extrusionOk="0">
                  <a:moveTo>
                    <a:pt x="18605" y="1"/>
                  </a:moveTo>
                  <a:cubicBezTo>
                    <a:pt x="18551" y="1"/>
                    <a:pt x="18497" y="1"/>
                    <a:pt x="18443" y="14"/>
                  </a:cubicBezTo>
                  <a:cubicBezTo>
                    <a:pt x="18267" y="28"/>
                    <a:pt x="18091" y="68"/>
                    <a:pt x="17915" y="122"/>
                  </a:cubicBezTo>
                  <a:lnTo>
                    <a:pt x="17794" y="163"/>
                  </a:lnTo>
                  <a:lnTo>
                    <a:pt x="17699" y="190"/>
                  </a:lnTo>
                  <a:lnTo>
                    <a:pt x="17604" y="217"/>
                  </a:lnTo>
                  <a:lnTo>
                    <a:pt x="17523" y="231"/>
                  </a:lnTo>
                  <a:lnTo>
                    <a:pt x="17442" y="258"/>
                  </a:lnTo>
                  <a:lnTo>
                    <a:pt x="17185" y="325"/>
                  </a:lnTo>
                  <a:cubicBezTo>
                    <a:pt x="16035" y="637"/>
                    <a:pt x="14925" y="867"/>
                    <a:pt x="13897" y="1070"/>
                  </a:cubicBezTo>
                  <a:lnTo>
                    <a:pt x="13721" y="1110"/>
                  </a:lnTo>
                  <a:lnTo>
                    <a:pt x="13531" y="1151"/>
                  </a:lnTo>
                  <a:lnTo>
                    <a:pt x="13355" y="1191"/>
                  </a:lnTo>
                  <a:lnTo>
                    <a:pt x="13071" y="1246"/>
                  </a:lnTo>
                  <a:lnTo>
                    <a:pt x="12706" y="1313"/>
                  </a:lnTo>
                  <a:lnTo>
                    <a:pt x="12246" y="1408"/>
                  </a:lnTo>
                  <a:cubicBezTo>
                    <a:pt x="11691" y="1530"/>
                    <a:pt x="11150" y="1638"/>
                    <a:pt x="10595" y="1760"/>
                  </a:cubicBezTo>
                  <a:lnTo>
                    <a:pt x="10433" y="1800"/>
                  </a:lnTo>
                  <a:cubicBezTo>
                    <a:pt x="9513" y="1990"/>
                    <a:pt x="8335" y="2247"/>
                    <a:pt x="7266" y="2463"/>
                  </a:cubicBezTo>
                  <a:cubicBezTo>
                    <a:pt x="5264" y="2869"/>
                    <a:pt x="3627" y="3153"/>
                    <a:pt x="2098" y="3356"/>
                  </a:cubicBezTo>
                  <a:cubicBezTo>
                    <a:pt x="2057" y="3370"/>
                    <a:pt x="2030" y="3397"/>
                    <a:pt x="2003" y="3424"/>
                  </a:cubicBezTo>
                  <a:cubicBezTo>
                    <a:pt x="1976" y="3438"/>
                    <a:pt x="1962" y="3451"/>
                    <a:pt x="1949" y="3478"/>
                  </a:cubicBezTo>
                  <a:cubicBezTo>
                    <a:pt x="1286" y="4682"/>
                    <a:pt x="758" y="5968"/>
                    <a:pt x="393" y="7307"/>
                  </a:cubicBezTo>
                  <a:cubicBezTo>
                    <a:pt x="230" y="7957"/>
                    <a:pt x="108" y="8620"/>
                    <a:pt x="54" y="9283"/>
                  </a:cubicBezTo>
                  <a:cubicBezTo>
                    <a:pt x="0" y="9919"/>
                    <a:pt x="27" y="10555"/>
                    <a:pt x="108" y="11177"/>
                  </a:cubicBezTo>
                  <a:cubicBezTo>
                    <a:pt x="203" y="11800"/>
                    <a:pt x="379" y="12382"/>
                    <a:pt x="650" y="12950"/>
                  </a:cubicBezTo>
                  <a:cubicBezTo>
                    <a:pt x="907" y="13518"/>
                    <a:pt x="1272" y="14046"/>
                    <a:pt x="1705" y="14492"/>
                  </a:cubicBezTo>
                  <a:cubicBezTo>
                    <a:pt x="2206" y="15007"/>
                    <a:pt x="2774" y="15426"/>
                    <a:pt x="3397" y="15764"/>
                  </a:cubicBezTo>
                  <a:cubicBezTo>
                    <a:pt x="4141" y="16143"/>
                    <a:pt x="4926" y="16454"/>
                    <a:pt x="5724" y="16657"/>
                  </a:cubicBezTo>
                  <a:cubicBezTo>
                    <a:pt x="7334" y="17104"/>
                    <a:pt x="8985" y="17320"/>
                    <a:pt x="10636" y="17334"/>
                  </a:cubicBezTo>
                  <a:cubicBezTo>
                    <a:pt x="10852" y="17334"/>
                    <a:pt x="11055" y="17334"/>
                    <a:pt x="11272" y="17320"/>
                  </a:cubicBezTo>
                  <a:cubicBezTo>
                    <a:pt x="11502" y="17307"/>
                    <a:pt x="11745" y="17293"/>
                    <a:pt x="11975" y="17280"/>
                  </a:cubicBezTo>
                  <a:cubicBezTo>
                    <a:pt x="12043" y="17429"/>
                    <a:pt x="12124" y="17564"/>
                    <a:pt x="12205" y="17713"/>
                  </a:cubicBezTo>
                  <a:cubicBezTo>
                    <a:pt x="12300" y="17875"/>
                    <a:pt x="12408" y="18024"/>
                    <a:pt x="12530" y="18173"/>
                  </a:cubicBezTo>
                  <a:cubicBezTo>
                    <a:pt x="12638" y="18322"/>
                    <a:pt x="12760" y="18444"/>
                    <a:pt x="12895" y="18565"/>
                  </a:cubicBezTo>
                  <a:cubicBezTo>
                    <a:pt x="12963" y="18619"/>
                    <a:pt x="13031" y="18674"/>
                    <a:pt x="13098" y="18714"/>
                  </a:cubicBezTo>
                  <a:cubicBezTo>
                    <a:pt x="13166" y="18755"/>
                    <a:pt x="13247" y="18795"/>
                    <a:pt x="13328" y="18822"/>
                  </a:cubicBezTo>
                  <a:cubicBezTo>
                    <a:pt x="13423" y="18863"/>
                    <a:pt x="13518" y="18890"/>
                    <a:pt x="13626" y="18890"/>
                  </a:cubicBezTo>
                  <a:cubicBezTo>
                    <a:pt x="13680" y="18890"/>
                    <a:pt x="13721" y="18890"/>
                    <a:pt x="13761" y="18877"/>
                  </a:cubicBezTo>
                  <a:cubicBezTo>
                    <a:pt x="13897" y="18849"/>
                    <a:pt x="14018" y="18795"/>
                    <a:pt x="14127" y="18714"/>
                  </a:cubicBezTo>
                  <a:cubicBezTo>
                    <a:pt x="14221" y="18619"/>
                    <a:pt x="14316" y="18525"/>
                    <a:pt x="14370" y="18403"/>
                  </a:cubicBezTo>
                  <a:cubicBezTo>
                    <a:pt x="14465" y="18254"/>
                    <a:pt x="14519" y="18092"/>
                    <a:pt x="14560" y="17916"/>
                  </a:cubicBezTo>
                  <a:cubicBezTo>
                    <a:pt x="14614" y="17740"/>
                    <a:pt x="14641" y="17564"/>
                    <a:pt x="14668" y="17388"/>
                  </a:cubicBezTo>
                  <a:cubicBezTo>
                    <a:pt x="14695" y="17212"/>
                    <a:pt x="14709" y="17050"/>
                    <a:pt x="14722" y="16847"/>
                  </a:cubicBezTo>
                  <a:lnTo>
                    <a:pt x="14722" y="16820"/>
                  </a:lnTo>
                  <a:lnTo>
                    <a:pt x="14722" y="16806"/>
                  </a:lnTo>
                  <a:cubicBezTo>
                    <a:pt x="14911" y="16752"/>
                    <a:pt x="15128" y="16698"/>
                    <a:pt x="15372" y="16617"/>
                  </a:cubicBezTo>
                  <a:cubicBezTo>
                    <a:pt x="17158" y="16049"/>
                    <a:pt x="18836" y="15223"/>
                    <a:pt x="20378" y="14168"/>
                  </a:cubicBezTo>
                  <a:cubicBezTo>
                    <a:pt x="21068" y="13694"/>
                    <a:pt x="21704" y="13153"/>
                    <a:pt x="22272" y="12530"/>
                  </a:cubicBezTo>
                  <a:cubicBezTo>
                    <a:pt x="22746" y="12016"/>
                    <a:pt x="23138" y="11421"/>
                    <a:pt x="23436" y="10785"/>
                  </a:cubicBezTo>
                  <a:cubicBezTo>
                    <a:pt x="23707" y="10203"/>
                    <a:pt x="23869" y="9594"/>
                    <a:pt x="23937" y="8972"/>
                  </a:cubicBezTo>
                  <a:cubicBezTo>
                    <a:pt x="23991" y="8349"/>
                    <a:pt x="23964" y="7740"/>
                    <a:pt x="23842" y="7132"/>
                  </a:cubicBezTo>
                  <a:cubicBezTo>
                    <a:pt x="23720" y="6509"/>
                    <a:pt x="23531" y="5900"/>
                    <a:pt x="23260" y="5318"/>
                  </a:cubicBezTo>
                  <a:cubicBezTo>
                    <a:pt x="22990" y="4710"/>
                    <a:pt x="22665" y="4128"/>
                    <a:pt x="22286" y="3573"/>
                  </a:cubicBezTo>
                  <a:cubicBezTo>
                    <a:pt x="21961" y="3086"/>
                    <a:pt x="21596" y="2599"/>
                    <a:pt x="21203" y="2152"/>
                  </a:cubicBezTo>
                  <a:cubicBezTo>
                    <a:pt x="20757" y="1557"/>
                    <a:pt x="20256" y="1002"/>
                    <a:pt x="19702" y="501"/>
                  </a:cubicBezTo>
                  <a:lnTo>
                    <a:pt x="19431" y="217"/>
                  </a:lnTo>
                  <a:cubicBezTo>
                    <a:pt x="19417" y="204"/>
                    <a:pt x="19404" y="190"/>
                    <a:pt x="19390" y="190"/>
                  </a:cubicBezTo>
                  <a:lnTo>
                    <a:pt x="19336" y="109"/>
                  </a:lnTo>
                  <a:cubicBezTo>
                    <a:pt x="19309" y="82"/>
                    <a:pt x="19272" y="68"/>
                    <a:pt x="19235" y="68"/>
                  </a:cubicBezTo>
                  <a:cubicBezTo>
                    <a:pt x="19197" y="68"/>
                    <a:pt x="19160" y="82"/>
                    <a:pt x="19133" y="109"/>
                  </a:cubicBezTo>
                  <a:cubicBezTo>
                    <a:pt x="19133" y="109"/>
                    <a:pt x="19120" y="122"/>
                    <a:pt x="19120" y="122"/>
                  </a:cubicBezTo>
                  <a:cubicBezTo>
                    <a:pt x="19079" y="95"/>
                    <a:pt x="19025" y="82"/>
                    <a:pt x="18984" y="68"/>
                  </a:cubicBezTo>
                  <a:cubicBezTo>
                    <a:pt x="18890" y="28"/>
                    <a:pt x="18808" y="14"/>
                    <a:pt x="18727" y="1"/>
                  </a:cubicBez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297;p42">
              <a:extLst>
                <a:ext uri="{FF2B5EF4-FFF2-40B4-BE49-F238E27FC236}">
                  <a16:creationId xmlns:a16="http://schemas.microsoft.com/office/drawing/2014/main" id="{0572E0F8-6E3A-4900-82E0-14C19CA5E5C1}"/>
                </a:ext>
              </a:extLst>
            </p:cNvPr>
            <p:cNvSpPr/>
            <p:nvPr/>
          </p:nvSpPr>
          <p:spPr>
            <a:xfrm>
              <a:off x="1597064" y="1123010"/>
              <a:ext cx="1371014" cy="1287081"/>
            </a:xfrm>
            <a:custGeom>
              <a:avLst/>
              <a:gdLst/>
              <a:ahLst/>
              <a:cxnLst/>
              <a:rect l="l" t="t" r="r" b="b"/>
              <a:pathLst>
                <a:path w="20108" h="18877" extrusionOk="0">
                  <a:moveTo>
                    <a:pt x="18443" y="0"/>
                  </a:moveTo>
                  <a:cubicBezTo>
                    <a:pt x="18267" y="14"/>
                    <a:pt x="18091" y="54"/>
                    <a:pt x="17915" y="108"/>
                  </a:cubicBezTo>
                  <a:lnTo>
                    <a:pt x="17794" y="149"/>
                  </a:lnTo>
                  <a:lnTo>
                    <a:pt x="17699" y="176"/>
                  </a:lnTo>
                  <a:lnTo>
                    <a:pt x="17604" y="203"/>
                  </a:lnTo>
                  <a:lnTo>
                    <a:pt x="17523" y="230"/>
                  </a:lnTo>
                  <a:lnTo>
                    <a:pt x="17442" y="244"/>
                  </a:lnTo>
                  <a:lnTo>
                    <a:pt x="17185" y="311"/>
                  </a:lnTo>
                  <a:cubicBezTo>
                    <a:pt x="16035" y="623"/>
                    <a:pt x="14925" y="853"/>
                    <a:pt x="13897" y="1069"/>
                  </a:cubicBezTo>
                  <a:lnTo>
                    <a:pt x="13721" y="1096"/>
                  </a:lnTo>
                  <a:lnTo>
                    <a:pt x="13531" y="1137"/>
                  </a:lnTo>
                  <a:lnTo>
                    <a:pt x="13355" y="1177"/>
                  </a:lnTo>
                  <a:lnTo>
                    <a:pt x="13071" y="1232"/>
                  </a:lnTo>
                  <a:lnTo>
                    <a:pt x="12706" y="1299"/>
                  </a:lnTo>
                  <a:lnTo>
                    <a:pt x="12246" y="1394"/>
                  </a:lnTo>
                  <a:cubicBezTo>
                    <a:pt x="11691" y="1516"/>
                    <a:pt x="11150" y="1624"/>
                    <a:pt x="10595" y="1746"/>
                  </a:cubicBezTo>
                  <a:lnTo>
                    <a:pt x="10433" y="1786"/>
                  </a:lnTo>
                  <a:cubicBezTo>
                    <a:pt x="9513" y="1976"/>
                    <a:pt x="8335" y="2233"/>
                    <a:pt x="7266" y="2449"/>
                  </a:cubicBezTo>
                  <a:cubicBezTo>
                    <a:pt x="5264" y="2855"/>
                    <a:pt x="3627" y="3139"/>
                    <a:pt x="2098" y="3342"/>
                  </a:cubicBezTo>
                  <a:cubicBezTo>
                    <a:pt x="2057" y="3356"/>
                    <a:pt x="2030" y="3383"/>
                    <a:pt x="2003" y="3410"/>
                  </a:cubicBezTo>
                  <a:cubicBezTo>
                    <a:pt x="1976" y="3424"/>
                    <a:pt x="1962" y="3437"/>
                    <a:pt x="1949" y="3464"/>
                  </a:cubicBezTo>
                  <a:cubicBezTo>
                    <a:pt x="1286" y="4668"/>
                    <a:pt x="758" y="5954"/>
                    <a:pt x="393" y="7293"/>
                  </a:cubicBezTo>
                  <a:cubicBezTo>
                    <a:pt x="230" y="7943"/>
                    <a:pt x="108" y="8606"/>
                    <a:pt x="54" y="9269"/>
                  </a:cubicBezTo>
                  <a:cubicBezTo>
                    <a:pt x="0" y="9905"/>
                    <a:pt x="27" y="10541"/>
                    <a:pt x="108" y="11177"/>
                  </a:cubicBezTo>
                  <a:cubicBezTo>
                    <a:pt x="203" y="11786"/>
                    <a:pt x="379" y="12368"/>
                    <a:pt x="636" y="12936"/>
                  </a:cubicBezTo>
                  <a:cubicBezTo>
                    <a:pt x="907" y="13504"/>
                    <a:pt x="1272" y="14032"/>
                    <a:pt x="1705" y="14478"/>
                  </a:cubicBezTo>
                  <a:cubicBezTo>
                    <a:pt x="2206" y="14993"/>
                    <a:pt x="2774" y="15412"/>
                    <a:pt x="3397" y="15750"/>
                  </a:cubicBezTo>
                  <a:cubicBezTo>
                    <a:pt x="4141" y="16129"/>
                    <a:pt x="4926" y="16440"/>
                    <a:pt x="5724" y="16643"/>
                  </a:cubicBezTo>
                  <a:cubicBezTo>
                    <a:pt x="7334" y="17090"/>
                    <a:pt x="8985" y="17306"/>
                    <a:pt x="10636" y="17320"/>
                  </a:cubicBezTo>
                  <a:cubicBezTo>
                    <a:pt x="10852" y="17320"/>
                    <a:pt x="11055" y="17320"/>
                    <a:pt x="11272" y="17306"/>
                  </a:cubicBezTo>
                  <a:cubicBezTo>
                    <a:pt x="11502" y="17293"/>
                    <a:pt x="11745" y="17279"/>
                    <a:pt x="11975" y="17266"/>
                  </a:cubicBezTo>
                  <a:cubicBezTo>
                    <a:pt x="12043" y="17415"/>
                    <a:pt x="12124" y="17550"/>
                    <a:pt x="12205" y="17699"/>
                  </a:cubicBezTo>
                  <a:cubicBezTo>
                    <a:pt x="12300" y="17861"/>
                    <a:pt x="12408" y="18010"/>
                    <a:pt x="12530" y="18159"/>
                  </a:cubicBezTo>
                  <a:cubicBezTo>
                    <a:pt x="12638" y="18308"/>
                    <a:pt x="12760" y="18430"/>
                    <a:pt x="12895" y="18551"/>
                  </a:cubicBezTo>
                  <a:cubicBezTo>
                    <a:pt x="12963" y="18605"/>
                    <a:pt x="13031" y="18660"/>
                    <a:pt x="13098" y="18700"/>
                  </a:cubicBezTo>
                  <a:cubicBezTo>
                    <a:pt x="13166" y="18754"/>
                    <a:pt x="13247" y="18781"/>
                    <a:pt x="13328" y="18808"/>
                  </a:cubicBezTo>
                  <a:cubicBezTo>
                    <a:pt x="13423" y="18849"/>
                    <a:pt x="13518" y="18876"/>
                    <a:pt x="13626" y="18876"/>
                  </a:cubicBezTo>
                  <a:cubicBezTo>
                    <a:pt x="13815" y="18876"/>
                    <a:pt x="13991" y="18822"/>
                    <a:pt x="14140" y="18700"/>
                  </a:cubicBezTo>
                  <a:cubicBezTo>
                    <a:pt x="14235" y="18619"/>
                    <a:pt x="14316" y="18524"/>
                    <a:pt x="14384" y="18403"/>
                  </a:cubicBezTo>
                  <a:cubicBezTo>
                    <a:pt x="14465" y="18254"/>
                    <a:pt x="14533" y="18091"/>
                    <a:pt x="14573" y="17915"/>
                  </a:cubicBezTo>
                  <a:cubicBezTo>
                    <a:pt x="14614" y="17739"/>
                    <a:pt x="14654" y="17564"/>
                    <a:pt x="14681" y="17374"/>
                  </a:cubicBezTo>
                  <a:cubicBezTo>
                    <a:pt x="14695" y="17212"/>
                    <a:pt x="14722" y="17036"/>
                    <a:pt x="14736" y="16846"/>
                  </a:cubicBezTo>
                  <a:lnTo>
                    <a:pt x="14736" y="16806"/>
                  </a:lnTo>
                  <a:cubicBezTo>
                    <a:pt x="14911" y="16752"/>
                    <a:pt x="15128" y="16698"/>
                    <a:pt x="15385" y="16616"/>
                  </a:cubicBezTo>
                  <a:cubicBezTo>
                    <a:pt x="16278" y="16332"/>
                    <a:pt x="17158" y="15980"/>
                    <a:pt x="18010" y="15561"/>
                  </a:cubicBezTo>
                  <a:lnTo>
                    <a:pt x="18091" y="15520"/>
                  </a:lnTo>
                  <a:lnTo>
                    <a:pt x="18091" y="15520"/>
                  </a:lnTo>
                  <a:cubicBezTo>
                    <a:pt x="17455" y="15723"/>
                    <a:pt x="16806" y="15913"/>
                    <a:pt x="16143" y="16075"/>
                  </a:cubicBezTo>
                  <a:cubicBezTo>
                    <a:pt x="15642" y="16197"/>
                    <a:pt x="15155" y="16305"/>
                    <a:pt x="14641" y="16373"/>
                  </a:cubicBezTo>
                  <a:cubicBezTo>
                    <a:pt x="14289" y="16427"/>
                    <a:pt x="13924" y="16468"/>
                    <a:pt x="13558" y="16508"/>
                  </a:cubicBezTo>
                  <a:cubicBezTo>
                    <a:pt x="13160" y="16537"/>
                    <a:pt x="12761" y="16551"/>
                    <a:pt x="12360" y="16551"/>
                  </a:cubicBezTo>
                  <a:cubicBezTo>
                    <a:pt x="12013" y="16551"/>
                    <a:pt x="11664" y="16541"/>
                    <a:pt x="11312" y="16522"/>
                  </a:cubicBezTo>
                  <a:cubicBezTo>
                    <a:pt x="10541" y="16468"/>
                    <a:pt x="9756" y="16373"/>
                    <a:pt x="8998" y="16210"/>
                  </a:cubicBezTo>
                  <a:cubicBezTo>
                    <a:pt x="8227" y="16048"/>
                    <a:pt x="7483" y="15832"/>
                    <a:pt x="6766" y="15534"/>
                  </a:cubicBezTo>
                  <a:cubicBezTo>
                    <a:pt x="6062" y="15250"/>
                    <a:pt x="5386" y="14884"/>
                    <a:pt x="4777" y="14451"/>
                  </a:cubicBezTo>
                  <a:cubicBezTo>
                    <a:pt x="4181" y="14018"/>
                    <a:pt x="3640" y="13504"/>
                    <a:pt x="3207" y="12909"/>
                  </a:cubicBezTo>
                  <a:cubicBezTo>
                    <a:pt x="2991" y="12598"/>
                    <a:pt x="2801" y="12286"/>
                    <a:pt x="2639" y="11948"/>
                  </a:cubicBezTo>
                  <a:cubicBezTo>
                    <a:pt x="2463" y="11596"/>
                    <a:pt x="2328" y="11217"/>
                    <a:pt x="2233" y="10839"/>
                  </a:cubicBezTo>
                  <a:cubicBezTo>
                    <a:pt x="2138" y="10460"/>
                    <a:pt x="2098" y="10067"/>
                    <a:pt x="2098" y="9675"/>
                  </a:cubicBezTo>
                  <a:cubicBezTo>
                    <a:pt x="2098" y="9296"/>
                    <a:pt x="2165" y="8917"/>
                    <a:pt x="2273" y="8552"/>
                  </a:cubicBezTo>
                  <a:cubicBezTo>
                    <a:pt x="2368" y="8200"/>
                    <a:pt x="2531" y="7862"/>
                    <a:pt x="2733" y="7564"/>
                  </a:cubicBezTo>
                  <a:cubicBezTo>
                    <a:pt x="2950" y="7266"/>
                    <a:pt x="3207" y="6996"/>
                    <a:pt x="3505" y="6793"/>
                  </a:cubicBezTo>
                  <a:cubicBezTo>
                    <a:pt x="3667" y="6685"/>
                    <a:pt x="3843" y="6590"/>
                    <a:pt x="4019" y="6509"/>
                  </a:cubicBezTo>
                  <a:cubicBezTo>
                    <a:pt x="4114" y="6455"/>
                    <a:pt x="4222" y="6414"/>
                    <a:pt x="4317" y="6387"/>
                  </a:cubicBezTo>
                  <a:cubicBezTo>
                    <a:pt x="4425" y="6346"/>
                    <a:pt x="4533" y="6319"/>
                    <a:pt x="4628" y="6292"/>
                  </a:cubicBezTo>
                  <a:cubicBezTo>
                    <a:pt x="5183" y="6143"/>
                    <a:pt x="5737" y="6035"/>
                    <a:pt x="6292" y="5967"/>
                  </a:cubicBezTo>
                  <a:cubicBezTo>
                    <a:pt x="7442" y="5819"/>
                    <a:pt x="8592" y="5751"/>
                    <a:pt x="9729" y="5575"/>
                  </a:cubicBezTo>
                  <a:cubicBezTo>
                    <a:pt x="9973" y="5534"/>
                    <a:pt x="10216" y="5480"/>
                    <a:pt x="10460" y="5426"/>
                  </a:cubicBezTo>
                  <a:cubicBezTo>
                    <a:pt x="10663" y="5386"/>
                    <a:pt x="10866" y="5345"/>
                    <a:pt x="11055" y="5304"/>
                  </a:cubicBezTo>
                  <a:cubicBezTo>
                    <a:pt x="11908" y="5101"/>
                    <a:pt x="12733" y="4871"/>
                    <a:pt x="13558" y="4601"/>
                  </a:cubicBezTo>
                  <a:cubicBezTo>
                    <a:pt x="14438" y="4317"/>
                    <a:pt x="15290" y="3992"/>
                    <a:pt x="16129" y="3613"/>
                  </a:cubicBezTo>
                  <a:cubicBezTo>
                    <a:pt x="16698" y="3356"/>
                    <a:pt x="17252" y="3058"/>
                    <a:pt x="17780" y="2747"/>
                  </a:cubicBezTo>
                  <a:cubicBezTo>
                    <a:pt x="18294" y="2436"/>
                    <a:pt x="18781" y="2098"/>
                    <a:pt x="19241" y="1719"/>
                  </a:cubicBezTo>
                  <a:cubicBezTo>
                    <a:pt x="19553" y="1462"/>
                    <a:pt x="19837" y="1177"/>
                    <a:pt x="20107" y="880"/>
                  </a:cubicBezTo>
                  <a:cubicBezTo>
                    <a:pt x="19986" y="758"/>
                    <a:pt x="19850" y="636"/>
                    <a:pt x="19715" y="501"/>
                  </a:cubicBezTo>
                  <a:lnTo>
                    <a:pt x="19444" y="217"/>
                  </a:lnTo>
                  <a:cubicBezTo>
                    <a:pt x="19431" y="203"/>
                    <a:pt x="19417" y="190"/>
                    <a:pt x="19404" y="190"/>
                  </a:cubicBezTo>
                  <a:lnTo>
                    <a:pt x="19350" y="108"/>
                  </a:lnTo>
                  <a:cubicBezTo>
                    <a:pt x="19323" y="81"/>
                    <a:pt x="19282" y="68"/>
                    <a:pt x="19255" y="68"/>
                  </a:cubicBezTo>
                  <a:cubicBezTo>
                    <a:pt x="19214" y="68"/>
                    <a:pt x="19174" y="81"/>
                    <a:pt x="19147" y="95"/>
                  </a:cubicBezTo>
                  <a:cubicBezTo>
                    <a:pt x="19147" y="108"/>
                    <a:pt x="19147" y="108"/>
                    <a:pt x="19133" y="122"/>
                  </a:cubicBezTo>
                  <a:cubicBezTo>
                    <a:pt x="19093" y="95"/>
                    <a:pt x="19038" y="68"/>
                    <a:pt x="18998" y="54"/>
                  </a:cubicBezTo>
                  <a:cubicBezTo>
                    <a:pt x="18903" y="27"/>
                    <a:pt x="18822" y="14"/>
                    <a:pt x="18741" y="0"/>
                  </a:cubicBezTo>
                  <a:close/>
                </a:path>
              </a:pathLst>
            </a:custGeom>
            <a:solidFill>
              <a:srgbClr val="FF9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298;p42">
              <a:extLst>
                <a:ext uri="{FF2B5EF4-FFF2-40B4-BE49-F238E27FC236}">
                  <a16:creationId xmlns:a16="http://schemas.microsoft.com/office/drawing/2014/main" id="{563F9406-2954-467A-B339-D71962D471D0}"/>
                </a:ext>
              </a:extLst>
            </p:cNvPr>
            <p:cNvSpPr/>
            <p:nvPr/>
          </p:nvSpPr>
          <p:spPr>
            <a:xfrm>
              <a:off x="1963352" y="412591"/>
              <a:ext cx="264821" cy="444754"/>
            </a:xfrm>
            <a:custGeom>
              <a:avLst/>
              <a:gdLst/>
              <a:ahLst/>
              <a:cxnLst/>
              <a:rect l="l" t="t" r="r" b="b"/>
              <a:pathLst>
                <a:path w="3884" h="6523" extrusionOk="0">
                  <a:moveTo>
                    <a:pt x="1908" y="0"/>
                  </a:moveTo>
                  <a:cubicBezTo>
                    <a:pt x="1610" y="0"/>
                    <a:pt x="1326" y="68"/>
                    <a:pt x="1069" y="203"/>
                  </a:cubicBezTo>
                  <a:cubicBezTo>
                    <a:pt x="920" y="271"/>
                    <a:pt x="785" y="366"/>
                    <a:pt x="650" y="474"/>
                  </a:cubicBezTo>
                  <a:cubicBezTo>
                    <a:pt x="528" y="582"/>
                    <a:pt x="406" y="717"/>
                    <a:pt x="311" y="853"/>
                  </a:cubicBezTo>
                  <a:cubicBezTo>
                    <a:pt x="203" y="988"/>
                    <a:pt x="135" y="1123"/>
                    <a:pt x="68" y="1286"/>
                  </a:cubicBezTo>
                  <a:cubicBezTo>
                    <a:pt x="27" y="1408"/>
                    <a:pt x="0" y="1543"/>
                    <a:pt x="0" y="1678"/>
                  </a:cubicBezTo>
                  <a:cubicBezTo>
                    <a:pt x="0" y="1962"/>
                    <a:pt x="68" y="2260"/>
                    <a:pt x="203" y="2517"/>
                  </a:cubicBezTo>
                  <a:cubicBezTo>
                    <a:pt x="338" y="2801"/>
                    <a:pt x="514" y="3085"/>
                    <a:pt x="704" y="3342"/>
                  </a:cubicBezTo>
                  <a:cubicBezTo>
                    <a:pt x="974" y="3708"/>
                    <a:pt x="1258" y="4046"/>
                    <a:pt x="1556" y="4384"/>
                  </a:cubicBezTo>
                  <a:cubicBezTo>
                    <a:pt x="1773" y="4641"/>
                    <a:pt x="2003" y="4899"/>
                    <a:pt x="2206" y="5169"/>
                  </a:cubicBezTo>
                  <a:lnTo>
                    <a:pt x="2192" y="5142"/>
                  </a:lnTo>
                  <a:lnTo>
                    <a:pt x="2192" y="5142"/>
                  </a:lnTo>
                  <a:cubicBezTo>
                    <a:pt x="2382" y="5386"/>
                    <a:pt x="2544" y="5643"/>
                    <a:pt x="2666" y="5913"/>
                  </a:cubicBezTo>
                  <a:cubicBezTo>
                    <a:pt x="2679" y="5940"/>
                    <a:pt x="2693" y="5954"/>
                    <a:pt x="2720" y="5967"/>
                  </a:cubicBezTo>
                  <a:cubicBezTo>
                    <a:pt x="2733" y="5967"/>
                    <a:pt x="2733" y="5981"/>
                    <a:pt x="2747" y="5981"/>
                  </a:cubicBezTo>
                  <a:cubicBezTo>
                    <a:pt x="2855" y="6170"/>
                    <a:pt x="2990" y="6346"/>
                    <a:pt x="3166" y="6482"/>
                  </a:cubicBezTo>
                  <a:cubicBezTo>
                    <a:pt x="3193" y="6509"/>
                    <a:pt x="3220" y="6522"/>
                    <a:pt x="3261" y="6522"/>
                  </a:cubicBezTo>
                  <a:cubicBezTo>
                    <a:pt x="3302" y="6522"/>
                    <a:pt x="3342" y="6495"/>
                    <a:pt x="3369" y="6455"/>
                  </a:cubicBezTo>
                  <a:cubicBezTo>
                    <a:pt x="3518" y="6170"/>
                    <a:pt x="3626" y="5846"/>
                    <a:pt x="3694" y="5521"/>
                  </a:cubicBezTo>
                  <a:cubicBezTo>
                    <a:pt x="3775" y="5156"/>
                    <a:pt x="3843" y="4763"/>
                    <a:pt x="3870" y="4384"/>
                  </a:cubicBezTo>
                  <a:cubicBezTo>
                    <a:pt x="3883" y="3978"/>
                    <a:pt x="3883" y="3586"/>
                    <a:pt x="3870" y="3180"/>
                  </a:cubicBezTo>
                  <a:cubicBezTo>
                    <a:pt x="3843" y="2788"/>
                    <a:pt x="3802" y="2409"/>
                    <a:pt x="3735" y="2016"/>
                  </a:cubicBezTo>
                  <a:cubicBezTo>
                    <a:pt x="3681" y="1705"/>
                    <a:pt x="3586" y="1380"/>
                    <a:pt x="3478" y="1083"/>
                  </a:cubicBezTo>
                  <a:cubicBezTo>
                    <a:pt x="3410" y="907"/>
                    <a:pt x="3329" y="758"/>
                    <a:pt x="3220" y="609"/>
                  </a:cubicBezTo>
                  <a:cubicBezTo>
                    <a:pt x="3126" y="487"/>
                    <a:pt x="3004" y="379"/>
                    <a:pt x="2882" y="284"/>
                  </a:cubicBezTo>
                  <a:cubicBezTo>
                    <a:pt x="2625" y="109"/>
                    <a:pt x="2327" y="14"/>
                    <a:pt x="2016"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299;p42">
              <a:extLst>
                <a:ext uri="{FF2B5EF4-FFF2-40B4-BE49-F238E27FC236}">
                  <a16:creationId xmlns:a16="http://schemas.microsoft.com/office/drawing/2014/main" id="{6133A40D-D662-4F54-877E-CD38252A6C67}"/>
                </a:ext>
              </a:extLst>
            </p:cNvPr>
            <p:cNvSpPr/>
            <p:nvPr/>
          </p:nvSpPr>
          <p:spPr>
            <a:xfrm>
              <a:off x="1983603" y="455957"/>
              <a:ext cx="175365" cy="78478"/>
            </a:xfrm>
            <a:custGeom>
              <a:avLst/>
              <a:gdLst/>
              <a:ahLst/>
              <a:cxnLst/>
              <a:rect l="l" t="t" r="r" b="b"/>
              <a:pathLst>
                <a:path w="2572" h="1151" extrusionOk="0">
                  <a:moveTo>
                    <a:pt x="2504" y="0"/>
                  </a:moveTo>
                  <a:cubicBezTo>
                    <a:pt x="2477" y="0"/>
                    <a:pt x="2463" y="14"/>
                    <a:pt x="2450" y="27"/>
                  </a:cubicBezTo>
                  <a:cubicBezTo>
                    <a:pt x="2398" y="93"/>
                    <a:pt x="2333" y="171"/>
                    <a:pt x="2267" y="237"/>
                  </a:cubicBezTo>
                  <a:lnTo>
                    <a:pt x="2267" y="237"/>
                  </a:lnTo>
                  <a:cubicBezTo>
                    <a:pt x="2133" y="369"/>
                    <a:pt x="1974" y="475"/>
                    <a:pt x="1814" y="569"/>
                  </a:cubicBezTo>
                  <a:lnTo>
                    <a:pt x="1827" y="555"/>
                  </a:lnTo>
                  <a:lnTo>
                    <a:pt x="1827" y="555"/>
                  </a:lnTo>
                  <a:cubicBezTo>
                    <a:pt x="1570" y="690"/>
                    <a:pt x="1300" y="799"/>
                    <a:pt x="1029" y="866"/>
                  </a:cubicBezTo>
                  <a:cubicBezTo>
                    <a:pt x="758" y="920"/>
                    <a:pt x="501" y="947"/>
                    <a:pt x="231" y="947"/>
                  </a:cubicBezTo>
                  <a:lnTo>
                    <a:pt x="123" y="947"/>
                  </a:lnTo>
                  <a:cubicBezTo>
                    <a:pt x="68" y="947"/>
                    <a:pt x="14" y="974"/>
                    <a:pt x="14" y="1029"/>
                  </a:cubicBezTo>
                  <a:cubicBezTo>
                    <a:pt x="1" y="1083"/>
                    <a:pt x="41" y="1123"/>
                    <a:pt x="82" y="1137"/>
                  </a:cubicBezTo>
                  <a:lnTo>
                    <a:pt x="231" y="1150"/>
                  </a:lnTo>
                  <a:lnTo>
                    <a:pt x="393" y="1150"/>
                  </a:lnTo>
                  <a:cubicBezTo>
                    <a:pt x="515" y="1150"/>
                    <a:pt x="623" y="1137"/>
                    <a:pt x="745" y="1123"/>
                  </a:cubicBezTo>
                  <a:cubicBezTo>
                    <a:pt x="989" y="1083"/>
                    <a:pt x="1219" y="1015"/>
                    <a:pt x="1449" y="934"/>
                  </a:cubicBezTo>
                  <a:cubicBezTo>
                    <a:pt x="1665" y="839"/>
                    <a:pt x="1882" y="731"/>
                    <a:pt x="2085" y="596"/>
                  </a:cubicBezTo>
                  <a:cubicBezTo>
                    <a:pt x="2260" y="460"/>
                    <a:pt x="2423" y="298"/>
                    <a:pt x="2558" y="108"/>
                  </a:cubicBezTo>
                  <a:cubicBezTo>
                    <a:pt x="2572" y="81"/>
                    <a:pt x="2572" y="41"/>
                    <a:pt x="2545" y="14"/>
                  </a:cubicBezTo>
                  <a:cubicBezTo>
                    <a:pt x="2531" y="14"/>
                    <a:pt x="2518" y="0"/>
                    <a:pt x="250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300;p42">
              <a:extLst>
                <a:ext uri="{FF2B5EF4-FFF2-40B4-BE49-F238E27FC236}">
                  <a16:creationId xmlns:a16="http://schemas.microsoft.com/office/drawing/2014/main" id="{70FBDB61-90D6-487B-9748-5B36BF55E783}"/>
                </a:ext>
              </a:extLst>
            </p:cNvPr>
            <p:cNvSpPr/>
            <p:nvPr/>
          </p:nvSpPr>
          <p:spPr>
            <a:xfrm>
              <a:off x="1625633" y="707832"/>
              <a:ext cx="1318445" cy="735348"/>
            </a:xfrm>
            <a:custGeom>
              <a:avLst/>
              <a:gdLst/>
              <a:ahLst/>
              <a:cxnLst/>
              <a:rect l="l" t="t" r="r" b="b"/>
              <a:pathLst>
                <a:path w="19337" h="10785" extrusionOk="0">
                  <a:moveTo>
                    <a:pt x="11583" y="0"/>
                  </a:moveTo>
                  <a:cubicBezTo>
                    <a:pt x="11069" y="0"/>
                    <a:pt x="10541" y="27"/>
                    <a:pt x="10027" y="81"/>
                  </a:cubicBezTo>
                  <a:lnTo>
                    <a:pt x="10041" y="81"/>
                  </a:lnTo>
                  <a:cubicBezTo>
                    <a:pt x="9242" y="163"/>
                    <a:pt x="8458" y="311"/>
                    <a:pt x="7686" y="541"/>
                  </a:cubicBezTo>
                  <a:cubicBezTo>
                    <a:pt x="6847" y="785"/>
                    <a:pt x="6036" y="1110"/>
                    <a:pt x="5264" y="1489"/>
                  </a:cubicBezTo>
                  <a:cubicBezTo>
                    <a:pt x="4479" y="1868"/>
                    <a:pt x="3735" y="2328"/>
                    <a:pt x="3032" y="2855"/>
                  </a:cubicBezTo>
                  <a:cubicBezTo>
                    <a:pt x="1530" y="3992"/>
                    <a:pt x="583" y="5277"/>
                    <a:pt x="204" y="6685"/>
                  </a:cubicBezTo>
                  <a:cubicBezTo>
                    <a:pt x="41" y="7293"/>
                    <a:pt x="1" y="7943"/>
                    <a:pt x="82" y="8579"/>
                  </a:cubicBezTo>
                  <a:cubicBezTo>
                    <a:pt x="122" y="8931"/>
                    <a:pt x="204" y="9269"/>
                    <a:pt x="312" y="9607"/>
                  </a:cubicBezTo>
                  <a:cubicBezTo>
                    <a:pt x="434" y="9973"/>
                    <a:pt x="583" y="10324"/>
                    <a:pt x="758" y="10663"/>
                  </a:cubicBezTo>
                  <a:lnTo>
                    <a:pt x="853" y="10676"/>
                  </a:lnTo>
                  <a:lnTo>
                    <a:pt x="1083" y="10717"/>
                  </a:lnTo>
                  <a:cubicBezTo>
                    <a:pt x="1638" y="10757"/>
                    <a:pt x="2206" y="10785"/>
                    <a:pt x="2788" y="10785"/>
                  </a:cubicBezTo>
                  <a:cubicBezTo>
                    <a:pt x="3316" y="10785"/>
                    <a:pt x="3871" y="10771"/>
                    <a:pt x="4425" y="10730"/>
                  </a:cubicBezTo>
                  <a:cubicBezTo>
                    <a:pt x="5603" y="10636"/>
                    <a:pt x="6766" y="10473"/>
                    <a:pt x="7930" y="10257"/>
                  </a:cubicBezTo>
                  <a:cubicBezTo>
                    <a:pt x="8918" y="10067"/>
                    <a:pt x="9973" y="9837"/>
                    <a:pt x="11353" y="9499"/>
                  </a:cubicBezTo>
                  <a:cubicBezTo>
                    <a:pt x="12598" y="9188"/>
                    <a:pt x="13627" y="8904"/>
                    <a:pt x="14587" y="8592"/>
                  </a:cubicBezTo>
                  <a:cubicBezTo>
                    <a:pt x="15440" y="8322"/>
                    <a:pt x="16224" y="8024"/>
                    <a:pt x="16969" y="7699"/>
                  </a:cubicBezTo>
                  <a:cubicBezTo>
                    <a:pt x="17442" y="7496"/>
                    <a:pt x="17794" y="7321"/>
                    <a:pt x="18119" y="7158"/>
                  </a:cubicBezTo>
                  <a:cubicBezTo>
                    <a:pt x="18281" y="7063"/>
                    <a:pt x="18430" y="6982"/>
                    <a:pt x="18592" y="6888"/>
                  </a:cubicBezTo>
                  <a:lnTo>
                    <a:pt x="18741" y="6779"/>
                  </a:lnTo>
                  <a:cubicBezTo>
                    <a:pt x="18863" y="6698"/>
                    <a:pt x="18985" y="6603"/>
                    <a:pt x="19107" y="6509"/>
                  </a:cubicBezTo>
                  <a:lnTo>
                    <a:pt x="19323" y="6306"/>
                  </a:lnTo>
                  <a:cubicBezTo>
                    <a:pt x="19323" y="6292"/>
                    <a:pt x="19323" y="6279"/>
                    <a:pt x="19323" y="6265"/>
                  </a:cubicBezTo>
                  <a:cubicBezTo>
                    <a:pt x="19337" y="5940"/>
                    <a:pt x="19323" y="5629"/>
                    <a:pt x="19283" y="5304"/>
                  </a:cubicBezTo>
                  <a:cubicBezTo>
                    <a:pt x="19255" y="5061"/>
                    <a:pt x="19215" y="4831"/>
                    <a:pt x="19174" y="4601"/>
                  </a:cubicBezTo>
                  <a:cubicBezTo>
                    <a:pt x="19080" y="4168"/>
                    <a:pt x="18931" y="3762"/>
                    <a:pt x="18741" y="3369"/>
                  </a:cubicBezTo>
                  <a:cubicBezTo>
                    <a:pt x="18565" y="3004"/>
                    <a:pt x="18335" y="2666"/>
                    <a:pt x="18078" y="2355"/>
                  </a:cubicBezTo>
                  <a:cubicBezTo>
                    <a:pt x="17821" y="2057"/>
                    <a:pt x="17537" y="1786"/>
                    <a:pt x="17212" y="1543"/>
                  </a:cubicBezTo>
                  <a:cubicBezTo>
                    <a:pt x="16563" y="1069"/>
                    <a:pt x="15832" y="704"/>
                    <a:pt x="15061" y="474"/>
                  </a:cubicBezTo>
                  <a:cubicBezTo>
                    <a:pt x="14249" y="230"/>
                    <a:pt x="13410" y="81"/>
                    <a:pt x="12558" y="41"/>
                  </a:cubicBezTo>
                  <a:cubicBezTo>
                    <a:pt x="12233" y="14"/>
                    <a:pt x="11908" y="0"/>
                    <a:pt x="11583"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301;p42">
              <a:extLst>
                <a:ext uri="{FF2B5EF4-FFF2-40B4-BE49-F238E27FC236}">
                  <a16:creationId xmlns:a16="http://schemas.microsoft.com/office/drawing/2014/main" id="{848F4093-9D8E-4F18-A5B6-8616F4A35913}"/>
                </a:ext>
              </a:extLst>
            </p:cNvPr>
            <p:cNvSpPr/>
            <p:nvPr/>
          </p:nvSpPr>
          <p:spPr>
            <a:xfrm>
              <a:off x="1625633" y="778881"/>
              <a:ext cx="423550" cy="665257"/>
            </a:xfrm>
            <a:custGeom>
              <a:avLst/>
              <a:gdLst/>
              <a:ahLst/>
              <a:cxnLst/>
              <a:rect l="l" t="t" r="r" b="b"/>
              <a:pathLst>
                <a:path w="6212" h="9757" extrusionOk="0">
                  <a:moveTo>
                    <a:pt x="6211" y="0"/>
                  </a:moveTo>
                  <a:lnTo>
                    <a:pt x="6211" y="0"/>
                  </a:lnTo>
                  <a:cubicBezTo>
                    <a:pt x="5887" y="135"/>
                    <a:pt x="5575" y="284"/>
                    <a:pt x="5264" y="433"/>
                  </a:cubicBezTo>
                  <a:lnTo>
                    <a:pt x="5264" y="447"/>
                  </a:lnTo>
                  <a:cubicBezTo>
                    <a:pt x="4479" y="826"/>
                    <a:pt x="3722" y="1286"/>
                    <a:pt x="3032" y="1800"/>
                  </a:cubicBezTo>
                  <a:cubicBezTo>
                    <a:pt x="1530" y="2950"/>
                    <a:pt x="583" y="4235"/>
                    <a:pt x="204" y="5629"/>
                  </a:cubicBezTo>
                  <a:cubicBezTo>
                    <a:pt x="41" y="6251"/>
                    <a:pt x="1" y="6901"/>
                    <a:pt x="82" y="7537"/>
                  </a:cubicBezTo>
                  <a:cubicBezTo>
                    <a:pt x="122" y="7889"/>
                    <a:pt x="204" y="8227"/>
                    <a:pt x="312" y="8565"/>
                  </a:cubicBezTo>
                  <a:cubicBezTo>
                    <a:pt x="434" y="8931"/>
                    <a:pt x="583" y="9282"/>
                    <a:pt x="758" y="9621"/>
                  </a:cubicBezTo>
                  <a:lnTo>
                    <a:pt x="813" y="9634"/>
                  </a:lnTo>
                  <a:lnTo>
                    <a:pt x="853" y="9648"/>
                  </a:lnTo>
                  <a:lnTo>
                    <a:pt x="1083" y="9688"/>
                  </a:lnTo>
                  <a:cubicBezTo>
                    <a:pt x="1665" y="9729"/>
                    <a:pt x="2247" y="9756"/>
                    <a:pt x="2788" y="9756"/>
                  </a:cubicBezTo>
                  <a:cubicBezTo>
                    <a:pt x="3343" y="9756"/>
                    <a:pt x="3871" y="9729"/>
                    <a:pt x="4425" y="9688"/>
                  </a:cubicBezTo>
                  <a:cubicBezTo>
                    <a:pt x="4926" y="9648"/>
                    <a:pt x="5440" y="9594"/>
                    <a:pt x="5968" y="9526"/>
                  </a:cubicBezTo>
                  <a:cubicBezTo>
                    <a:pt x="5833" y="9512"/>
                    <a:pt x="5697" y="9499"/>
                    <a:pt x="5562" y="9472"/>
                  </a:cubicBezTo>
                  <a:cubicBezTo>
                    <a:pt x="5156" y="9404"/>
                    <a:pt x="4750" y="9282"/>
                    <a:pt x="4358" y="9134"/>
                  </a:cubicBezTo>
                  <a:cubicBezTo>
                    <a:pt x="4168" y="9052"/>
                    <a:pt x="3979" y="8971"/>
                    <a:pt x="3803" y="8877"/>
                  </a:cubicBezTo>
                  <a:cubicBezTo>
                    <a:pt x="3613" y="8782"/>
                    <a:pt x="3451" y="8674"/>
                    <a:pt x="3275" y="8552"/>
                  </a:cubicBezTo>
                  <a:cubicBezTo>
                    <a:pt x="2991" y="8349"/>
                    <a:pt x="2720" y="8105"/>
                    <a:pt x="2477" y="7835"/>
                  </a:cubicBezTo>
                  <a:cubicBezTo>
                    <a:pt x="2287" y="7591"/>
                    <a:pt x="2125" y="7334"/>
                    <a:pt x="2003" y="7036"/>
                  </a:cubicBezTo>
                  <a:cubicBezTo>
                    <a:pt x="1895" y="6766"/>
                    <a:pt x="1814" y="6482"/>
                    <a:pt x="1800" y="6197"/>
                  </a:cubicBezTo>
                  <a:cubicBezTo>
                    <a:pt x="1787" y="6049"/>
                    <a:pt x="1773" y="5913"/>
                    <a:pt x="1787" y="5764"/>
                  </a:cubicBezTo>
                  <a:cubicBezTo>
                    <a:pt x="1787" y="5616"/>
                    <a:pt x="1814" y="5467"/>
                    <a:pt x="1827" y="5331"/>
                  </a:cubicBezTo>
                  <a:cubicBezTo>
                    <a:pt x="1882" y="5034"/>
                    <a:pt x="1976" y="4736"/>
                    <a:pt x="2084" y="4452"/>
                  </a:cubicBezTo>
                  <a:cubicBezTo>
                    <a:pt x="2206" y="4154"/>
                    <a:pt x="2342" y="3856"/>
                    <a:pt x="2517" y="3586"/>
                  </a:cubicBezTo>
                  <a:cubicBezTo>
                    <a:pt x="2680" y="3288"/>
                    <a:pt x="2883" y="3004"/>
                    <a:pt x="3086" y="2733"/>
                  </a:cubicBezTo>
                  <a:cubicBezTo>
                    <a:pt x="3302" y="2463"/>
                    <a:pt x="3532" y="2192"/>
                    <a:pt x="3762" y="1949"/>
                  </a:cubicBezTo>
                  <a:cubicBezTo>
                    <a:pt x="4236" y="1448"/>
                    <a:pt x="4764" y="988"/>
                    <a:pt x="5318" y="582"/>
                  </a:cubicBezTo>
                  <a:cubicBezTo>
                    <a:pt x="5616" y="379"/>
                    <a:pt x="5900" y="176"/>
                    <a:pt x="6211"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302;p42">
              <a:extLst>
                <a:ext uri="{FF2B5EF4-FFF2-40B4-BE49-F238E27FC236}">
                  <a16:creationId xmlns:a16="http://schemas.microsoft.com/office/drawing/2014/main" id="{68C3A1A0-70F2-47B1-B52E-142BD75C867F}"/>
                </a:ext>
              </a:extLst>
            </p:cNvPr>
            <p:cNvSpPr/>
            <p:nvPr/>
          </p:nvSpPr>
          <p:spPr>
            <a:xfrm>
              <a:off x="1720683" y="1097168"/>
              <a:ext cx="343231" cy="278662"/>
            </a:xfrm>
            <a:custGeom>
              <a:avLst/>
              <a:gdLst/>
              <a:ahLst/>
              <a:cxnLst/>
              <a:rect l="l" t="t" r="r" b="b"/>
              <a:pathLst>
                <a:path w="5034" h="4087" extrusionOk="0">
                  <a:moveTo>
                    <a:pt x="55" y="0"/>
                  </a:moveTo>
                  <a:cubicBezTo>
                    <a:pt x="41" y="0"/>
                    <a:pt x="41" y="0"/>
                    <a:pt x="27" y="14"/>
                  </a:cubicBezTo>
                  <a:cubicBezTo>
                    <a:pt x="14" y="27"/>
                    <a:pt x="0" y="54"/>
                    <a:pt x="27" y="82"/>
                  </a:cubicBezTo>
                  <a:cubicBezTo>
                    <a:pt x="136" y="271"/>
                    <a:pt x="257" y="447"/>
                    <a:pt x="379" y="636"/>
                  </a:cubicBezTo>
                  <a:cubicBezTo>
                    <a:pt x="501" y="799"/>
                    <a:pt x="636" y="988"/>
                    <a:pt x="772" y="1150"/>
                  </a:cubicBezTo>
                  <a:cubicBezTo>
                    <a:pt x="1042" y="1489"/>
                    <a:pt x="1326" y="1800"/>
                    <a:pt x="1638" y="2111"/>
                  </a:cubicBezTo>
                  <a:cubicBezTo>
                    <a:pt x="1786" y="2260"/>
                    <a:pt x="1949" y="2409"/>
                    <a:pt x="2111" y="2544"/>
                  </a:cubicBezTo>
                  <a:cubicBezTo>
                    <a:pt x="2274" y="2679"/>
                    <a:pt x="2450" y="2815"/>
                    <a:pt x="2612" y="2950"/>
                  </a:cubicBezTo>
                  <a:cubicBezTo>
                    <a:pt x="2964" y="3194"/>
                    <a:pt x="3343" y="3424"/>
                    <a:pt x="3721" y="3627"/>
                  </a:cubicBezTo>
                  <a:cubicBezTo>
                    <a:pt x="4087" y="3803"/>
                    <a:pt x="4452" y="3951"/>
                    <a:pt x="4845" y="4073"/>
                  </a:cubicBezTo>
                  <a:lnTo>
                    <a:pt x="4872" y="4087"/>
                  </a:lnTo>
                  <a:cubicBezTo>
                    <a:pt x="4899" y="4087"/>
                    <a:pt x="4926" y="4087"/>
                    <a:pt x="4939" y="4073"/>
                  </a:cubicBezTo>
                  <a:cubicBezTo>
                    <a:pt x="4980" y="4060"/>
                    <a:pt x="5007" y="4033"/>
                    <a:pt x="5020" y="4006"/>
                  </a:cubicBezTo>
                  <a:cubicBezTo>
                    <a:pt x="5034" y="3965"/>
                    <a:pt x="5034" y="3938"/>
                    <a:pt x="5020" y="3897"/>
                  </a:cubicBezTo>
                  <a:cubicBezTo>
                    <a:pt x="5007" y="3870"/>
                    <a:pt x="4980" y="3843"/>
                    <a:pt x="4953" y="3830"/>
                  </a:cubicBezTo>
                  <a:cubicBezTo>
                    <a:pt x="4777" y="3776"/>
                    <a:pt x="4628" y="3721"/>
                    <a:pt x="4466" y="3654"/>
                  </a:cubicBezTo>
                  <a:cubicBezTo>
                    <a:pt x="4317" y="3586"/>
                    <a:pt x="4141" y="3532"/>
                    <a:pt x="3992" y="3464"/>
                  </a:cubicBezTo>
                  <a:cubicBezTo>
                    <a:pt x="3681" y="3315"/>
                    <a:pt x="3383" y="3167"/>
                    <a:pt x="3099" y="2991"/>
                  </a:cubicBezTo>
                  <a:lnTo>
                    <a:pt x="3113" y="2991"/>
                  </a:lnTo>
                  <a:cubicBezTo>
                    <a:pt x="2774" y="2788"/>
                    <a:pt x="2463" y="2571"/>
                    <a:pt x="2165" y="2341"/>
                  </a:cubicBezTo>
                  <a:cubicBezTo>
                    <a:pt x="1854" y="2098"/>
                    <a:pt x="1556" y="1827"/>
                    <a:pt x="1286" y="1543"/>
                  </a:cubicBezTo>
                  <a:cubicBezTo>
                    <a:pt x="1069" y="1326"/>
                    <a:pt x="853" y="1083"/>
                    <a:pt x="663" y="839"/>
                  </a:cubicBezTo>
                  <a:cubicBezTo>
                    <a:pt x="460" y="569"/>
                    <a:pt x="271" y="298"/>
                    <a:pt x="95" y="14"/>
                  </a:cubicBezTo>
                  <a:cubicBezTo>
                    <a:pt x="82" y="0"/>
                    <a:pt x="68" y="0"/>
                    <a:pt x="55"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303;p42">
              <a:extLst>
                <a:ext uri="{FF2B5EF4-FFF2-40B4-BE49-F238E27FC236}">
                  <a16:creationId xmlns:a16="http://schemas.microsoft.com/office/drawing/2014/main" id="{9F31B0F5-AF8E-4B1D-AE59-2F76BC839760}"/>
                </a:ext>
              </a:extLst>
            </p:cNvPr>
            <p:cNvSpPr/>
            <p:nvPr/>
          </p:nvSpPr>
          <p:spPr>
            <a:xfrm>
              <a:off x="1877508" y="982753"/>
              <a:ext cx="472982" cy="337026"/>
            </a:xfrm>
            <a:custGeom>
              <a:avLst/>
              <a:gdLst/>
              <a:ahLst/>
              <a:cxnLst/>
              <a:rect l="l" t="t" r="r" b="b"/>
              <a:pathLst>
                <a:path w="6937" h="4943" extrusionOk="0">
                  <a:moveTo>
                    <a:pt x="55" y="0"/>
                  </a:moveTo>
                  <a:cubicBezTo>
                    <a:pt x="41" y="0"/>
                    <a:pt x="41" y="0"/>
                    <a:pt x="28" y="14"/>
                  </a:cubicBezTo>
                  <a:cubicBezTo>
                    <a:pt x="1" y="28"/>
                    <a:pt x="1" y="55"/>
                    <a:pt x="14" y="82"/>
                  </a:cubicBezTo>
                  <a:cubicBezTo>
                    <a:pt x="312" y="420"/>
                    <a:pt x="610" y="758"/>
                    <a:pt x="907" y="1097"/>
                  </a:cubicBezTo>
                  <a:cubicBezTo>
                    <a:pt x="1218" y="1435"/>
                    <a:pt x="1543" y="1760"/>
                    <a:pt x="1881" y="2084"/>
                  </a:cubicBezTo>
                  <a:cubicBezTo>
                    <a:pt x="2057" y="2247"/>
                    <a:pt x="2220" y="2409"/>
                    <a:pt x="2396" y="2558"/>
                  </a:cubicBezTo>
                  <a:cubicBezTo>
                    <a:pt x="2585" y="2720"/>
                    <a:pt x="2747" y="2869"/>
                    <a:pt x="2937" y="3018"/>
                  </a:cubicBezTo>
                  <a:cubicBezTo>
                    <a:pt x="3302" y="3302"/>
                    <a:pt x="3681" y="3573"/>
                    <a:pt x="4074" y="3830"/>
                  </a:cubicBezTo>
                  <a:cubicBezTo>
                    <a:pt x="4479" y="4087"/>
                    <a:pt x="4912" y="4303"/>
                    <a:pt x="5359" y="4506"/>
                  </a:cubicBezTo>
                  <a:cubicBezTo>
                    <a:pt x="5562" y="4601"/>
                    <a:pt x="5792" y="4682"/>
                    <a:pt x="6008" y="4750"/>
                  </a:cubicBezTo>
                  <a:cubicBezTo>
                    <a:pt x="6130" y="4790"/>
                    <a:pt x="6252" y="4831"/>
                    <a:pt x="6360" y="4858"/>
                  </a:cubicBezTo>
                  <a:cubicBezTo>
                    <a:pt x="6482" y="4885"/>
                    <a:pt x="6590" y="4912"/>
                    <a:pt x="6699" y="4939"/>
                  </a:cubicBezTo>
                  <a:cubicBezTo>
                    <a:pt x="6710" y="4941"/>
                    <a:pt x="6721" y="4942"/>
                    <a:pt x="6731" y="4942"/>
                  </a:cubicBezTo>
                  <a:cubicBezTo>
                    <a:pt x="6861" y="4942"/>
                    <a:pt x="6936" y="4796"/>
                    <a:pt x="6861" y="4696"/>
                  </a:cubicBezTo>
                  <a:cubicBezTo>
                    <a:pt x="6834" y="4655"/>
                    <a:pt x="6793" y="4628"/>
                    <a:pt x="6753" y="4628"/>
                  </a:cubicBezTo>
                  <a:cubicBezTo>
                    <a:pt x="6631" y="4601"/>
                    <a:pt x="6496" y="4560"/>
                    <a:pt x="6374" y="4520"/>
                  </a:cubicBezTo>
                  <a:cubicBezTo>
                    <a:pt x="5589" y="4290"/>
                    <a:pt x="4845" y="3952"/>
                    <a:pt x="4155" y="3532"/>
                  </a:cubicBezTo>
                  <a:lnTo>
                    <a:pt x="4155" y="3532"/>
                  </a:lnTo>
                  <a:lnTo>
                    <a:pt x="4168" y="3546"/>
                  </a:lnTo>
                  <a:cubicBezTo>
                    <a:pt x="3871" y="3370"/>
                    <a:pt x="3573" y="3180"/>
                    <a:pt x="3289" y="2977"/>
                  </a:cubicBezTo>
                  <a:cubicBezTo>
                    <a:pt x="3005" y="2761"/>
                    <a:pt x="2707" y="2531"/>
                    <a:pt x="2423" y="2301"/>
                  </a:cubicBezTo>
                  <a:cubicBezTo>
                    <a:pt x="2139" y="2084"/>
                    <a:pt x="1881" y="1841"/>
                    <a:pt x="1624" y="1611"/>
                  </a:cubicBezTo>
                  <a:cubicBezTo>
                    <a:pt x="1354" y="1367"/>
                    <a:pt x="1097" y="1110"/>
                    <a:pt x="853" y="839"/>
                  </a:cubicBezTo>
                  <a:cubicBezTo>
                    <a:pt x="596" y="582"/>
                    <a:pt x="339" y="312"/>
                    <a:pt x="95" y="28"/>
                  </a:cubicBezTo>
                  <a:cubicBezTo>
                    <a:pt x="95" y="14"/>
                    <a:pt x="68" y="0"/>
                    <a:pt x="55"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304;p42">
              <a:extLst>
                <a:ext uri="{FF2B5EF4-FFF2-40B4-BE49-F238E27FC236}">
                  <a16:creationId xmlns:a16="http://schemas.microsoft.com/office/drawing/2014/main" id="{7D86DBD7-D716-41B0-9844-5E3FAAB69B8D}"/>
                </a:ext>
              </a:extLst>
            </p:cNvPr>
            <p:cNvSpPr/>
            <p:nvPr/>
          </p:nvSpPr>
          <p:spPr>
            <a:xfrm>
              <a:off x="2079539" y="859134"/>
              <a:ext cx="554596" cy="370026"/>
            </a:xfrm>
            <a:custGeom>
              <a:avLst/>
              <a:gdLst/>
              <a:ahLst/>
              <a:cxnLst/>
              <a:rect l="l" t="t" r="r" b="b"/>
              <a:pathLst>
                <a:path w="8134" h="5427" extrusionOk="0">
                  <a:moveTo>
                    <a:pt x="55" y="0"/>
                  </a:moveTo>
                  <a:cubicBezTo>
                    <a:pt x="42" y="0"/>
                    <a:pt x="28" y="0"/>
                    <a:pt x="28" y="14"/>
                  </a:cubicBezTo>
                  <a:cubicBezTo>
                    <a:pt x="1" y="27"/>
                    <a:pt x="1" y="68"/>
                    <a:pt x="15" y="95"/>
                  </a:cubicBezTo>
                  <a:cubicBezTo>
                    <a:pt x="272" y="447"/>
                    <a:pt x="542" y="799"/>
                    <a:pt x="826" y="1137"/>
                  </a:cubicBezTo>
                  <a:cubicBezTo>
                    <a:pt x="1124" y="1475"/>
                    <a:pt x="1435" y="1813"/>
                    <a:pt x="1760" y="2138"/>
                  </a:cubicBezTo>
                  <a:cubicBezTo>
                    <a:pt x="2085" y="2463"/>
                    <a:pt x="2450" y="2774"/>
                    <a:pt x="2815" y="3072"/>
                  </a:cubicBezTo>
                  <a:cubicBezTo>
                    <a:pt x="3181" y="3356"/>
                    <a:pt x="3560" y="3640"/>
                    <a:pt x="3952" y="3884"/>
                  </a:cubicBezTo>
                  <a:cubicBezTo>
                    <a:pt x="4561" y="4276"/>
                    <a:pt x="5210" y="4614"/>
                    <a:pt x="5887" y="4885"/>
                  </a:cubicBezTo>
                  <a:cubicBezTo>
                    <a:pt x="6212" y="5020"/>
                    <a:pt x="6550" y="5129"/>
                    <a:pt x="6902" y="5223"/>
                  </a:cubicBezTo>
                  <a:cubicBezTo>
                    <a:pt x="7064" y="5264"/>
                    <a:pt x="7240" y="5305"/>
                    <a:pt x="7389" y="5345"/>
                  </a:cubicBezTo>
                  <a:cubicBezTo>
                    <a:pt x="7484" y="5359"/>
                    <a:pt x="7565" y="5372"/>
                    <a:pt x="7660" y="5386"/>
                  </a:cubicBezTo>
                  <a:cubicBezTo>
                    <a:pt x="7754" y="5399"/>
                    <a:pt x="7822" y="5413"/>
                    <a:pt x="7917" y="5426"/>
                  </a:cubicBezTo>
                  <a:cubicBezTo>
                    <a:pt x="8093" y="5413"/>
                    <a:pt x="8133" y="5156"/>
                    <a:pt x="7971" y="5102"/>
                  </a:cubicBezTo>
                  <a:cubicBezTo>
                    <a:pt x="7863" y="5088"/>
                    <a:pt x="7754" y="5061"/>
                    <a:pt x="7660" y="5047"/>
                  </a:cubicBezTo>
                  <a:cubicBezTo>
                    <a:pt x="7551" y="5020"/>
                    <a:pt x="7430" y="4993"/>
                    <a:pt x="7321" y="4980"/>
                  </a:cubicBezTo>
                  <a:cubicBezTo>
                    <a:pt x="7091" y="4926"/>
                    <a:pt x="6861" y="4872"/>
                    <a:pt x="6645" y="4804"/>
                  </a:cubicBezTo>
                  <a:lnTo>
                    <a:pt x="6645" y="4804"/>
                  </a:lnTo>
                  <a:lnTo>
                    <a:pt x="6685" y="4817"/>
                  </a:lnTo>
                  <a:cubicBezTo>
                    <a:pt x="6225" y="4682"/>
                    <a:pt x="5779" y="4520"/>
                    <a:pt x="5346" y="4330"/>
                  </a:cubicBezTo>
                  <a:cubicBezTo>
                    <a:pt x="4899" y="4127"/>
                    <a:pt x="4466" y="3897"/>
                    <a:pt x="4060" y="3654"/>
                  </a:cubicBezTo>
                  <a:cubicBezTo>
                    <a:pt x="3032" y="3031"/>
                    <a:pt x="2085" y="2274"/>
                    <a:pt x="1246" y="1408"/>
                  </a:cubicBezTo>
                  <a:lnTo>
                    <a:pt x="1246" y="1408"/>
                  </a:lnTo>
                  <a:lnTo>
                    <a:pt x="1259" y="1421"/>
                  </a:lnTo>
                  <a:cubicBezTo>
                    <a:pt x="1056" y="1191"/>
                    <a:pt x="840" y="961"/>
                    <a:pt x="650" y="731"/>
                  </a:cubicBezTo>
                  <a:cubicBezTo>
                    <a:pt x="461" y="501"/>
                    <a:pt x="272" y="271"/>
                    <a:pt x="96" y="27"/>
                  </a:cubicBezTo>
                  <a:cubicBezTo>
                    <a:pt x="96" y="14"/>
                    <a:pt x="69" y="0"/>
                    <a:pt x="55"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305;p42">
              <a:extLst>
                <a:ext uri="{FF2B5EF4-FFF2-40B4-BE49-F238E27FC236}">
                  <a16:creationId xmlns:a16="http://schemas.microsoft.com/office/drawing/2014/main" id="{049CF88C-C4D9-44D4-8008-3EC98A6F9DA6}"/>
                </a:ext>
              </a:extLst>
            </p:cNvPr>
            <p:cNvSpPr/>
            <p:nvPr/>
          </p:nvSpPr>
          <p:spPr>
            <a:xfrm>
              <a:off x="2328687" y="806564"/>
              <a:ext cx="549892" cy="325162"/>
            </a:xfrm>
            <a:custGeom>
              <a:avLst/>
              <a:gdLst/>
              <a:ahLst/>
              <a:cxnLst/>
              <a:rect l="l" t="t" r="r" b="b"/>
              <a:pathLst>
                <a:path w="8065" h="4769" extrusionOk="0">
                  <a:moveTo>
                    <a:pt x="55" y="0"/>
                  </a:moveTo>
                  <a:cubicBezTo>
                    <a:pt x="41" y="0"/>
                    <a:pt x="41" y="0"/>
                    <a:pt x="27" y="14"/>
                  </a:cubicBezTo>
                  <a:lnTo>
                    <a:pt x="27" y="27"/>
                  </a:lnTo>
                  <a:cubicBezTo>
                    <a:pt x="14" y="41"/>
                    <a:pt x="0" y="68"/>
                    <a:pt x="14" y="81"/>
                  </a:cubicBezTo>
                  <a:cubicBezTo>
                    <a:pt x="312" y="433"/>
                    <a:pt x="636" y="758"/>
                    <a:pt x="961" y="1083"/>
                  </a:cubicBezTo>
                  <a:cubicBezTo>
                    <a:pt x="1137" y="1231"/>
                    <a:pt x="1299" y="1394"/>
                    <a:pt x="1475" y="1543"/>
                  </a:cubicBezTo>
                  <a:cubicBezTo>
                    <a:pt x="1665" y="1691"/>
                    <a:pt x="1841" y="1827"/>
                    <a:pt x="2017" y="1962"/>
                  </a:cubicBezTo>
                  <a:cubicBezTo>
                    <a:pt x="2382" y="2246"/>
                    <a:pt x="2774" y="2503"/>
                    <a:pt x="3167" y="2747"/>
                  </a:cubicBezTo>
                  <a:cubicBezTo>
                    <a:pt x="3559" y="2990"/>
                    <a:pt x="3965" y="3207"/>
                    <a:pt x="4371" y="3423"/>
                  </a:cubicBezTo>
                  <a:cubicBezTo>
                    <a:pt x="4926" y="3708"/>
                    <a:pt x="5508" y="3951"/>
                    <a:pt x="6089" y="4181"/>
                  </a:cubicBezTo>
                  <a:cubicBezTo>
                    <a:pt x="6387" y="4289"/>
                    <a:pt x="6685" y="4398"/>
                    <a:pt x="6982" y="4492"/>
                  </a:cubicBezTo>
                  <a:cubicBezTo>
                    <a:pt x="7280" y="4587"/>
                    <a:pt x="7578" y="4682"/>
                    <a:pt x="7875" y="4763"/>
                  </a:cubicBezTo>
                  <a:cubicBezTo>
                    <a:pt x="7886" y="4767"/>
                    <a:pt x="7898" y="4768"/>
                    <a:pt x="7910" y="4768"/>
                  </a:cubicBezTo>
                  <a:cubicBezTo>
                    <a:pt x="7943" y="4768"/>
                    <a:pt x="7977" y="4756"/>
                    <a:pt x="7997" y="4736"/>
                  </a:cubicBezTo>
                  <a:cubicBezTo>
                    <a:pt x="8038" y="4709"/>
                    <a:pt x="8051" y="4682"/>
                    <a:pt x="8065" y="4641"/>
                  </a:cubicBezTo>
                  <a:cubicBezTo>
                    <a:pt x="8065" y="4587"/>
                    <a:pt x="8051" y="4546"/>
                    <a:pt x="8038" y="4519"/>
                  </a:cubicBezTo>
                  <a:lnTo>
                    <a:pt x="7997" y="4492"/>
                  </a:lnTo>
                  <a:cubicBezTo>
                    <a:pt x="7984" y="4465"/>
                    <a:pt x="7957" y="4465"/>
                    <a:pt x="7930" y="4452"/>
                  </a:cubicBezTo>
                  <a:lnTo>
                    <a:pt x="7348" y="4289"/>
                  </a:lnTo>
                  <a:lnTo>
                    <a:pt x="7388" y="4303"/>
                  </a:lnTo>
                  <a:cubicBezTo>
                    <a:pt x="6631" y="4086"/>
                    <a:pt x="5886" y="3829"/>
                    <a:pt x="5169" y="3532"/>
                  </a:cubicBezTo>
                  <a:cubicBezTo>
                    <a:pt x="4452" y="3220"/>
                    <a:pt x="3749" y="2882"/>
                    <a:pt x="3072" y="2476"/>
                  </a:cubicBezTo>
                  <a:cubicBezTo>
                    <a:pt x="2098" y="1894"/>
                    <a:pt x="1205" y="1204"/>
                    <a:pt x="420" y="392"/>
                  </a:cubicBezTo>
                  <a:cubicBezTo>
                    <a:pt x="312" y="271"/>
                    <a:pt x="203" y="149"/>
                    <a:pt x="82" y="27"/>
                  </a:cubicBezTo>
                  <a:cubicBezTo>
                    <a:pt x="82" y="14"/>
                    <a:pt x="68" y="0"/>
                    <a:pt x="55"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306;p42">
              <a:extLst>
                <a:ext uri="{FF2B5EF4-FFF2-40B4-BE49-F238E27FC236}">
                  <a16:creationId xmlns:a16="http://schemas.microsoft.com/office/drawing/2014/main" id="{EB683806-3E8E-4997-9B5F-EF1239ACA6F5}"/>
                </a:ext>
              </a:extLst>
            </p:cNvPr>
            <p:cNvSpPr/>
            <p:nvPr/>
          </p:nvSpPr>
          <p:spPr>
            <a:xfrm>
              <a:off x="2592562" y="802813"/>
              <a:ext cx="212252" cy="126274"/>
            </a:xfrm>
            <a:custGeom>
              <a:avLst/>
              <a:gdLst/>
              <a:ahLst/>
              <a:cxnLst/>
              <a:rect l="l" t="t" r="r" b="b"/>
              <a:pathLst>
                <a:path w="3113" h="1852" extrusionOk="0">
                  <a:moveTo>
                    <a:pt x="41" y="1"/>
                  </a:moveTo>
                  <a:cubicBezTo>
                    <a:pt x="27" y="1"/>
                    <a:pt x="14" y="14"/>
                    <a:pt x="14" y="28"/>
                  </a:cubicBezTo>
                  <a:cubicBezTo>
                    <a:pt x="0" y="42"/>
                    <a:pt x="0" y="82"/>
                    <a:pt x="14" y="96"/>
                  </a:cubicBezTo>
                  <a:cubicBezTo>
                    <a:pt x="244" y="272"/>
                    <a:pt x="474" y="447"/>
                    <a:pt x="690" y="623"/>
                  </a:cubicBezTo>
                  <a:cubicBezTo>
                    <a:pt x="920" y="786"/>
                    <a:pt x="1150" y="935"/>
                    <a:pt x="1394" y="1083"/>
                  </a:cubicBezTo>
                  <a:lnTo>
                    <a:pt x="1746" y="1286"/>
                  </a:lnTo>
                  <a:cubicBezTo>
                    <a:pt x="1868" y="1368"/>
                    <a:pt x="1989" y="1435"/>
                    <a:pt x="2125" y="1503"/>
                  </a:cubicBezTo>
                  <a:cubicBezTo>
                    <a:pt x="2382" y="1625"/>
                    <a:pt x="2639" y="1733"/>
                    <a:pt x="2909" y="1841"/>
                  </a:cubicBezTo>
                  <a:cubicBezTo>
                    <a:pt x="2930" y="1848"/>
                    <a:pt x="2947" y="1851"/>
                    <a:pt x="2964" y="1851"/>
                  </a:cubicBezTo>
                  <a:cubicBezTo>
                    <a:pt x="2981" y="1851"/>
                    <a:pt x="2997" y="1848"/>
                    <a:pt x="3018" y="1841"/>
                  </a:cubicBezTo>
                  <a:cubicBezTo>
                    <a:pt x="3058" y="1814"/>
                    <a:pt x="3085" y="1787"/>
                    <a:pt x="3099" y="1760"/>
                  </a:cubicBezTo>
                  <a:cubicBezTo>
                    <a:pt x="3112" y="1719"/>
                    <a:pt x="3112" y="1679"/>
                    <a:pt x="3099" y="1652"/>
                  </a:cubicBezTo>
                  <a:cubicBezTo>
                    <a:pt x="3085" y="1611"/>
                    <a:pt x="3058" y="1584"/>
                    <a:pt x="3018" y="1571"/>
                  </a:cubicBezTo>
                  <a:cubicBezTo>
                    <a:pt x="2842" y="1516"/>
                    <a:pt x="2666" y="1449"/>
                    <a:pt x="2490" y="1381"/>
                  </a:cubicBezTo>
                  <a:cubicBezTo>
                    <a:pt x="2314" y="1313"/>
                    <a:pt x="2152" y="1246"/>
                    <a:pt x="1976" y="1178"/>
                  </a:cubicBezTo>
                  <a:cubicBezTo>
                    <a:pt x="1813" y="1097"/>
                    <a:pt x="1638" y="1016"/>
                    <a:pt x="1489" y="935"/>
                  </a:cubicBezTo>
                  <a:cubicBezTo>
                    <a:pt x="1326" y="840"/>
                    <a:pt x="1150" y="745"/>
                    <a:pt x="975" y="650"/>
                  </a:cubicBezTo>
                  <a:cubicBezTo>
                    <a:pt x="663" y="461"/>
                    <a:pt x="366" y="244"/>
                    <a:pt x="81" y="14"/>
                  </a:cubicBezTo>
                  <a:cubicBezTo>
                    <a:pt x="68" y="14"/>
                    <a:pt x="54" y="1"/>
                    <a:pt x="41" y="1"/>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307;p42">
              <a:extLst>
                <a:ext uri="{FF2B5EF4-FFF2-40B4-BE49-F238E27FC236}">
                  <a16:creationId xmlns:a16="http://schemas.microsoft.com/office/drawing/2014/main" id="{8DD19A7D-2A08-465C-B1E7-3A53E9E78EB8}"/>
                </a:ext>
              </a:extLst>
            </p:cNvPr>
            <p:cNvSpPr/>
            <p:nvPr/>
          </p:nvSpPr>
          <p:spPr>
            <a:xfrm>
              <a:off x="2669133" y="974435"/>
              <a:ext cx="168888" cy="210411"/>
            </a:xfrm>
            <a:custGeom>
              <a:avLst/>
              <a:gdLst/>
              <a:ahLst/>
              <a:cxnLst/>
              <a:rect l="l" t="t" r="r" b="b"/>
              <a:pathLst>
                <a:path w="2477" h="3086" extrusionOk="0">
                  <a:moveTo>
                    <a:pt x="2436" y="1"/>
                  </a:moveTo>
                  <a:cubicBezTo>
                    <a:pt x="2409" y="1"/>
                    <a:pt x="2395" y="14"/>
                    <a:pt x="2395" y="28"/>
                  </a:cubicBezTo>
                  <a:lnTo>
                    <a:pt x="2395" y="14"/>
                  </a:lnTo>
                  <a:cubicBezTo>
                    <a:pt x="2152" y="434"/>
                    <a:pt x="1895" y="840"/>
                    <a:pt x="1597" y="1232"/>
                  </a:cubicBezTo>
                  <a:cubicBezTo>
                    <a:pt x="1367" y="1516"/>
                    <a:pt x="1123" y="1800"/>
                    <a:pt x="866" y="2071"/>
                  </a:cubicBezTo>
                  <a:cubicBezTo>
                    <a:pt x="745" y="2193"/>
                    <a:pt x="609" y="2328"/>
                    <a:pt x="474" y="2450"/>
                  </a:cubicBezTo>
                  <a:cubicBezTo>
                    <a:pt x="352" y="2572"/>
                    <a:pt x="190" y="2707"/>
                    <a:pt x="54" y="2842"/>
                  </a:cubicBezTo>
                  <a:cubicBezTo>
                    <a:pt x="0" y="2896"/>
                    <a:pt x="0" y="2991"/>
                    <a:pt x="54" y="3045"/>
                  </a:cubicBezTo>
                  <a:cubicBezTo>
                    <a:pt x="82" y="3072"/>
                    <a:pt x="109" y="3086"/>
                    <a:pt x="149" y="3086"/>
                  </a:cubicBezTo>
                  <a:lnTo>
                    <a:pt x="190" y="3086"/>
                  </a:lnTo>
                  <a:cubicBezTo>
                    <a:pt x="217" y="3086"/>
                    <a:pt x="230" y="3072"/>
                    <a:pt x="257" y="3045"/>
                  </a:cubicBezTo>
                  <a:cubicBezTo>
                    <a:pt x="487" y="2856"/>
                    <a:pt x="718" y="2639"/>
                    <a:pt x="920" y="2409"/>
                  </a:cubicBezTo>
                  <a:cubicBezTo>
                    <a:pt x="1137" y="2179"/>
                    <a:pt x="1326" y="1922"/>
                    <a:pt x="1502" y="1665"/>
                  </a:cubicBezTo>
                  <a:cubicBezTo>
                    <a:pt x="1665" y="1408"/>
                    <a:pt x="1841" y="1151"/>
                    <a:pt x="1989" y="894"/>
                  </a:cubicBezTo>
                  <a:cubicBezTo>
                    <a:pt x="2071" y="758"/>
                    <a:pt x="2152" y="623"/>
                    <a:pt x="2219" y="501"/>
                  </a:cubicBezTo>
                  <a:cubicBezTo>
                    <a:pt x="2301" y="366"/>
                    <a:pt x="2395" y="217"/>
                    <a:pt x="2463" y="68"/>
                  </a:cubicBezTo>
                  <a:cubicBezTo>
                    <a:pt x="2477" y="41"/>
                    <a:pt x="2463" y="1"/>
                    <a:pt x="2436" y="1"/>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308;p42">
              <a:extLst>
                <a:ext uri="{FF2B5EF4-FFF2-40B4-BE49-F238E27FC236}">
                  <a16:creationId xmlns:a16="http://schemas.microsoft.com/office/drawing/2014/main" id="{E913781A-247E-4401-8EAA-D2D73CD7100F}"/>
                </a:ext>
              </a:extLst>
            </p:cNvPr>
            <p:cNvSpPr/>
            <p:nvPr/>
          </p:nvSpPr>
          <p:spPr>
            <a:xfrm>
              <a:off x="2411736" y="848975"/>
              <a:ext cx="334026" cy="405072"/>
            </a:xfrm>
            <a:custGeom>
              <a:avLst/>
              <a:gdLst/>
              <a:ahLst/>
              <a:cxnLst/>
              <a:rect l="l" t="t" r="r" b="b"/>
              <a:pathLst>
                <a:path w="4899" h="5941" extrusionOk="0">
                  <a:moveTo>
                    <a:pt x="4844" y="0"/>
                  </a:moveTo>
                  <a:cubicBezTo>
                    <a:pt x="4817" y="0"/>
                    <a:pt x="4790" y="14"/>
                    <a:pt x="4790" y="41"/>
                  </a:cubicBezTo>
                  <a:lnTo>
                    <a:pt x="4790" y="28"/>
                  </a:lnTo>
                  <a:cubicBezTo>
                    <a:pt x="4750" y="136"/>
                    <a:pt x="4709" y="231"/>
                    <a:pt x="4668" y="339"/>
                  </a:cubicBezTo>
                  <a:cubicBezTo>
                    <a:pt x="4384" y="988"/>
                    <a:pt x="4005" y="1611"/>
                    <a:pt x="3559" y="2179"/>
                  </a:cubicBezTo>
                  <a:lnTo>
                    <a:pt x="3572" y="2165"/>
                  </a:lnTo>
                  <a:lnTo>
                    <a:pt x="3572" y="2165"/>
                  </a:lnTo>
                  <a:cubicBezTo>
                    <a:pt x="3315" y="2504"/>
                    <a:pt x="3045" y="2828"/>
                    <a:pt x="2761" y="3140"/>
                  </a:cubicBezTo>
                  <a:cubicBezTo>
                    <a:pt x="2463" y="3451"/>
                    <a:pt x="2165" y="3749"/>
                    <a:pt x="1854" y="4046"/>
                  </a:cubicBezTo>
                  <a:cubicBezTo>
                    <a:pt x="1705" y="4182"/>
                    <a:pt x="1570" y="4330"/>
                    <a:pt x="1407" y="4466"/>
                  </a:cubicBezTo>
                  <a:cubicBezTo>
                    <a:pt x="1259" y="4601"/>
                    <a:pt x="1096" y="4736"/>
                    <a:pt x="947" y="4872"/>
                  </a:cubicBezTo>
                  <a:cubicBezTo>
                    <a:pt x="650" y="5115"/>
                    <a:pt x="366" y="5359"/>
                    <a:pt x="68" y="5589"/>
                  </a:cubicBezTo>
                  <a:cubicBezTo>
                    <a:pt x="27" y="5629"/>
                    <a:pt x="0" y="5684"/>
                    <a:pt x="14" y="5738"/>
                  </a:cubicBezTo>
                  <a:cubicBezTo>
                    <a:pt x="14" y="5792"/>
                    <a:pt x="27" y="5846"/>
                    <a:pt x="68" y="5873"/>
                  </a:cubicBezTo>
                  <a:cubicBezTo>
                    <a:pt x="108" y="5914"/>
                    <a:pt x="149" y="5941"/>
                    <a:pt x="203" y="5941"/>
                  </a:cubicBezTo>
                  <a:lnTo>
                    <a:pt x="257" y="5941"/>
                  </a:lnTo>
                  <a:cubicBezTo>
                    <a:pt x="298" y="5927"/>
                    <a:pt x="325" y="5914"/>
                    <a:pt x="352" y="5887"/>
                  </a:cubicBezTo>
                  <a:cubicBezTo>
                    <a:pt x="663" y="5643"/>
                    <a:pt x="961" y="5386"/>
                    <a:pt x="1245" y="5102"/>
                  </a:cubicBezTo>
                  <a:cubicBezTo>
                    <a:pt x="1394" y="4953"/>
                    <a:pt x="1543" y="4804"/>
                    <a:pt x="1692" y="4642"/>
                  </a:cubicBezTo>
                  <a:cubicBezTo>
                    <a:pt x="1840" y="4493"/>
                    <a:pt x="2003" y="4317"/>
                    <a:pt x="2152" y="4155"/>
                  </a:cubicBezTo>
                  <a:cubicBezTo>
                    <a:pt x="2463" y="3816"/>
                    <a:pt x="2761" y="3478"/>
                    <a:pt x="3045" y="3126"/>
                  </a:cubicBezTo>
                  <a:cubicBezTo>
                    <a:pt x="3329" y="2761"/>
                    <a:pt x="3599" y="2423"/>
                    <a:pt x="3843" y="2044"/>
                  </a:cubicBezTo>
                  <a:cubicBezTo>
                    <a:pt x="4276" y="1435"/>
                    <a:pt x="4628" y="772"/>
                    <a:pt x="4898" y="55"/>
                  </a:cubicBezTo>
                  <a:cubicBezTo>
                    <a:pt x="4898" y="28"/>
                    <a:pt x="4885" y="0"/>
                    <a:pt x="4858"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309;p42">
              <a:extLst>
                <a:ext uri="{FF2B5EF4-FFF2-40B4-BE49-F238E27FC236}">
                  <a16:creationId xmlns:a16="http://schemas.microsoft.com/office/drawing/2014/main" id="{F116F1AC-93F8-4024-96E4-3BF11AD22DCA}"/>
                </a:ext>
              </a:extLst>
            </p:cNvPr>
            <p:cNvSpPr/>
            <p:nvPr/>
          </p:nvSpPr>
          <p:spPr>
            <a:xfrm>
              <a:off x="2100199" y="858180"/>
              <a:ext cx="439777" cy="447618"/>
            </a:xfrm>
            <a:custGeom>
              <a:avLst/>
              <a:gdLst/>
              <a:ahLst/>
              <a:cxnLst/>
              <a:rect l="l" t="t" r="r" b="b"/>
              <a:pathLst>
                <a:path w="6450" h="6565" extrusionOk="0">
                  <a:moveTo>
                    <a:pt x="6355" y="1"/>
                  </a:moveTo>
                  <a:cubicBezTo>
                    <a:pt x="6017" y="542"/>
                    <a:pt x="5665" y="1043"/>
                    <a:pt x="5286" y="1543"/>
                  </a:cubicBezTo>
                  <a:cubicBezTo>
                    <a:pt x="4759" y="2233"/>
                    <a:pt x="4190" y="2883"/>
                    <a:pt x="3581" y="3505"/>
                  </a:cubicBezTo>
                  <a:cubicBezTo>
                    <a:pt x="3270" y="3817"/>
                    <a:pt x="2945" y="4114"/>
                    <a:pt x="2621" y="4398"/>
                  </a:cubicBezTo>
                  <a:cubicBezTo>
                    <a:pt x="2282" y="4696"/>
                    <a:pt x="1944" y="4980"/>
                    <a:pt x="1606" y="5251"/>
                  </a:cubicBezTo>
                  <a:lnTo>
                    <a:pt x="1633" y="5224"/>
                  </a:lnTo>
                  <a:lnTo>
                    <a:pt x="1633" y="5224"/>
                  </a:lnTo>
                  <a:cubicBezTo>
                    <a:pt x="1389" y="5400"/>
                    <a:pt x="1146" y="5589"/>
                    <a:pt x="902" y="5752"/>
                  </a:cubicBezTo>
                  <a:cubicBezTo>
                    <a:pt x="780" y="5833"/>
                    <a:pt x="659" y="5927"/>
                    <a:pt x="537" y="5995"/>
                  </a:cubicBezTo>
                  <a:lnTo>
                    <a:pt x="375" y="6117"/>
                  </a:lnTo>
                  <a:cubicBezTo>
                    <a:pt x="307" y="6157"/>
                    <a:pt x="239" y="6198"/>
                    <a:pt x="172" y="6239"/>
                  </a:cubicBezTo>
                  <a:cubicBezTo>
                    <a:pt x="1" y="6330"/>
                    <a:pt x="98" y="6564"/>
                    <a:pt x="254" y="6564"/>
                  </a:cubicBezTo>
                  <a:cubicBezTo>
                    <a:pt x="284" y="6564"/>
                    <a:pt x="315" y="6556"/>
                    <a:pt x="347" y="6536"/>
                  </a:cubicBezTo>
                  <a:cubicBezTo>
                    <a:pt x="388" y="6509"/>
                    <a:pt x="429" y="6496"/>
                    <a:pt x="483" y="6469"/>
                  </a:cubicBezTo>
                  <a:cubicBezTo>
                    <a:pt x="523" y="6442"/>
                    <a:pt x="578" y="6415"/>
                    <a:pt x="618" y="6387"/>
                  </a:cubicBezTo>
                  <a:cubicBezTo>
                    <a:pt x="713" y="6320"/>
                    <a:pt x="808" y="6266"/>
                    <a:pt x="902" y="6198"/>
                  </a:cubicBezTo>
                  <a:cubicBezTo>
                    <a:pt x="1105" y="6063"/>
                    <a:pt x="1295" y="5927"/>
                    <a:pt x="1471" y="5779"/>
                  </a:cubicBezTo>
                  <a:cubicBezTo>
                    <a:pt x="1849" y="5494"/>
                    <a:pt x="2201" y="5183"/>
                    <a:pt x="2540" y="4858"/>
                  </a:cubicBezTo>
                  <a:cubicBezTo>
                    <a:pt x="2891" y="4534"/>
                    <a:pt x="3230" y="4182"/>
                    <a:pt x="3554" y="3817"/>
                  </a:cubicBezTo>
                  <a:cubicBezTo>
                    <a:pt x="3879" y="3451"/>
                    <a:pt x="4217" y="3099"/>
                    <a:pt x="4529" y="2721"/>
                  </a:cubicBezTo>
                  <a:cubicBezTo>
                    <a:pt x="5219" y="1882"/>
                    <a:pt x="5868" y="1002"/>
                    <a:pt x="6436" y="68"/>
                  </a:cubicBezTo>
                  <a:cubicBezTo>
                    <a:pt x="6450" y="55"/>
                    <a:pt x="6450" y="14"/>
                    <a:pt x="6423" y="1"/>
                  </a:cubicBezTo>
                  <a:lnTo>
                    <a:pt x="6396" y="1"/>
                  </a:lnTo>
                  <a:cubicBezTo>
                    <a:pt x="6382" y="1"/>
                    <a:pt x="6355" y="14"/>
                    <a:pt x="6355" y="28"/>
                  </a:cubicBezTo>
                  <a:lnTo>
                    <a:pt x="6355" y="1"/>
                  </a:ln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310;p42">
              <a:extLst>
                <a:ext uri="{FF2B5EF4-FFF2-40B4-BE49-F238E27FC236}">
                  <a16:creationId xmlns:a16="http://schemas.microsoft.com/office/drawing/2014/main" id="{8F8BB943-0563-4663-B304-7F469B242483}"/>
                </a:ext>
              </a:extLst>
            </p:cNvPr>
            <p:cNvSpPr/>
            <p:nvPr/>
          </p:nvSpPr>
          <p:spPr>
            <a:xfrm>
              <a:off x="1779731" y="913546"/>
              <a:ext cx="527801" cy="447550"/>
            </a:xfrm>
            <a:custGeom>
              <a:avLst/>
              <a:gdLst/>
              <a:ahLst/>
              <a:cxnLst/>
              <a:rect l="l" t="t" r="r" b="b"/>
              <a:pathLst>
                <a:path w="7741" h="6564" extrusionOk="0">
                  <a:moveTo>
                    <a:pt x="7673" y="1"/>
                  </a:moveTo>
                  <a:cubicBezTo>
                    <a:pt x="7645" y="1"/>
                    <a:pt x="7632" y="14"/>
                    <a:pt x="7618" y="41"/>
                  </a:cubicBezTo>
                  <a:lnTo>
                    <a:pt x="7618" y="14"/>
                  </a:lnTo>
                  <a:lnTo>
                    <a:pt x="7564" y="95"/>
                  </a:lnTo>
                  <a:cubicBezTo>
                    <a:pt x="7172" y="664"/>
                    <a:pt x="6739" y="1205"/>
                    <a:pt x="6265" y="1719"/>
                  </a:cubicBezTo>
                  <a:cubicBezTo>
                    <a:pt x="5765" y="2260"/>
                    <a:pt x="5237" y="2775"/>
                    <a:pt x="4669" y="3248"/>
                  </a:cubicBezTo>
                  <a:lnTo>
                    <a:pt x="4696" y="3235"/>
                  </a:lnTo>
                  <a:lnTo>
                    <a:pt x="4696" y="3235"/>
                  </a:lnTo>
                  <a:cubicBezTo>
                    <a:pt x="4357" y="3519"/>
                    <a:pt x="4033" y="3776"/>
                    <a:pt x="3681" y="4033"/>
                  </a:cubicBezTo>
                  <a:cubicBezTo>
                    <a:pt x="3343" y="4290"/>
                    <a:pt x="2991" y="4534"/>
                    <a:pt x="2639" y="4764"/>
                  </a:cubicBezTo>
                  <a:cubicBezTo>
                    <a:pt x="2287" y="5007"/>
                    <a:pt x="1935" y="5210"/>
                    <a:pt x="1570" y="5413"/>
                  </a:cubicBezTo>
                  <a:cubicBezTo>
                    <a:pt x="1205" y="5616"/>
                    <a:pt x="866" y="5805"/>
                    <a:pt x="501" y="5981"/>
                  </a:cubicBezTo>
                  <a:cubicBezTo>
                    <a:pt x="366" y="6036"/>
                    <a:pt x="230" y="6090"/>
                    <a:pt x="109" y="6157"/>
                  </a:cubicBezTo>
                  <a:cubicBezTo>
                    <a:pt x="54" y="6184"/>
                    <a:pt x="14" y="6238"/>
                    <a:pt x="14" y="6293"/>
                  </a:cubicBezTo>
                  <a:cubicBezTo>
                    <a:pt x="0" y="6360"/>
                    <a:pt x="14" y="6414"/>
                    <a:pt x="41" y="6469"/>
                  </a:cubicBezTo>
                  <a:cubicBezTo>
                    <a:pt x="68" y="6523"/>
                    <a:pt x="122" y="6550"/>
                    <a:pt x="176" y="6563"/>
                  </a:cubicBezTo>
                  <a:lnTo>
                    <a:pt x="230" y="6563"/>
                  </a:lnTo>
                  <a:cubicBezTo>
                    <a:pt x="271" y="6563"/>
                    <a:pt x="312" y="6550"/>
                    <a:pt x="339" y="6536"/>
                  </a:cubicBezTo>
                  <a:cubicBezTo>
                    <a:pt x="433" y="6482"/>
                    <a:pt x="528" y="6428"/>
                    <a:pt x="623" y="6374"/>
                  </a:cubicBezTo>
                  <a:cubicBezTo>
                    <a:pt x="718" y="6333"/>
                    <a:pt x="826" y="6266"/>
                    <a:pt x="920" y="6211"/>
                  </a:cubicBezTo>
                  <a:cubicBezTo>
                    <a:pt x="1123" y="6103"/>
                    <a:pt x="1326" y="5981"/>
                    <a:pt x="1516" y="5860"/>
                  </a:cubicBezTo>
                  <a:cubicBezTo>
                    <a:pt x="1922" y="5616"/>
                    <a:pt x="2301" y="5345"/>
                    <a:pt x="2693" y="5075"/>
                  </a:cubicBezTo>
                  <a:cubicBezTo>
                    <a:pt x="3478" y="4507"/>
                    <a:pt x="4236" y="3898"/>
                    <a:pt x="4953" y="3248"/>
                  </a:cubicBezTo>
                  <a:cubicBezTo>
                    <a:pt x="5995" y="2301"/>
                    <a:pt x="6928" y="1246"/>
                    <a:pt x="7727" y="82"/>
                  </a:cubicBezTo>
                  <a:cubicBezTo>
                    <a:pt x="7740" y="55"/>
                    <a:pt x="7727" y="14"/>
                    <a:pt x="7700" y="1"/>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311;p42">
              <a:extLst>
                <a:ext uri="{FF2B5EF4-FFF2-40B4-BE49-F238E27FC236}">
                  <a16:creationId xmlns:a16="http://schemas.microsoft.com/office/drawing/2014/main" id="{E760EE32-186E-4108-B9F1-CD16F5975E44}"/>
                </a:ext>
              </a:extLst>
            </p:cNvPr>
            <p:cNvSpPr/>
            <p:nvPr/>
          </p:nvSpPr>
          <p:spPr>
            <a:xfrm>
              <a:off x="1694977" y="933865"/>
              <a:ext cx="354208" cy="268707"/>
            </a:xfrm>
            <a:custGeom>
              <a:avLst/>
              <a:gdLst/>
              <a:ahLst/>
              <a:cxnLst/>
              <a:rect l="l" t="t" r="r" b="b"/>
              <a:pathLst>
                <a:path w="5195" h="3941" extrusionOk="0">
                  <a:moveTo>
                    <a:pt x="5140" y="0"/>
                  </a:moveTo>
                  <a:cubicBezTo>
                    <a:pt x="5113" y="0"/>
                    <a:pt x="5100" y="0"/>
                    <a:pt x="5100" y="14"/>
                  </a:cubicBezTo>
                  <a:lnTo>
                    <a:pt x="5086" y="14"/>
                  </a:lnTo>
                  <a:cubicBezTo>
                    <a:pt x="4761" y="393"/>
                    <a:pt x="4396" y="745"/>
                    <a:pt x="4017" y="1069"/>
                  </a:cubicBezTo>
                  <a:lnTo>
                    <a:pt x="4031" y="1056"/>
                  </a:lnTo>
                  <a:lnTo>
                    <a:pt x="4031" y="1056"/>
                  </a:lnTo>
                  <a:cubicBezTo>
                    <a:pt x="3733" y="1299"/>
                    <a:pt x="3435" y="1543"/>
                    <a:pt x="3124" y="1773"/>
                  </a:cubicBezTo>
                  <a:cubicBezTo>
                    <a:pt x="2813" y="1989"/>
                    <a:pt x="2488" y="2206"/>
                    <a:pt x="2163" y="2422"/>
                  </a:cubicBezTo>
                  <a:cubicBezTo>
                    <a:pt x="1839" y="2639"/>
                    <a:pt x="1500" y="2828"/>
                    <a:pt x="1176" y="3031"/>
                  </a:cubicBezTo>
                  <a:lnTo>
                    <a:pt x="675" y="3315"/>
                  </a:lnTo>
                  <a:cubicBezTo>
                    <a:pt x="513" y="3410"/>
                    <a:pt x="350" y="3505"/>
                    <a:pt x="188" y="3600"/>
                  </a:cubicBezTo>
                  <a:cubicBezTo>
                    <a:pt x="1" y="3699"/>
                    <a:pt x="109" y="3941"/>
                    <a:pt x="272" y="3941"/>
                  </a:cubicBezTo>
                  <a:cubicBezTo>
                    <a:pt x="310" y="3941"/>
                    <a:pt x="350" y="3928"/>
                    <a:pt x="391" y="3897"/>
                  </a:cubicBezTo>
                  <a:cubicBezTo>
                    <a:pt x="580" y="3762"/>
                    <a:pt x="770" y="3627"/>
                    <a:pt x="959" y="3491"/>
                  </a:cubicBezTo>
                  <a:lnTo>
                    <a:pt x="1555" y="3085"/>
                  </a:lnTo>
                  <a:cubicBezTo>
                    <a:pt x="1947" y="2815"/>
                    <a:pt x="2339" y="2531"/>
                    <a:pt x="2732" y="2247"/>
                  </a:cubicBezTo>
                  <a:cubicBezTo>
                    <a:pt x="3124" y="1949"/>
                    <a:pt x="3503" y="1665"/>
                    <a:pt x="3882" y="1340"/>
                  </a:cubicBezTo>
                  <a:cubicBezTo>
                    <a:pt x="4234" y="1042"/>
                    <a:pt x="4586" y="717"/>
                    <a:pt x="4910" y="379"/>
                  </a:cubicBezTo>
                  <a:cubicBezTo>
                    <a:pt x="4991" y="284"/>
                    <a:pt x="5073" y="190"/>
                    <a:pt x="5167" y="95"/>
                  </a:cubicBezTo>
                  <a:cubicBezTo>
                    <a:pt x="5194" y="68"/>
                    <a:pt x="5194" y="27"/>
                    <a:pt x="5167" y="14"/>
                  </a:cubicBezTo>
                  <a:cubicBezTo>
                    <a:pt x="5167" y="0"/>
                    <a:pt x="5154" y="0"/>
                    <a:pt x="514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312;p42">
              <a:extLst>
                <a:ext uri="{FF2B5EF4-FFF2-40B4-BE49-F238E27FC236}">
                  <a16:creationId xmlns:a16="http://schemas.microsoft.com/office/drawing/2014/main" id="{EE48C167-C364-41FB-9B19-02C932A64716}"/>
                </a:ext>
              </a:extLst>
            </p:cNvPr>
            <p:cNvSpPr/>
            <p:nvPr/>
          </p:nvSpPr>
          <p:spPr>
            <a:xfrm>
              <a:off x="2897007" y="1271516"/>
              <a:ext cx="228889" cy="283298"/>
            </a:xfrm>
            <a:custGeom>
              <a:avLst/>
              <a:gdLst/>
              <a:ahLst/>
              <a:cxnLst/>
              <a:rect l="l" t="t" r="r" b="b"/>
              <a:pathLst>
                <a:path w="3357" h="4155" extrusionOk="0">
                  <a:moveTo>
                    <a:pt x="406" y="1"/>
                  </a:moveTo>
                  <a:cubicBezTo>
                    <a:pt x="298" y="1"/>
                    <a:pt x="204" y="41"/>
                    <a:pt x="122" y="109"/>
                  </a:cubicBezTo>
                  <a:cubicBezTo>
                    <a:pt x="55" y="190"/>
                    <a:pt x="1" y="298"/>
                    <a:pt x="1" y="407"/>
                  </a:cubicBezTo>
                  <a:cubicBezTo>
                    <a:pt x="1" y="461"/>
                    <a:pt x="1" y="515"/>
                    <a:pt x="1" y="569"/>
                  </a:cubicBezTo>
                  <a:cubicBezTo>
                    <a:pt x="14" y="637"/>
                    <a:pt x="28" y="704"/>
                    <a:pt x="41" y="758"/>
                  </a:cubicBezTo>
                  <a:cubicBezTo>
                    <a:pt x="82" y="894"/>
                    <a:pt x="136" y="1029"/>
                    <a:pt x="217" y="1151"/>
                  </a:cubicBezTo>
                  <a:cubicBezTo>
                    <a:pt x="285" y="1300"/>
                    <a:pt x="379" y="1421"/>
                    <a:pt x="488" y="1543"/>
                  </a:cubicBezTo>
                  <a:cubicBezTo>
                    <a:pt x="785" y="1895"/>
                    <a:pt x="1110" y="2260"/>
                    <a:pt x="1557" y="2707"/>
                  </a:cubicBezTo>
                  <a:cubicBezTo>
                    <a:pt x="1760" y="2910"/>
                    <a:pt x="1963" y="3126"/>
                    <a:pt x="2179" y="3329"/>
                  </a:cubicBezTo>
                  <a:lnTo>
                    <a:pt x="2206" y="3356"/>
                  </a:lnTo>
                  <a:lnTo>
                    <a:pt x="2328" y="3478"/>
                  </a:lnTo>
                  <a:cubicBezTo>
                    <a:pt x="2396" y="3559"/>
                    <a:pt x="2463" y="3614"/>
                    <a:pt x="2544" y="3681"/>
                  </a:cubicBezTo>
                  <a:cubicBezTo>
                    <a:pt x="2612" y="3749"/>
                    <a:pt x="2666" y="3830"/>
                    <a:pt x="2734" y="3884"/>
                  </a:cubicBezTo>
                  <a:cubicBezTo>
                    <a:pt x="2788" y="3952"/>
                    <a:pt x="2842" y="3992"/>
                    <a:pt x="2896" y="4033"/>
                  </a:cubicBezTo>
                  <a:cubicBezTo>
                    <a:pt x="2950" y="4074"/>
                    <a:pt x="2991" y="4101"/>
                    <a:pt x="3045" y="4128"/>
                  </a:cubicBezTo>
                  <a:cubicBezTo>
                    <a:pt x="3086" y="4141"/>
                    <a:pt x="3126" y="4155"/>
                    <a:pt x="3180" y="4155"/>
                  </a:cubicBezTo>
                  <a:cubicBezTo>
                    <a:pt x="3207" y="4155"/>
                    <a:pt x="3234" y="4141"/>
                    <a:pt x="3248" y="4128"/>
                  </a:cubicBezTo>
                  <a:cubicBezTo>
                    <a:pt x="3316" y="4087"/>
                    <a:pt x="3356" y="4019"/>
                    <a:pt x="3343" y="3938"/>
                  </a:cubicBezTo>
                  <a:cubicBezTo>
                    <a:pt x="3356" y="3898"/>
                    <a:pt x="3356" y="3871"/>
                    <a:pt x="3356" y="3830"/>
                  </a:cubicBezTo>
                  <a:cubicBezTo>
                    <a:pt x="3356" y="3776"/>
                    <a:pt x="3343" y="3722"/>
                    <a:pt x="3329" y="3654"/>
                  </a:cubicBezTo>
                  <a:cubicBezTo>
                    <a:pt x="3316" y="3532"/>
                    <a:pt x="3275" y="3424"/>
                    <a:pt x="3248" y="3316"/>
                  </a:cubicBezTo>
                  <a:cubicBezTo>
                    <a:pt x="3180" y="3086"/>
                    <a:pt x="3099" y="2856"/>
                    <a:pt x="3004" y="2639"/>
                  </a:cubicBezTo>
                  <a:cubicBezTo>
                    <a:pt x="2964" y="2558"/>
                    <a:pt x="2923" y="2477"/>
                    <a:pt x="2883" y="2396"/>
                  </a:cubicBezTo>
                  <a:cubicBezTo>
                    <a:pt x="2788" y="2206"/>
                    <a:pt x="2707" y="2030"/>
                    <a:pt x="2612" y="1882"/>
                  </a:cubicBezTo>
                  <a:cubicBezTo>
                    <a:pt x="2409" y="1503"/>
                    <a:pt x="2166" y="1164"/>
                    <a:pt x="1895" y="853"/>
                  </a:cubicBezTo>
                  <a:cubicBezTo>
                    <a:pt x="1760" y="691"/>
                    <a:pt x="1611" y="555"/>
                    <a:pt x="1448" y="434"/>
                  </a:cubicBezTo>
                  <a:cubicBezTo>
                    <a:pt x="1286" y="312"/>
                    <a:pt x="1124" y="204"/>
                    <a:pt x="934" y="122"/>
                  </a:cubicBezTo>
                  <a:cubicBezTo>
                    <a:pt x="853" y="82"/>
                    <a:pt x="772" y="55"/>
                    <a:pt x="677" y="28"/>
                  </a:cubicBezTo>
                  <a:cubicBezTo>
                    <a:pt x="596" y="14"/>
                    <a:pt x="528" y="1"/>
                    <a:pt x="44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313;p42">
              <a:extLst>
                <a:ext uri="{FF2B5EF4-FFF2-40B4-BE49-F238E27FC236}">
                  <a16:creationId xmlns:a16="http://schemas.microsoft.com/office/drawing/2014/main" id="{4838A48D-E150-4997-8DD9-C88F1031EB22}"/>
                </a:ext>
              </a:extLst>
            </p:cNvPr>
            <p:cNvSpPr/>
            <p:nvPr/>
          </p:nvSpPr>
          <p:spPr>
            <a:xfrm>
              <a:off x="3123040" y="1576916"/>
              <a:ext cx="54478" cy="76092"/>
            </a:xfrm>
            <a:custGeom>
              <a:avLst/>
              <a:gdLst/>
              <a:ahLst/>
              <a:cxnLst/>
              <a:rect l="l" t="t" r="r" b="b"/>
              <a:pathLst>
                <a:path w="799" h="1116" extrusionOk="0">
                  <a:moveTo>
                    <a:pt x="231" y="1"/>
                  </a:moveTo>
                  <a:cubicBezTo>
                    <a:pt x="190" y="14"/>
                    <a:pt x="150" y="41"/>
                    <a:pt x="122" y="68"/>
                  </a:cubicBezTo>
                  <a:cubicBezTo>
                    <a:pt x="68" y="95"/>
                    <a:pt x="41" y="149"/>
                    <a:pt x="28" y="203"/>
                  </a:cubicBezTo>
                  <a:cubicBezTo>
                    <a:pt x="1" y="271"/>
                    <a:pt x="1" y="325"/>
                    <a:pt x="1" y="393"/>
                  </a:cubicBezTo>
                  <a:cubicBezTo>
                    <a:pt x="14" y="488"/>
                    <a:pt x="28" y="569"/>
                    <a:pt x="55" y="650"/>
                  </a:cubicBezTo>
                  <a:cubicBezTo>
                    <a:pt x="82" y="731"/>
                    <a:pt x="122" y="826"/>
                    <a:pt x="177" y="894"/>
                  </a:cubicBezTo>
                  <a:cubicBezTo>
                    <a:pt x="217" y="961"/>
                    <a:pt x="271" y="1029"/>
                    <a:pt x="339" y="1069"/>
                  </a:cubicBezTo>
                  <a:lnTo>
                    <a:pt x="393" y="1083"/>
                  </a:lnTo>
                  <a:lnTo>
                    <a:pt x="407" y="1083"/>
                  </a:lnTo>
                  <a:cubicBezTo>
                    <a:pt x="446" y="1103"/>
                    <a:pt x="486" y="1115"/>
                    <a:pt x="531" y="1115"/>
                  </a:cubicBezTo>
                  <a:cubicBezTo>
                    <a:pt x="547" y="1115"/>
                    <a:pt x="564" y="1114"/>
                    <a:pt x="583" y="1110"/>
                  </a:cubicBezTo>
                  <a:cubicBezTo>
                    <a:pt x="637" y="1097"/>
                    <a:pt x="691" y="1069"/>
                    <a:pt x="731" y="1015"/>
                  </a:cubicBezTo>
                  <a:cubicBezTo>
                    <a:pt x="772" y="961"/>
                    <a:pt x="785" y="907"/>
                    <a:pt x="799" y="839"/>
                  </a:cubicBezTo>
                  <a:cubicBezTo>
                    <a:pt x="799" y="785"/>
                    <a:pt x="799" y="718"/>
                    <a:pt x="785" y="664"/>
                  </a:cubicBezTo>
                  <a:cubicBezTo>
                    <a:pt x="772" y="582"/>
                    <a:pt x="758" y="501"/>
                    <a:pt x="731" y="434"/>
                  </a:cubicBezTo>
                  <a:cubicBezTo>
                    <a:pt x="691" y="298"/>
                    <a:pt x="610" y="163"/>
                    <a:pt x="488" y="68"/>
                  </a:cubicBezTo>
                  <a:cubicBezTo>
                    <a:pt x="447" y="28"/>
                    <a:pt x="380" y="14"/>
                    <a:pt x="32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314;p42">
              <a:extLst>
                <a:ext uri="{FF2B5EF4-FFF2-40B4-BE49-F238E27FC236}">
                  <a16:creationId xmlns:a16="http://schemas.microsoft.com/office/drawing/2014/main" id="{645ABB15-E9ED-43B8-9EEC-8466DD96CFB6}"/>
                </a:ext>
              </a:extLst>
            </p:cNvPr>
            <p:cNvSpPr/>
            <p:nvPr/>
          </p:nvSpPr>
          <p:spPr>
            <a:xfrm>
              <a:off x="1846143" y="1618577"/>
              <a:ext cx="355299" cy="352231"/>
            </a:xfrm>
            <a:custGeom>
              <a:avLst/>
              <a:gdLst/>
              <a:ahLst/>
              <a:cxnLst/>
              <a:rect l="l" t="t" r="r" b="b"/>
              <a:pathLst>
                <a:path w="5211" h="5166" extrusionOk="0">
                  <a:moveTo>
                    <a:pt x="2497" y="0"/>
                  </a:moveTo>
                  <a:cubicBezTo>
                    <a:pt x="2342" y="0"/>
                    <a:pt x="2186" y="17"/>
                    <a:pt x="2030" y="53"/>
                  </a:cubicBezTo>
                  <a:cubicBezTo>
                    <a:pt x="772" y="337"/>
                    <a:pt x="1" y="1703"/>
                    <a:pt x="325" y="3097"/>
                  </a:cubicBezTo>
                  <a:cubicBezTo>
                    <a:pt x="610" y="4318"/>
                    <a:pt x="1622" y="5165"/>
                    <a:pt x="2714" y="5165"/>
                  </a:cubicBezTo>
                  <a:cubicBezTo>
                    <a:pt x="2869" y="5165"/>
                    <a:pt x="3025" y="5148"/>
                    <a:pt x="3180" y="5113"/>
                  </a:cubicBezTo>
                  <a:cubicBezTo>
                    <a:pt x="4439" y="4829"/>
                    <a:pt x="5210" y="3462"/>
                    <a:pt x="4885" y="2069"/>
                  </a:cubicBezTo>
                  <a:cubicBezTo>
                    <a:pt x="4613" y="848"/>
                    <a:pt x="3592" y="0"/>
                    <a:pt x="24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315;p42">
              <a:extLst>
                <a:ext uri="{FF2B5EF4-FFF2-40B4-BE49-F238E27FC236}">
                  <a16:creationId xmlns:a16="http://schemas.microsoft.com/office/drawing/2014/main" id="{9451FAF5-196C-4E60-A8CC-9DE8E2535703}"/>
                </a:ext>
              </a:extLst>
            </p:cNvPr>
            <p:cNvSpPr/>
            <p:nvPr/>
          </p:nvSpPr>
          <p:spPr>
            <a:xfrm>
              <a:off x="1944874" y="1661943"/>
              <a:ext cx="248252" cy="246071"/>
            </a:xfrm>
            <a:custGeom>
              <a:avLst/>
              <a:gdLst/>
              <a:ahLst/>
              <a:cxnLst/>
              <a:rect l="l" t="t" r="r" b="b"/>
              <a:pathLst>
                <a:path w="3641" h="3609" extrusionOk="0">
                  <a:moveTo>
                    <a:pt x="1757" y="1"/>
                  </a:moveTo>
                  <a:cubicBezTo>
                    <a:pt x="1646" y="1"/>
                    <a:pt x="1533" y="13"/>
                    <a:pt x="1421" y="39"/>
                  </a:cubicBezTo>
                  <a:cubicBezTo>
                    <a:pt x="542" y="228"/>
                    <a:pt x="0" y="1189"/>
                    <a:pt x="230" y="2163"/>
                  </a:cubicBezTo>
                  <a:cubicBezTo>
                    <a:pt x="420" y="3015"/>
                    <a:pt x="1126" y="3608"/>
                    <a:pt x="1889" y="3608"/>
                  </a:cubicBezTo>
                  <a:cubicBezTo>
                    <a:pt x="1998" y="3608"/>
                    <a:pt x="2109" y="3596"/>
                    <a:pt x="2220" y="3571"/>
                  </a:cubicBezTo>
                  <a:cubicBezTo>
                    <a:pt x="3099" y="3368"/>
                    <a:pt x="3640" y="2420"/>
                    <a:pt x="3424" y="1446"/>
                  </a:cubicBezTo>
                  <a:cubicBezTo>
                    <a:pt x="3223" y="584"/>
                    <a:pt x="2518" y="1"/>
                    <a:pt x="1757"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316;p42">
              <a:extLst>
                <a:ext uri="{FF2B5EF4-FFF2-40B4-BE49-F238E27FC236}">
                  <a16:creationId xmlns:a16="http://schemas.microsoft.com/office/drawing/2014/main" id="{63CCEF18-2767-4CE4-B9DC-0F31BD28697E}"/>
                </a:ext>
              </a:extLst>
            </p:cNvPr>
            <p:cNvSpPr/>
            <p:nvPr/>
          </p:nvSpPr>
          <p:spPr>
            <a:xfrm>
              <a:off x="1898713" y="1802540"/>
              <a:ext cx="113592" cy="47046"/>
            </a:xfrm>
            <a:custGeom>
              <a:avLst/>
              <a:gdLst/>
              <a:ahLst/>
              <a:cxnLst/>
              <a:rect l="l" t="t" r="r" b="b"/>
              <a:pathLst>
                <a:path w="1666" h="690" extrusionOk="0">
                  <a:moveTo>
                    <a:pt x="1180" y="1"/>
                  </a:moveTo>
                  <a:cubicBezTo>
                    <a:pt x="1056" y="1"/>
                    <a:pt x="916" y="16"/>
                    <a:pt x="772" y="47"/>
                  </a:cubicBezTo>
                  <a:cubicBezTo>
                    <a:pt x="326" y="142"/>
                    <a:pt x="1" y="358"/>
                    <a:pt x="41" y="521"/>
                  </a:cubicBezTo>
                  <a:cubicBezTo>
                    <a:pt x="69" y="629"/>
                    <a:pt x="246" y="689"/>
                    <a:pt x="494" y="689"/>
                  </a:cubicBezTo>
                  <a:cubicBezTo>
                    <a:pt x="617" y="689"/>
                    <a:pt x="759" y="674"/>
                    <a:pt x="907" y="643"/>
                  </a:cubicBezTo>
                  <a:cubicBezTo>
                    <a:pt x="1340" y="534"/>
                    <a:pt x="1665" y="331"/>
                    <a:pt x="1638" y="169"/>
                  </a:cubicBezTo>
                  <a:cubicBezTo>
                    <a:pt x="1611" y="61"/>
                    <a:pt x="1428" y="1"/>
                    <a:pt x="1180"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317;p42">
              <a:extLst>
                <a:ext uri="{FF2B5EF4-FFF2-40B4-BE49-F238E27FC236}">
                  <a16:creationId xmlns:a16="http://schemas.microsoft.com/office/drawing/2014/main" id="{676B61B9-E01E-425E-84F2-1B9F6B6A3884}"/>
                </a:ext>
              </a:extLst>
            </p:cNvPr>
            <p:cNvSpPr/>
            <p:nvPr/>
          </p:nvSpPr>
          <p:spPr>
            <a:xfrm>
              <a:off x="1813891" y="1461479"/>
              <a:ext cx="203934" cy="106842"/>
            </a:xfrm>
            <a:custGeom>
              <a:avLst/>
              <a:gdLst/>
              <a:ahLst/>
              <a:cxnLst/>
              <a:rect l="l" t="t" r="r" b="b"/>
              <a:pathLst>
                <a:path w="2991" h="1567" extrusionOk="0">
                  <a:moveTo>
                    <a:pt x="2199" y="0"/>
                  </a:moveTo>
                  <a:cubicBezTo>
                    <a:pt x="1929" y="0"/>
                    <a:pt x="1605" y="59"/>
                    <a:pt x="1272" y="178"/>
                  </a:cubicBezTo>
                  <a:cubicBezTo>
                    <a:pt x="514" y="462"/>
                    <a:pt x="0" y="949"/>
                    <a:pt x="122" y="1288"/>
                  </a:cubicBezTo>
                  <a:cubicBezTo>
                    <a:pt x="190" y="1470"/>
                    <a:pt x="446" y="1567"/>
                    <a:pt x="790" y="1567"/>
                  </a:cubicBezTo>
                  <a:cubicBezTo>
                    <a:pt x="1061" y="1567"/>
                    <a:pt x="1386" y="1507"/>
                    <a:pt x="1718" y="1382"/>
                  </a:cubicBezTo>
                  <a:cubicBezTo>
                    <a:pt x="2476" y="1112"/>
                    <a:pt x="2990" y="611"/>
                    <a:pt x="2869" y="286"/>
                  </a:cubicBezTo>
                  <a:cubicBezTo>
                    <a:pt x="2800" y="96"/>
                    <a:pt x="2545" y="0"/>
                    <a:pt x="2199"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318;p42">
              <a:extLst>
                <a:ext uri="{FF2B5EF4-FFF2-40B4-BE49-F238E27FC236}">
                  <a16:creationId xmlns:a16="http://schemas.microsoft.com/office/drawing/2014/main" id="{ED1E0947-DC74-4BD4-A16F-3B43073BA7A5}"/>
                </a:ext>
              </a:extLst>
            </p:cNvPr>
            <p:cNvSpPr/>
            <p:nvPr/>
          </p:nvSpPr>
          <p:spPr>
            <a:xfrm>
              <a:off x="2658019" y="1457116"/>
              <a:ext cx="350663" cy="352435"/>
            </a:xfrm>
            <a:custGeom>
              <a:avLst/>
              <a:gdLst/>
              <a:ahLst/>
              <a:cxnLst/>
              <a:rect l="l" t="t" r="r" b="b"/>
              <a:pathLst>
                <a:path w="5143" h="5169" extrusionOk="0">
                  <a:moveTo>
                    <a:pt x="2477" y="0"/>
                  </a:moveTo>
                  <a:cubicBezTo>
                    <a:pt x="2343" y="0"/>
                    <a:pt x="2207" y="13"/>
                    <a:pt x="2071" y="39"/>
                  </a:cubicBezTo>
                  <a:cubicBezTo>
                    <a:pt x="813" y="283"/>
                    <a:pt x="1" y="1622"/>
                    <a:pt x="272" y="3029"/>
                  </a:cubicBezTo>
                  <a:cubicBezTo>
                    <a:pt x="524" y="4281"/>
                    <a:pt x="1537" y="5169"/>
                    <a:pt x="2653" y="5169"/>
                  </a:cubicBezTo>
                  <a:cubicBezTo>
                    <a:pt x="2792" y="5169"/>
                    <a:pt x="2932" y="5155"/>
                    <a:pt x="3073" y="5127"/>
                  </a:cubicBezTo>
                  <a:cubicBezTo>
                    <a:pt x="4344" y="4883"/>
                    <a:pt x="5143" y="3544"/>
                    <a:pt x="4872" y="2136"/>
                  </a:cubicBezTo>
                  <a:cubicBezTo>
                    <a:pt x="4618" y="880"/>
                    <a:pt x="3598" y="0"/>
                    <a:pt x="24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319;p42">
              <a:extLst>
                <a:ext uri="{FF2B5EF4-FFF2-40B4-BE49-F238E27FC236}">
                  <a16:creationId xmlns:a16="http://schemas.microsoft.com/office/drawing/2014/main" id="{C95F5B2D-9EA5-4A21-9581-7C39369082EF}"/>
                </a:ext>
              </a:extLst>
            </p:cNvPr>
            <p:cNvSpPr/>
            <p:nvPr/>
          </p:nvSpPr>
          <p:spPr>
            <a:xfrm>
              <a:off x="2665451" y="1519573"/>
              <a:ext cx="245457" cy="246616"/>
            </a:xfrm>
            <a:custGeom>
              <a:avLst/>
              <a:gdLst/>
              <a:ahLst/>
              <a:cxnLst/>
              <a:rect l="l" t="t" r="r" b="b"/>
              <a:pathLst>
                <a:path w="3600" h="3617" extrusionOk="0">
                  <a:moveTo>
                    <a:pt x="1741" y="1"/>
                  </a:moveTo>
                  <a:cubicBezTo>
                    <a:pt x="1644" y="1"/>
                    <a:pt x="1546" y="10"/>
                    <a:pt x="1448" y="30"/>
                  </a:cubicBezTo>
                  <a:cubicBezTo>
                    <a:pt x="569" y="192"/>
                    <a:pt x="0" y="1139"/>
                    <a:pt x="190" y="2113"/>
                  </a:cubicBezTo>
                  <a:cubicBezTo>
                    <a:pt x="359" y="2994"/>
                    <a:pt x="1076" y="3617"/>
                    <a:pt x="1862" y="3617"/>
                  </a:cubicBezTo>
                  <a:cubicBezTo>
                    <a:pt x="1958" y="3617"/>
                    <a:pt x="2055" y="3607"/>
                    <a:pt x="2152" y="3588"/>
                  </a:cubicBezTo>
                  <a:cubicBezTo>
                    <a:pt x="3031" y="3412"/>
                    <a:pt x="3600" y="2465"/>
                    <a:pt x="3410" y="1491"/>
                  </a:cubicBezTo>
                  <a:cubicBezTo>
                    <a:pt x="3229" y="612"/>
                    <a:pt x="2524" y="1"/>
                    <a:pt x="174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320;p42">
              <a:extLst>
                <a:ext uri="{FF2B5EF4-FFF2-40B4-BE49-F238E27FC236}">
                  <a16:creationId xmlns:a16="http://schemas.microsoft.com/office/drawing/2014/main" id="{C2A724C3-C95B-4E83-A63F-33F3A703D143}"/>
                </a:ext>
              </a:extLst>
            </p:cNvPr>
            <p:cNvSpPr/>
            <p:nvPr/>
          </p:nvSpPr>
          <p:spPr>
            <a:xfrm>
              <a:off x="2850846" y="1611282"/>
              <a:ext cx="113592" cy="45750"/>
            </a:xfrm>
            <a:custGeom>
              <a:avLst/>
              <a:gdLst/>
              <a:ahLst/>
              <a:cxnLst/>
              <a:rect l="l" t="t" r="r" b="b"/>
              <a:pathLst>
                <a:path w="1666" h="671" extrusionOk="0">
                  <a:moveTo>
                    <a:pt x="1161" y="1"/>
                  </a:moveTo>
                  <a:cubicBezTo>
                    <a:pt x="1046" y="1"/>
                    <a:pt x="918" y="13"/>
                    <a:pt x="786" y="38"/>
                  </a:cubicBezTo>
                  <a:cubicBezTo>
                    <a:pt x="339" y="132"/>
                    <a:pt x="1" y="335"/>
                    <a:pt x="42" y="498"/>
                  </a:cubicBezTo>
                  <a:cubicBezTo>
                    <a:pt x="60" y="610"/>
                    <a:pt x="247" y="670"/>
                    <a:pt x="507" y="670"/>
                  </a:cubicBezTo>
                  <a:cubicBezTo>
                    <a:pt x="624" y="670"/>
                    <a:pt x="756" y="658"/>
                    <a:pt x="894" y="633"/>
                  </a:cubicBezTo>
                  <a:cubicBezTo>
                    <a:pt x="1341" y="552"/>
                    <a:pt x="1665" y="349"/>
                    <a:pt x="1638" y="187"/>
                  </a:cubicBezTo>
                  <a:cubicBezTo>
                    <a:pt x="1619" y="64"/>
                    <a:pt x="1424" y="1"/>
                    <a:pt x="11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321;p42">
              <a:extLst>
                <a:ext uri="{FF2B5EF4-FFF2-40B4-BE49-F238E27FC236}">
                  <a16:creationId xmlns:a16="http://schemas.microsoft.com/office/drawing/2014/main" id="{C09C3951-1146-4CE3-A65E-D19D1C1CEA12}"/>
                </a:ext>
              </a:extLst>
            </p:cNvPr>
            <p:cNvSpPr/>
            <p:nvPr/>
          </p:nvSpPr>
          <p:spPr>
            <a:xfrm>
              <a:off x="2697703" y="1295517"/>
              <a:ext cx="200320" cy="87751"/>
            </a:xfrm>
            <a:custGeom>
              <a:avLst/>
              <a:gdLst/>
              <a:ahLst/>
              <a:cxnLst/>
              <a:rect l="l" t="t" r="r" b="b"/>
              <a:pathLst>
                <a:path w="2938" h="1287" extrusionOk="0">
                  <a:moveTo>
                    <a:pt x="1507" y="0"/>
                  </a:moveTo>
                  <a:cubicBezTo>
                    <a:pt x="1488" y="0"/>
                    <a:pt x="1468" y="0"/>
                    <a:pt x="1449" y="1"/>
                  </a:cubicBezTo>
                  <a:cubicBezTo>
                    <a:pt x="650" y="28"/>
                    <a:pt x="1" y="325"/>
                    <a:pt x="1" y="677"/>
                  </a:cubicBezTo>
                  <a:cubicBezTo>
                    <a:pt x="14" y="1033"/>
                    <a:pt x="644" y="1286"/>
                    <a:pt x="1428" y="1286"/>
                  </a:cubicBezTo>
                  <a:cubicBezTo>
                    <a:pt x="1448" y="1286"/>
                    <a:pt x="1469" y="1286"/>
                    <a:pt x="1489" y="1286"/>
                  </a:cubicBezTo>
                  <a:cubicBezTo>
                    <a:pt x="2288" y="1259"/>
                    <a:pt x="2937" y="961"/>
                    <a:pt x="2924" y="609"/>
                  </a:cubicBezTo>
                  <a:cubicBezTo>
                    <a:pt x="2924" y="266"/>
                    <a:pt x="2292" y="0"/>
                    <a:pt x="1507"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322;p42">
              <a:extLst>
                <a:ext uri="{FF2B5EF4-FFF2-40B4-BE49-F238E27FC236}">
                  <a16:creationId xmlns:a16="http://schemas.microsoft.com/office/drawing/2014/main" id="{84B0FDE0-FE56-489D-84A6-BDBE83522583}"/>
                </a:ext>
              </a:extLst>
            </p:cNvPr>
            <p:cNvSpPr/>
            <p:nvPr/>
          </p:nvSpPr>
          <p:spPr>
            <a:xfrm>
              <a:off x="2334210" y="1770698"/>
              <a:ext cx="261139" cy="143388"/>
            </a:xfrm>
            <a:custGeom>
              <a:avLst/>
              <a:gdLst/>
              <a:ahLst/>
              <a:cxnLst/>
              <a:rect l="l" t="t" r="r" b="b"/>
              <a:pathLst>
                <a:path w="3830" h="2103" extrusionOk="0">
                  <a:moveTo>
                    <a:pt x="2220" y="0"/>
                  </a:moveTo>
                  <a:cubicBezTo>
                    <a:pt x="2111" y="0"/>
                    <a:pt x="2017" y="14"/>
                    <a:pt x="1908" y="41"/>
                  </a:cubicBezTo>
                  <a:cubicBezTo>
                    <a:pt x="1597" y="95"/>
                    <a:pt x="1286" y="203"/>
                    <a:pt x="1002" y="352"/>
                  </a:cubicBezTo>
                  <a:cubicBezTo>
                    <a:pt x="772" y="487"/>
                    <a:pt x="555" y="650"/>
                    <a:pt x="393" y="866"/>
                  </a:cubicBezTo>
                  <a:cubicBezTo>
                    <a:pt x="231" y="1042"/>
                    <a:pt x="136" y="1272"/>
                    <a:pt x="95" y="1502"/>
                  </a:cubicBezTo>
                  <a:cubicBezTo>
                    <a:pt x="68" y="1502"/>
                    <a:pt x="55" y="1516"/>
                    <a:pt x="55" y="1529"/>
                  </a:cubicBezTo>
                  <a:cubicBezTo>
                    <a:pt x="1" y="1583"/>
                    <a:pt x="14" y="1664"/>
                    <a:pt x="68" y="1705"/>
                  </a:cubicBezTo>
                  <a:cubicBezTo>
                    <a:pt x="190" y="1813"/>
                    <a:pt x="339" y="1894"/>
                    <a:pt x="501" y="1962"/>
                  </a:cubicBezTo>
                  <a:cubicBezTo>
                    <a:pt x="664" y="2016"/>
                    <a:pt x="840" y="2057"/>
                    <a:pt x="1015" y="2084"/>
                  </a:cubicBezTo>
                  <a:cubicBezTo>
                    <a:pt x="1121" y="2093"/>
                    <a:pt x="1233" y="2103"/>
                    <a:pt x="1347" y="2103"/>
                  </a:cubicBezTo>
                  <a:cubicBezTo>
                    <a:pt x="1394" y="2103"/>
                    <a:pt x="1441" y="2101"/>
                    <a:pt x="1489" y="2097"/>
                  </a:cubicBezTo>
                  <a:cubicBezTo>
                    <a:pt x="1692" y="2097"/>
                    <a:pt x="1881" y="2070"/>
                    <a:pt x="2084" y="2016"/>
                  </a:cubicBezTo>
                  <a:cubicBezTo>
                    <a:pt x="2247" y="1989"/>
                    <a:pt x="2423" y="1935"/>
                    <a:pt x="2585" y="1867"/>
                  </a:cubicBezTo>
                  <a:cubicBezTo>
                    <a:pt x="2720" y="1813"/>
                    <a:pt x="2856" y="1759"/>
                    <a:pt x="2991" y="1691"/>
                  </a:cubicBezTo>
                  <a:cubicBezTo>
                    <a:pt x="3126" y="1624"/>
                    <a:pt x="3262" y="1543"/>
                    <a:pt x="3383" y="1448"/>
                  </a:cubicBezTo>
                  <a:cubicBezTo>
                    <a:pt x="3451" y="1407"/>
                    <a:pt x="3505" y="1367"/>
                    <a:pt x="3573" y="1313"/>
                  </a:cubicBezTo>
                  <a:cubicBezTo>
                    <a:pt x="3627" y="1258"/>
                    <a:pt x="3695" y="1204"/>
                    <a:pt x="3735" y="1150"/>
                  </a:cubicBezTo>
                  <a:cubicBezTo>
                    <a:pt x="3776" y="1096"/>
                    <a:pt x="3803" y="1028"/>
                    <a:pt x="3816" y="961"/>
                  </a:cubicBezTo>
                  <a:cubicBezTo>
                    <a:pt x="3830" y="934"/>
                    <a:pt x="3830" y="907"/>
                    <a:pt x="3816" y="866"/>
                  </a:cubicBezTo>
                  <a:cubicBezTo>
                    <a:pt x="3816" y="825"/>
                    <a:pt x="3816" y="785"/>
                    <a:pt x="3803" y="758"/>
                  </a:cubicBezTo>
                  <a:cubicBezTo>
                    <a:pt x="3789" y="690"/>
                    <a:pt x="3749" y="636"/>
                    <a:pt x="3708" y="582"/>
                  </a:cubicBezTo>
                  <a:cubicBezTo>
                    <a:pt x="3668" y="528"/>
                    <a:pt x="3613" y="474"/>
                    <a:pt x="3559" y="420"/>
                  </a:cubicBezTo>
                  <a:cubicBezTo>
                    <a:pt x="3437" y="325"/>
                    <a:pt x="3302" y="244"/>
                    <a:pt x="3153" y="189"/>
                  </a:cubicBezTo>
                  <a:cubicBezTo>
                    <a:pt x="3018" y="135"/>
                    <a:pt x="2883" y="81"/>
                    <a:pt x="2734" y="54"/>
                  </a:cubicBezTo>
                  <a:cubicBezTo>
                    <a:pt x="2612" y="24"/>
                    <a:pt x="2483" y="8"/>
                    <a:pt x="2357" y="8"/>
                  </a:cubicBezTo>
                  <a:cubicBezTo>
                    <a:pt x="2315" y="8"/>
                    <a:pt x="2274" y="10"/>
                    <a:pt x="2233" y="14"/>
                  </a:cubicBezTo>
                  <a:lnTo>
                    <a:pt x="222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323;p42">
              <a:extLst>
                <a:ext uri="{FF2B5EF4-FFF2-40B4-BE49-F238E27FC236}">
                  <a16:creationId xmlns:a16="http://schemas.microsoft.com/office/drawing/2014/main" id="{04F58B4F-93FB-47BF-94DB-B43AEECA726E}"/>
                </a:ext>
              </a:extLst>
            </p:cNvPr>
            <p:cNvSpPr/>
            <p:nvPr/>
          </p:nvSpPr>
          <p:spPr>
            <a:xfrm>
              <a:off x="2267798" y="1661807"/>
              <a:ext cx="359867" cy="262980"/>
            </a:xfrm>
            <a:custGeom>
              <a:avLst/>
              <a:gdLst/>
              <a:ahLst/>
              <a:cxnLst/>
              <a:rect l="l" t="t" r="r" b="b"/>
              <a:pathLst>
                <a:path w="5278" h="3857" extrusionOk="0">
                  <a:moveTo>
                    <a:pt x="3194" y="1803"/>
                  </a:moveTo>
                  <a:cubicBezTo>
                    <a:pt x="3248" y="1803"/>
                    <a:pt x="3302" y="1807"/>
                    <a:pt x="3356" y="1814"/>
                  </a:cubicBezTo>
                  <a:lnTo>
                    <a:pt x="3315" y="1814"/>
                  </a:lnTo>
                  <a:cubicBezTo>
                    <a:pt x="3505" y="1827"/>
                    <a:pt x="3694" y="1868"/>
                    <a:pt x="3884" y="1935"/>
                  </a:cubicBezTo>
                  <a:lnTo>
                    <a:pt x="3897" y="1935"/>
                  </a:lnTo>
                  <a:cubicBezTo>
                    <a:pt x="4046" y="1989"/>
                    <a:pt x="4181" y="2057"/>
                    <a:pt x="4317" y="2152"/>
                  </a:cubicBezTo>
                  <a:cubicBezTo>
                    <a:pt x="4425" y="2233"/>
                    <a:pt x="4533" y="2328"/>
                    <a:pt x="4628" y="2436"/>
                  </a:cubicBezTo>
                  <a:cubicBezTo>
                    <a:pt x="4655" y="2477"/>
                    <a:pt x="4682" y="2504"/>
                    <a:pt x="4709" y="2531"/>
                  </a:cubicBezTo>
                  <a:lnTo>
                    <a:pt x="4682" y="2571"/>
                  </a:lnTo>
                  <a:cubicBezTo>
                    <a:pt x="4574" y="2734"/>
                    <a:pt x="4452" y="2869"/>
                    <a:pt x="4317" y="2991"/>
                  </a:cubicBezTo>
                  <a:cubicBezTo>
                    <a:pt x="4141" y="3113"/>
                    <a:pt x="3965" y="3234"/>
                    <a:pt x="3776" y="3329"/>
                  </a:cubicBezTo>
                  <a:cubicBezTo>
                    <a:pt x="3518" y="3437"/>
                    <a:pt x="3261" y="3532"/>
                    <a:pt x="2977" y="3586"/>
                  </a:cubicBezTo>
                  <a:lnTo>
                    <a:pt x="3004" y="3586"/>
                  </a:lnTo>
                  <a:cubicBezTo>
                    <a:pt x="2869" y="3600"/>
                    <a:pt x="2720" y="3613"/>
                    <a:pt x="2571" y="3627"/>
                  </a:cubicBezTo>
                  <a:lnTo>
                    <a:pt x="2152" y="3627"/>
                  </a:lnTo>
                  <a:cubicBezTo>
                    <a:pt x="1935" y="3600"/>
                    <a:pt x="1719" y="3546"/>
                    <a:pt x="1502" y="3478"/>
                  </a:cubicBezTo>
                  <a:cubicBezTo>
                    <a:pt x="1381" y="3437"/>
                    <a:pt x="1272" y="3370"/>
                    <a:pt x="1164" y="3315"/>
                  </a:cubicBezTo>
                  <a:cubicBezTo>
                    <a:pt x="1178" y="3194"/>
                    <a:pt x="1205" y="3072"/>
                    <a:pt x="1245" y="2964"/>
                  </a:cubicBezTo>
                  <a:cubicBezTo>
                    <a:pt x="1299" y="2828"/>
                    <a:pt x="1353" y="2707"/>
                    <a:pt x="1435" y="2598"/>
                  </a:cubicBezTo>
                  <a:cubicBezTo>
                    <a:pt x="1516" y="2490"/>
                    <a:pt x="1611" y="2382"/>
                    <a:pt x="1732" y="2287"/>
                  </a:cubicBezTo>
                  <a:cubicBezTo>
                    <a:pt x="1854" y="2179"/>
                    <a:pt x="2003" y="2084"/>
                    <a:pt x="2152" y="2017"/>
                  </a:cubicBezTo>
                  <a:cubicBezTo>
                    <a:pt x="2328" y="1935"/>
                    <a:pt x="2517" y="1881"/>
                    <a:pt x="2707" y="1841"/>
                  </a:cubicBezTo>
                  <a:cubicBezTo>
                    <a:pt x="2815" y="1827"/>
                    <a:pt x="2923" y="1814"/>
                    <a:pt x="3031" y="1814"/>
                  </a:cubicBezTo>
                  <a:cubicBezTo>
                    <a:pt x="3085" y="1807"/>
                    <a:pt x="3140" y="1803"/>
                    <a:pt x="3194" y="1803"/>
                  </a:cubicBezTo>
                  <a:close/>
                  <a:moveTo>
                    <a:pt x="4073" y="0"/>
                  </a:moveTo>
                  <a:lnTo>
                    <a:pt x="4073" y="0"/>
                  </a:lnTo>
                  <a:cubicBezTo>
                    <a:pt x="3965" y="14"/>
                    <a:pt x="3857" y="27"/>
                    <a:pt x="3762" y="68"/>
                  </a:cubicBezTo>
                  <a:cubicBezTo>
                    <a:pt x="3545" y="149"/>
                    <a:pt x="3356" y="257"/>
                    <a:pt x="3180" y="406"/>
                  </a:cubicBezTo>
                  <a:lnTo>
                    <a:pt x="3099" y="460"/>
                  </a:lnTo>
                  <a:cubicBezTo>
                    <a:pt x="2950" y="582"/>
                    <a:pt x="2788" y="677"/>
                    <a:pt x="2612" y="772"/>
                  </a:cubicBezTo>
                  <a:lnTo>
                    <a:pt x="2571" y="799"/>
                  </a:lnTo>
                  <a:cubicBezTo>
                    <a:pt x="2382" y="772"/>
                    <a:pt x="2192" y="745"/>
                    <a:pt x="2003" y="690"/>
                  </a:cubicBezTo>
                  <a:cubicBezTo>
                    <a:pt x="1827" y="650"/>
                    <a:pt x="1638" y="623"/>
                    <a:pt x="1462" y="596"/>
                  </a:cubicBezTo>
                  <a:cubicBezTo>
                    <a:pt x="1367" y="582"/>
                    <a:pt x="1272" y="582"/>
                    <a:pt x="1178" y="582"/>
                  </a:cubicBezTo>
                  <a:cubicBezTo>
                    <a:pt x="1083" y="596"/>
                    <a:pt x="988" y="609"/>
                    <a:pt x="893" y="636"/>
                  </a:cubicBezTo>
                  <a:cubicBezTo>
                    <a:pt x="704" y="690"/>
                    <a:pt x="528" y="799"/>
                    <a:pt x="393" y="934"/>
                  </a:cubicBezTo>
                  <a:cubicBezTo>
                    <a:pt x="257" y="1069"/>
                    <a:pt x="163" y="1218"/>
                    <a:pt x="95" y="1394"/>
                  </a:cubicBezTo>
                  <a:cubicBezTo>
                    <a:pt x="41" y="1543"/>
                    <a:pt x="0" y="1705"/>
                    <a:pt x="14" y="1881"/>
                  </a:cubicBezTo>
                  <a:cubicBezTo>
                    <a:pt x="14" y="2044"/>
                    <a:pt x="41" y="2206"/>
                    <a:pt x="95" y="2355"/>
                  </a:cubicBezTo>
                  <a:cubicBezTo>
                    <a:pt x="149" y="2517"/>
                    <a:pt x="230" y="2666"/>
                    <a:pt x="325" y="2815"/>
                  </a:cubicBezTo>
                  <a:cubicBezTo>
                    <a:pt x="515" y="3099"/>
                    <a:pt x="772" y="3343"/>
                    <a:pt x="1069" y="3518"/>
                  </a:cubicBezTo>
                  <a:cubicBezTo>
                    <a:pt x="1353" y="3681"/>
                    <a:pt x="1665" y="3789"/>
                    <a:pt x="1989" y="3830"/>
                  </a:cubicBezTo>
                  <a:cubicBezTo>
                    <a:pt x="2192" y="3857"/>
                    <a:pt x="2395" y="3857"/>
                    <a:pt x="2585" y="3857"/>
                  </a:cubicBezTo>
                  <a:cubicBezTo>
                    <a:pt x="3072" y="3830"/>
                    <a:pt x="3545" y="3708"/>
                    <a:pt x="3978" y="3478"/>
                  </a:cubicBezTo>
                  <a:cubicBezTo>
                    <a:pt x="4263" y="3329"/>
                    <a:pt x="4533" y="3126"/>
                    <a:pt x="4750" y="2869"/>
                  </a:cubicBezTo>
                  <a:cubicBezTo>
                    <a:pt x="4858" y="2747"/>
                    <a:pt x="4953" y="2598"/>
                    <a:pt x="5034" y="2463"/>
                  </a:cubicBezTo>
                  <a:cubicBezTo>
                    <a:pt x="5088" y="2328"/>
                    <a:pt x="5142" y="2206"/>
                    <a:pt x="5183" y="2071"/>
                  </a:cubicBezTo>
                  <a:cubicBezTo>
                    <a:pt x="5223" y="1922"/>
                    <a:pt x="5250" y="1786"/>
                    <a:pt x="5264" y="1638"/>
                  </a:cubicBezTo>
                  <a:cubicBezTo>
                    <a:pt x="5277" y="1489"/>
                    <a:pt x="5277" y="1340"/>
                    <a:pt x="5264" y="1191"/>
                  </a:cubicBezTo>
                  <a:cubicBezTo>
                    <a:pt x="5250" y="893"/>
                    <a:pt x="5142" y="623"/>
                    <a:pt x="4953" y="393"/>
                  </a:cubicBezTo>
                  <a:cubicBezTo>
                    <a:pt x="4745" y="159"/>
                    <a:pt x="4451" y="13"/>
                    <a:pt x="4141" y="13"/>
                  </a:cubicBezTo>
                  <a:cubicBezTo>
                    <a:pt x="4128" y="13"/>
                    <a:pt x="4114" y="13"/>
                    <a:pt x="4100" y="14"/>
                  </a:cubicBezTo>
                  <a:lnTo>
                    <a:pt x="4060" y="14"/>
                  </a:lnTo>
                  <a:lnTo>
                    <a:pt x="4073" y="0"/>
                  </a:ln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 name="Google Shape;1324;p42">
            <a:extLst>
              <a:ext uri="{FF2B5EF4-FFF2-40B4-BE49-F238E27FC236}">
                <a16:creationId xmlns:a16="http://schemas.microsoft.com/office/drawing/2014/main" id="{3DD4E93F-A40B-4309-9EF7-9EE3C82F3B94}"/>
              </a:ext>
            </a:extLst>
          </p:cNvPr>
          <p:cNvGrpSpPr/>
          <p:nvPr/>
        </p:nvGrpSpPr>
        <p:grpSpPr>
          <a:xfrm flipH="1">
            <a:off x="1934255" y="80898"/>
            <a:ext cx="1308380" cy="712529"/>
            <a:chOff x="816462" y="899275"/>
            <a:chExt cx="981285" cy="534397"/>
          </a:xfrm>
        </p:grpSpPr>
        <p:sp>
          <p:nvSpPr>
            <p:cNvPr id="43" name="Google Shape;1325;p42">
              <a:extLst>
                <a:ext uri="{FF2B5EF4-FFF2-40B4-BE49-F238E27FC236}">
                  <a16:creationId xmlns:a16="http://schemas.microsoft.com/office/drawing/2014/main" id="{A606F647-56BA-4CB5-9737-CFDB377C30F5}"/>
                </a:ext>
              </a:extLst>
            </p:cNvPr>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326;p42">
              <a:extLst>
                <a:ext uri="{FF2B5EF4-FFF2-40B4-BE49-F238E27FC236}">
                  <a16:creationId xmlns:a16="http://schemas.microsoft.com/office/drawing/2014/main" id="{DBF08E8C-8297-4E70-8A3B-5CBA0E0BDE56}"/>
                </a:ext>
              </a:extLst>
            </p:cNvPr>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Google Shape;1327;p42">
            <a:extLst>
              <a:ext uri="{FF2B5EF4-FFF2-40B4-BE49-F238E27FC236}">
                <a16:creationId xmlns:a16="http://schemas.microsoft.com/office/drawing/2014/main" id="{7EB2B46F-3A09-4A95-8791-468F418261EB}"/>
              </a:ext>
            </a:extLst>
          </p:cNvPr>
          <p:cNvSpPr/>
          <p:nvPr/>
        </p:nvSpPr>
        <p:spPr>
          <a:xfrm flipH="1">
            <a:off x="9005173" y="90738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218;p40">
            <a:extLst>
              <a:ext uri="{FF2B5EF4-FFF2-40B4-BE49-F238E27FC236}">
                <a16:creationId xmlns:a16="http://schemas.microsoft.com/office/drawing/2014/main" id="{EE0A92BD-A54B-4F8C-B1D6-4F3BD7C5692B}"/>
              </a:ext>
            </a:extLst>
          </p:cNvPr>
          <p:cNvSpPr/>
          <p:nvPr/>
        </p:nvSpPr>
        <p:spPr>
          <a:xfrm>
            <a:off x="2250644" y="1101088"/>
            <a:ext cx="9307965" cy="4700793"/>
          </a:xfrm>
          <a:prstGeom prst="roundRect">
            <a:avLst>
              <a:gd name="adj" fmla="val 16667"/>
            </a:avLst>
          </a:prstGeom>
          <a:solidFill>
            <a:schemeClr val="accent4">
              <a:lumMod val="20000"/>
              <a:lumOff val="80000"/>
            </a:schemeClr>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lvl="0" defTabSz="457200">
              <a:spcBef>
                <a:spcPct val="0"/>
              </a:spcBef>
              <a:defRPr/>
            </a:pPr>
            <a:r>
              <a:rPr lang="en-US" altLang="en-US" sz="4000">
                <a:solidFill>
                  <a:srgbClr val="1B9595"/>
                </a:solidFill>
                <a:latin typeface="Times New Roman" panose="02020603050405020304" pitchFamily="18" charset="0"/>
                <a:cs typeface="Times New Roman" panose="02020603050405020304" pitchFamily="18" charset="0"/>
              </a:rPr>
              <a:t>Ông bà, cha mẹ, anh chị em là những người thân yêu nhất của em, luôn yêu thương, quan tâm, chăm sóc và dành cho em những gì tốt đẹp nhất. Ngược lại, em cũng có bổn phận quan tâm chăm sóc ông bà, cha mẹ, anh chị em để cuộc sống gia đình thêm hoà thuận, đầm ấm, hạnh phúc.</a:t>
            </a:r>
            <a:endParaRPr lang="en-US" altLang="en-US" sz="4000" dirty="0">
              <a:solidFill>
                <a:srgbClr val="1B9595"/>
              </a:solidFill>
              <a:latin typeface="Times New Roman" panose="02020603050405020304" pitchFamily="18" charset="0"/>
              <a:cs typeface="Times New Roman" panose="02020603050405020304" pitchFamily="18" charset="0"/>
            </a:endParaRPr>
          </a:p>
        </p:txBody>
      </p:sp>
      <p:sp>
        <p:nvSpPr>
          <p:cNvPr id="47" name="Google Shape;1230;p40">
            <a:extLst>
              <a:ext uri="{FF2B5EF4-FFF2-40B4-BE49-F238E27FC236}">
                <a16:creationId xmlns:a16="http://schemas.microsoft.com/office/drawing/2014/main" id="{E1405A45-9BD2-4010-971F-5B47638B113D}"/>
              </a:ext>
            </a:extLst>
          </p:cNvPr>
          <p:cNvSpPr txBox="1">
            <a:spLocks/>
          </p:cNvSpPr>
          <p:nvPr/>
        </p:nvSpPr>
        <p:spPr>
          <a:xfrm>
            <a:off x="2085920" y="-92661"/>
            <a:ext cx="8446800" cy="1144360"/>
          </a:xfrm>
          <a:prstGeom prst="rect">
            <a:avLst/>
          </a:prstGeom>
          <a:noFill/>
          <a:ln>
            <a:noFill/>
          </a:ln>
          <a:effectLst>
            <a:outerShdw dist="38100" dir="3000000" algn="bl" rotWithShape="0">
              <a:srgbClr val="FFFFFF"/>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Fredoka One"/>
              <a:buNone/>
              <a:defRPr sz="5333" b="0"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A3376C"/>
              </a:buClr>
              <a:buSzPts val="3600"/>
              <a:buFont typeface="Fredoka One"/>
              <a:buNone/>
              <a:tabLst/>
              <a:defRPr/>
            </a:pPr>
            <a:r>
              <a:rPr kumimoji="0" lang="vi-VN" sz="6400" b="0" i="0" u="none" strike="noStrike" kern="0" cap="none" spc="0" normalizeH="0" baseline="0" noProof="0">
                <a:ln>
                  <a:noFill/>
                </a:ln>
                <a:solidFill>
                  <a:srgbClr val="A3376C"/>
                </a:solidFill>
                <a:effectLst/>
                <a:uLnTx/>
                <a:uFillTx/>
                <a:latin typeface="Monotype Corsiva" panose="03010101010201010101" pitchFamily="66" charset="0"/>
                <a:sym typeface="Fredoka One"/>
              </a:rPr>
              <a:t>Kết Luận</a:t>
            </a:r>
            <a:endParaRPr kumimoji="0" lang="vi-VN" sz="6400" b="0" i="0" u="none" strike="noStrike" kern="0" cap="none" spc="0" normalizeH="0" baseline="0" noProof="0" dirty="0">
              <a:ln>
                <a:noFill/>
              </a:ln>
              <a:solidFill>
                <a:srgbClr val="A3376C"/>
              </a:solidFill>
              <a:effectLst/>
              <a:uLnTx/>
              <a:uFillTx/>
              <a:latin typeface="Monotype Corsiva" panose="03010101010201010101" pitchFamily="66" charset="0"/>
              <a:sym typeface="Fredoka One"/>
            </a:endParaRPr>
          </a:p>
        </p:txBody>
      </p:sp>
    </p:spTree>
    <p:extLst>
      <p:ext uri="{BB962C8B-B14F-4D97-AF65-F5344CB8AC3E}">
        <p14:creationId xmlns:p14="http://schemas.microsoft.com/office/powerpoint/2010/main" val="192564451"/>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circle(in)">
                                      <p:cBhvr>
                                        <p:cTn id="12" dur="20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circle(in)">
                                      <p:cBhvr>
                                        <p:cTn id="17"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grpSp>
        <p:nvGrpSpPr>
          <p:cNvPr id="1398" name="Google Shape;1398;p44"/>
          <p:cNvGrpSpPr/>
          <p:nvPr/>
        </p:nvGrpSpPr>
        <p:grpSpPr>
          <a:xfrm rot="6106574" flipH="1">
            <a:off x="10865439" y="647746"/>
            <a:ext cx="1478455" cy="1856773"/>
            <a:chOff x="508663" y="-161251"/>
            <a:chExt cx="1108787" cy="1392511"/>
          </a:xfrm>
        </p:grpSpPr>
        <p:sp>
          <p:nvSpPr>
            <p:cNvPr id="1399" name="Google Shape;1399;p44"/>
            <p:cNvSpPr/>
            <p:nvPr/>
          </p:nvSpPr>
          <p:spPr>
            <a:xfrm rot="10800000">
              <a:off x="508663" y="-161251"/>
              <a:ext cx="1108787" cy="1392511"/>
            </a:xfrm>
            <a:custGeom>
              <a:avLst/>
              <a:gdLst/>
              <a:ahLst/>
              <a:cxnLst/>
              <a:rect l="l" t="t" r="r" b="b"/>
              <a:pathLst>
                <a:path w="13885" h="17438" extrusionOk="0">
                  <a:moveTo>
                    <a:pt x="2516" y="1"/>
                  </a:moveTo>
                  <a:cubicBezTo>
                    <a:pt x="2381" y="1"/>
                    <a:pt x="2247" y="20"/>
                    <a:pt x="2093" y="39"/>
                  </a:cubicBezTo>
                  <a:cubicBezTo>
                    <a:pt x="1978" y="77"/>
                    <a:pt x="1844" y="116"/>
                    <a:pt x="1728" y="173"/>
                  </a:cubicBezTo>
                  <a:cubicBezTo>
                    <a:pt x="1594" y="231"/>
                    <a:pt x="1460" y="308"/>
                    <a:pt x="1364" y="385"/>
                  </a:cubicBezTo>
                  <a:cubicBezTo>
                    <a:pt x="941" y="673"/>
                    <a:pt x="653" y="1134"/>
                    <a:pt x="557" y="1614"/>
                  </a:cubicBezTo>
                  <a:cubicBezTo>
                    <a:pt x="461" y="2036"/>
                    <a:pt x="480" y="2478"/>
                    <a:pt x="634" y="2977"/>
                  </a:cubicBezTo>
                  <a:cubicBezTo>
                    <a:pt x="730" y="3361"/>
                    <a:pt x="883" y="3764"/>
                    <a:pt x="1152" y="4225"/>
                  </a:cubicBezTo>
                  <a:cubicBezTo>
                    <a:pt x="1248" y="4417"/>
                    <a:pt x="1364" y="4609"/>
                    <a:pt x="1517" y="4821"/>
                  </a:cubicBezTo>
                  <a:cubicBezTo>
                    <a:pt x="1344" y="4840"/>
                    <a:pt x="1191" y="4898"/>
                    <a:pt x="1037" y="4974"/>
                  </a:cubicBezTo>
                  <a:cubicBezTo>
                    <a:pt x="730" y="5109"/>
                    <a:pt x="461" y="5378"/>
                    <a:pt x="269" y="5704"/>
                  </a:cubicBezTo>
                  <a:cubicBezTo>
                    <a:pt x="115" y="5973"/>
                    <a:pt x="19" y="6319"/>
                    <a:pt x="0" y="6645"/>
                  </a:cubicBezTo>
                  <a:cubicBezTo>
                    <a:pt x="0" y="6760"/>
                    <a:pt x="0" y="6933"/>
                    <a:pt x="19" y="7087"/>
                  </a:cubicBezTo>
                  <a:cubicBezTo>
                    <a:pt x="58" y="7240"/>
                    <a:pt x="96" y="7394"/>
                    <a:pt x="154" y="7528"/>
                  </a:cubicBezTo>
                  <a:cubicBezTo>
                    <a:pt x="250" y="7855"/>
                    <a:pt x="403" y="8085"/>
                    <a:pt x="538" y="8277"/>
                  </a:cubicBezTo>
                  <a:cubicBezTo>
                    <a:pt x="672" y="8469"/>
                    <a:pt x="845" y="8661"/>
                    <a:pt x="1056" y="8873"/>
                  </a:cubicBezTo>
                  <a:cubicBezTo>
                    <a:pt x="1114" y="8949"/>
                    <a:pt x="1191" y="9026"/>
                    <a:pt x="1248" y="9065"/>
                  </a:cubicBezTo>
                  <a:cubicBezTo>
                    <a:pt x="1171" y="9103"/>
                    <a:pt x="1133" y="9122"/>
                    <a:pt x="1075" y="9161"/>
                  </a:cubicBezTo>
                  <a:cubicBezTo>
                    <a:pt x="960" y="9238"/>
                    <a:pt x="864" y="9334"/>
                    <a:pt x="768" y="9449"/>
                  </a:cubicBezTo>
                  <a:cubicBezTo>
                    <a:pt x="653" y="9583"/>
                    <a:pt x="576" y="9718"/>
                    <a:pt x="538" y="9814"/>
                  </a:cubicBezTo>
                  <a:cubicBezTo>
                    <a:pt x="403" y="10082"/>
                    <a:pt x="365" y="10390"/>
                    <a:pt x="403" y="10697"/>
                  </a:cubicBezTo>
                  <a:cubicBezTo>
                    <a:pt x="442" y="10966"/>
                    <a:pt x="557" y="11235"/>
                    <a:pt x="730" y="11523"/>
                  </a:cubicBezTo>
                  <a:cubicBezTo>
                    <a:pt x="883" y="11792"/>
                    <a:pt x="1114" y="12022"/>
                    <a:pt x="1364" y="12291"/>
                  </a:cubicBezTo>
                  <a:cubicBezTo>
                    <a:pt x="1613" y="12502"/>
                    <a:pt x="1844" y="12733"/>
                    <a:pt x="2151" y="12944"/>
                  </a:cubicBezTo>
                  <a:cubicBezTo>
                    <a:pt x="2650" y="13309"/>
                    <a:pt x="3207" y="13635"/>
                    <a:pt x="3822" y="13923"/>
                  </a:cubicBezTo>
                  <a:cubicBezTo>
                    <a:pt x="4859" y="14403"/>
                    <a:pt x="6030" y="14749"/>
                    <a:pt x="7528" y="14979"/>
                  </a:cubicBezTo>
                  <a:cubicBezTo>
                    <a:pt x="8200" y="15075"/>
                    <a:pt x="8891" y="15152"/>
                    <a:pt x="9698" y="15229"/>
                  </a:cubicBezTo>
                  <a:cubicBezTo>
                    <a:pt x="9928" y="15536"/>
                    <a:pt x="10140" y="15824"/>
                    <a:pt x="10351" y="16093"/>
                  </a:cubicBezTo>
                  <a:cubicBezTo>
                    <a:pt x="10600" y="16400"/>
                    <a:pt x="10908" y="16785"/>
                    <a:pt x="11292" y="17149"/>
                  </a:cubicBezTo>
                  <a:cubicBezTo>
                    <a:pt x="11484" y="17341"/>
                    <a:pt x="11753" y="17437"/>
                    <a:pt x="12002" y="17437"/>
                  </a:cubicBezTo>
                  <a:cubicBezTo>
                    <a:pt x="12233" y="17437"/>
                    <a:pt x="12444" y="17361"/>
                    <a:pt x="12598" y="17303"/>
                  </a:cubicBezTo>
                  <a:cubicBezTo>
                    <a:pt x="12847" y="17169"/>
                    <a:pt x="13020" y="16900"/>
                    <a:pt x="13058" y="16631"/>
                  </a:cubicBezTo>
                  <a:cubicBezTo>
                    <a:pt x="13135" y="16343"/>
                    <a:pt x="13058" y="16016"/>
                    <a:pt x="12866" y="15786"/>
                  </a:cubicBezTo>
                  <a:cubicBezTo>
                    <a:pt x="12732" y="15632"/>
                    <a:pt x="12598" y="15460"/>
                    <a:pt x="12463" y="15287"/>
                  </a:cubicBezTo>
                  <a:lnTo>
                    <a:pt x="12271" y="15056"/>
                  </a:lnTo>
                  <a:cubicBezTo>
                    <a:pt x="12060" y="14807"/>
                    <a:pt x="11868" y="14576"/>
                    <a:pt x="11695" y="14326"/>
                  </a:cubicBezTo>
                  <a:lnTo>
                    <a:pt x="11637" y="14288"/>
                  </a:lnTo>
                  <a:cubicBezTo>
                    <a:pt x="11637" y="14250"/>
                    <a:pt x="11676" y="14211"/>
                    <a:pt x="11676" y="14211"/>
                  </a:cubicBezTo>
                  <a:cubicBezTo>
                    <a:pt x="11733" y="14038"/>
                    <a:pt x="11791" y="13866"/>
                    <a:pt x="11829" y="13712"/>
                  </a:cubicBezTo>
                  <a:cubicBezTo>
                    <a:pt x="11964" y="13386"/>
                    <a:pt x="12079" y="13059"/>
                    <a:pt x="12194" y="12752"/>
                  </a:cubicBezTo>
                  <a:lnTo>
                    <a:pt x="12406" y="12214"/>
                  </a:lnTo>
                  <a:cubicBezTo>
                    <a:pt x="12598" y="11753"/>
                    <a:pt x="12790" y="11254"/>
                    <a:pt x="12982" y="10755"/>
                  </a:cubicBezTo>
                  <a:cubicBezTo>
                    <a:pt x="13270" y="9986"/>
                    <a:pt x="13462" y="9295"/>
                    <a:pt x="13615" y="8623"/>
                  </a:cubicBezTo>
                  <a:cubicBezTo>
                    <a:pt x="13692" y="8181"/>
                    <a:pt x="13750" y="7720"/>
                    <a:pt x="13807" y="7279"/>
                  </a:cubicBezTo>
                  <a:cubicBezTo>
                    <a:pt x="13846" y="6799"/>
                    <a:pt x="13884" y="6357"/>
                    <a:pt x="13846" y="5954"/>
                  </a:cubicBezTo>
                  <a:cubicBezTo>
                    <a:pt x="13827" y="5378"/>
                    <a:pt x="13750" y="4898"/>
                    <a:pt x="13615" y="4456"/>
                  </a:cubicBezTo>
                  <a:cubicBezTo>
                    <a:pt x="13423" y="3880"/>
                    <a:pt x="13078" y="3438"/>
                    <a:pt x="12655" y="3188"/>
                  </a:cubicBezTo>
                  <a:cubicBezTo>
                    <a:pt x="12367" y="3016"/>
                    <a:pt x="12060" y="2958"/>
                    <a:pt x="11714" y="2958"/>
                  </a:cubicBezTo>
                  <a:cubicBezTo>
                    <a:pt x="11503" y="2958"/>
                    <a:pt x="11311" y="2977"/>
                    <a:pt x="11119" y="3054"/>
                  </a:cubicBezTo>
                  <a:cubicBezTo>
                    <a:pt x="10965" y="3092"/>
                    <a:pt x="10831" y="3169"/>
                    <a:pt x="10677" y="3284"/>
                  </a:cubicBezTo>
                  <a:cubicBezTo>
                    <a:pt x="10562" y="3073"/>
                    <a:pt x="10466" y="2881"/>
                    <a:pt x="10351" y="2708"/>
                  </a:cubicBezTo>
                  <a:cubicBezTo>
                    <a:pt x="10178" y="2439"/>
                    <a:pt x="10005" y="2209"/>
                    <a:pt x="9813" y="1998"/>
                  </a:cubicBezTo>
                  <a:cubicBezTo>
                    <a:pt x="9621" y="1748"/>
                    <a:pt x="9410" y="1537"/>
                    <a:pt x="9179" y="1345"/>
                  </a:cubicBezTo>
                  <a:cubicBezTo>
                    <a:pt x="8949" y="1153"/>
                    <a:pt x="8699" y="999"/>
                    <a:pt x="8373" y="865"/>
                  </a:cubicBezTo>
                  <a:cubicBezTo>
                    <a:pt x="8085" y="711"/>
                    <a:pt x="7778" y="654"/>
                    <a:pt x="7489" y="615"/>
                  </a:cubicBezTo>
                  <a:lnTo>
                    <a:pt x="7317" y="615"/>
                  </a:lnTo>
                  <a:cubicBezTo>
                    <a:pt x="7086" y="615"/>
                    <a:pt x="6837" y="673"/>
                    <a:pt x="6625" y="769"/>
                  </a:cubicBezTo>
                  <a:cubicBezTo>
                    <a:pt x="6395" y="865"/>
                    <a:pt x="6145" y="1057"/>
                    <a:pt x="5953" y="1287"/>
                  </a:cubicBezTo>
                  <a:cubicBezTo>
                    <a:pt x="5876" y="1383"/>
                    <a:pt x="5819" y="1479"/>
                    <a:pt x="5761" y="1614"/>
                  </a:cubicBezTo>
                  <a:cubicBezTo>
                    <a:pt x="5723" y="1671"/>
                    <a:pt x="5684" y="1748"/>
                    <a:pt x="5665" y="1825"/>
                  </a:cubicBezTo>
                  <a:cubicBezTo>
                    <a:pt x="5550" y="1710"/>
                    <a:pt x="5454" y="1575"/>
                    <a:pt x="5339" y="1479"/>
                  </a:cubicBezTo>
                  <a:cubicBezTo>
                    <a:pt x="4916" y="1076"/>
                    <a:pt x="4532" y="788"/>
                    <a:pt x="4186" y="557"/>
                  </a:cubicBezTo>
                  <a:cubicBezTo>
                    <a:pt x="3726" y="269"/>
                    <a:pt x="3284" y="97"/>
                    <a:pt x="2861" y="20"/>
                  </a:cubicBezTo>
                  <a:cubicBezTo>
                    <a:pt x="2746" y="1"/>
                    <a:pt x="2650" y="1"/>
                    <a:pt x="2516" y="1"/>
                  </a:cubicBezTo>
                  <a:close/>
                </a:path>
              </a:pathLst>
            </a:custGeom>
            <a:solidFill>
              <a:srgbClr val="FEFEFE"/>
            </a:solidFill>
            <a:ln>
              <a:noFill/>
            </a:ln>
            <a:effectLst>
              <a:outerShdw dist="47625"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44"/>
            <p:cNvSpPr/>
            <p:nvPr/>
          </p:nvSpPr>
          <p:spPr>
            <a:xfrm rot="10800000">
              <a:off x="565441" y="61146"/>
              <a:ext cx="993795" cy="1117970"/>
            </a:xfrm>
            <a:custGeom>
              <a:avLst/>
              <a:gdLst/>
              <a:ahLst/>
              <a:cxnLst/>
              <a:rect l="l" t="t" r="r" b="b"/>
              <a:pathLst>
                <a:path w="12445" h="14000" extrusionOk="0">
                  <a:moveTo>
                    <a:pt x="1806" y="1"/>
                  </a:moveTo>
                  <a:cubicBezTo>
                    <a:pt x="1710" y="1"/>
                    <a:pt x="1614" y="1"/>
                    <a:pt x="1518" y="20"/>
                  </a:cubicBezTo>
                  <a:cubicBezTo>
                    <a:pt x="1441" y="39"/>
                    <a:pt x="1345" y="77"/>
                    <a:pt x="1268" y="97"/>
                  </a:cubicBezTo>
                  <a:cubicBezTo>
                    <a:pt x="1172" y="135"/>
                    <a:pt x="1095" y="193"/>
                    <a:pt x="1038" y="231"/>
                  </a:cubicBezTo>
                  <a:cubicBezTo>
                    <a:pt x="769" y="423"/>
                    <a:pt x="577" y="692"/>
                    <a:pt x="519" y="999"/>
                  </a:cubicBezTo>
                  <a:cubicBezTo>
                    <a:pt x="462" y="1326"/>
                    <a:pt x="481" y="1652"/>
                    <a:pt x="596" y="2017"/>
                  </a:cubicBezTo>
                  <a:cubicBezTo>
                    <a:pt x="692" y="2343"/>
                    <a:pt x="827" y="2708"/>
                    <a:pt x="1076" y="3111"/>
                  </a:cubicBezTo>
                  <a:cubicBezTo>
                    <a:pt x="1268" y="3457"/>
                    <a:pt x="1479" y="3822"/>
                    <a:pt x="1787" y="4225"/>
                  </a:cubicBezTo>
                  <a:cubicBezTo>
                    <a:pt x="2017" y="4513"/>
                    <a:pt x="2228" y="4801"/>
                    <a:pt x="2459" y="5089"/>
                  </a:cubicBezTo>
                  <a:cubicBezTo>
                    <a:pt x="2267" y="4993"/>
                    <a:pt x="2113" y="4917"/>
                    <a:pt x="1940" y="4878"/>
                  </a:cubicBezTo>
                  <a:cubicBezTo>
                    <a:pt x="1691" y="4801"/>
                    <a:pt x="1479" y="4744"/>
                    <a:pt x="1268" y="4744"/>
                  </a:cubicBezTo>
                  <a:lnTo>
                    <a:pt x="1211" y="4744"/>
                  </a:lnTo>
                  <a:cubicBezTo>
                    <a:pt x="999" y="4744"/>
                    <a:pt x="807" y="4801"/>
                    <a:pt x="635" y="4878"/>
                  </a:cubicBezTo>
                  <a:cubicBezTo>
                    <a:pt x="442" y="4974"/>
                    <a:pt x="289" y="5109"/>
                    <a:pt x="193" y="5320"/>
                  </a:cubicBezTo>
                  <a:cubicBezTo>
                    <a:pt x="97" y="5512"/>
                    <a:pt x="20" y="5742"/>
                    <a:pt x="1" y="5973"/>
                  </a:cubicBezTo>
                  <a:cubicBezTo>
                    <a:pt x="1" y="6069"/>
                    <a:pt x="1" y="6165"/>
                    <a:pt x="20" y="6280"/>
                  </a:cubicBezTo>
                  <a:cubicBezTo>
                    <a:pt x="39" y="6415"/>
                    <a:pt x="78" y="6511"/>
                    <a:pt x="97" y="6607"/>
                  </a:cubicBezTo>
                  <a:cubicBezTo>
                    <a:pt x="154" y="6818"/>
                    <a:pt x="289" y="7010"/>
                    <a:pt x="404" y="7144"/>
                  </a:cubicBezTo>
                  <a:cubicBezTo>
                    <a:pt x="519" y="7317"/>
                    <a:pt x="635" y="7471"/>
                    <a:pt x="827" y="7663"/>
                  </a:cubicBezTo>
                  <a:cubicBezTo>
                    <a:pt x="1153" y="7951"/>
                    <a:pt x="1537" y="8258"/>
                    <a:pt x="1979" y="8546"/>
                  </a:cubicBezTo>
                  <a:cubicBezTo>
                    <a:pt x="2056" y="8585"/>
                    <a:pt x="2132" y="8642"/>
                    <a:pt x="2228" y="8681"/>
                  </a:cubicBezTo>
                  <a:lnTo>
                    <a:pt x="2209" y="8681"/>
                  </a:lnTo>
                  <a:cubicBezTo>
                    <a:pt x="2075" y="8681"/>
                    <a:pt x="1979" y="8681"/>
                    <a:pt x="1864" y="8719"/>
                  </a:cubicBezTo>
                  <a:cubicBezTo>
                    <a:pt x="1672" y="8738"/>
                    <a:pt x="1479" y="8757"/>
                    <a:pt x="1287" y="8815"/>
                  </a:cubicBezTo>
                  <a:cubicBezTo>
                    <a:pt x="1191" y="8834"/>
                    <a:pt x="1095" y="8873"/>
                    <a:pt x="1019" y="8911"/>
                  </a:cubicBezTo>
                  <a:cubicBezTo>
                    <a:pt x="961" y="8930"/>
                    <a:pt x="884" y="8969"/>
                    <a:pt x="788" y="9045"/>
                  </a:cubicBezTo>
                  <a:cubicBezTo>
                    <a:pt x="731" y="9103"/>
                    <a:pt x="673" y="9141"/>
                    <a:pt x="615" y="9218"/>
                  </a:cubicBezTo>
                  <a:cubicBezTo>
                    <a:pt x="577" y="9295"/>
                    <a:pt x="519" y="9353"/>
                    <a:pt x="500" y="9429"/>
                  </a:cubicBezTo>
                  <a:cubicBezTo>
                    <a:pt x="423" y="9545"/>
                    <a:pt x="423" y="9718"/>
                    <a:pt x="442" y="9910"/>
                  </a:cubicBezTo>
                  <a:cubicBezTo>
                    <a:pt x="481" y="10082"/>
                    <a:pt x="538" y="10255"/>
                    <a:pt x="673" y="10447"/>
                  </a:cubicBezTo>
                  <a:cubicBezTo>
                    <a:pt x="788" y="10659"/>
                    <a:pt x="980" y="10851"/>
                    <a:pt x="1191" y="11062"/>
                  </a:cubicBezTo>
                  <a:cubicBezTo>
                    <a:pt x="1403" y="11254"/>
                    <a:pt x="1633" y="11465"/>
                    <a:pt x="1883" y="11657"/>
                  </a:cubicBezTo>
                  <a:cubicBezTo>
                    <a:pt x="2344" y="12003"/>
                    <a:pt x="2843" y="12310"/>
                    <a:pt x="3457" y="12579"/>
                  </a:cubicBezTo>
                  <a:cubicBezTo>
                    <a:pt x="4437" y="13040"/>
                    <a:pt x="5531" y="13347"/>
                    <a:pt x="6952" y="13577"/>
                  </a:cubicBezTo>
                  <a:cubicBezTo>
                    <a:pt x="7740" y="13712"/>
                    <a:pt x="8642" y="13808"/>
                    <a:pt x="9737" y="13866"/>
                  </a:cubicBezTo>
                  <a:lnTo>
                    <a:pt x="9814" y="13942"/>
                  </a:lnTo>
                  <a:cubicBezTo>
                    <a:pt x="9852" y="13962"/>
                    <a:pt x="9891" y="14000"/>
                    <a:pt x="9929" y="14000"/>
                  </a:cubicBezTo>
                  <a:lnTo>
                    <a:pt x="9987" y="14000"/>
                  </a:lnTo>
                  <a:cubicBezTo>
                    <a:pt x="10025" y="14000"/>
                    <a:pt x="10083" y="13942"/>
                    <a:pt x="10121" y="13904"/>
                  </a:cubicBezTo>
                  <a:cubicBezTo>
                    <a:pt x="10179" y="13846"/>
                    <a:pt x="10179" y="13770"/>
                    <a:pt x="10198" y="13712"/>
                  </a:cubicBezTo>
                  <a:cubicBezTo>
                    <a:pt x="10217" y="13558"/>
                    <a:pt x="10275" y="13424"/>
                    <a:pt x="10313" y="13270"/>
                  </a:cubicBezTo>
                  <a:lnTo>
                    <a:pt x="10313" y="13251"/>
                  </a:lnTo>
                  <a:cubicBezTo>
                    <a:pt x="10371" y="13078"/>
                    <a:pt x="10409" y="12886"/>
                    <a:pt x="10486" y="12713"/>
                  </a:cubicBezTo>
                  <a:cubicBezTo>
                    <a:pt x="10601" y="12387"/>
                    <a:pt x="10716" y="12041"/>
                    <a:pt x="10851" y="11734"/>
                  </a:cubicBezTo>
                  <a:cubicBezTo>
                    <a:pt x="10908" y="11561"/>
                    <a:pt x="10985" y="11369"/>
                    <a:pt x="11062" y="11215"/>
                  </a:cubicBezTo>
                  <a:cubicBezTo>
                    <a:pt x="11254" y="10735"/>
                    <a:pt x="11446" y="10255"/>
                    <a:pt x="11619" y="9775"/>
                  </a:cubicBezTo>
                  <a:cubicBezTo>
                    <a:pt x="11869" y="9026"/>
                    <a:pt x="12061" y="8354"/>
                    <a:pt x="12214" y="7720"/>
                  </a:cubicBezTo>
                  <a:cubicBezTo>
                    <a:pt x="12310" y="7317"/>
                    <a:pt x="12349" y="6895"/>
                    <a:pt x="12406" y="6453"/>
                  </a:cubicBezTo>
                  <a:cubicBezTo>
                    <a:pt x="12445" y="5992"/>
                    <a:pt x="12445" y="5589"/>
                    <a:pt x="12445" y="5224"/>
                  </a:cubicBezTo>
                  <a:cubicBezTo>
                    <a:pt x="12425" y="4705"/>
                    <a:pt x="12349" y="4302"/>
                    <a:pt x="12233" y="3937"/>
                  </a:cubicBezTo>
                  <a:cubicBezTo>
                    <a:pt x="12137" y="3649"/>
                    <a:pt x="11945" y="3265"/>
                    <a:pt x="11581" y="3073"/>
                  </a:cubicBezTo>
                  <a:cubicBezTo>
                    <a:pt x="11427" y="2977"/>
                    <a:pt x="11235" y="2919"/>
                    <a:pt x="11004" y="2919"/>
                  </a:cubicBezTo>
                  <a:cubicBezTo>
                    <a:pt x="10870" y="2919"/>
                    <a:pt x="10774" y="2958"/>
                    <a:pt x="10659" y="2996"/>
                  </a:cubicBezTo>
                  <a:cubicBezTo>
                    <a:pt x="10563" y="3015"/>
                    <a:pt x="10486" y="3092"/>
                    <a:pt x="10390" y="3150"/>
                  </a:cubicBezTo>
                  <a:cubicBezTo>
                    <a:pt x="10275" y="3246"/>
                    <a:pt x="10179" y="3400"/>
                    <a:pt x="10102" y="3592"/>
                  </a:cubicBezTo>
                  <a:cubicBezTo>
                    <a:pt x="10025" y="3784"/>
                    <a:pt x="10006" y="4033"/>
                    <a:pt x="9987" y="4168"/>
                  </a:cubicBezTo>
                  <a:lnTo>
                    <a:pt x="9987" y="4264"/>
                  </a:lnTo>
                  <a:cubicBezTo>
                    <a:pt x="9910" y="4110"/>
                    <a:pt x="9833" y="3937"/>
                    <a:pt x="9756" y="3784"/>
                  </a:cubicBezTo>
                  <a:cubicBezTo>
                    <a:pt x="9507" y="3188"/>
                    <a:pt x="9257" y="2766"/>
                    <a:pt x="9026" y="2382"/>
                  </a:cubicBezTo>
                  <a:cubicBezTo>
                    <a:pt x="8873" y="2132"/>
                    <a:pt x="8700" y="1921"/>
                    <a:pt x="8546" y="1729"/>
                  </a:cubicBezTo>
                  <a:cubicBezTo>
                    <a:pt x="8374" y="1537"/>
                    <a:pt x="8201" y="1364"/>
                    <a:pt x="7989" y="1191"/>
                  </a:cubicBezTo>
                  <a:cubicBezTo>
                    <a:pt x="7797" y="1057"/>
                    <a:pt x="7586" y="903"/>
                    <a:pt x="7337" y="807"/>
                  </a:cubicBezTo>
                  <a:cubicBezTo>
                    <a:pt x="7125" y="711"/>
                    <a:pt x="6914" y="653"/>
                    <a:pt x="6684" y="653"/>
                  </a:cubicBezTo>
                  <a:lnTo>
                    <a:pt x="6588" y="653"/>
                  </a:lnTo>
                  <a:cubicBezTo>
                    <a:pt x="6453" y="653"/>
                    <a:pt x="6300" y="673"/>
                    <a:pt x="6165" y="749"/>
                  </a:cubicBezTo>
                  <a:cubicBezTo>
                    <a:pt x="6012" y="788"/>
                    <a:pt x="5896" y="903"/>
                    <a:pt x="5781" y="1057"/>
                  </a:cubicBezTo>
                  <a:cubicBezTo>
                    <a:pt x="5723" y="1095"/>
                    <a:pt x="5704" y="1153"/>
                    <a:pt x="5666" y="1249"/>
                  </a:cubicBezTo>
                  <a:cubicBezTo>
                    <a:pt x="5608" y="1345"/>
                    <a:pt x="5589" y="1422"/>
                    <a:pt x="5570" y="1518"/>
                  </a:cubicBezTo>
                  <a:cubicBezTo>
                    <a:pt x="5512" y="1671"/>
                    <a:pt x="5493" y="1844"/>
                    <a:pt x="5474" y="2055"/>
                  </a:cubicBezTo>
                  <a:cubicBezTo>
                    <a:pt x="5474" y="2228"/>
                    <a:pt x="5474" y="2420"/>
                    <a:pt x="5493" y="2651"/>
                  </a:cubicBezTo>
                  <a:cubicBezTo>
                    <a:pt x="5493" y="2747"/>
                    <a:pt x="5512" y="2843"/>
                    <a:pt x="5531" y="2958"/>
                  </a:cubicBezTo>
                  <a:cubicBezTo>
                    <a:pt x="5378" y="2766"/>
                    <a:pt x="5224" y="2535"/>
                    <a:pt x="5051" y="2343"/>
                  </a:cubicBezTo>
                  <a:cubicBezTo>
                    <a:pt x="4725" y="1959"/>
                    <a:pt x="4418" y="1633"/>
                    <a:pt x="4130" y="1345"/>
                  </a:cubicBezTo>
                  <a:cubicBezTo>
                    <a:pt x="3745" y="980"/>
                    <a:pt x="3400" y="711"/>
                    <a:pt x="3093" y="500"/>
                  </a:cubicBezTo>
                  <a:cubicBezTo>
                    <a:pt x="2728" y="250"/>
                    <a:pt x="2363" y="116"/>
                    <a:pt x="2036" y="58"/>
                  </a:cubicBezTo>
                  <a:cubicBezTo>
                    <a:pt x="1940" y="1"/>
                    <a:pt x="1864" y="1"/>
                    <a:pt x="180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44"/>
            <p:cNvSpPr/>
            <p:nvPr/>
          </p:nvSpPr>
          <p:spPr>
            <a:xfrm rot="10800000">
              <a:off x="629805" y="-106469"/>
              <a:ext cx="820510" cy="1184409"/>
            </a:xfrm>
            <a:custGeom>
              <a:avLst/>
              <a:gdLst/>
              <a:ahLst/>
              <a:cxnLst/>
              <a:rect l="l" t="t" r="r" b="b"/>
              <a:pathLst>
                <a:path w="10275" h="14832" extrusionOk="0">
                  <a:moveTo>
                    <a:pt x="384" y="1"/>
                  </a:moveTo>
                  <a:cubicBezTo>
                    <a:pt x="365" y="1"/>
                    <a:pt x="346" y="1"/>
                    <a:pt x="346" y="20"/>
                  </a:cubicBezTo>
                  <a:cubicBezTo>
                    <a:pt x="308" y="39"/>
                    <a:pt x="308" y="97"/>
                    <a:pt x="346" y="116"/>
                  </a:cubicBezTo>
                  <a:cubicBezTo>
                    <a:pt x="538" y="308"/>
                    <a:pt x="730" y="519"/>
                    <a:pt x="922" y="750"/>
                  </a:cubicBezTo>
                  <a:cubicBezTo>
                    <a:pt x="1325" y="1230"/>
                    <a:pt x="1709" y="1710"/>
                    <a:pt x="2074" y="2229"/>
                  </a:cubicBezTo>
                  <a:cubicBezTo>
                    <a:pt x="2113" y="2305"/>
                    <a:pt x="2151" y="2401"/>
                    <a:pt x="2228" y="2478"/>
                  </a:cubicBezTo>
                  <a:lnTo>
                    <a:pt x="2017" y="2401"/>
                  </a:lnTo>
                  <a:cubicBezTo>
                    <a:pt x="1652" y="2286"/>
                    <a:pt x="1325" y="2094"/>
                    <a:pt x="1018" y="1864"/>
                  </a:cubicBezTo>
                  <a:cubicBezTo>
                    <a:pt x="711" y="1691"/>
                    <a:pt x="442" y="1460"/>
                    <a:pt x="173" y="1230"/>
                  </a:cubicBezTo>
                  <a:cubicBezTo>
                    <a:pt x="173" y="1230"/>
                    <a:pt x="154" y="1192"/>
                    <a:pt x="115" y="1192"/>
                  </a:cubicBezTo>
                  <a:cubicBezTo>
                    <a:pt x="96" y="1192"/>
                    <a:pt x="96" y="1192"/>
                    <a:pt x="77" y="1230"/>
                  </a:cubicBezTo>
                  <a:cubicBezTo>
                    <a:pt x="39" y="1249"/>
                    <a:pt x="39" y="1288"/>
                    <a:pt x="77" y="1326"/>
                  </a:cubicBezTo>
                  <a:cubicBezTo>
                    <a:pt x="231" y="1460"/>
                    <a:pt x="404" y="1633"/>
                    <a:pt x="596" y="1748"/>
                  </a:cubicBezTo>
                  <a:cubicBezTo>
                    <a:pt x="788" y="1902"/>
                    <a:pt x="980" y="2037"/>
                    <a:pt x="1191" y="2190"/>
                  </a:cubicBezTo>
                  <a:cubicBezTo>
                    <a:pt x="1383" y="2305"/>
                    <a:pt x="1613" y="2421"/>
                    <a:pt x="1805" y="2536"/>
                  </a:cubicBezTo>
                  <a:cubicBezTo>
                    <a:pt x="2017" y="2632"/>
                    <a:pt x="2209" y="2728"/>
                    <a:pt x="2420" y="2805"/>
                  </a:cubicBezTo>
                  <a:lnTo>
                    <a:pt x="3073" y="3822"/>
                  </a:lnTo>
                  <a:cubicBezTo>
                    <a:pt x="3726" y="4917"/>
                    <a:pt x="4302" y="6050"/>
                    <a:pt x="4878" y="7183"/>
                  </a:cubicBezTo>
                  <a:cubicBezTo>
                    <a:pt x="4916" y="7241"/>
                    <a:pt x="4955" y="7337"/>
                    <a:pt x="4993" y="7414"/>
                  </a:cubicBezTo>
                  <a:cubicBezTo>
                    <a:pt x="4916" y="7414"/>
                    <a:pt x="4878" y="7394"/>
                    <a:pt x="4801" y="7394"/>
                  </a:cubicBezTo>
                  <a:lnTo>
                    <a:pt x="4436" y="7318"/>
                  </a:lnTo>
                  <a:cubicBezTo>
                    <a:pt x="4225" y="7279"/>
                    <a:pt x="3995" y="7202"/>
                    <a:pt x="3764" y="7125"/>
                  </a:cubicBezTo>
                  <a:cubicBezTo>
                    <a:pt x="3418" y="7010"/>
                    <a:pt x="3073" y="6876"/>
                    <a:pt x="2766" y="6703"/>
                  </a:cubicBezTo>
                  <a:cubicBezTo>
                    <a:pt x="2420" y="6530"/>
                    <a:pt x="2093" y="6338"/>
                    <a:pt x="1786" y="6127"/>
                  </a:cubicBezTo>
                  <a:cubicBezTo>
                    <a:pt x="1210" y="5743"/>
                    <a:pt x="653" y="5301"/>
                    <a:pt x="115" y="4821"/>
                  </a:cubicBezTo>
                  <a:cubicBezTo>
                    <a:pt x="115" y="4821"/>
                    <a:pt x="96" y="4802"/>
                    <a:pt x="77" y="4802"/>
                  </a:cubicBezTo>
                  <a:cubicBezTo>
                    <a:pt x="58" y="4802"/>
                    <a:pt x="58" y="4802"/>
                    <a:pt x="19" y="4821"/>
                  </a:cubicBezTo>
                  <a:cubicBezTo>
                    <a:pt x="0" y="4859"/>
                    <a:pt x="0" y="4898"/>
                    <a:pt x="19" y="4917"/>
                  </a:cubicBezTo>
                  <a:cubicBezTo>
                    <a:pt x="384" y="5263"/>
                    <a:pt x="711" y="5570"/>
                    <a:pt x="1114" y="5858"/>
                  </a:cubicBezTo>
                  <a:cubicBezTo>
                    <a:pt x="1498" y="6165"/>
                    <a:pt x="1901" y="6453"/>
                    <a:pt x="2305" y="6703"/>
                  </a:cubicBezTo>
                  <a:cubicBezTo>
                    <a:pt x="2727" y="6972"/>
                    <a:pt x="3169" y="7183"/>
                    <a:pt x="3630" y="7375"/>
                  </a:cubicBezTo>
                  <a:cubicBezTo>
                    <a:pt x="3841" y="7471"/>
                    <a:pt x="4071" y="7548"/>
                    <a:pt x="4302" y="7606"/>
                  </a:cubicBezTo>
                  <a:cubicBezTo>
                    <a:pt x="4532" y="7682"/>
                    <a:pt x="4782" y="7740"/>
                    <a:pt x="5032" y="7778"/>
                  </a:cubicBezTo>
                  <a:lnTo>
                    <a:pt x="5108" y="7778"/>
                  </a:lnTo>
                  <a:cubicBezTo>
                    <a:pt x="5300" y="8162"/>
                    <a:pt x="5473" y="8527"/>
                    <a:pt x="5685" y="8911"/>
                  </a:cubicBezTo>
                  <a:cubicBezTo>
                    <a:pt x="5973" y="9468"/>
                    <a:pt x="6280" y="10044"/>
                    <a:pt x="6606" y="10582"/>
                  </a:cubicBezTo>
                  <a:lnTo>
                    <a:pt x="6414" y="10582"/>
                  </a:lnTo>
                  <a:cubicBezTo>
                    <a:pt x="6241" y="10582"/>
                    <a:pt x="6049" y="10582"/>
                    <a:pt x="5877" y="10563"/>
                  </a:cubicBezTo>
                  <a:cubicBezTo>
                    <a:pt x="5512" y="10544"/>
                    <a:pt x="5166" y="10486"/>
                    <a:pt x="4820" y="10390"/>
                  </a:cubicBezTo>
                  <a:lnTo>
                    <a:pt x="4244" y="10256"/>
                  </a:lnTo>
                  <a:cubicBezTo>
                    <a:pt x="4052" y="10198"/>
                    <a:pt x="3860" y="10140"/>
                    <a:pt x="3668" y="10064"/>
                  </a:cubicBezTo>
                  <a:cubicBezTo>
                    <a:pt x="3092" y="9872"/>
                    <a:pt x="2535" y="9622"/>
                    <a:pt x="1997" y="9372"/>
                  </a:cubicBezTo>
                  <a:cubicBezTo>
                    <a:pt x="1729" y="9238"/>
                    <a:pt x="1460" y="9103"/>
                    <a:pt x="1229" y="8950"/>
                  </a:cubicBezTo>
                  <a:cubicBezTo>
                    <a:pt x="980" y="8835"/>
                    <a:pt x="768" y="8700"/>
                    <a:pt x="519" y="8547"/>
                  </a:cubicBezTo>
                  <a:lnTo>
                    <a:pt x="500" y="8547"/>
                  </a:lnTo>
                  <a:cubicBezTo>
                    <a:pt x="480" y="8547"/>
                    <a:pt x="480" y="8527"/>
                    <a:pt x="461" y="8527"/>
                  </a:cubicBezTo>
                  <a:cubicBezTo>
                    <a:pt x="423" y="8527"/>
                    <a:pt x="423" y="8527"/>
                    <a:pt x="404" y="8547"/>
                  </a:cubicBezTo>
                  <a:cubicBezTo>
                    <a:pt x="384" y="8566"/>
                    <a:pt x="384" y="8623"/>
                    <a:pt x="404" y="8643"/>
                  </a:cubicBezTo>
                  <a:cubicBezTo>
                    <a:pt x="500" y="8719"/>
                    <a:pt x="596" y="8758"/>
                    <a:pt x="692" y="8835"/>
                  </a:cubicBezTo>
                  <a:cubicBezTo>
                    <a:pt x="1133" y="9123"/>
                    <a:pt x="1575" y="9392"/>
                    <a:pt x="2055" y="9660"/>
                  </a:cubicBezTo>
                  <a:cubicBezTo>
                    <a:pt x="2593" y="9948"/>
                    <a:pt x="3111" y="10179"/>
                    <a:pt x="3668" y="10429"/>
                  </a:cubicBezTo>
                  <a:cubicBezTo>
                    <a:pt x="3937" y="10544"/>
                    <a:pt x="4225" y="10640"/>
                    <a:pt x="4494" y="10717"/>
                  </a:cubicBezTo>
                  <a:cubicBezTo>
                    <a:pt x="4628" y="10755"/>
                    <a:pt x="4782" y="10813"/>
                    <a:pt x="4916" y="10832"/>
                  </a:cubicBezTo>
                  <a:cubicBezTo>
                    <a:pt x="5070" y="10870"/>
                    <a:pt x="5204" y="10909"/>
                    <a:pt x="5358" y="10928"/>
                  </a:cubicBezTo>
                  <a:cubicBezTo>
                    <a:pt x="5608" y="10966"/>
                    <a:pt x="5877" y="11024"/>
                    <a:pt x="6145" y="11043"/>
                  </a:cubicBezTo>
                  <a:cubicBezTo>
                    <a:pt x="6280" y="11043"/>
                    <a:pt x="6433" y="11062"/>
                    <a:pt x="6568" y="11062"/>
                  </a:cubicBezTo>
                  <a:cubicBezTo>
                    <a:pt x="6664" y="11062"/>
                    <a:pt x="6760" y="11043"/>
                    <a:pt x="6856" y="11043"/>
                  </a:cubicBezTo>
                  <a:cubicBezTo>
                    <a:pt x="7413" y="11984"/>
                    <a:pt x="8008" y="12887"/>
                    <a:pt x="8719" y="13751"/>
                  </a:cubicBezTo>
                  <a:cubicBezTo>
                    <a:pt x="8968" y="14096"/>
                    <a:pt x="9256" y="14423"/>
                    <a:pt x="9602" y="14749"/>
                  </a:cubicBezTo>
                  <a:cubicBezTo>
                    <a:pt x="9665" y="14802"/>
                    <a:pt x="9746" y="14832"/>
                    <a:pt x="9825" y="14832"/>
                  </a:cubicBezTo>
                  <a:cubicBezTo>
                    <a:pt x="9890" y="14832"/>
                    <a:pt x="9953" y="14812"/>
                    <a:pt x="10005" y="14769"/>
                  </a:cubicBezTo>
                  <a:cubicBezTo>
                    <a:pt x="10082" y="14711"/>
                    <a:pt x="10121" y="14653"/>
                    <a:pt x="10159" y="14557"/>
                  </a:cubicBezTo>
                  <a:cubicBezTo>
                    <a:pt x="10274" y="14423"/>
                    <a:pt x="10274" y="14308"/>
                    <a:pt x="10197" y="14231"/>
                  </a:cubicBezTo>
                  <a:cubicBezTo>
                    <a:pt x="10005" y="14000"/>
                    <a:pt x="9794" y="13751"/>
                    <a:pt x="9602" y="13501"/>
                  </a:cubicBezTo>
                  <a:cubicBezTo>
                    <a:pt x="9410" y="13251"/>
                    <a:pt x="9218" y="12983"/>
                    <a:pt x="9026" y="12752"/>
                  </a:cubicBezTo>
                  <a:cubicBezTo>
                    <a:pt x="8642" y="12253"/>
                    <a:pt x="8277" y="11715"/>
                    <a:pt x="7951" y="11197"/>
                  </a:cubicBezTo>
                  <a:cubicBezTo>
                    <a:pt x="7835" y="11024"/>
                    <a:pt x="7739" y="10851"/>
                    <a:pt x="7643" y="10678"/>
                  </a:cubicBezTo>
                  <a:cubicBezTo>
                    <a:pt x="7662" y="10659"/>
                    <a:pt x="7662" y="10640"/>
                    <a:pt x="7682" y="10621"/>
                  </a:cubicBezTo>
                  <a:cubicBezTo>
                    <a:pt x="7739" y="10563"/>
                    <a:pt x="7758" y="10486"/>
                    <a:pt x="7778" y="10448"/>
                  </a:cubicBezTo>
                  <a:cubicBezTo>
                    <a:pt x="7855" y="10332"/>
                    <a:pt x="7931" y="10179"/>
                    <a:pt x="7989" y="10064"/>
                  </a:cubicBezTo>
                  <a:cubicBezTo>
                    <a:pt x="8143" y="9795"/>
                    <a:pt x="8258" y="9526"/>
                    <a:pt x="8411" y="9238"/>
                  </a:cubicBezTo>
                  <a:cubicBezTo>
                    <a:pt x="8642" y="8700"/>
                    <a:pt x="8834" y="8086"/>
                    <a:pt x="9007" y="7490"/>
                  </a:cubicBezTo>
                  <a:cubicBezTo>
                    <a:pt x="9084" y="7183"/>
                    <a:pt x="9141" y="6895"/>
                    <a:pt x="9218" y="6588"/>
                  </a:cubicBezTo>
                  <a:cubicBezTo>
                    <a:pt x="9295" y="6261"/>
                    <a:pt x="9333" y="5954"/>
                    <a:pt x="9372" y="5666"/>
                  </a:cubicBezTo>
                  <a:cubicBezTo>
                    <a:pt x="9429" y="5071"/>
                    <a:pt x="9506" y="4475"/>
                    <a:pt x="9525" y="3861"/>
                  </a:cubicBezTo>
                  <a:cubicBezTo>
                    <a:pt x="9564" y="3515"/>
                    <a:pt x="9564" y="3170"/>
                    <a:pt x="9525" y="2805"/>
                  </a:cubicBezTo>
                  <a:cubicBezTo>
                    <a:pt x="9525" y="2785"/>
                    <a:pt x="9506" y="2747"/>
                    <a:pt x="9487" y="2747"/>
                  </a:cubicBezTo>
                  <a:cubicBezTo>
                    <a:pt x="9468" y="2747"/>
                    <a:pt x="9410" y="2766"/>
                    <a:pt x="9410" y="2785"/>
                  </a:cubicBezTo>
                  <a:cubicBezTo>
                    <a:pt x="9429" y="3342"/>
                    <a:pt x="9391" y="3899"/>
                    <a:pt x="9333" y="4437"/>
                  </a:cubicBezTo>
                  <a:cubicBezTo>
                    <a:pt x="9295" y="5013"/>
                    <a:pt x="9199" y="5589"/>
                    <a:pt x="9084" y="6165"/>
                  </a:cubicBezTo>
                  <a:cubicBezTo>
                    <a:pt x="8949" y="6703"/>
                    <a:pt x="8815" y="7202"/>
                    <a:pt x="8642" y="7740"/>
                  </a:cubicBezTo>
                  <a:cubicBezTo>
                    <a:pt x="8469" y="8239"/>
                    <a:pt x="8258" y="8719"/>
                    <a:pt x="8027" y="9180"/>
                  </a:cubicBezTo>
                  <a:cubicBezTo>
                    <a:pt x="7893" y="9411"/>
                    <a:pt x="7758" y="9660"/>
                    <a:pt x="7605" y="9872"/>
                  </a:cubicBezTo>
                  <a:cubicBezTo>
                    <a:pt x="7547" y="9968"/>
                    <a:pt x="7470" y="10083"/>
                    <a:pt x="7394" y="10179"/>
                  </a:cubicBezTo>
                  <a:cubicBezTo>
                    <a:pt x="7374" y="10198"/>
                    <a:pt x="7355" y="10236"/>
                    <a:pt x="7355" y="10256"/>
                  </a:cubicBezTo>
                  <a:cubicBezTo>
                    <a:pt x="7202" y="10044"/>
                    <a:pt x="7086" y="9814"/>
                    <a:pt x="6933" y="9584"/>
                  </a:cubicBezTo>
                  <a:cubicBezTo>
                    <a:pt x="6625" y="9027"/>
                    <a:pt x="6299" y="8470"/>
                    <a:pt x="5973" y="7932"/>
                  </a:cubicBezTo>
                  <a:cubicBezTo>
                    <a:pt x="5877" y="7778"/>
                    <a:pt x="5819" y="7606"/>
                    <a:pt x="5723" y="7471"/>
                  </a:cubicBezTo>
                  <a:lnTo>
                    <a:pt x="5781" y="7106"/>
                  </a:lnTo>
                  <a:cubicBezTo>
                    <a:pt x="5819" y="6972"/>
                    <a:pt x="5838" y="6818"/>
                    <a:pt x="5857" y="6645"/>
                  </a:cubicBezTo>
                  <a:cubicBezTo>
                    <a:pt x="5915" y="6338"/>
                    <a:pt x="5934" y="6050"/>
                    <a:pt x="5953" y="5743"/>
                  </a:cubicBezTo>
                  <a:cubicBezTo>
                    <a:pt x="5973" y="5455"/>
                    <a:pt x="5973" y="5148"/>
                    <a:pt x="5973" y="4859"/>
                  </a:cubicBezTo>
                  <a:cubicBezTo>
                    <a:pt x="5973" y="4533"/>
                    <a:pt x="5953" y="4226"/>
                    <a:pt x="5934" y="3918"/>
                  </a:cubicBezTo>
                  <a:cubicBezTo>
                    <a:pt x="5877" y="3323"/>
                    <a:pt x="5781" y="2709"/>
                    <a:pt x="5665" y="2113"/>
                  </a:cubicBezTo>
                  <a:cubicBezTo>
                    <a:pt x="5550" y="1537"/>
                    <a:pt x="5377" y="961"/>
                    <a:pt x="5185" y="385"/>
                  </a:cubicBezTo>
                  <a:cubicBezTo>
                    <a:pt x="5185" y="366"/>
                    <a:pt x="5166" y="366"/>
                    <a:pt x="5128" y="366"/>
                  </a:cubicBezTo>
                  <a:cubicBezTo>
                    <a:pt x="5089" y="366"/>
                    <a:pt x="5070" y="385"/>
                    <a:pt x="5070" y="443"/>
                  </a:cubicBezTo>
                  <a:cubicBezTo>
                    <a:pt x="5396" y="1441"/>
                    <a:pt x="5588" y="2517"/>
                    <a:pt x="5665" y="3611"/>
                  </a:cubicBezTo>
                  <a:lnTo>
                    <a:pt x="5665" y="3573"/>
                  </a:lnTo>
                  <a:lnTo>
                    <a:pt x="5665" y="3573"/>
                  </a:lnTo>
                  <a:cubicBezTo>
                    <a:pt x="5685" y="4091"/>
                    <a:pt x="5685" y="4571"/>
                    <a:pt x="5646" y="5071"/>
                  </a:cubicBezTo>
                  <a:lnTo>
                    <a:pt x="5569" y="5781"/>
                  </a:lnTo>
                  <a:cubicBezTo>
                    <a:pt x="5550" y="6031"/>
                    <a:pt x="5492" y="6242"/>
                    <a:pt x="5454" y="6492"/>
                  </a:cubicBezTo>
                  <a:cubicBezTo>
                    <a:pt x="5435" y="6626"/>
                    <a:pt x="5377" y="6741"/>
                    <a:pt x="5358" y="6895"/>
                  </a:cubicBezTo>
                  <a:cubicBezTo>
                    <a:pt x="5243" y="6703"/>
                    <a:pt x="5147" y="6511"/>
                    <a:pt x="5012" y="6319"/>
                  </a:cubicBezTo>
                  <a:cubicBezTo>
                    <a:pt x="4705" y="5762"/>
                    <a:pt x="4379" y="5205"/>
                    <a:pt x="4033" y="4687"/>
                  </a:cubicBezTo>
                  <a:cubicBezTo>
                    <a:pt x="3707" y="4149"/>
                    <a:pt x="3342" y="3630"/>
                    <a:pt x="2977" y="3093"/>
                  </a:cubicBezTo>
                  <a:cubicBezTo>
                    <a:pt x="2881" y="2958"/>
                    <a:pt x="2785" y="2843"/>
                    <a:pt x="2689" y="2689"/>
                  </a:cubicBezTo>
                  <a:cubicBezTo>
                    <a:pt x="2708" y="2670"/>
                    <a:pt x="2746" y="2613"/>
                    <a:pt x="2708" y="2574"/>
                  </a:cubicBezTo>
                  <a:cubicBezTo>
                    <a:pt x="2689" y="2478"/>
                    <a:pt x="2670" y="2382"/>
                    <a:pt x="2612" y="2286"/>
                  </a:cubicBezTo>
                  <a:cubicBezTo>
                    <a:pt x="2593" y="2171"/>
                    <a:pt x="2554" y="2075"/>
                    <a:pt x="2516" y="1941"/>
                  </a:cubicBezTo>
                  <a:cubicBezTo>
                    <a:pt x="2458" y="1748"/>
                    <a:pt x="2381" y="1537"/>
                    <a:pt x="2305" y="1345"/>
                  </a:cubicBezTo>
                  <a:cubicBezTo>
                    <a:pt x="2170" y="961"/>
                    <a:pt x="1978" y="577"/>
                    <a:pt x="1748" y="212"/>
                  </a:cubicBezTo>
                  <a:cubicBezTo>
                    <a:pt x="1748" y="193"/>
                    <a:pt x="1729" y="193"/>
                    <a:pt x="1709" y="193"/>
                  </a:cubicBezTo>
                  <a:lnTo>
                    <a:pt x="1690" y="193"/>
                  </a:lnTo>
                  <a:cubicBezTo>
                    <a:pt x="1652" y="212"/>
                    <a:pt x="1652" y="251"/>
                    <a:pt x="1652" y="270"/>
                  </a:cubicBezTo>
                  <a:cubicBezTo>
                    <a:pt x="1748" y="404"/>
                    <a:pt x="1825" y="558"/>
                    <a:pt x="1901" y="692"/>
                  </a:cubicBezTo>
                  <a:cubicBezTo>
                    <a:pt x="1978" y="846"/>
                    <a:pt x="2017" y="980"/>
                    <a:pt x="2093" y="1134"/>
                  </a:cubicBezTo>
                  <a:cubicBezTo>
                    <a:pt x="2132" y="1307"/>
                    <a:pt x="2209" y="1441"/>
                    <a:pt x="2266" y="1614"/>
                  </a:cubicBezTo>
                  <a:cubicBezTo>
                    <a:pt x="2305" y="1787"/>
                    <a:pt x="2362" y="1941"/>
                    <a:pt x="2381" y="2113"/>
                  </a:cubicBezTo>
                  <a:cubicBezTo>
                    <a:pt x="2401" y="2190"/>
                    <a:pt x="2401" y="2267"/>
                    <a:pt x="2420" y="2325"/>
                  </a:cubicBezTo>
                  <a:cubicBezTo>
                    <a:pt x="2228" y="2056"/>
                    <a:pt x="2017" y="1806"/>
                    <a:pt x="1825" y="1556"/>
                  </a:cubicBezTo>
                  <a:cubicBezTo>
                    <a:pt x="1402" y="1038"/>
                    <a:pt x="922" y="500"/>
                    <a:pt x="442" y="20"/>
                  </a:cubicBezTo>
                  <a:cubicBezTo>
                    <a:pt x="442" y="20"/>
                    <a:pt x="404" y="1"/>
                    <a:pt x="384" y="1"/>
                  </a:cubicBez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44"/>
            <p:cNvSpPr/>
            <p:nvPr/>
          </p:nvSpPr>
          <p:spPr>
            <a:xfrm rot="10800000">
              <a:off x="1474830" y="650000"/>
              <a:ext cx="21481" cy="21561"/>
            </a:xfrm>
            <a:custGeom>
              <a:avLst/>
              <a:gdLst/>
              <a:ahLst/>
              <a:cxnLst/>
              <a:rect l="l" t="t" r="r" b="b"/>
              <a:pathLst>
                <a:path w="269" h="270" extrusionOk="0">
                  <a:moveTo>
                    <a:pt x="115" y="1"/>
                  </a:moveTo>
                  <a:cubicBezTo>
                    <a:pt x="96" y="1"/>
                    <a:pt x="58" y="20"/>
                    <a:pt x="19" y="59"/>
                  </a:cubicBezTo>
                  <a:cubicBezTo>
                    <a:pt x="0" y="78"/>
                    <a:pt x="0" y="116"/>
                    <a:pt x="0" y="155"/>
                  </a:cubicBezTo>
                  <a:cubicBezTo>
                    <a:pt x="0" y="193"/>
                    <a:pt x="19" y="212"/>
                    <a:pt x="58" y="251"/>
                  </a:cubicBezTo>
                  <a:cubicBezTo>
                    <a:pt x="77" y="270"/>
                    <a:pt x="115" y="270"/>
                    <a:pt x="154" y="270"/>
                  </a:cubicBezTo>
                  <a:cubicBezTo>
                    <a:pt x="173" y="270"/>
                    <a:pt x="211" y="251"/>
                    <a:pt x="250" y="212"/>
                  </a:cubicBezTo>
                  <a:cubicBezTo>
                    <a:pt x="269" y="193"/>
                    <a:pt x="269" y="155"/>
                    <a:pt x="269" y="116"/>
                  </a:cubicBezTo>
                  <a:cubicBezTo>
                    <a:pt x="269" y="78"/>
                    <a:pt x="250" y="59"/>
                    <a:pt x="211" y="20"/>
                  </a:cubicBezTo>
                  <a:cubicBezTo>
                    <a:pt x="192" y="1"/>
                    <a:pt x="154"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44"/>
            <p:cNvSpPr/>
            <p:nvPr/>
          </p:nvSpPr>
          <p:spPr>
            <a:xfrm rot="10800000">
              <a:off x="1499346" y="702145"/>
              <a:ext cx="19964" cy="18447"/>
            </a:xfrm>
            <a:custGeom>
              <a:avLst/>
              <a:gdLst/>
              <a:ahLst/>
              <a:cxnLst/>
              <a:rect l="l" t="t" r="r" b="b"/>
              <a:pathLst>
                <a:path w="250" h="231" extrusionOk="0">
                  <a:moveTo>
                    <a:pt x="96" y="0"/>
                  </a:moveTo>
                  <a:cubicBezTo>
                    <a:pt x="77" y="0"/>
                    <a:pt x="58" y="20"/>
                    <a:pt x="19" y="39"/>
                  </a:cubicBezTo>
                  <a:cubicBezTo>
                    <a:pt x="0" y="58"/>
                    <a:pt x="0" y="96"/>
                    <a:pt x="0" y="135"/>
                  </a:cubicBezTo>
                  <a:cubicBezTo>
                    <a:pt x="0" y="154"/>
                    <a:pt x="19" y="212"/>
                    <a:pt x="58" y="212"/>
                  </a:cubicBezTo>
                  <a:cubicBezTo>
                    <a:pt x="77" y="231"/>
                    <a:pt x="96" y="231"/>
                    <a:pt x="154" y="231"/>
                  </a:cubicBezTo>
                  <a:cubicBezTo>
                    <a:pt x="173" y="231"/>
                    <a:pt x="211" y="212"/>
                    <a:pt x="211" y="192"/>
                  </a:cubicBezTo>
                  <a:cubicBezTo>
                    <a:pt x="250" y="154"/>
                    <a:pt x="250" y="135"/>
                    <a:pt x="250" y="96"/>
                  </a:cubicBezTo>
                  <a:cubicBezTo>
                    <a:pt x="250" y="58"/>
                    <a:pt x="211" y="20"/>
                    <a:pt x="192" y="20"/>
                  </a:cubicBezTo>
                  <a:cubicBezTo>
                    <a:pt x="173" y="0"/>
                    <a:pt x="135"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44"/>
            <p:cNvSpPr/>
            <p:nvPr/>
          </p:nvSpPr>
          <p:spPr>
            <a:xfrm rot="10800000">
              <a:off x="1473233" y="705180"/>
              <a:ext cx="10860" cy="13016"/>
            </a:xfrm>
            <a:custGeom>
              <a:avLst/>
              <a:gdLst/>
              <a:ahLst/>
              <a:cxnLst/>
              <a:rect l="l" t="t" r="r" b="b"/>
              <a:pathLst>
                <a:path w="136" h="163" extrusionOk="0">
                  <a:moveTo>
                    <a:pt x="42" y="1"/>
                  </a:moveTo>
                  <a:cubicBezTo>
                    <a:pt x="30" y="1"/>
                    <a:pt x="20" y="14"/>
                    <a:pt x="20" y="28"/>
                  </a:cubicBezTo>
                  <a:cubicBezTo>
                    <a:pt x="20" y="66"/>
                    <a:pt x="1" y="66"/>
                    <a:pt x="1" y="86"/>
                  </a:cubicBezTo>
                  <a:cubicBezTo>
                    <a:pt x="1" y="105"/>
                    <a:pt x="1" y="105"/>
                    <a:pt x="20" y="124"/>
                  </a:cubicBezTo>
                  <a:cubicBezTo>
                    <a:pt x="39" y="124"/>
                    <a:pt x="39" y="162"/>
                    <a:pt x="58" y="162"/>
                  </a:cubicBezTo>
                  <a:cubicBezTo>
                    <a:pt x="97" y="162"/>
                    <a:pt x="97" y="162"/>
                    <a:pt x="116" y="124"/>
                  </a:cubicBezTo>
                  <a:cubicBezTo>
                    <a:pt x="116" y="105"/>
                    <a:pt x="135" y="105"/>
                    <a:pt x="135" y="86"/>
                  </a:cubicBezTo>
                  <a:cubicBezTo>
                    <a:pt x="135" y="66"/>
                    <a:pt x="135" y="66"/>
                    <a:pt x="116" y="28"/>
                  </a:cubicBezTo>
                  <a:cubicBezTo>
                    <a:pt x="97" y="9"/>
                    <a:pt x="97" y="9"/>
                    <a:pt x="58" y="9"/>
                  </a:cubicBezTo>
                  <a:cubicBezTo>
                    <a:pt x="53" y="3"/>
                    <a:pt x="47" y="1"/>
                    <a:pt x="4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44"/>
            <p:cNvSpPr/>
            <p:nvPr/>
          </p:nvSpPr>
          <p:spPr>
            <a:xfrm rot="10800000">
              <a:off x="1482496" y="740475"/>
              <a:ext cx="13815" cy="13895"/>
            </a:xfrm>
            <a:custGeom>
              <a:avLst/>
              <a:gdLst/>
              <a:ahLst/>
              <a:cxnLst/>
              <a:rect l="l" t="t" r="r" b="b"/>
              <a:pathLst>
                <a:path w="173" h="174" extrusionOk="0">
                  <a:moveTo>
                    <a:pt x="77" y="1"/>
                  </a:moveTo>
                  <a:cubicBezTo>
                    <a:pt x="77" y="1"/>
                    <a:pt x="58" y="39"/>
                    <a:pt x="19" y="39"/>
                  </a:cubicBezTo>
                  <a:cubicBezTo>
                    <a:pt x="0" y="59"/>
                    <a:pt x="0" y="78"/>
                    <a:pt x="0" y="97"/>
                  </a:cubicBezTo>
                  <a:cubicBezTo>
                    <a:pt x="0" y="135"/>
                    <a:pt x="19" y="155"/>
                    <a:pt x="19" y="155"/>
                  </a:cubicBezTo>
                  <a:cubicBezTo>
                    <a:pt x="58" y="174"/>
                    <a:pt x="77" y="174"/>
                    <a:pt x="96" y="174"/>
                  </a:cubicBezTo>
                  <a:cubicBezTo>
                    <a:pt x="115" y="174"/>
                    <a:pt x="154" y="155"/>
                    <a:pt x="154" y="155"/>
                  </a:cubicBezTo>
                  <a:cubicBezTo>
                    <a:pt x="173" y="135"/>
                    <a:pt x="173" y="97"/>
                    <a:pt x="173" y="78"/>
                  </a:cubicBezTo>
                  <a:cubicBezTo>
                    <a:pt x="173" y="59"/>
                    <a:pt x="154" y="39"/>
                    <a:pt x="154" y="39"/>
                  </a:cubicBezTo>
                  <a:cubicBezTo>
                    <a:pt x="115" y="1"/>
                    <a:pt x="96" y="1"/>
                    <a:pt x="7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44"/>
            <p:cNvSpPr/>
            <p:nvPr/>
          </p:nvSpPr>
          <p:spPr>
            <a:xfrm rot="10800000">
              <a:off x="1413423" y="577892"/>
              <a:ext cx="21561" cy="20044"/>
            </a:xfrm>
            <a:custGeom>
              <a:avLst/>
              <a:gdLst/>
              <a:ahLst/>
              <a:cxnLst/>
              <a:rect l="l" t="t" r="r" b="b"/>
              <a:pathLst>
                <a:path w="270" h="251" extrusionOk="0">
                  <a:moveTo>
                    <a:pt x="116" y="1"/>
                  </a:moveTo>
                  <a:cubicBezTo>
                    <a:pt x="77" y="1"/>
                    <a:pt x="19" y="20"/>
                    <a:pt x="19" y="39"/>
                  </a:cubicBezTo>
                  <a:cubicBezTo>
                    <a:pt x="0" y="58"/>
                    <a:pt x="0" y="116"/>
                    <a:pt x="0" y="135"/>
                  </a:cubicBezTo>
                  <a:cubicBezTo>
                    <a:pt x="0" y="154"/>
                    <a:pt x="19" y="212"/>
                    <a:pt x="58" y="231"/>
                  </a:cubicBezTo>
                  <a:cubicBezTo>
                    <a:pt x="77" y="250"/>
                    <a:pt x="96" y="250"/>
                    <a:pt x="154" y="250"/>
                  </a:cubicBezTo>
                  <a:cubicBezTo>
                    <a:pt x="173" y="250"/>
                    <a:pt x="212" y="231"/>
                    <a:pt x="250" y="212"/>
                  </a:cubicBezTo>
                  <a:cubicBezTo>
                    <a:pt x="269" y="193"/>
                    <a:pt x="269" y="135"/>
                    <a:pt x="269" y="116"/>
                  </a:cubicBezTo>
                  <a:cubicBezTo>
                    <a:pt x="269" y="97"/>
                    <a:pt x="250" y="39"/>
                    <a:pt x="212" y="20"/>
                  </a:cubicBezTo>
                  <a:cubicBezTo>
                    <a:pt x="192" y="1"/>
                    <a:pt x="173" y="1"/>
                    <a:pt x="11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44"/>
            <p:cNvSpPr/>
            <p:nvPr/>
          </p:nvSpPr>
          <p:spPr>
            <a:xfrm rot="10800000">
              <a:off x="1450235" y="355577"/>
              <a:ext cx="18526" cy="18447"/>
            </a:xfrm>
            <a:custGeom>
              <a:avLst/>
              <a:gdLst/>
              <a:ahLst/>
              <a:cxnLst/>
              <a:rect l="l" t="t" r="r" b="b"/>
              <a:pathLst>
                <a:path w="232" h="231" extrusionOk="0">
                  <a:moveTo>
                    <a:pt x="97" y="0"/>
                  </a:moveTo>
                  <a:cubicBezTo>
                    <a:pt x="58" y="0"/>
                    <a:pt x="39" y="20"/>
                    <a:pt x="20" y="39"/>
                  </a:cubicBezTo>
                  <a:cubicBezTo>
                    <a:pt x="1" y="77"/>
                    <a:pt x="1" y="96"/>
                    <a:pt x="1" y="135"/>
                  </a:cubicBezTo>
                  <a:cubicBezTo>
                    <a:pt x="1" y="173"/>
                    <a:pt x="20" y="192"/>
                    <a:pt x="39" y="212"/>
                  </a:cubicBezTo>
                  <a:cubicBezTo>
                    <a:pt x="58" y="231"/>
                    <a:pt x="97" y="231"/>
                    <a:pt x="135" y="231"/>
                  </a:cubicBezTo>
                  <a:cubicBezTo>
                    <a:pt x="154" y="231"/>
                    <a:pt x="212" y="212"/>
                    <a:pt x="212" y="192"/>
                  </a:cubicBezTo>
                  <a:cubicBezTo>
                    <a:pt x="231" y="173"/>
                    <a:pt x="231" y="135"/>
                    <a:pt x="231" y="96"/>
                  </a:cubicBezTo>
                  <a:cubicBezTo>
                    <a:pt x="231" y="77"/>
                    <a:pt x="212" y="39"/>
                    <a:pt x="193" y="20"/>
                  </a:cubicBezTo>
                  <a:cubicBezTo>
                    <a:pt x="154" y="0"/>
                    <a:pt x="135"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44"/>
            <p:cNvSpPr/>
            <p:nvPr/>
          </p:nvSpPr>
          <p:spPr>
            <a:xfrm rot="10800000">
              <a:off x="1476348" y="400056"/>
              <a:ext cx="15412" cy="15172"/>
            </a:xfrm>
            <a:custGeom>
              <a:avLst/>
              <a:gdLst/>
              <a:ahLst/>
              <a:cxnLst/>
              <a:rect l="l" t="t" r="r" b="b"/>
              <a:pathLst>
                <a:path w="193" h="190" extrusionOk="0">
                  <a:moveTo>
                    <a:pt x="66" y="1"/>
                  </a:moveTo>
                  <a:cubicBezTo>
                    <a:pt x="46" y="1"/>
                    <a:pt x="33" y="23"/>
                    <a:pt x="20" y="36"/>
                  </a:cubicBezTo>
                  <a:cubicBezTo>
                    <a:pt x="1" y="56"/>
                    <a:pt x="1" y="75"/>
                    <a:pt x="1" y="113"/>
                  </a:cubicBezTo>
                  <a:cubicBezTo>
                    <a:pt x="1" y="132"/>
                    <a:pt x="20" y="152"/>
                    <a:pt x="20" y="171"/>
                  </a:cubicBezTo>
                  <a:cubicBezTo>
                    <a:pt x="39" y="190"/>
                    <a:pt x="58" y="190"/>
                    <a:pt x="97" y="190"/>
                  </a:cubicBezTo>
                  <a:cubicBezTo>
                    <a:pt x="116" y="190"/>
                    <a:pt x="135" y="171"/>
                    <a:pt x="154" y="171"/>
                  </a:cubicBezTo>
                  <a:cubicBezTo>
                    <a:pt x="193" y="152"/>
                    <a:pt x="193" y="132"/>
                    <a:pt x="193" y="113"/>
                  </a:cubicBezTo>
                  <a:cubicBezTo>
                    <a:pt x="193" y="75"/>
                    <a:pt x="154" y="56"/>
                    <a:pt x="154" y="36"/>
                  </a:cubicBezTo>
                  <a:cubicBezTo>
                    <a:pt x="135" y="17"/>
                    <a:pt x="116" y="17"/>
                    <a:pt x="97" y="17"/>
                  </a:cubicBezTo>
                  <a:cubicBezTo>
                    <a:pt x="85" y="5"/>
                    <a:pt x="75" y="1"/>
                    <a:pt x="6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44"/>
            <p:cNvSpPr/>
            <p:nvPr/>
          </p:nvSpPr>
          <p:spPr>
            <a:xfrm rot="10800000">
              <a:off x="1445684" y="424571"/>
              <a:ext cx="13815" cy="12298"/>
            </a:xfrm>
            <a:custGeom>
              <a:avLst/>
              <a:gdLst/>
              <a:ahLst/>
              <a:cxnLst/>
              <a:rect l="l" t="t" r="r" b="b"/>
              <a:pathLst>
                <a:path w="173" h="154" extrusionOk="0">
                  <a:moveTo>
                    <a:pt x="77" y="0"/>
                  </a:moveTo>
                  <a:cubicBezTo>
                    <a:pt x="77" y="0"/>
                    <a:pt x="38" y="19"/>
                    <a:pt x="19" y="19"/>
                  </a:cubicBezTo>
                  <a:cubicBezTo>
                    <a:pt x="0" y="38"/>
                    <a:pt x="0" y="58"/>
                    <a:pt x="0" y="77"/>
                  </a:cubicBezTo>
                  <a:cubicBezTo>
                    <a:pt x="0" y="115"/>
                    <a:pt x="19" y="134"/>
                    <a:pt x="19" y="134"/>
                  </a:cubicBezTo>
                  <a:cubicBezTo>
                    <a:pt x="38" y="154"/>
                    <a:pt x="77" y="154"/>
                    <a:pt x="96" y="154"/>
                  </a:cubicBezTo>
                  <a:cubicBezTo>
                    <a:pt x="115" y="154"/>
                    <a:pt x="134" y="134"/>
                    <a:pt x="134" y="134"/>
                  </a:cubicBezTo>
                  <a:cubicBezTo>
                    <a:pt x="173" y="115"/>
                    <a:pt x="173" y="77"/>
                    <a:pt x="173" y="58"/>
                  </a:cubicBezTo>
                  <a:cubicBezTo>
                    <a:pt x="173" y="38"/>
                    <a:pt x="134" y="19"/>
                    <a:pt x="134" y="19"/>
                  </a:cubicBezTo>
                  <a:cubicBezTo>
                    <a:pt x="115" y="0"/>
                    <a:pt x="96"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44"/>
            <p:cNvSpPr/>
            <p:nvPr/>
          </p:nvSpPr>
          <p:spPr>
            <a:xfrm rot="10800000">
              <a:off x="1427237" y="326430"/>
              <a:ext cx="10860" cy="10780"/>
            </a:xfrm>
            <a:custGeom>
              <a:avLst/>
              <a:gdLst/>
              <a:ahLst/>
              <a:cxnLst/>
              <a:rect l="l" t="t" r="r" b="b"/>
              <a:pathLst>
                <a:path w="136" h="135" extrusionOk="0">
                  <a:moveTo>
                    <a:pt x="58" y="0"/>
                  </a:moveTo>
                  <a:cubicBezTo>
                    <a:pt x="39" y="0"/>
                    <a:pt x="20" y="19"/>
                    <a:pt x="20" y="19"/>
                  </a:cubicBezTo>
                  <a:cubicBezTo>
                    <a:pt x="1" y="39"/>
                    <a:pt x="1" y="39"/>
                    <a:pt x="1" y="58"/>
                  </a:cubicBezTo>
                  <a:cubicBezTo>
                    <a:pt x="1" y="96"/>
                    <a:pt x="20" y="116"/>
                    <a:pt x="20" y="116"/>
                  </a:cubicBezTo>
                  <a:cubicBezTo>
                    <a:pt x="39" y="135"/>
                    <a:pt x="39" y="135"/>
                    <a:pt x="58" y="135"/>
                  </a:cubicBezTo>
                  <a:cubicBezTo>
                    <a:pt x="97" y="135"/>
                    <a:pt x="116" y="116"/>
                    <a:pt x="116" y="116"/>
                  </a:cubicBezTo>
                  <a:cubicBezTo>
                    <a:pt x="135" y="96"/>
                    <a:pt x="135" y="96"/>
                    <a:pt x="135" y="58"/>
                  </a:cubicBezTo>
                  <a:cubicBezTo>
                    <a:pt x="135" y="39"/>
                    <a:pt x="116" y="19"/>
                    <a:pt x="116" y="19"/>
                  </a:cubicBezTo>
                  <a:cubicBezTo>
                    <a:pt x="97" y="0"/>
                    <a:pt x="97" y="0"/>
                    <a:pt x="58"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44"/>
            <p:cNvSpPr/>
            <p:nvPr/>
          </p:nvSpPr>
          <p:spPr>
            <a:xfrm rot="10800000">
              <a:off x="1356726" y="281951"/>
              <a:ext cx="19964" cy="21561"/>
            </a:xfrm>
            <a:custGeom>
              <a:avLst/>
              <a:gdLst/>
              <a:ahLst/>
              <a:cxnLst/>
              <a:rect l="l" t="t" r="r" b="b"/>
              <a:pathLst>
                <a:path w="250" h="270" extrusionOk="0">
                  <a:moveTo>
                    <a:pt x="115" y="1"/>
                  </a:moveTo>
                  <a:cubicBezTo>
                    <a:pt x="58" y="1"/>
                    <a:pt x="19" y="20"/>
                    <a:pt x="19" y="58"/>
                  </a:cubicBezTo>
                  <a:cubicBezTo>
                    <a:pt x="0" y="78"/>
                    <a:pt x="0" y="116"/>
                    <a:pt x="0" y="154"/>
                  </a:cubicBezTo>
                  <a:cubicBezTo>
                    <a:pt x="0" y="193"/>
                    <a:pt x="19" y="212"/>
                    <a:pt x="38" y="250"/>
                  </a:cubicBezTo>
                  <a:cubicBezTo>
                    <a:pt x="58" y="270"/>
                    <a:pt x="115" y="270"/>
                    <a:pt x="134" y="270"/>
                  </a:cubicBezTo>
                  <a:cubicBezTo>
                    <a:pt x="154" y="270"/>
                    <a:pt x="211" y="250"/>
                    <a:pt x="230" y="212"/>
                  </a:cubicBezTo>
                  <a:cubicBezTo>
                    <a:pt x="250" y="193"/>
                    <a:pt x="250" y="154"/>
                    <a:pt x="250" y="116"/>
                  </a:cubicBezTo>
                  <a:cubicBezTo>
                    <a:pt x="250" y="78"/>
                    <a:pt x="230" y="58"/>
                    <a:pt x="211" y="20"/>
                  </a:cubicBezTo>
                  <a:cubicBezTo>
                    <a:pt x="192" y="1"/>
                    <a:pt x="134"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44"/>
            <p:cNvSpPr/>
            <p:nvPr/>
          </p:nvSpPr>
          <p:spPr>
            <a:xfrm rot="10800000">
              <a:off x="1464050" y="1011901"/>
              <a:ext cx="26192" cy="23078"/>
            </a:xfrm>
            <a:custGeom>
              <a:avLst/>
              <a:gdLst/>
              <a:ahLst/>
              <a:cxnLst/>
              <a:rect l="l" t="t" r="r" b="b"/>
              <a:pathLst>
                <a:path w="328" h="289" extrusionOk="0">
                  <a:moveTo>
                    <a:pt x="135" y="1"/>
                  </a:moveTo>
                  <a:cubicBezTo>
                    <a:pt x="116" y="1"/>
                    <a:pt x="78" y="20"/>
                    <a:pt x="39" y="39"/>
                  </a:cubicBezTo>
                  <a:cubicBezTo>
                    <a:pt x="20" y="58"/>
                    <a:pt x="1" y="116"/>
                    <a:pt x="20" y="154"/>
                  </a:cubicBezTo>
                  <a:cubicBezTo>
                    <a:pt x="20" y="212"/>
                    <a:pt x="39" y="231"/>
                    <a:pt x="78" y="250"/>
                  </a:cubicBezTo>
                  <a:cubicBezTo>
                    <a:pt x="97" y="289"/>
                    <a:pt x="135" y="289"/>
                    <a:pt x="193" y="289"/>
                  </a:cubicBezTo>
                  <a:cubicBezTo>
                    <a:pt x="231" y="289"/>
                    <a:pt x="270" y="250"/>
                    <a:pt x="289" y="231"/>
                  </a:cubicBezTo>
                  <a:cubicBezTo>
                    <a:pt x="308" y="212"/>
                    <a:pt x="327" y="154"/>
                    <a:pt x="308" y="116"/>
                  </a:cubicBezTo>
                  <a:cubicBezTo>
                    <a:pt x="308" y="58"/>
                    <a:pt x="289" y="39"/>
                    <a:pt x="270" y="20"/>
                  </a:cubicBezTo>
                  <a:cubicBezTo>
                    <a:pt x="231" y="1"/>
                    <a:pt x="193"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44"/>
            <p:cNvSpPr/>
            <p:nvPr/>
          </p:nvSpPr>
          <p:spPr>
            <a:xfrm rot="10800000">
              <a:off x="1473233" y="1077860"/>
              <a:ext cx="21561" cy="21481"/>
            </a:xfrm>
            <a:custGeom>
              <a:avLst/>
              <a:gdLst/>
              <a:ahLst/>
              <a:cxnLst/>
              <a:rect l="l" t="t" r="r" b="b"/>
              <a:pathLst>
                <a:path w="270" h="269" extrusionOk="0">
                  <a:moveTo>
                    <a:pt x="135" y="0"/>
                  </a:moveTo>
                  <a:cubicBezTo>
                    <a:pt x="77" y="0"/>
                    <a:pt x="39" y="38"/>
                    <a:pt x="39" y="58"/>
                  </a:cubicBezTo>
                  <a:cubicBezTo>
                    <a:pt x="0" y="77"/>
                    <a:pt x="0" y="135"/>
                    <a:pt x="0" y="154"/>
                  </a:cubicBezTo>
                  <a:cubicBezTo>
                    <a:pt x="0" y="192"/>
                    <a:pt x="39" y="211"/>
                    <a:pt x="58" y="250"/>
                  </a:cubicBezTo>
                  <a:cubicBezTo>
                    <a:pt x="77" y="269"/>
                    <a:pt x="135" y="269"/>
                    <a:pt x="154" y="269"/>
                  </a:cubicBezTo>
                  <a:cubicBezTo>
                    <a:pt x="173" y="269"/>
                    <a:pt x="231" y="250"/>
                    <a:pt x="250" y="211"/>
                  </a:cubicBezTo>
                  <a:cubicBezTo>
                    <a:pt x="269" y="192"/>
                    <a:pt x="269" y="154"/>
                    <a:pt x="269" y="135"/>
                  </a:cubicBezTo>
                  <a:cubicBezTo>
                    <a:pt x="269" y="77"/>
                    <a:pt x="250" y="58"/>
                    <a:pt x="231" y="38"/>
                  </a:cubicBezTo>
                  <a:cubicBezTo>
                    <a:pt x="192" y="0"/>
                    <a:pt x="154"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44"/>
            <p:cNvSpPr/>
            <p:nvPr/>
          </p:nvSpPr>
          <p:spPr>
            <a:xfrm rot="10800000">
              <a:off x="1453350" y="1050231"/>
              <a:ext cx="12298" cy="12378"/>
            </a:xfrm>
            <a:custGeom>
              <a:avLst/>
              <a:gdLst/>
              <a:ahLst/>
              <a:cxnLst/>
              <a:rect l="l" t="t" r="r" b="b"/>
              <a:pathLst>
                <a:path w="154" h="155" extrusionOk="0">
                  <a:moveTo>
                    <a:pt x="77" y="1"/>
                  </a:moveTo>
                  <a:cubicBezTo>
                    <a:pt x="58" y="1"/>
                    <a:pt x="19" y="1"/>
                    <a:pt x="19" y="20"/>
                  </a:cubicBezTo>
                  <a:cubicBezTo>
                    <a:pt x="19" y="59"/>
                    <a:pt x="0" y="59"/>
                    <a:pt x="0" y="78"/>
                  </a:cubicBezTo>
                  <a:cubicBezTo>
                    <a:pt x="0" y="97"/>
                    <a:pt x="0" y="97"/>
                    <a:pt x="19" y="116"/>
                  </a:cubicBezTo>
                  <a:cubicBezTo>
                    <a:pt x="58" y="155"/>
                    <a:pt x="58" y="155"/>
                    <a:pt x="77" y="155"/>
                  </a:cubicBezTo>
                  <a:cubicBezTo>
                    <a:pt x="96" y="155"/>
                    <a:pt x="115" y="116"/>
                    <a:pt x="115" y="116"/>
                  </a:cubicBezTo>
                  <a:cubicBezTo>
                    <a:pt x="115" y="97"/>
                    <a:pt x="154" y="97"/>
                    <a:pt x="154" y="78"/>
                  </a:cubicBezTo>
                  <a:cubicBezTo>
                    <a:pt x="154" y="59"/>
                    <a:pt x="115" y="59"/>
                    <a:pt x="115" y="20"/>
                  </a:cubicBezTo>
                  <a:cubicBezTo>
                    <a:pt x="96" y="1"/>
                    <a:pt x="96" y="1"/>
                    <a:pt x="7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44"/>
            <p:cNvSpPr/>
            <p:nvPr/>
          </p:nvSpPr>
          <p:spPr>
            <a:xfrm rot="10800000">
              <a:off x="1413423" y="893796"/>
              <a:ext cx="21561" cy="21561"/>
            </a:xfrm>
            <a:custGeom>
              <a:avLst/>
              <a:gdLst/>
              <a:ahLst/>
              <a:cxnLst/>
              <a:rect l="l" t="t" r="r" b="b"/>
              <a:pathLst>
                <a:path w="270" h="270" extrusionOk="0">
                  <a:moveTo>
                    <a:pt x="116" y="1"/>
                  </a:moveTo>
                  <a:cubicBezTo>
                    <a:pt x="77" y="1"/>
                    <a:pt x="58" y="39"/>
                    <a:pt x="19" y="58"/>
                  </a:cubicBezTo>
                  <a:cubicBezTo>
                    <a:pt x="0" y="77"/>
                    <a:pt x="0" y="135"/>
                    <a:pt x="0" y="154"/>
                  </a:cubicBezTo>
                  <a:cubicBezTo>
                    <a:pt x="0" y="193"/>
                    <a:pt x="19" y="231"/>
                    <a:pt x="58" y="250"/>
                  </a:cubicBezTo>
                  <a:cubicBezTo>
                    <a:pt x="77" y="269"/>
                    <a:pt x="116" y="269"/>
                    <a:pt x="154" y="269"/>
                  </a:cubicBezTo>
                  <a:cubicBezTo>
                    <a:pt x="173" y="269"/>
                    <a:pt x="212" y="250"/>
                    <a:pt x="250" y="231"/>
                  </a:cubicBezTo>
                  <a:cubicBezTo>
                    <a:pt x="269" y="193"/>
                    <a:pt x="269" y="154"/>
                    <a:pt x="269" y="135"/>
                  </a:cubicBezTo>
                  <a:cubicBezTo>
                    <a:pt x="269" y="77"/>
                    <a:pt x="250" y="58"/>
                    <a:pt x="212" y="39"/>
                  </a:cubicBezTo>
                  <a:cubicBezTo>
                    <a:pt x="192" y="1"/>
                    <a:pt x="154" y="1"/>
                    <a:pt x="11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44"/>
            <p:cNvSpPr/>
            <p:nvPr/>
          </p:nvSpPr>
          <p:spPr>
            <a:xfrm rot="10800000">
              <a:off x="1312247" y="764991"/>
              <a:ext cx="29227" cy="29227"/>
            </a:xfrm>
            <a:custGeom>
              <a:avLst/>
              <a:gdLst/>
              <a:ahLst/>
              <a:cxnLst/>
              <a:rect l="l" t="t" r="r" b="b"/>
              <a:pathLst>
                <a:path w="366" h="366" extrusionOk="0">
                  <a:moveTo>
                    <a:pt x="174" y="1"/>
                  </a:moveTo>
                  <a:cubicBezTo>
                    <a:pt x="135" y="1"/>
                    <a:pt x="78" y="58"/>
                    <a:pt x="58" y="77"/>
                  </a:cubicBezTo>
                  <a:cubicBezTo>
                    <a:pt x="39" y="116"/>
                    <a:pt x="1" y="154"/>
                    <a:pt x="1" y="193"/>
                  </a:cubicBezTo>
                  <a:cubicBezTo>
                    <a:pt x="1" y="250"/>
                    <a:pt x="39" y="289"/>
                    <a:pt x="78" y="308"/>
                  </a:cubicBezTo>
                  <a:cubicBezTo>
                    <a:pt x="135" y="346"/>
                    <a:pt x="154" y="365"/>
                    <a:pt x="193" y="365"/>
                  </a:cubicBezTo>
                  <a:cubicBezTo>
                    <a:pt x="250" y="365"/>
                    <a:pt x="289" y="346"/>
                    <a:pt x="308" y="289"/>
                  </a:cubicBezTo>
                  <a:cubicBezTo>
                    <a:pt x="346" y="250"/>
                    <a:pt x="366" y="212"/>
                    <a:pt x="366" y="173"/>
                  </a:cubicBezTo>
                  <a:cubicBezTo>
                    <a:pt x="366" y="116"/>
                    <a:pt x="346" y="77"/>
                    <a:pt x="289" y="58"/>
                  </a:cubicBezTo>
                  <a:cubicBezTo>
                    <a:pt x="250" y="20"/>
                    <a:pt x="231" y="1"/>
                    <a:pt x="17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44"/>
            <p:cNvSpPr/>
            <p:nvPr/>
          </p:nvSpPr>
          <p:spPr>
            <a:xfrm rot="10800000">
              <a:off x="1358243" y="840134"/>
              <a:ext cx="26113" cy="23078"/>
            </a:xfrm>
            <a:custGeom>
              <a:avLst/>
              <a:gdLst/>
              <a:ahLst/>
              <a:cxnLst/>
              <a:rect l="l" t="t" r="r" b="b"/>
              <a:pathLst>
                <a:path w="327" h="289" extrusionOk="0">
                  <a:moveTo>
                    <a:pt x="134" y="0"/>
                  </a:moveTo>
                  <a:cubicBezTo>
                    <a:pt x="115" y="0"/>
                    <a:pt x="58" y="20"/>
                    <a:pt x="38" y="58"/>
                  </a:cubicBezTo>
                  <a:cubicBezTo>
                    <a:pt x="19" y="77"/>
                    <a:pt x="0" y="116"/>
                    <a:pt x="19" y="173"/>
                  </a:cubicBezTo>
                  <a:cubicBezTo>
                    <a:pt x="19" y="212"/>
                    <a:pt x="38" y="250"/>
                    <a:pt x="58" y="269"/>
                  </a:cubicBezTo>
                  <a:cubicBezTo>
                    <a:pt x="96" y="289"/>
                    <a:pt x="134" y="289"/>
                    <a:pt x="192" y="289"/>
                  </a:cubicBezTo>
                  <a:cubicBezTo>
                    <a:pt x="230" y="289"/>
                    <a:pt x="250" y="269"/>
                    <a:pt x="288" y="250"/>
                  </a:cubicBezTo>
                  <a:cubicBezTo>
                    <a:pt x="307" y="212"/>
                    <a:pt x="326" y="173"/>
                    <a:pt x="307" y="116"/>
                  </a:cubicBezTo>
                  <a:cubicBezTo>
                    <a:pt x="307" y="77"/>
                    <a:pt x="288" y="58"/>
                    <a:pt x="250" y="20"/>
                  </a:cubicBezTo>
                  <a:cubicBezTo>
                    <a:pt x="230" y="0"/>
                    <a:pt x="192" y="0"/>
                    <a:pt x="1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44"/>
            <p:cNvSpPr/>
            <p:nvPr/>
          </p:nvSpPr>
          <p:spPr>
            <a:xfrm rot="10800000">
              <a:off x="1326062" y="832468"/>
              <a:ext cx="19964" cy="21561"/>
            </a:xfrm>
            <a:custGeom>
              <a:avLst/>
              <a:gdLst/>
              <a:ahLst/>
              <a:cxnLst/>
              <a:rect l="l" t="t" r="r" b="b"/>
              <a:pathLst>
                <a:path w="250" h="270" extrusionOk="0">
                  <a:moveTo>
                    <a:pt x="115" y="1"/>
                  </a:moveTo>
                  <a:cubicBezTo>
                    <a:pt x="58" y="1"/>
                    <a:pt x="38" y="39"/>
                    <a:pt x="19" y="58"/>
                  </a:cubicBezTo>
                  <a:cubicBezTo>
                    <a:pt x="0" y="77"/>
                    <a:pt x="0" y="97"/>
                    <a:pt x="0" y="154"/>
                  </a:cubicBezTo>
                  <a:cubicBezTo>
                    <a:pt x="0" y="174"/>
                    <a:pt x="19" y="231"/>
                    <a:pt x="38" y="250"/>
                  </a:cubicBezTo>
                  <a:cubicBezTo>
                    <a:pt x="58" y="270"/>
                    <a:pt x="96" y="270"/>
                    <a:pt x="135" y="270"/>
                  </a:cubicBezTo>
                  <a:cubicBezTo>
                    <a:pt x="154" y="270"/>
                    <a:pt x="211" y="250"/>
                    <a:pt x="231" y="231"/>
                  </a:cubicBezTo>
                  <a:cubicBezTo>
                    <a:pt x="250" y="193"/>
                    <a:pt x="250" y="174"/>
                    <a:pt x="250" y="135"/>
                  </a:cubicBezTo>
                  <a:cubicBezTo>
                    <a:pt x="250" y="97"/>
                    <a:pt x="231" y="58"/>
                    <a:pt x="211" y="39"/>
                  </a:cubicBezTo>
                  <a:cubicBezTo>
                    <a:pt x="192" y="1"/>
                    <a:pt x="154"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44"/>
            <p:cNvSpPr/>
            <p:nvPr/>
          </p:nvSpPr>
          <p:spPr>
            <a:xfrm rot="10800000">
              <a:off x="973347" y="993454"/>
              <a:ext cx="30744" cy="30744"/>
            </a:xfrm>
            <a:custGeom>
              <a:avLst/>
              <a:gdLst/>
              <a:ahLst/>
              <a:cxnLst/>
              <a:rect l="l" t="t" r="r" b="b"/>
              <a:pathLst>
                <a:path w="385" h="385" extrusionOk="0">
                  <a:moveTo>
                    <a:pt x="173" y="0"/>
                  </a:moveTo>
                  <a:cubicBezTo>
                    <a:pt x="135" y="0"/>
                    <a:pt x="77" y="19"/>
                    <a:pt x="58" y="77"/>
                  </a:cubicBezTo>
                  <a:cubicBezTo>
                    <a:pt x="39" y="115"/>
                    <a:pt x="0" y="173"/>
                    <a:pt x="0" y="211"/>
                  </a:cubicBezTo>
                  <a:cubicBezTo>
                    <a:pt x="0" y="269"/>
                    <a:pt x="39" y="307"/>
                    <a:pt x="77" y="346"/>
                  </a:cubicBezTo>
                  <a:cubicBezTo>
                    <a:pt x="135" y="365"/>
                    <a:pt x="173" y="384"/>
                    <a:pt x="231" y="384"/>
                  </a:cubicBezTo>
                  <a:cubicBezTo>
                    <a:pt x="269" y="384"/>
                    <a:pt x="327" y="365"/>
                    <a:pt x="346" y="307"/>
                  </a:cubicBezTo>
                  <a:cubicBezTo>
                    <a:pt x="365" y="269"/>
                    <a:pt x="385" y="211"/>
                    <a:pt x="385" y="173"/>
                  </a:cubicBezTo>
                  <a:cubicBezTo>
                    <a:pt x="385" y="115"/>
                    <a:pt x="365" y="77"/>
                    <a:pt x="327" y="58"/>
                  </a:cubicBezTo>
                  <a:cubicBezTo>
                    <a:pt x="269" y="19"/>
                    <a:pt x="231" y="0"/>
                    <a:pt x="17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44"/>
            <p:cNvSpPr/>
            <p:nvPr/>
          </p:nvSpPr>
          <p:spPr>
            <a:xfrm rot="10800000">
              <a:off x="1027009" y="1068597"/>
              <a:ext cx="10780" cy="10860"/>
            </a:xfrm>
            <a:custGeom>
              <a:avLst/>
              <a:gdLst/>
              <a:ahLst/>
              <a:cxnLst/>
              <a:rect l="l" t="t" r="r" b="b"/>
              <a:pathLst>
                <a:path w="135" h="136" extrusionOk="0">
                  <a:moveTo>
                    <a:pt x="77" y="1"/>
                  </a:moveTo>
                  <a:cubicBezTo>
                    <a:pt x="38" y="1"/>
                    <a:pt x="19" y="20"/>
                    <a:pt x="19" y="20"/>
                  </a:cubicBezTo>
                  <a:cubicBezTo>
                    <a:pt x="19" y="39"/>
                    <a:pt x="0" y="39"/>
                    <a:pt x="0" y="78"/>
                  </a:cubicBezTo>
                  <a:cubicBezTo>
                    <a:pt x="0" y="97"/>
                    <a:pt x="0" y="97"/>
                    <a:pt x="19" y="116"/>
                  </a:cubicBezTo>
                  <a:cubicBezTo>
                    <a:pt x="38" y="135"/>
                    <a:pt x="38" y="135"/>
                    <a:pt x="77" y="135"/>
                  </a:cubicBezTo>
                  <a:cubicBezTo>
                    <a:pt x="96" y="135"/>
                    <a:pt x="96" y="135"/>
                    <a:pt x="115" y="116"/>
                  </a:cubicBezTo>
                  <a:cubicBezTo>
                    <a:pt x="115" y="97"/>
                    <a:pt x="134" y="97"/>
                    <a:pt x="134" y="78"/>
                  </a:cubicBezTo>
                  <a:cubicBezTo>
                    <a:pt x="134" y="39"/>
                    <a:pt x="134" y="39"/>
                    <a:pt x="115" y="20"/>
                  </a:cubicBezTo>
                  <a:cubicBezTo>
                    <a:pt x="96" y="1"/>
                    <a:pt x="96" y="1"/>
                    <a:pt x="7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44"/>
            <p:cNvSpPr/>
            <p:nvPr/>
          </p:nvSpPr>
          <p:spPr>
            <a:xfrm rot="10800000">
              <a:off x="962646" y="1053265"/>
              <a:ext cx="12298" cy="10860"/>
            </a:xfrm>
            <a:custGeom>
              <a:avLst/>
              <a:gdLst/>
              <a:ahLst/>
              <a:cxnLst/>
              <a:rect l="l" t="t" r="r" b="b"/>
              <a:pathLst>
                <a:path w="154" h="136" extrusionOk="0">
                  <a:moveTo>
                    <a:pt x="77" y="1"/>
                  </a:moveTo>
                  <a:cubicBezTo>
                    <a:pt x="58" y="1"/>
                    <a:pt x="58" y="1"/>
                    <a:pt x="20" y="20"/>
                  </a:cubicBezTo>
                  <a:cubicBezTo>
                    <a:pt x="20" y="39"/>
                    <a:pt x="0" y="39"/>
                    <a:pt x="0" y="78"/>
                  </a:cubicBezTo>
                  <a:cubicBezTo>
                    <a:pt x="0" y="97"/>
                    <a:pt x="0" y="97"/>
                    <a:pt x="20" y="116"/>
                  </a:cubicBezTo>
                  <a:cubicBezTo>
                    <a:pt x="58" y="116"/>
                    <a:pt x="58" y="135"/>
                    <a:pt x="77" y="135"/>
                  </a:cubicBezTo>
                  <a:cubicBezTo>
                    <a:pt x="96" y="135"/>
                    <a:pt x="96" y="135"/>
                    <a:pt x="116" y="116"/>
                  </a:cubicBezTo>
                  <a:cubicBezTo>
                    <a:pt x="116" y="97"/>
                    <a:pt x="154" y="97"/>
                    <a:pt x="154" y="78"/>
                  </a:cubicBezTo>
                  <a:cubicBezTo>
                    <a:pt x="154" y="39"/>
                    <a:pt x="154" y="39"/>
                    <a:pt x="116" y="20"/>
                  </a:cubicBezTo>
                  <a:cubicBezTo>
                    <a:pt x="96" y="1"/>
                    <a:pt x="96" y="1"/>
                    <a:pt x="7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44"/>
            <p:cNvSpPr/>
            <p:nvPr/>
          </p:nvSpPr>
          <p:spPr>
            <a:xfrm rot="10800000">
              <a:off x="922719" y="1014935"/>
              <a:ext cx="16929" cy="16929"/>
            </a:xfrm>
            <a:custGeom>
              <a:avLst/>
              <a:gdLst/>
              <a:ahLst/>
              <a:cxnLst/>
              <a:rect l="l" t="t" r="r" b="b"/>
              <a:pathLst>
                <a:path w="212" h="212" extrusionOk="0">
                  <a:moveTo>
                    <a:pt x="77" y="0"/>
                  </a:moveTo>
                  <a:cubicBezTo>
                    <a:pt x="58" y="19"/>
                    <a:pt x="38" y="19"/>
                    <a:pt x="19" y="58"/>
                  </a:cubicBezTo>
                  <a:cubicBezTo>
                    <a:pt x="0" y="77"/>
                    <a:pt x="0" y="96"/>
                    <a:pt x="0" y="115"/>
                  </a:cubicBezTo>
                  <a:cubicBezTo>
                    <a:pt x="0" y="154"/>
                    <a:pt x="19" y="173"/>
                    <a:pt x="38" y="192"/>
                  </a:cubicBezTo>
                  <a:cubicBezTo>
                    <a:pt x="58" y="211"/>
                    <a:pt x="96" y="211"/>
                    <a:pt x="115" y="211"/>
                  </a:cubicBezTo>
                  <a:cubicBezTo>
                    <a:pt x="134" y="211"/>
                    <a:pt x="154" y="192"/>
                    <a:pt x="173" y="173"/>
                  </a:cubicBezTo>
                  <a:cubicBezTo>
                    <a:pt x="211" y="134"/>
                    <a:pt x="211" y="115"/>
                    <a:pt x="211" y="96"/>
                  </a:cubicBezTo>
                  <a:cubicBezTo>
                    <a:pt x="211" y="77"/>
                    <a:pt x="173" y="38"/>
                    <a:pt x="154" y="19"/>
                  </a:cubicBezTo>
                  <a:cubicBezTo>
                    <a:pt x="134" y="0"/>
                    <a:pt x="11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44"/>
            <p:cNvSpPr/>
            <p:nvPr/>
          </p:nvSpPr>
          <p:spPr>
            <a:xfrm rot="10800000">
              <a:off x="915053" y="968939"/>
              <a:ext cx="12378" cy="10860"/>
            </a:xfrm>
            <a:custGeom>
              <a:avLst/>
              <a:gdLst/>
              <a:ahLst/>
              <a:cxnLst/>
              <a:rect l="l" t="t" r="r" b="b"/>
              <a:pathLst>
                <a:path w="155" h="136" extrusionOk="0">
                  <a:moveTo>
                    <a:pt x="77" y="1"/>
                  </a:moveTo>
                  <a:cubicBezTo>
                    <a:pt x="58" y="1"/>
                    <a:pt x="39" y="1"/>
                    <a:pt x="39" y="20"/>
                  </a:cubicBezTo>
                  <a:cubicBezTo>
                    <a:pt x="39" y="39"/>
                    <a:pt x="1" y="39"/>
                    <a:pt x="1" y="78"/>
                  </a:cubicBezTo>
                  <a:cubicBezTo>
                    <a:pt x="1" y="97"/>
                    <a:pt x="1" y="97"/>
                    <a:pt x="39" y="116"/>
                  </a:cubicBezTo>
                  <a:cubicBezTo>
                    <a:pt x="58" y="135"/>
                    <a:pt x="58" y="135"/>
                    <a:pt x="77" y="135"/>
                  </a:cubicBezTo>
                  <a:cubicBezTo>
                    <a:pt x="97" y="135"/>
                    <a:pt x="97" y="116"/>
                    <a:pt x="135" y="116"/>
                  </a:cubicBezTo>
                  <a:cubicBezTo>
                    <a:pt x="135" y="97"/>
                    <a:pt x="154" y="97"/>
                    <a:pt x="154" y="78"/>
                  </a:cubicBezTo>
                  <a:cubicBezTo>
                    <a:pt x="154" y="39"/>
                    <a:pt x="154" y="39"/>
                    <a:pt x="135" y="20"/>
                  </a:cubicBezTo>
                  <a:cubicBezTo>
                    <a:pt x="97" y="1"/>
                    <a:pt x="97" y="1"/>
                    <a:pt x="7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44"/>
            <p:cNvSpPr/>
            <p:nvPr/>
          </p:nvSpPr>
          <p:spPr>
            <a:xfrm rot="10800000">
              <a:off x="950349" y="953607"/>
              <a:ext cx="10780" cy="10780"/>
            </a:xfrm>
            <a:custGeom>
              <a:avLst/>
              <a:gdLst/>
              <a:ahLst/>
              <a:cxnLst/>
              <a:rect l="l" t="t" r="r" b="b"/>
              <a:pathLst>
                <a:path w="135" h="135" extrusionOk="0">
                  <a:moveTo>
                    <a:pt x="77" y="0"/>
                  </a:moveTo>
                  <a:cubicBezTo>
                    <a:pt x="39" y="0"/>
                    <a:pt x="19" y="19"/>
                    <a:pt x="19" y="19"/>
                  </a:cubicBezTo>
                  <a:cubicBezTo>
                    <a:pt x="19" y="38"/>
                    <a:pt x="0" y="38"/>
                    <a:pt x="0" y="77"/>
                  </a:cubicBezTo>
                  <a:cubicBezTo>
                    <a:pt x="0" y="96"/>
                    <a:pt x="0" y="96"/>
                    <a:pt x="19" y="115"/>
                  </a:cubicBezTo>
                  <a:cubicBezTo>
                    <a:pt x="39" y="115"/>
                    <a:pt x="39" y="134"/>
                    <a:pt x="77" y="134"/>
                  </a:cubicBezTo>
                  <a:cubicBezTo>
                    <a:pt x="96" y="134"/>
                    <a:pt x="96" y="134"/>
                    <a:pt x="115" y="115"/>
                  </a:cubicBezTo>
                  <a:cubicBezTo>
                    <a:pt x="115" y="96"/>
                    <a:pt x="135" y="96"/>
                    <a:pt x="135" y="77"/>
                  </a:cubicBezTo>
                  <a:cubicBezTo>
                    <a:pt x="135" y="38"/>
                    <a:pt x="135" y="38"/>
                    <a:pt x="115" y="19"/>
                  </a:cubicBezTo>
                  <a:cubicBezTo>
                    <a:pt x="96" y="0"/>
                    <a:pt x="96"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44"/>
            <p:cNvSpPr/>
            <p:nvPr/>
          </p:nvSpPr>
          <p:spPr>
            <a:xfrm rot="10800000">
              <a:off x="881355" y="899945"/>
              <a:ext cx="12298" cy="12378"/>
            </a:xfrm>
            <a:custGeom>
              <a:avLst/>
              <a:gdLst/>
              <a:ahLst/>
              <a:cxnLst/>
              <a:rect l="l" t="t" r="r" b="b"/>
              <a:pathLst>
                <a:path w="154" h="155" extrusionOk="0">
                  <a:moveTo>
                    <a:pt x="58" y="1"/>
                  </a:moveTo>
                  <a:cubicBezTo>
                    <a:pt x="39" y="1"/>
                    <a:pt x="19" y="1"/>
                    <a:pt x="19" y="20"/>
                  </a:cubicBezTo>
                  <a:cubicBezTo>
                    <a:pt x="0" y="39"/>
                    <a:pt x="0" y="59"/>
                    <a:pt x="0" y="97"/>
                  </a:cubicBezTo>
                  <a:cubicBezTo>
                    <a:pt x="0" y="116"/>
                    <a:pt x="19" y="135"/>
                    <a:pt x="19" y="135"/>
                  </a:cubicBezTo>
                  <a:cubicBezTo>
                    <a:pt x="39" y="155"/>
                    <a:pt x="58" y="155"/>
                    <a:pt x="96" y="155"/>
                  </a:cubicBezTo>
                  <a:cubicBezTo>
                    <a:pt x="115" y="155"/>
                    <a:pt x="135" y="135"/>
                    <a:pt x="135" y="135"/>
                  </a:cubicBezTo>
                  <a:cubicBezTo>
                    <a:pt x="154" y="116"/>
                    <a:pt x="154" y="97"/>
                    <a:pt x="154" y="59"/>
                  </a:cubicBezTo>
                  <a:cubicBezTo>
                    <a:pt x="154" y="39"/>
                    <a:pt x="135" y="20"/>
                    <a:pt x="135" y="20"/>
                  </a:cubicBezTo>
                  <a:cubicBezTo>
                    <a:pt x="115" y="1"/>
                    <a:pt x="96" y="1"/>
                    <a:pt x="58"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44"/>
            <p:cNvSpPr/>
            <p:nvPr/>
          </p:nvSpPr>
          <p:spPr>
            <a:xfrm rot="10800000">
              <a:off x="870575" y="948975"/>
              <a:ext cx="21561" cy="21561"/>
            </a:xfrm>
            <a:custGeom>
              <a:avLst/>
              <a:gdLst/>
              <a:ahLst/>
              <a:cxnLst/>
              <a:rect l="l" t="t" r="r" b="b"/>
              <a:pathLst>
                <a:path w="270" h="270" extrusionOk="0">
                  <a:moveTo>
                    <a:pt x="116" y="0"/>
                  </a:moveTo>
                  <a:cubicBezTo>
                    <a:pt x="77" y="0"/>
                    <a:pt x="39" y="19"/>
                    <a:pt x="20" y="58"/>
                  </a:cubicBezTo>
                  <a:cubicBezTo>
                    <a:pt x="0" y="77"/>
                    <a:pt x="0" y="115"/>
                    <a:pt x="0" y="154"/>
                  </a:cubicBezTo>
                  <a:cubicBezTo>
                    <a:pt x="0" y="173"/>
                    <a:pt x="20" y="211"/>
                    <a:pt x="39" y="250"/>
                  </a:cubicBezTo>
                  <a:cubicBezTo>
                    <a:pt x="77" y="269"/>
                    <a:pt x="116" y="269"/>
                    <a:pt x="135" y="269"/>
                  </a:cubicBezTo>
                  <a:cubicBezTo>
                    <a:pt x="173" y="269"/>
                    <a:pt x="212" y="250"/>
                    <a:pt x="231" y="211"/>
                  </a:cubicBezTo>
                  <a:cubicBezTo>
                    <a:pt x="269" y="192"/>
                    <a:pt x="269" y="154"/>
                    <a:pt x="269" y="115"/>
                  </a:cubicBezTo>
                  <a:cubicBezTo>
                    <a:pt x="269" y="96"/>
                    <a:pt x="231" y="58"/>
                    <a:pt x="212" y="19"/>
                  </a:cubicBezTo>
                  <a:cubicBezTo>
                    <a:pt x="192" y="0"/>
                    <a:pt x="135" y="0"/>
                    <a:pt x="11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44"/>
            <p:cNvSpPr/>
            <p:nvPr/>
          </p:nvSpPr>
          <p:spPr>
            <a:xfrm rot="10800000">
              <a:off x="824579" y="847800"/>
              <a:ext cx="32261" cy="30744"/>
            </a:xfrm>
            <a:custGeom>
              <a:avLst/>
              <a:gdLst/>
              <a:ahLst/>
              <a:cxnLst/>
              <a:rect l="l" t="t" r="r" b="b"/>
              <a:pathLst>
                <a:path w="404" h="385" extrusionOk="0">
                  <a:moveTo>
                    <a:pt x="173" y="0"/>
                  </a:moveTo>
                  <a:cubicBezTo>
                    <a:pt x="134" y="0"/>
                    <a:pt x="77" y="20"/>
                    <a:pt x="58" y="77"/>
                  </a:cubicBezTo>
                  <a:cubicBezTo>
                    <a:pt x="38" y="116"/>
                    <a:pt x="0" y="173"/>
                    <a:pt x="0" y="212"/>
                  </a:cubicBezTo>
                  <a:cubicBezTo>
                    <a:pt x="0" y="269"/>
                    <a:pt x="38" y="308"/>
                    <a:pt x="77" y="346"/>
                  </a:cubicBezTo>
                  <a:cubicBezTo>
                    <a:pt x="134" y="365"/>
                    <a:pt x="154" y="384"/>
                    <a:pt x="230" y="384"/>
                  </a:cubicBezTo>
                  <a:cubicBezTo>
                    <a:pt x="269" y="384"/>
                    <a:pt x="326" y="365"/>
                    <a:pt x="346" y="308"/>
                  </a:cubicBezTo>
                  <a:cubicBezTo>
                    <a:pt x="365" y="269"/>
                    <a:pt x="403" y="212"/>
                    <a:pt x="403" y="173"/>
                  </a:cubicBezTo>
                  <a:cubicBezTo>
                    <a:pt x="403" y="116"/>
                    <a:pt x="365" y="77"/>
                    <a:pt x="326" y="58"/>
                  </a:cubicBezTo>
                  <a:cubicBezTo>
                    <a:pt x="269" y="20"/>
                    <a:pt x="250" y="0"/>
                    <a:pt x="17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8" name="Google Shape;1428;p44"/>
          <p:cNvGrpSpPr/>
          <p:nvPr/>
        </p:nvGrpSpPr>
        <p:grpSpPr>
          <a:xfrm rot="-6740452">
            <a:off x="-89977" y="549436"/>
            <a:ext cx="1433385" cy="1277665"/>
            <a:chOff x="562700" y="261374"/>
            <a:chExt cx="1075084" cy="958290"/>
          </a:xfrm>
        </p:grpSpPr>
        <p:sp>
          <p:nvSpPr>
            <p:cNvPr id="1429" name="Google Shape;1429;p44"/>
            <p:cNvSpPr/>
            <p:nvPr/>
          </p:nvSpPr>
          <p:spPr>
            <a:xfrm>
              <a:off x="562700" y="261374"/>
              <a:ext cx="1075084" cy="958290"/>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44"/>
            <p:cNvSpPr/>
            <p:nvPr/>
          </p:nvSpPr>
          <p:spPr>
            <a:xfrm>
              <a:off x="617624" y="389729"/>
              <a:ext cx="856691" cy="779190"/>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44"/>
            <p:cNvSpPr/>
            <p:nvPr/>
          </p:nvSpPr>
          <p:spPr>
            <a:xfrm>
              <a:off x="710268" y="314779"/>
              <a:ext cx="865538" cy="76687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60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2" name="Google Shape;1432;p44"/>
          <p:cNvGrpSpPr/>
          <p:nvPr/>
        </p:nvGrpSpPr>
        <p:grpSpPr>
          <a:xfrm>
            <a:off x="8501607" y="918353"/>
            <a:ext cx="1308380" cy="712529"/>
            <a:chOff x="816462" y="899275"/>
            <a:chExt cx="981285" cy="534397"/>
          </a:xfrm>
        </p:grpSpPr>
        <p:sp>
          <p:nvSpPr>
            <p:cNvPr id="1433" name="Google Shape;1433;p44"/>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44"/>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35" name="Google Shape;1435;p44"/>
          <p:cNvSpPr/>
          <p:nvPr/>
        </p:nvSpPr>
        <p:spPr>
          <a:xfrm rot="422291" flipH="1">
            <a:off x="-917582" y="5662382"/>
            <a:ext cx="4311687" cy="165341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36" name="Google Shape;1436;p44"/>
          <p:cNvGrpSpPr/>
          <p:nvPr/>
        </p:nvGrpSpPr>
        <p:grpSpPr>
          <a:xfrm rot="739022" flipH="1">
            <a:off x="-1026009" y="5460995"/>
            <a:ext cx="4528711" cy="2056148"/>
            <a:chOff x="1517892" y="3035497"/>
            <a:chExt cx="661751" cy="358923"/>
          </a:xfrm>
        </p:grpSpPr>
        <p:sp>
          <p:nvSpPr>
            <p:cNvPr id="1437" name="Google Shape;1437;p44"/>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44"/>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9" name="Google Shape;1439;p44"/>
          <p:cNvGrpSpPr/>
          <p:nvPr/>
        </p:nvGrpSpPr>
        <p:grpSpPr>
          <a:xfrm>
            <a:off x="2647515" y="371616"/>
            <a:ext cx="653651" cy="474539"/>
            <a:chOff x="8787625" y="134475"/>
            <a:chExt cx="838586" cy="608799"/>
          </a:xfrm>
        </p:grpSpPr>
        <p:sp>
          <p:nvSpPr>
            <p:cNvPr id="1440" name="Google Shape;1440;p44"/>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44"/>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 name="Rounded Rectangle 16"/>
          <p:cNvSpPr/>
          <p:nvPr/>
        </p:nvSpPr>
        <p:spPr>
          <a:xfrm>
            <a:off x="2181226" y="1751825"/>
            <a:ext cx="8086725" cy="41727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HOẠT ĐỘNG TIẾP NỐI:</a:t>
            </a:r>
          </a:p>
          <a:p>
            <a:pPr marR="0" lvl="0" algn="l" defTabSz="1219170" rtl="0" eaLnBrk="1" fontAlgn="auto" latinLnBrk="0" hangingPunct="1">
              <a:lnSpc>
                <a:spcPct val="100000"/>
              </a:lnSpc>
              <a:spcBef>
                <a:spcPts val="0"/>
              </a:spcBef>
              <a:spcAft>
                <a:spcPts val="0"/>
              </a:spcAft>
              <a:buClr>
                <a:srgbClr val="000000"/>
              </a:buClr>
              <a:buSzTx/>
              <a:tabLst/>
              <a:defRPr/>
            </a:pP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Biết</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quan</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tâm</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chăm</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sóc</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ông</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bà</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cha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mẹ</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anh</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chị</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em</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ở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nhà</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Chuẩn</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bị</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trước</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bài</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Quan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tâm</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chăm</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sóc</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ông</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bà</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cha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mẹ</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anh</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chị</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r>
              <a:rPr kumimoji="0" lang="en-US" sz="3200" b="1" i="0" u="none" strike="noStrike" kern="0" cap="none" spc="0" normalizeH="0" baseline="0" noProof="0" dirty="0" err="1">
                <a:ln>
                  <a:noFill/>
                </a:ln>
                <a:solidFill>
                  <a:srgbClr val="FFFFFF"/>
                </a:solidFill>
                <a:effectLst/>
                <a:uLnTx/>
                <a:uFillTx/>
                <a:latin typeface="Courier New" panose="02070309020205020404" pitchFamily="49" charset="0"/>
                <a:ea typeface="+mn-ea"/>
                <a:cs typeface="Courier New" panose="02070309020205020404" pitchFamily="49" charset="0"/>
                <a:sym typeface="Arial"/>
              </a:rPr>
              <a:t>em</a:t>
            </a:r>
            <a:r>
              <a:rPr lang="en-US" sz="3200" b="1" kern="0" dirty="0">
                <a:solidFill>
                  <a:srgbClr val="FFFFFF"/>
                </a:solidFill>
                <a:latin typeface="Courier New" panose="02070309020205020404" pitchFamily="49" charset="0"/>
                <a:cs typeface="Courier New" panose="02070309020205020404" pitchFamily="49" charset="0"/>
                <a:sym typeface="Arial"/>
              </a:rPr>
              <a:t> (</a:t>
            </a:r>
            <a:r>
              <a:rPr lang="en-US" sz="3200" b="1" kern="0" dirty="0" err="1">
                <a:solidFill>
                  <a:srgbClr val="FFFFFF"/>
                </a:solidFill>
                <a:latin typeface="Courier New" panose="02070309020205020404" pitchFamily="49" charset="0"/>
                <a:cs typeface="Courier New" panose="02070309020205020404" pitchFamily="49" charset="0"/>
                <a:sym typeface="Arial"/>
              </a:rPr>
              <a:t>tt</a:t>
            </a:r>
            <a:r>
              <a:rPr lang="en-US" sz="3200" b="1" kern="0" dirty="0">
                <a:solidFill>
                  <a:srgbClr val="FFFFFF"/>
                </a:solidFill>
                <a:latin typeface="Courier New" panose="02070309020205020404" pitchFamily="49" charset="0"/>
                <a:cs typeface="Courier New" panose="02070309020205020404" pitchFamily="49" charset="0"/>
                <a:sym typeface="Arial"/>
              </a:rPr>
              <a:t>)</a:t>
            </a:r>
            <a:r>
              <a:rPr kumimoji="0" lang="en-US" sz="3200" b="1" i="0" u="none" strike="noStrike" kern="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sym typeface="Arial"/>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45"/>
          <p:cNvSpPr/>
          <p:nvPr/>
        </p:nvSpPr>
        <p:spPr>
          <a:xfrm>
            <a:off x="1914162" y="954655"/>
            <a:ext cx="8142653" cy="4772941"/>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45"/>
          <p:cNvSpPr/>
          <p:nvPr/>
        </p:nvSpPr>
        <p:spPr>
          <a:xfrm>
            <a:off x="8737814" y="713334"/>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45"/>
          <p:cNvSpPr txBox="1">
            <a:spLocks noGrp="1"/>
          </p:cNvSpPr>
          <p:nvPr>
            <p:ph type="title"/>
          </p:nvPr>
        </p:nvSpPr>
        <p:spPr>
          <a:xfrm>
            <a:off x="2808928" y="1314021"/>
            <a:ext cx="6893200" cy="2820951"/>
          </a:xfrm>
          <a:prstGeom prst="rect">
            <a:avLst/>
          </a:prstGeom>
        </p:spPr>
        <p:txBody>
          <a:bodyPr spcFirstLastPara="1" wrap="square" lIns="121900" tIns="121900" rIns="121900" bIns="121900" anchor="ctr" anchorCtr="0">
            <a:noAutofit/>
          </a:bodyPr>
          <a:lstStyle/>
          <a:p>
            <a:pPr algn="l"/>
            <a:r>
              <a:rPr lang="en"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ea typeface="Cambria Math" panose="02040503050406030204" pitchFamily="18" charset="0"/>
              </a:rPr>
              <a:t>CHÀO TẠM BIỆT</a:t>
            </a:r>
            <a:endParaRPr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ea typeface="Cambria Math" panose="02040503050406030204" pitchFamily="18" charset="0"/>
            </a:endParaRPr>
          </a:p>
        </p:txBody>
      </p:sp>
      <p:grpSp>
        <p:nvGrpSpPr>
          <p:cNvPr id="1449" name="Google Shape;1449;p45"/>
          <p:cNvGrpSpPr/>
          <p:nvPr/>
        </p:nvGrpSpPr>
        <p:grpSpPr>
          <a:xfrm rot="-963429" flipH="1">
            <a:off x="965413" y="3614949"/>
            <a:ext cx="2455631" cy="3372413"/>
            <a:chOff x="338600" y="701849"/>
            <a:chExt cx="1841696" cy="2529273"/>
          </a:xfrm>
        </p:grpSpPr>
        <p:sp>
          <p:nvSpPr>
            <p:cNvPr id="1450" name="Google Shape;1450;p45"/>
            <p:cNvSpPr/>
            <p:nvPr/>
          </p:nvSpPr>
          <p:spPr>
            <a:xfrm>
              <a:off x="338600" y="701849"/>
              <a:ext cx="1841696" cy="2529273"/>
            </a:xfrm>
            <a:custGeom>
              <a:avLst/>
              <a:gdLst/>
              <a:ahLst/>
              <a:cxnLst/>
              <a:rect l="l" t="t" r="r" b="b"/>
              <a:pathLst>
                <a:path w="25588" h="35141" extrusionOk="0">
                  <a:moveTo>
                    <a:pt x="17510" y="0"/>
                  </a:moveTo>
                  <a:cubicBezTo>
                    <a:pt x="17361" y="0"/>
                    <a:pt x="17212" y="27"/>
                    <a:pt x="17077" y="68"/>
                  </a:cubicBezTo>
                  <a:cubicBezTo>
                    <a:pt x="16725" y="162"/>
                    <a:pt x="16387" y="338"/>
                    <a:pt x="16103" y="582"/>
                  </a:cubicBezTo>
                  <a:cubicBezTo>
                    <a:pt x="15886" y="758"/>
                    <a:pt x="15683" y="947"/>
                    <a:pt x="15494" y="1150"/>
                  </a:cubicBezTo>
                  <a:cubicBezTo>
                    <a:pt x="15277" y="934"/>
                    <a:pt x="15007" y="798"/>
                    <a:pt x="14709" y="758"/>
                  </a:cubicBezTo>
                  <a:cubicBezTo>
                    <a:pt x="14628" y="744"/>
                    <a:pt x="14560" y="744"/>
                    <a:pt x="14492" y="744"/>
                  </a:cubicBezTo>
                  <a:cubicBezTo>
                    <a:pt x="14398" y="744"/>
                    <a:pt x="14316" y="744"/>
                    <a:pt x="14222" y="758"/>
                  </a:cubicBezTo>
                  <a:cubicBezTo>
                    <a:pt x="14100" y="771"/>
                    <a:pt x="13992" y="798"/>
                    <a:pt x="13870" y="839"/>
                  </a:cubicBezTo>
                  <a:cubicBezTo>
                    <a:pt x="13667" y="907"/>
                    <a:pt x="13464" y="1001"/>
                    <a:pt x="13275" y="1123"/>
                  </a:cubicBezTo>
                  <a:cubicBezTo>
                    <a:pt x="12923" y="1353"/>
                    <a:pt x="12625" y="1651"/>
                    <a:pt x="12368" y="1976"/>
                  </a:cubicBezTo>
                  <a:cubicBezTo>
                    <a:pt x="12273" y="2111"/>
                    <a:pt x="12179" y="2246"/>
                    <a:pt x="12084" y="2381"/>
                  </a:cubicBezTo>
                  <a:cubicBezTo>
                    <a:pt x="12030" y="2327"/>
                    <a:pt x="11976" y="2300"/>
                    <a:pt x="11908" y="2260"/>
                  </a:cubicBezTo>
                  <a:cubicBezTo>
                    <a:pt x="11691" y="2138"/>
                    <a:pt x="11448" y="2084"/>
                    <a:pt x="11191" y="2084"/>
                  </a:cubicBezTo>
                  <a:cubicBezTo>
                    <a:pt x="11123" y="2084"/>
                    <a:pt x="11042" y="2084"/>
                    <a:pt x="10961" y="2097"/>
                  </a:cubicBezTo>
                  <a:cubicBezTo>
                    <a:pt x="10758" y="2124"/>
                    <a:pt x="10568" y="2179"/>
                    <a:pt x="10379" y="2273"/>
                  </a:cubicBezTo>
                  <a:cubicBezTo>
                    <a:pt x="10027" y="2449"/>
                    <a:pt x="9702" y="2693"/>
                    <a:pt x="9459" y="3004"/>
                  </a:cubicBezTo>
                  <a:cubicBezTo>
                    <a:pt x="9229" y="3275"/>
                    <a:pt x="9039" y="3572"/>
                    <a:pt x="8877" y="3883"/>
                  </a:cubicBezTo>
                  <a:cubicBezTo>
                    <a:pt x="8728" y="4127"/>
                    <a:pt x="8606" y="4384"/>
                    <a:pt x="8485" y="4655"/>
                  </a:cubicBezTo>
                  <a:lnTo>
                    <a:pt x="8471" y="4655"/>
                  </a:lnTo>
                  <a:cubicBezTo>
                    <a:pt x="8322" y="4587"/>
                    <a:pt x="8173" y="4546"/>
                    <a:pt x="8011" y="4533"/>
                  </a:cubicBezTo>
                  <a:lnTo>
                    <a:pt x="7943" y="4533"/>
                  </a:lnTo>
                  <a:cubicBezTo>
                    <a:pt x="7781" y="4533"/>
                    <a:pt x="7619" y="4560"/>
                    <a:pt x="7470" y="4614"/>
                  </a:cubicBezTo>
                  <a:cubicBezTo>
                    <a:pt x="7307" y="4655"/>
                    <a:pt x="7158" y="4736"/>
                    <a:pt x="7023" y="4831"/>
                  </a:cubicBezTo>
                  <a:cubicBezTo>
                    <a:pt x="6915" y="4898"/>
                    <a:pt x="6807" y="4966"/>
                    <a:pt x="6712" y="5047"/>
                  </a:cubicBezTo>
                  <a:cubicBezTo>
                    <a:pt x="6536" y="5196"/>
                    <a:pt x="6387" y="5372"/>
                    <a:pt x="6252" y="5561"/>
                  </a:cubicBezTo>
                  <a:cubicBezTo>
                    <a:pt x="5981" y="5913"/>
                    <a:pt x="5778" y="6292"/>
                    <a:pt x="5616" y="6698"/>
                  </a:cubicBezTo>
                  <a:cubicBezTo>
                    <a:pt x="5548" y="6860"/>
                    <a:pt x="5494" y="7009"/>
                    <a:pt x="5454" y="7171"/>
                  </a:cubicBezTo>
                  <a:cubicBezTo>
                    <a:pt x="5372" y="7144"/>
                    <a:pt x="5291" y="7117"/>
                    <a:pt x="5210" y="7104"/>
                  </a:cubicBezTo>
                  <a:lnTo>
                    <a:pt x="5169" y="7104"/>
                  </a:lnTo>
                  <a:cubicBezTo>
                    <a:pt x="5115" y="7090"/>
                    <a:pt x="5061" y="7090"/>
                    <a:pt x="5007" y="7090"/>
                  </a:cubicBezTo>
                  <a:cubicBezTo>
                    <a:pt x="4858" y="7090"/>
                    <a:pt x="4709" y="7117"/>
                    <a:pt x="4561" y="7171"/>
                  </a:cubicBezTo>
                  <a:cubicBezTo>
                    <a:pt x="4412" y="7212"/>
                    <a:pt x="4276" y="7280"/>
                    <a:pt x="4141" y="7361"/>
                  </a:cubicBezTo>
                  <a:cubicBezTo>
                    <a:pt x="4019" y="7442"/>
                    <a:pt x="3898" y="7550"/>
                    <a:pt x="3789" y="7659"/>
                  </a:cubicBezTo>
                  <a:cubicBezTo>
                    <a:pt x="3613" y="7821"/>
                    <a:pt x="3478" y="8010"/>
                    <a:pt x="3356" y="8213"/>
                  </a:cubicBezTo>
                  <a:cubicBezTo>
                    <a:pt x="3126" y="8606"/>
                    <a:pt x="2950" y="9025"/>
                    <a:pt x="2856" y="9472"/>
                  </a:cubicBezTo>
                  <a:cubicBezTo>
                    <a:pt x="2747" y="9932"/>
                    <a:pt x="2666" y="10405"/>
                    <a:pt x="2639" y="10879"/>
                  </a:cubicBezTo>
                  <a:lnTo>
                    <a:pt x="2558" y="10879"/>
                  </a:lnTo>
                  <a:cubicBezTo>
                    <a:pt x="2409" y="10879"/>
                    <a:pt x="2260" y="10906"/>
                    <a:pt x="2125" y="10947"/>
                  </a:cubicBezTo>
                  <a:cubicBezTo>
                    <a:pt x="1773" y="11068"/>
                    <a:pt x="1489" y="11312"/>
                    <a:pt x="1300" y="11610"/>
                  </a:cubicBezTo>
                  <a:cubicBezTo>
                    <a:pt x="1151" y="11853"/>
                    <a:pt x="1029" y="12110"/>
                    <a:pt x="948" y="12381"/>
                  </a:cubicBezTo>
                  <a:cubicBezTo>
                    <a:pt x="867" y="12611"/>
                    <a:pt x="799" y="12841"/>
                    <a:pt x="758" y="13085"/>
                  </a:cubicBezTo>
                  <a:cubicBezTo>
                    <a:pt x="677" y="13572"/>
                    <a:pt x="650" y="14059"/>
                    <a:pt x="664" y="14546"/>
                  </a:cubicBezTo>
                  <a:cubicBezTo>
                    <a:pt x="677" y="14925"/>
                    <a:pt x="718" y="15317"/>
                    <a:pt x="772" y="15683"/>
                  </a:cubicBezTo>
                  <a:cubicBezTo>
                    <a:pt x="839" y="16075"/>
                    <a:pt x="921" y="16454"/>
                    <a:pt x="1042" y="16819"/>
                  </a:cubicBezTo>
                  <a:lnTo>
                    <a:pt x="1056" y="16860"/>
                  </a:lnTo>
                  <a:cubicBezTo>
                    <a:pt x="812" y="16941"/>
                    <a:pt x="582" y="17090"/>
                    <a:pt x="420" y="17293"/>
                  </a:cubicBezTo>
                  <a:cubicBezTo>
                    <a:pt x="258" y="17496"/>
                    <a:pt x="136" y="17726"/>
                    <a:pt x="82" y="17969"/>
                  </a:cubicBezTo>
                  <a:cubicBezTo>
                    <a:pt x="14" y="18226"/>
                    <a:pt x="1" y="18483"/>
                    <a:pt x="14" y="18754"/>
                  </a:cubicBezTo>
                  <a:cubicBezTo>
                    <a:pt x="28" y="19011"/>
                    <a:pt x="68" y="19268"/>
                    <a:pt x="122" y="19525"/>
                  </a:cubicBezTo>
                  <a:cubicBezTo>
                    <a:pt x="176" y="19769"/>
                    <a:pt x="244" y="19999"/>
                    <a:pt x="325" y="20243"/>
                  </a:cubicBezTo>
                  <a:cubicBezTo>
                    <a:pt x="474" y="20676"/>
                    <a:pt x="677" y="21095"/>
                    <a:pt x="907" y="21501"/>
                  </a:cubicBezTo>
                  <a:cubicBezTo>
                    <a:pt x="1151" y="21893"/>
                    <a:pt x="1408" y="22272"/>
                    <a:pt x="1692" y="22624"/>
                  </a:cubicBezTo>
                  <a:lnTo>
                    <a:pt x="1746" y="22692"/>
                  </a:lnTo>
                  <a:cubicBezTo>
                    <a:pt x="1448" y="22949"/>
                    <a:pt x="1286" y="23341"/>
                    <a:pt x="1313" y="23734"/>
                  </a:cubicBezTo>
                  <a:cubicBezTo>
                    <a:pt x="1327" y="23882"/>
                    <a:pt x="1340" y="24031"/>
                    <a:pt x="1381" y="24167"/>
                  </a:cubicBezTo>
                  <a:cubicBezTo>
                    <a:pt x="1408" y="24302"/>
                    <a:pt x="1448" y="24437"/>
                    <a:pt x="1502" y="24559"/>
                  </a:cubicBezTo>
                  <a:cubicBezTo>
                    <a:pt x="1597" y="24830"/>
                    <a:pt x="1705" y="25100"/>
                    <a:pt x="1841" y="25357"/>
                  </a:cubicBezTo>
                  <a:cubicBezTo>
                    <a:pt x="1949" y="25587"/>
                    <a:pt x="2071" y="25817"/>
                    <a:pt x="2206" y="26047"/>
                  </a:cubicBezTo>
                  <a:cubicBezTo>
                    <a:pt x="2274" y="26169"/>
                    <a:pt x="2382" y="26359"/>
                    <a:pt x="2504" y="26548"/>
                  </a:cubicBezTo>
                  <a:cubicBezTo>
                    <a:pt x="2571" y="26656"/>
                    <a:pt x="2639" y="26751"/>
                    <a:pt x="2707" y="26859"/>
                  </a:cubicBezTo>
                  <a:lnTo>
                    <a:pt x="2734" y="26900"/>
                  </a:lnTo>
                  <a:cubicBezTo>
                    <a:pt x="2869" y="27089"/>
                    <a:pt x="3004" y="27279"/>
                    <a:pt x="3167" y="27495"/>
                  </a:cubicBezTo>
                  <a:cubicBezTo>
                    <a:pt x="3749" y="28266"/>
                    <a:pt x="4398" y="28984"/>
                    <a:pt x="5115" y="29647"/>
                  </a:cubicBezTo>
                  <a:cubicBezTo>
                    <a:pt x="5467" y="29971"/>
                    <a:pt x="5846" y="30283"/>
                    <a:pt x="6225" y="30580"/>
                  </a:cubicBezTo>
                  <a:cubicBezTo>
                    <a:pt x="6604" y="30864"/>
                    <a:pt x="7010" y="31149"/>
                    <a:pt x="7416" y="31392"/>
                  </a:cubicBezTo>
                  <a:lnTo>
                    <a:pt x="7591" y="31500"/>
                  </a:lnTo>
                  <a:cubicBezTo>
                    <a:pt x="7564" y="31541"/>
                    <a:pt x="7524" y="31582"/>
                    <a:pt x="7497" y="31622"/>
                  </a:cubicBezTo>
                  <a:cubicBezTo>
                    <a:pt x="7416" y="31730"/>
                    <a:pt x="7321" y="31852"/>
                    <a:pt x="7199" y="31988"/>
                  </a:cubicBezTo>
                  <a:lnTo>
                    <a:pt x="7145" y="32069"/>
                  </a:lnTo>
                  <a:lnTo>
                    <a:pt x="7091" y="32123"/>
                  </a:lnTo>
                  <a:lnTo>
                    <a:pt x="7064" y="32163"/>
                  </a:lnTo>
                  <a:cubicBezTo>
                    <a:pt x="7023" y="32231"/>
                    <a:pt x="6969" y="32299"/>
                    <a:pt x="6915" y="32366"/>
                  </a:cubicBezTo>
                  <a:lnTo>
                    <a:pt x="6901" y="32393"/>
                  </a:lnTo>
                  <a:cubicBezTo>
                    <a:pt x="6834" y="32461"/>
                    <a:pt x="6780" y="32542"/>
                    <a:pt x="6712" y="32623"/>
                  </a:cubicBezTo>
                  <a:cubicBezTo>
                    <a:pt x="6536" y="32853"/>
                    <a:pt x="6401" y="33124"/>
                    <a:pt x="6347" y="33408"/>
                  </a:cubicBezTo>
                  <a:cubicBezTo>
                    <a:pt x="6265" y="33787"/>
                    <a:pt x="6347" y="34180"/>
                    <a:pt x="6590" y="34477"/>
                  </a:cubicBezTo>
                  <a:cubicBezTo>
                    <a:pt x="6780" y="34707"/>
                    <a:pt x="7023" y="34883"/>
                    <a:pt x="7307" y="34978"/>
                  </a:cubicBezTo>
                  <a:cubicBezTo>
                    <a:pt x="7551" y="35086"/>
                    <a:pt x="7808" y="35140"/>
                    <a:pt x="8065" y="35140"/>
                  </a:cubicBezTo>
                  <a:lnTo>
                    <a:pt x="8119" y="35140"/>
                  </a:lnTo>
                  <a:cubicBezTo>
                    <a:pt x="8268" y="35127"/>
                    <a:pt x="8430" y="35100"/>
                    <a:pt x="8566" y="35046"/>
                  </a:cubicBezTo>
                  <a:cubicBezTo>
                    <a:pt x="8660" y="35018"/>
                    <a:pt x="8742" y="34978"/>
                    <a:pt x="8809" y="34937"/>
                  </a:cubicBezTo>
                  <a:cubicBezTo>
                    <a:pt x="8904" y="34883"/>
                    <a:pt x="8985" y="34829"/>
                    <a:pt x="9053" y="34761"/>
                  </a:cubicBezTo>
                  <a:cubicBezTo>
                    <a:pt x="9175" y="34653"/>
                    <a:pt x="9269" y="34531"/>
                    <a:pt x="9351" y="34396"/>
                  </a:cubicBezTo>
                  <a:cubicBezTo>
                    <a:pt x="9418" y="34261"/>
                    <a:pt x="9486" y="34112"/>
                    <a:pt x="9526" y="33977"/>
                  </a:cubicBezTo>
                  <a:cubicBezTo>
                    <a:pt x="9581" y="33774"/>
                    <a:pt x="9608" y="33584"/>
                    <a:pt x="9635" y="33381"/>
                  </a:cubicBezTo>
                  <a:lnTo>
                    <a:pt x="9635" y="33327"/>
                  </a:lnTo>
                  <a:cubicBezTo>
                    <a:pt x="9662" y="33124"/>
                    <a:pt x="9689" y="32921"/>
                    <a:pt x="9716" y="32705"/>
                  </a:cubicBezTo>
                  <a:lnTo>
                    <a:pt x="9770" y="32353"/>
                  </a:lnTo>
                  <a:lnTo>
                    <a:pt x="9770" y="32299"/>
                  </a:lnTo>
                  <a:lnTo>
                    <a:pt x="9770" y="32204"/>
                  </a:lnTo>
                  <a:lnTo>
                    <a:pt x="9865" y="32204"/>
                  </a:lnTo>
                  <a:cubicBezTo>
                    <a:pt x="10054" y="32204"/>
                    <a:pt x="10271" y="32204"/>
                    <a:pt x="10528" y="32177"/>
                  </a:cubicBezTo>
                  <a:cubicBezTo>
                    <a:pt x="11069" y="32150"/>
                    <a:pt x="11610" y="32069"/>
                    <a:pt x="12138" y="31974"/>
                  </a:cubicBezTo>
                  <a:cubicBezTo>
                    <a:pt x="13207" y="31771"/>
                    <a:pt x="14249" y="31460"/>
                    <a:pt x="15264" y="31067"/>
                  </a:cubicBezTo>
                  <a:cubicBezTo>
                    <a:pt x="15643" y="30919"/>
                    <a:pt x="15954" y="30783"/>
                    <a:pt x="16238" y="30648"/>
                  </a:cubicBezTo>
                  <a:cubicBezTo>
                    <a:pt x="16481" y="30526"/>
                    <a:pt x="16725" y="30404"/>
                    <a:pt x="16969" y="30269"/>
                  </a:cubicBezTo>
                  <a:cubicBezTo>
                    <a:pt x="17280" y="30093"/>
                    <a:pt x="17537" y="29931"/>
                    <a:pt x="17767" y="29782"/>
                  </a:cubicBezTo>
                  <a:cubicBezTo>
                    <a:pt x="17997" y="29620"/>
                    <a:pt x="18227" y="29444"/>
                    <a:pt x="18443" y="29241"/>
                  </a:cubicBezTo>
                  <a:cubicBezTo>
                    <a:pt x="18633" y="29065"/>
                    <a:pt x="18782" y="28862"/>
                    <a:pt x="18890" y="28618"/>
                  </a:cubicBezTo>
                  <a:cubicBezTo>
                    <a:pt x="18958" y="28469"/>
                    <a:pt x="18985" y="28294"/>
                    <a:pt x="18985" y="28118"/>
                  </a:cubicBezTo>
                  <a:lnTo>
                    <a:pt x="18985" y="28009"/>
                  </a:lnTo>
                  <a:cubicBezTo>
                    <a:pt x="19526" y="27793"/>
                    <a:pt x="20054" y="27536"/>
                    <a:pt x="20568" y="27238"/>
                  </a:cubicBezTo>
                  <a:cubicBezTo>
                    <a:pt x="21082" y="26927"/>
                    <a:pt x="21569" y="26575"/>
                    <a:pt x="22029" y="26169"/>
                  </a:cubicBezTo>
                  <a:cubicBezTo>
                    <a:pt x="22246" y="25980"/>
                    <a:pt x="22449" y="25777"/>
                    <a:pt x="22638" y="25547"/>
                  </a:cubicBezTo>
                  <a:cubicBezTo>
                    <a:pt x="22814" y="25344"/>
                    <a:pt x="22963" y="25127"/>
                    <a:pt x="23071" y="24884"/>
                  </a:cubicBezTo>
                  <a:cubicBezTo>
                    <a:pt x="23342" y="24370"/>
                    <a:pt x="23261" y="23747"/>
                    <a:pt x="22882" y="23314"/>
                  </a:cubicBezTo>
                  <a:lnTo>
                    <a:pt x="22868" y="23301"/>
                  </a:lnTo>
                  <a:cubicBezTo>
                    <a:pt x="22936" y="23233"/>
                    <a:pt x="23017" y="23152"/>
                    <a:pt x="23098" y="23071"/>
                  </a:cubicBezTo>
                  <a:cubicBezTo>
                    <a:pt x="23504" y="22665"/>
                    <a:pt x="23869" y="22205"/>
                    <a:pt x="24181" y="21717"/>
                  </a:cubicBezTo>
                  <a:cubicBezTo>
                    <a:pt x="24505" y="21244"/>
                    <a:pt x="24762" y="20730"/>
                    <a:pt x="24952" y="20188"/>
                  </a:cubicBezTo>
                  <a:cubicBezTo>
                    <a:pt x="25087" y="19810"/>
                    <a:pt x="25182" y="19404"/>
                    <a:pt x="25209" y="18998"/>
                  </a:cubicBezTo>
                  <a:cubicBezTo>
                    <a:pt x="25236" y="18727"/>
                    <a:pt x="25223" y="18456"/>
                    <a:pt x="25155" y="18186"/>
                  </a:cubicBezTo>
                  <a:cubicBezTo>
                    <a:pt x="25101" y="17902"/>
                    <a:pt x="24952" y="17645"/>
                    <a:pt x="24735" y="17442"/>
                  </a:cubicBezTo>
                  <a:lnTo>
                    <a:pt x="24790" y="17333"/>
                  </a:lnTo>
                  <a:cubicBezTo>
                    <a:pt x="25114" y="16792"/>
                    <a:pt x="25344" y="16197"/>
                    <a:pt x="25493" y="15588"/>
                  </a:cubicBezTo>
                  <a:cubicBezTo>
                    <a:pt x="25561" y="15263"/>
                    <a:pt x="25588" y="14938"/>
                    <a:pt x="25588" y="14627"/>
                  </a:cubicBezTo>
                  <a:cubicBezTo>
                    <a:pt x="25588" y="14465"/>
                    <a:pt x="25574" y="14302"/>
                    <a:pt x="25547" y="14140"/>
                  </a:cubicBezTo>
                  <a:cubicBezTo>
                    <a:pt x="25520" y="13964"/>
                    <a:pt x="25466" y="13788"/>
                    <a:pt x="25398" y="13626"/>
                  </a:cubicBezTo>
                  <a:cubicBezTo>
                    <a:pt x="25331" y="13463"/>
                    <a:pt x="25223" y="13328"/>
                    <a:pt x="25114" y="13206"/>
                  </a:cubicBezTo>
                  <a:cubicBezTo>
                    <a:pt x="24965" y="13058"/>
                    <a:pt x="24790" y="12949"/>
                    <a:pt x="24600" y="12895"/>
                  </a:cubicBezTo>
                  <a:lnTo>
                    <a:pt x="24587" y="12895"/>
                  </a:lnTo>
                  <a:cubicBezTo>
                    <a:pt x="24614" y="12827"/>
                    <a:pt x="24627" y="12760"/>
                    <a:pt x="24641" y="12692"/>
                  </a:cubicBezTo>
                  <a:cubicBezTo>
                    <a:pt x="24735" y="12354"/>
                    <a:pt x="24790" y="12002"/>
                    <a:pt x="24803" y="11650"/>
                  </a:cubicBezTo>
                  <a:cubicBezTo>
                    <a:pt x="24817" y="11298"/>
                    <a:pt x="24790" y="10960"/>
                    <a:pt x="24722" y="10622"/>
                  </a:cubicBezTo>
                  <a:cubicBezTo>
                    <a:pt x="24681" y="10324"/>
                    <a:pt x="24587" y="10040"/>
                    <a:pt x="24438" y="9769"/>
                  </a:cubicBezTo>
                  <a:cubicBezTo>
                    <a:pt x="24370" y="9634"/>
                    <a:pt x="24275" y="9512"/>
                    <a:pt x="24167" y="9404"/>
                  </a:cubicBezTo>
                  <a:cubicBezTo>
                    <a:pt x="24045" y="9282"/>
                    <a:pt x="23896" y="9188"/>
                    <a:pt x="23748" y="9133"/>
                  </a:cubicBezTo>
                  <a:cubicBezTo>
                    <a:pt x="23653" y="9106"/>
                    <a:pt x="23572" y="9079"/>
                    <a:pt x="23477" y="9066"/>
                  </a:cubicBezTo>
                  <a:cubicBezTo>
                    <a:pt x="23585" y="8525"/>
                    <a:pt x="23599" y="7970"/>
                    <a:pt x="23545" y="7415"/>
                  </a:cubicBezTo>
                  <a:cubicBezTo>
                    <a:pt x="23504" y="7090"/>
                    <a:pt x="23423" y="6779"/>
                    <a:pt x="23301" y="6481"/>
                  </a:cubicBezTo>
                  <a:cubicBezTo>
                    <a:pt x="23179" y="6143"/>
                    <a:pt x="22976" y="5845"/>
                    <a:pt x="22706" y="5602"/>
                  </a:cubicBezTo>
                  <a:cubicBezTo>
                    <a:pt x="22449" y="5399"/>
                    <a:pt x="22137" y="5277"/>
                    <a:pt x="21813" y="5277"/>
                  </a:cubicBezTo>
                  <a:lnTo>
                    <a:pt x="21732" y="5277"/>
                  </a:lnTo>
                  <a:lnTo>
                    <a:pt x="21637" y="5291"/>
                  </a:lnTo>
                  <a:lnTo>
                    <a:pt x="21637" y="5264"/>
                  </a:lnTo>
                  <a:cubicBezTo>
                    <a:pt x="21623" y="4885"/>
                    <a:pt x="21583" y="4506"/>
                    <a:pt x="21501" y="4141"/>
                  </a:cubicBezTo>
                  <a:cubicBezTo>
                    <a:pt x="21434" y="3775"/>
                    <a:pt x="21312" y="3437"/>
                    <a:pt x="21136" y="3126"/>
                  </a:cubicBezTo>
                  <a:cubicBezTo>
                    <a:pt x="21068" y="2990"/>
                    <a:pt x="20974" y="2869"/>
                    <a:pt x="20879" y="2747"/>
                  </a:cubicBezTo>
                  <a:cubicBezTo>
                    <a:pt x="20784" y="2652"/>
                    <a:pt x="20690" y="2557"/>
                    <a:pt x="20581" y="2490"/>
                  </a:cubicBezTo>
                  <a:cubicBezTo>
                    <a:pt x="20514" y="2436"/>
                    <a:pt x="20446" y="2395"/>
                    <a:pt x="20378" y="2368"/>
                  </a:cubicBezTo>
                  <a:lnTo>
                    <a:pt x="20351" y="2354"/>
                  </a:lnTo>
                  <a:cubicBezTo>
                    <a:pt x="20270" y="2314"/>
                    <a:pt x="20175" y="2287"/>
                    <a:pt x="20094" y="2260"/>
                  </a:cubicBezTo>
                  <a:cubicBezTo>
                    <a:pt x="19972" y="2233"/>
                    <a:pt x="19864" y="2219"/>
                    <a:pt x="19742" y="2219"/>
                  </a:cubicBezTo>
                  <a:lnTo>
                    <a:pt x="19594" y="2219"/>
                  </a:lnTo>
                  <a:cubicBezTo>
                    <a:pt x="19499" y="2219"/>
                    <a:pt x="19404" y="2246"/>
                    <a:pt x="19323" y="2273"/>
                  </a:cubicBezTo>
                  <a:cubicBezTo>
                    <a:pt x="19296" y="2070"/>
                    <a:pt x="19255" y="1867"/>
                    <a:pt x="19201" y="1678"/>
                  </a:cubicBezTo>
                  <a:cubicBezTo>
                    <a:pt x="19106" y="1218"/>
                    <a:pt x="18876" y="785"/>
                    <a:pt x="18552" y="447"/>
                  </a:cubicBezTo>
                  <a:cubicBezTo>
                    <a:pt x="18376" y="257"/>
                    <a:pt x="18146" y="135"/>
                    <a:pt x="17902" y="68"/>
                  </a:cubicBezTo>
                  <a:lnTo>
                    <a:pt x="17848" y="54"/>
                  </a:lnTo>
                  <a:cubicBezTo>
                    <a:pt x="17726" y="14"/>
                    <a:pt x="17618" y="0"/>
                    <a:pt x="17510" y="0"/>
                  </a:cubicBezTo>
                  <a:close/>
                </a:path>
              </a:pathLst>
            </a:custGeom>
            <a:solidFill>
              <a:srgbClr val="FFFFFF"/>
            </a:solidFill>
            <a:ln w="1905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45"/>
            <p:cNvSpPr/>
            <p:nvPr/>
          </p:nvSpPr>
          <p:spPr>
            <a:xfrm>
              <a:off x="841139" y="2870711"/>
              <a:ext cx="157841" cy="311724"/>
            </a:xfrm>
            <a:custGeom>
              <a:avLst/>
              <a:gdLst/>
              <a:ahLst/>
              <a:cxnLst/>
              <a:rect l="l" t="t" r="r" b="b"/>
              <a:pathLst>
                <a:path w="2193" h="4331" extrusionOk="0">
                  <a:moveTo>
                    <a:pt x="2193" y="1"/>
                  </a:moveTo>
                  <a:cubicBezTo>
                    <a:pt x="2084" y="177"/>
                    <a:pt x="1976" y="366"/>
                    <a:pt x="1881" y="542"/>
                  </a:cubicBezTo>
                  <a:lnTo>
                    <a:pt x="1868" y="556"/>
                  </a:lnTo>
                  <a:cubicBezTo>
                    <a:pt x="1706" y="853"/>
                    <a:pt x="1530" y="1164"/>
                    <a:pt x="1354" y="1476"/>
                  </a:cubicBezTo>
                  <a:cubicBezTo>
                    <a:pt x="1300" y="1543"/>
                    <a:pt x="1259" y="1624"/>
                    <a:pt x="1205" y="1706"/>
                  </a:cubicBezTo>
                  <a:cubicBezTo>
                    <a:pt x="1151" y="1773"/>
                    <a:pt x="1110" y="1827"/>
                    <a:pt x="1070" y="1895"/>
                  </a:cubicBezTo>
                  <a:cubicBezTo>
                    <a:pt x="961" y="2030"/>
                    <a:pt x="853" y="2166"/>
                    <a:pt x="745" y="2301"/>
                  </a:cubicBezTo>
                  <a:lnTo>
                    <a:pt x="677" y="2382"/>
                  </a:lnTo>
                  <a:lnTo>
                    <a:pt x="637" y="2423"/>
                  </a:lnTo>
                  <a:cubicBezTo>
                    <a:pt x="582" y="2504"/>
                    <a:pt x="528" y="2585"/>
                    <a:pt x="461" y="2653"/>
                  </a:cubicBezTo>
                  <a:cubicBezTo>
                    <a:pt x="407" y="2734"/>
                    <a:pt x="339" y="2802"/>
                    <a:pt x="298" y="2883"/>
                  </a:cubicBezTo>
                  <a:cubicBezTo>
                    <a:pt x="176" y="3045"/>
                    <a:pt x="82" y="3221"/>
                    <a:pt x="28" y="3411"/>
                  </a:cubicBezTo>
                  <a:cubicBezTo>
                    <a:pt x="1" y="3586"/>
                    <a:pt x="41" y="3776"/>
                    <a:pt x="149" y="3925"/>
                  </a:cubicBezTo>
                  <a:cubicBezTo>
                    <a:pt x="271" y="4060"/>
                    <a:pt x="420" y="4168"/>
                    <a:pt x="582" y="4222"/>
                  </a:cubicBezTo>
                  <a:cubicBezTo>
                    <a:pt x="745" y="4290"/>
                    <a:pt x="921" y="4331"/>
                    <a:pt x="1097" y="4331"/>
                  </a:cubicBezTo>
                  <a:lnTo>
                    <a:pt x="1124" y="4331"/>
                  </a:lnTo>
                  <a:cubicBezTo>
                    <a:pt x="1205" y="4331"/>
                    <a:pt x="1286" y="4304"/>
                    <a:pt x="1367" y="4277"/>
                  </a:cubicBezTo>
                  <a:cubicBezTo>
                    <a:pt x="1408" y="4263"/>
                    <a:pt x="1462" y="4236"/>
                    <a:pt x="1503" y="4222"/>
                  </a:cubicBezTo>
                  <a:cubicBezTo>
                    <a:pt x="1543" y="4195"/>
                    <a:pt x="1597" y="4155"/>
                    <a:pt x="1638" y="4114"/>
                  </a:cubicBezTo>
                  <a:cubicBezTo>
                    <a:pt x="1706" y="4060"/>
                    <a:pt x="1760" y="3992"/>
                    <a:pt x="1800" y="3911"/>
                  </a:cubicBezTo>
                  <a:cubicBezTo>
                    <a:pt x="1854" y="3830"/>
                    <a:pt x="1881" y="3735"/>
                    <a:pt x="1908" y="3641"/>
                  </a:cubicBezTo>
                  <a:cubicBezTo>
                    <a:pt x="1963" y="3492"/>
                    <a:pt x="1990" y="3329"/>
                    <a:pt x="2003" y="3153"/>
                  </a:cubicBezTo>
                  <a:lnTo>
                    <a:pt x="2003" y="3113"/>
                  </a:lnTo>
                  <a:cubicBezTo>
                    <a:pt x="2030" y="2896"/>
                    <a:pt x="2057" y="2693"/>
                    <a:pt x="2098" y="2477"/>
                  </a:cubicBezTo>
                  <a:cubicBezTo>
                    <a:pt x="2111" y="2369"/>
                    <a:pt x="2125" y="2247"/>
                    <a:pt x="2139" y="2125"/>
                  </a:cubicBezTo>
                  <a:cubicBezTo>
                    <a:pt x="2152" y="1976"/>
                    <a:pt x="2166" y="1827"/>
                    <a:pt x="2179" y="1679"/>
                  </a:cubicBezTo>
                  <a:lnTo>
                    <a:pt x="2179" y="1638"/>
                  </a:lnTo>
                  <a:cubicBezTo>
                    <a:pt x="2179" y="1543"/>
                    <a:pt x="2193" y="1462"/>
                    <a:pt x="2193" y="1367"/>
                  </a:cubicBezTo>
                  <a:lnTo>
                    <a:pt x="2193" y="1"/>
                  </a:ln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45"/>
            <p:cNvSpPr/>
            <p:nvPr/>
          </p:nvSpPr>
          <p:spPr>
            <a:xfrm>
              <a:off x="388264" y="751513"/>
              <a:ext cx="1743378" cy="2220501"/>
            </a:xfrm>
            <a:custGeom>
              <a:avLst/>
              <a:gdLst/>
              <a:ahLst/>
              <a:cxnLst/>
              <a:rect l="l" t="t" r="r" b="b"/>
              <a:pathLst>
                <a:path w="24222" h="30851" extrusionOk="0">
                  <a:moveTo>
                    <a:pt x="16793" y="0"/>
                  </a:moveTo>
                  <a:cubicBezTo>
                    <a:pt x="16712" y="0"/>
                    <a:pt x="16630" y="0"/>
                    <a:pt x="16549" y="27"/>
                  </a:cubicBezTo>
                  <a:lnTo>
                    <a:pt x="16549" y="41"/>
                  </a:lnTo>
                  <a:cubicBezTo>
                    <a:pt x="16292" y="122"/>
                    <a:pt x="16035" y="257"/>
                    <a:pt x="15832" y="433"/>
                  </a:cubicBezTo>
                  <a:cubicBezTo>
                    <a:pt x="15588" y="623"/>
                    <a:pt x="15372" y="839"/>
                    <a:pt x="15169" y="1069"/>
                  </a:cubicBezTo>
                  <a:cubicBezTo>
                    <a:pt x="14993" y="1258"/>
                    <a:pt x="14804" y="1475"/>
                    <a:pt x="14587" y="1746"/>
                  </a:cubicBezTo>
                  <a:lnTo>
                    <a:pt x="14560" y="1773"/>
                  </a:lnTo>
                  <a:lnTo>
                    <a:pt x="14533" y="1813"/>
                  </a:lnTo>
                  <a:cubicBezTo>
                    <a:pt x="14560" y="1691"/>
                    <a:pt x="14560" y="1556"/>
                    <a:pt x="14533" y="1434"/>
                  </a:cubicBezTo>
                  <a:cubicBezTo>
                    <a:pt x="14520" y="1272"/>
                    <a:pt x="14452" y="1123"/>
                    <a:pt x="14357" y="1001"/>
                  </a:cubicBezTo>
                  <a:cubicBezTo>
                    <a:pt x="14235" y="866"/>
                    <a:pt x="14087" y="771"/>
                    <a:pt x="13911" y="758"/>
                  </a:cubicBezTo>
                  <a:cubicBezTo>
                    <a:pt x="13890" y="751"/>
                    <a:pt x="13870" y="748"/>
                    <a:pt x="13850" y="748"/>
                  </a:cubicBezTo>
                  <a:cubicBezTo>
                    <a:pt x="13829" y="748"/>
                    <a:pt x="13809" y="751"/>
                    <a:pt x="13789" y="758"/>
                  </a:cubicBezTo>
                  <a:cubicBezTo>
                    <a:pt x="13735" y="758"/>
                    <a:pt x="13681" y="758"/>
                    <a:pt x="13626" y="771"/>
                  </a:cubicBezTo>
                  <a:cubicBezTo>
                    <a:pt x="13545" y="771"/>
                    <a:pt x="13451" y="798"/>
                    <a:pt x="13369" y="825"/>
                  </a:cubicBezTo>
                  <a:cubicBezTo>
                    <a:pt x="13221" y="866"/>
                    <a:pt x="13085" y="934"/>
                    <a:pt x="12950" y="1028"/>
                  </a:cubicBezTo>
                  <a:cubicBezTo>
                    <a:pt x="12666" y="1218"/>
                    <a:pt x="12422" y="1461"/>
                    <a:pt x="12219" y="1732"/>
                  </a:cubicBezTo>
                  <a:cubicBezTo>
                    <a:pt x="11935" y="2097"/>
                    <a:pt x="11692" y="2503"/>
                    <a:pt x="11475" y="2909"/>
                  </a:cubicBezTo>
                  <a:cubicBezTo>
                    <a:pt x="11421" y="3031"/>
                    <a:pt x="11367" y="3153"/>
                    <a:pt x="11299" y="3261"/>
                  </a:cubicBezTo>
                  <a:cubicBezTo>
                    <a:pt x="11313" y="3180"/>
                    <a:pt x="11313" y="3085"/>
                    <a:pt x="11313" y="3004"/>
                  </a:cubicBezTo>
                  <a:cubicBezTo>
                    <a:pt x="11299" y="2842"/>
                    <a:pt x="11272" y="2693"/>
                    <a:pt x="11204" y="2544"/>
                  </a:cubicBezTo>
                  <a:cubicBezTo>
                    <a:pt x="11177" y="2476"/>
                    <a:pt x="11137" y="2409"/>
                    <a:pt x="11083" y="2354"/>
                  </a:cubicBezTo>
                  <a:cubicBezTo>
                    <a:pt x="11056" y="2314"/>
                    <a:pt x="11015" y="2287"/>
                    <a:pt x="10988" y="2260"/>
                  </a:cubicBezTo>
                  <a:cubicBezTo>
                    <a:pt x="10947" y="2233"/>
                    <a:pt x="10920" y="2206"/>
                    <a:pt x="10880" y="2179"/>
                  </a:cubicBezTo>
                  <a:cubicBezTo>
                    <a:pt x="10798" y="2138"/>
                    <a:pt x="10717" y="2111"/>
                    <a:pt x="10636" y="2111"/>
                  </a:cubicBezTo>
                  <a:cubicBezTo>
                    <a:pt x="10595" y="2097"/>
                    <a:pt x="10541" y="2097"/>
                    <a:pt x="10501" y="2097"/>
                  </a:cubicBezTo>
                  <a:lnTo>
                    <a:pt x="10365" y="2097"/>
                  </a:lnTo>
                  <a:cubicBezTo>
                    <a:pt x="10230" y="2111"/>
                    <a:pt x="10095" y="2152"/>
                    <a:pt x="9973" y="2219"/>
                  </a:cubicBezTo>
                  <a:cubicBezTo>
                    <a:pt x="9716" y="2354"/>
                    <a:pt x="9486" y="2544"/>
                    <a:pt x="9297" y="2774"/>
                  </a:cubicBezTo>
                  <a:cubicBezTo>
                    <a:pt x="9107" y="3018"/>
                    <a:pt x="8931" y="3275"/>
                    <a:pt x="8782" y="3545"/>
                  </a:cubicBezTo>
                  <a:cubicBezTo>
                    <a:pt x="8620" y="3829"/>
                    <a:pt x="8471" y="4127"/>
                    <a:pt x="8349" y="4425"/>
                  </a:cubicBezTo>
                  <a:cubicBezTo>
                    <a:pt x="8241" y="4655"/>
                    <a:pt x="8146" y="4925"/>
                    <a:pt x="8011" y="5264"/>
                  </a:cubicBezTo>
                  <a:lnTo>
                    <a:pt x="7998" y="5304"/>
                  </a:lnTo>
                  <a:lnTo>
                    <a:pt x="7984" y="5331"/>
                  </a:lnTo>
                  <a:cubicBezTo>
                    <a:pt x="7957" y="5196"/>
                    <a:pt x="7916" y="5061"/>
                    <a:pt x="7849" y="4939"/>
                  </a:cubicBezTo>
                  <a:cubicBezTo>
                    <a:pt x="7808" y="4871"/>
                    <a:pt x="7767" y="4804"/>
                    <a:pt x="7713" y="4749"/>
                  </a:cubicBezTo>
                  <a:cubicBezTo>
                    <a:pt x="7686" y="4709"/>
                    <a:pt x="7659" y="4682"/>
                    <a:pt x="7619" y="4655"/>
                  </a:cubicBezTo>
                  <a:cubicBezTo>
                    <a:pt x="7578" y="4628"/>
                    <a:pt x="7537" y="4601"/>
                    <a:pt x="7497" y="4587"/>
                  </a:cubicBezTo>
                  <a:cubicBezTo>
                    <a:pt x="7429" y="4547"/>
                    <a:pt x="7348" y="4533"/>
                    <a:pt x="7280" y="4533"/>
                  </a:cubicBezTo>
                  <a:lnTo>
                    <a:pt x="7253" y="4533"/>
                  </a:lnTo>
                  <a:cubicBezTo>
                    <a:pt x="7159" y="4533"/>
                    <a:pt x="7064" y="4547"/>
                    <a:pt x="6983" y="4574"/>
                  </a:cubicBezTo>
                  <a:cubicBezTo>
                    <a:pt x="6888" y="4614"/>
                    <a:pt x="6793" y="4655"/>
                    <a:pt x="6712" y="4709"/>
                  </a:cubicBezTo>
                  <a:cubicBezTo>
                    <a:pt x="6631" y="4763"/>
                    <a:pt x="6563" y="4817"/>
                    <a:pt x="6482" y="4885"/>
                  </a:cubicBezTo>
                  <a:cubicBezTo>
                    <a:pt x="6347" y="5007"/>
                    <a:pt x="6225" y="5128"/>
                    <a:pt x="6117" y="5277"/>
                  </a:cubicBezTo>
                  <a:cubicBezTo>
                    <a:pt x="5887" y="5575"/>
                    <a:pt x="5711" y="5913"/>
                    <a:pt x="5575" y="6265"/>
                  </a:cubicBezTo>
                  <a:cubicBezTo>
                    <a:pt x="5359" y="6820"/>
                    <a:pt x="5197" y="7388"/>
                    <a:pt x="5102" y="7970"/>
                  </a:cubicBezTo>
                  <a:cubicBezTo>
                    <a:pt x="5075" y="7835"/>
                    <a:pt x="5034" y="7713"/>
                    <a:pt x="4967" y="7591"/>
                  </a:cubicBezTo>
                  <a:cubicBezTo>
                    <a:pt x="4939" y="7510"/>
                    <a:pt x="4899" y="7429"/>
                    <a:pt x="4845" y="7361"/>
                  </a:cubicBezTo>
                  <a:cubicBezTo>
                    <a:pt x="4818" y="7320"/>
                    <a:pt x="4777" y="7280"/>
                    <a:pt x="4750" y="7253"/>
                  </a:cubicBezTo>
                  <a:cubicBezTo>
                    <a:pt x="4709" y="7212"/>
                    <a:pt x="4669" y="7185"/>
                    <a:pt x="4628" y="7172"/>
                  </a:cubicBezTo>
                  <a:cubicBezTo>
                    <a:pt x="4601" y="7145"/>
                    <a:pt x="4574" y="7131"/>
                    <a:pt x="4534" y="7117"/>
                  </a:cubicBezTo>
                  <a:cubicBezTo>
                    <a:pt x="4493" y="7104"/>
                    <a:pt x="4452" y="7090"/>
                    <a:pt x="4412" y="7077"/>
                  </a:cubicBezTo>
                  <a:lnTo>
                    <a:pt x="4331" y="7077"/>
                  </a:lnTo>
                  <a:cubicBezTo>
                    <a:pt x="4249" y="7077"/>
                    <a:pt x="4168" y="7090"/>
                    <a:pt x="4101" y="7117"/>
                  </a:cubicBezTo>
                  <a:cubicBezTo>
                    <a:pt x="4006" y="7158"/>
                    <a:pt x="3911" y="7199"/>
                    <a:pt x="3830" y="7253"/>
                  </a:cubicBezTo>
                  <a:cubicBezTo>
                    <a:pt x="3749" y="7320"/>
                    <a:pt x="3654" y="7388"/>
                    <a:pt x="3586" y="7469"/>
                  </a:cubicBezTo>
                  <a:cubicBezTo>
                    <a:pt x="3465" y="7591"/>
                    <a:pt x="3356" y="7740"/>
                    <a:pt x="3262" y="7902"/>
                  </a:cubicBezTo>
                  <a:cubicBezTo>
                    <a:pt x="3059" y="8227"/>
                    <a:pt x="2923" y="8592"/>
                    <a:pt x="2842" y="8971"/>
                  </a:cubicBezTo>
                  <a:cubicBezTo>
                    <a:pt x="2707" y="9512"/>
                    <a:pt x="2639" y="10067"/>
                    <a:pt x="2626" y="10622"/>
                  </a:cubicBezTo>
                  <a:cubicBezTo>
                    <a:pt x="2612" y="10852"/>
                    <a:pt x="2626" y="11096"/>
                    <a:pt x="2626" y="11312"/>
                  </a:cubicBezTo>
                  <a:cubicBezTo>
                    <a:pt x="2517" y="11163"/>
                    <a:pt x="2369" y="11041"/>
                    <a:pt x="2206" y="10960"/>
                  </a:cubicBezTo>
                  <a:cubicBezTo>
                    <a:pt x="2117" y="10915"/>
                    <a:pt x="2027" y="10889"/>
                    <a:pt x="1929" y="10889"/>
                  </a:cubicBezTo>
                  <a:cubicBezTo>
                    <a:pt x="1909" y="10889"/>
                    <a:pt x="1889" y="10890"/>
                    <a:pt x="1868" y="10893"/>
                  </a:cubicBezTo>
                  <a:cubicBezTo>
                    <a:pt x="1850" y="10889"/>
                    <a:pt x="1831" y="10887"/>
                    <a:pt x="1811" y="10887"/>
                  </a:cubicBezTo>
                  <a:cubicBezTo>
                    <a:pt x="1758" y="10887"/>
                    <a:pt x="1701" y="10900"/>
                    <a:pt x="1651" y="10920"/>
                  </a:cubicBezTo>
                  <a:cubicBezTo>
                    <a:pt x="1462" y="11001"/>
                    <a:pt x="1286" y="11136"/>
                    <a:pt x="1191" y="11312"/>
                  </a:cubicBezTo>
                  <a:cubicBezTo>
                    <a:pt x="1070" y="11502"/>
                    <a:pt x="975" y="11718"/>
                    <a:pt x="907" y="11935"/>
                  </a:cubicBezTo>
                  <a:cubicBezTo>
                    <a:pt x="840" y="12124"/>
                    <a:pt x="785" y="12327"/>
                    <a:pt x="758" y="12530"/>
                  </a:cubicBezTo>
                  <a:cubicBezTo>
                    <a:pt x="677" y="12963"/>
                    <a:pt x="650" y="13409"/>
                    <a:pt x="664" y="13842"/>
                  </a:cubicBezTo>
                  <a:cubicBezTo>
                    <a:pt x="677" y="14194"/>
                    <a:pt x="718" y="14546"/>
                    <a:pt x="772" y="14898"/>
                  </a:cubicBezTo>
                  <a:cubicBezTo>
                    <a:pt x="826" y="15250"/>
                    <a:pt x="907" y="15601"/>
                    <a:pt x="1015" y="15940"/>
                  </a:cubicBezTo>
                  <a:cubicBezTo>
                    <a:pt x="1124" y="16292"/>
                    <a:pt x="1245" y="16643"/>
                    <a:pt x="1394" y="16982"/>
                  </a:cubicBezTo>
                  <a:cubicBezTo>
                    <a:pt x="1286" y="16900"/>
                    <a:pt x="1164" y="16846"/>
                    <a:pt x="1029" y="16819"/>
                  </a:cubicBezTo>
                  <a:cubicBezTo>
                    <a:pt x="961" y="16806"/>
                    <a:pt x="894" y="16806"/>
                    <a:pt x="826" y="16806"/>
                  </a:cubicBezTo>
                  <a:cubicBezTo>
                    <a:pt x="745" y="16806"/>
                    <a:pt x="677" y="16819"/>
                    <a:pt x="596" y="16833"/>
                  </a:cubicBezTo>
                  <a:cubicBezTo>
                    <a:pt x="461" y="16873"/>
                    <a:pt x="339" y="16955"/>
                    <a:pt x="258" y="17049"/>
                  </a:cubicBezTo>
                  <a:cubicBezTo>
                    <a:pt x="163" y="17171"/>
                    <a:pt x="95" y="17320"/>
                    <a:pt x="68" y="17469"/>
                  </a:cubicBezTo>
                  <a:cubicBezTo>
                    <a:pt x="14" y="17645"/>
                    <a:pt x="1" y="17848"/>
                    <a:pt x="28" y="18037"/>
                  </a:cubicBezTo>
                  <a:cubicBezTo>
                    <a:pt x="41" y="18267"/>
                    <a:pt x="68" y="18484"/>
                    <a:pt x="122" y="18714"/>
                  </a:cubicBezTo>
                  <a:cubicBezTo>
                    <a:pt x="163" y="18930"/>
                    <a:pt x="217" y="19133"/>
                    <a:pt x="285" y="19350"/>
                  </a:cubicBezTo>
                  <a:cubicBezTo>
                    <a:pt x="420" y="19742"/>
                    <a:pt x="610" y="20121"/>
                    <a:pt x="826" y="20486"/>
                  </a:cubicBezTo>
                  <a:cubicBezTo>
                    <a:pt x="1043" y="20852"/>
                    <a:pt x="1273" y="21190"/>
                    <a:pt x="1543" y="21528"/>
                  </a:cubicBezTo>
                  <a:cubicBezTo>
                    <a:pt x="1868" y="21934"/>
                    <a:pt x="2233" y="22340"/>
                    <a:pt x="2572" y="22705"/>
                  </a:cubicBezTo>
                  <a:cubicBezTo>
                    <a:pt x="2436" y="22611"/>
                    <a:pt x="2274" y="22543"/>
                    <a:pt x="2111" y="22502"/>
                  </a:cubicBezTo>
                  <a:cubicBezTo>
                    <a:pt x="2017" y="22462"/>
                    <a:pt x="1922" y="22448"/>
                    <a:pt x="1814" y="22448"/>
                  </a:cubicBezTo>
                  <a:cubicBezTo>
                    <a:pt x="1706" y="22448"/>
                    <a:pt x="1597" y="22475"/>
                    <a:pt x="1516" y="22543"/>
                  </a:cubicBezTo>
                  <a:cubicBezTo>
                    <a:pt x="1367" y="22651"/>
                    <a:pt x="1300" y="22841"/>
                    <a:pt x="1313" y="23030"/>
                  </a:cubicBezTo>
                  <a:cubicBezTo>
                    <a:pt x="1327" y="23125"/>
                    <a:pt x="1340" y="23233"/>
                    <a:pt x="1367" y="23341"/>
                  </a:cubicBezTo>
                  <a:cubicBezTo>
                    <a:pt x="1394" y="23436"/>
                    <a:pt x="1421" y="23544"/>
                    <a:pt x="1462" y="23666"/>
                  </a:cubicBezTo>
                  <a:cubicBezTo>
                    <a:pt x="1557" y="23910"/>
                    <a:pt x="1651" y="24153"/>
                    <a:pt x="1773" y="24383"/>
                  </a:cubicBezTo>
                  <a:cubicBezTo>
                    <a:pt x="1881" y="24600"/>
                    <a:pt x="1990" y="24816"/>
                    <a:pt x="2125" y="25046"/>
                  </a:cubicBezTo>
                  <a:cubicBezTo>
                    <a:pt x="2193" y="25168"/>
                    <a:pt x="2287" y="25344"/>
                    <a:pt x="2396" y="25506"/>
                  </a:cubicBezTo>
                  <a:cubicBezTo>
                    <a:pt x="2463" y="25614"/>
                    <a:pt x="2531" y="25696"/>
                    <a:pt x="2599" y="25790"/>
                  </a:cubicBezTo>
                  <a:lnTo>
                    <a:pt x="2626" y="25844"/>
                  </a:lnTo>
                  <a:cubicBezTo>
                    <a:pt x="2761" y="26034"/>
                    <a:pt x="2883" y="26223"/>
                    <a:pt x="3032" y="26399"/>
                  </a:cubicBezTo>
                  <a:cubicBezTo>
                    <a:pt x="3586" y="27143"/>
                    <a:pt x="4209" y="27834"/>
                    <a:pt x="4885" y="28456"/>
                  </a:cubicBezTo>
                  <a:cubicBezTo>
                    <a:pt x="5224" y="28781"/>
                    <a:pt x="5589" y="29078"/>
                    <a:pt x="5954" y="29363"/>
                  </a:cubicBezTo>
                  <a:cubicBezTo>
                    <a:pt x="6320" y="29633"/>
                    <a:pt x="6699" y="29904"/>
                    <a:pt x="7091" y="30134"/>
                  </a:cubicBezTo>
                  <a:cubicBezTo>
                    <a:pt x="7416" y="30337"/>
                    <a:pt x="7740" y="30526"/>
                    <a:pt x="8079" y="30689"/>
                  </a:cubicBezTo>
                  <a:lnTo>
                    <a:pt x="8200" y="30756"/>
                  </a:lnTo>
                  <a:lnTo>
                    <a:pt x="8255" y="30783"/>
                  </a:lnTo>
                  <a:cubicBezTo>
                    <a:pt x="8525" y="30824"/>
                    <a:pt x="8769" y="30837"/>
                    <a:pt x="8999" y="30851"/>
                  </a:cubicBezTo>
                  <a:lnTo>
                    <a:pt x="9202" y="30851"/>
                  </a:lnTo>
                  <a:cubicBezTo>
                    <a:pt x="9378" y="30851"/>
                    <a:pt x="9581" y="30851"/>
                    <a:pt x="9824" y="30824"/>
                  </a:cubicBezTo>
                  <a:cubicBezTo>
                    <a:pt x="10338" y="30783"/>
                    <a:pt x="10839" y="30729"/>
                    <a:pt x="11353" y="30634"/>
                  </a:cubicBezTo>
                  <a:cubicBezTo>
                    <a:pt x="12382" y="30432"/>
                    <a:pt x="13383" y="30134"/>
                    <a:pt x="14357" y="29755"/>
                  </a:cubicBezTo>
                  <a:cubicBezTo>
                    <a:pt x="14709" y="29620"/>
                    <a:pt x="15007" y="29484"/>
                    <a:pt x="15277" y="29349"/>
                  </a:cubicBezTo>
                  <a:cubicBezTo>
                    <a:pt x="15507" y="29241"/>
                    <a:pt x="15737" y="29133"/>
                    <a:pt x="15967" y="28997"/>
                  </a:cubicBezTo>
                  <a:cubicBezTo>
                    <a:pt x="16265" y="28821"/>
                    <a:pt x="16509" y="28686"/>
                    <a:pt x="16712" y="28537"/>
                  </a:cubicBezTo>
                  <a:cubicBezTo>
                    <a:pt x="16928" y="28402"/>
                    <a:pt x="17117" y="28253"/>
                    <a:pt x="17307" y="28077"/>
                  </a:cubicBezTo>
                  <a:cubicBezTo>
                    <a:pt x="17429" y="27969"/>
                    <a:pt x="17537" y="27834"/>
                    <a:pt x="17605" y="27671"/>
                  </a:cubicBezTo>
                  <a:cubicBezTo>
                    <a:pt x="17632" y="27604"/>
                    <a:pt x="17645" y="27536"/>
                    <a:pt x="17645" y="27455"/>
                  </a:cubicBezTo>
                  <a:cubicBezTo>
                    <a:pt x="17645" y="27387"/>
                    <a:pt x="17618" y="27319"/>
                    <a:pt x="17578" y="27265"/>
                  </a:cubicBezTo>
                  <a:cubicBezTo>
                    <a:pt x="17537" y="27198"/>
                    <a:pt x="17469" y="27157"/>
                    <a:pt x="17402" y="27130"/>
                  </a:cubicBezTo>
                  <a:cubicBezTo>
                    <a:pt x="17320" y="27076"/>
                    <a:pt x="17239" y="27049"/>
                    <a:pt x="17145" y="27022"/>
                  </a:cubicBezTo>
                  <a:cubicBezTo>
                    <a:pt x="17429" y="26940"/>
                    <a:pt x="17699" y="26846"/>
                    <a:pt x="17970" y="26738"/>
                  </a:cubicBezTo>
                  <a:cubicBezTo>
                    <a:pt x="18511" y="26535"/>
                    <a:pt x="19039" y="26277"/>
                    <a:pt x="19540" y="25980"/>
                  </a:cubicBezTo>
                  <a:cubicBezTo>
                    <a:pt x="20027" y="25696"/>
                    <a:pt x="20487" y="25357"/>
                    <a:pt x="20893" y="24992"/>
                  </a:cubicBezTo>
                  <a:cubicBezTo>
                    <a:pt x="21096" y="24816"/>
                    <a:pt x="21272" y="24627"/>
                    <a:pt x="21447" y="24437"/>
                  </a:cubicBezTo>
                  <a:cubicBezTo>
                    <a:pt x="21583" y="24275"/>
                    <a:pt x="21691" y="24112"/>
                    <a:pt x="21786" y="23923"/>
                  </a:cubicBezTo>
                  <a:cubicBezTo>
                    <a:pt x="21935" y="23666"/>
                    <a:pt x="21907" y="23341"/>
                    <a:pt x="21718" y="23111"/>
                  </a:cubicBezTo>
                  <a:cubicBezTo>
                    <a:pt x="21596" y="23003"/>
                    <a:pt x="21461" y="22922"/>
                    <a:pt x="21312" y="22881"/>
                  </a:cubicBezTo>
                  <a:cubicBezTo>
                    <a:pt x="21204" y="22841"/>
                    <a:pt x="21096" y="22814"/>
                    <a:pt x="20987" y="22800"/>
                  </a:cubicBezTo>
                  <a:cubicBezTo>
                    <a:pt x="21312" y="22529"/>
                    <a:pt x="21637" y="22232"/>
                    <a:pt x="21935" y="21934"/>
                  </a:cubicBezTo>
                  <a:cubicBezTo>
                    <a:pt x="22313" y="21542"/>
                    <a:pt x="22652" y="21136"/>
                    <a:pt x="22949" y="20689"/>
                  </a:cubicBezTo>
                  <a:cubicBezTo>
                    <a:pt x="23234" y="20256"/>
                    <a:pt x="23477" y="19783"/>
                    <a:pt x="23653" y="19295"/>
                  </a:cubicBezTo>
                  <a:cubicBezTo>
                    <a:pt x="23775" y="18971"/>
                    <a:pt x="23842" y="18632"/>
                    <a:pt x="23870" y="18281"/>
                  </a:cubicBezTo>
                  <a:cubicBezTo>
                    <a:pt x="23897" y="18078"/>
                    <a:pt x="23883" y="17861"/>
                    <a:pt x="23829" y="17658"/>
                  </a:cubicBezTo>
                  <a:cubicBezTo>
                    <a:pt x="23802" y="17509"/>
                    <a:pt x="23721" y="17360"/>
                    <a:pt x="23599" y="17252"/>
                  </a:cubicBezTo>
                  <a:cubicBezTo>
                    <a:pt x="23491" y="17171"/>
                    <a:pt x="23355" y="17130"/>
                    <a:pt x="23234" y="17130"/>
                  </a:cubicBezTo>
                  <a:cubicBezTo>
                    <a:pt x="23179" y="17130"/>
                    <a:pt x="23139" y="17130"/>
                    <a:pt x="23098" y="17144"/>
                  </a:cubicBezTo>
                  <a:lnTo>
                    <a:pt x="23031" y="17144"/>
                  </a:lnTo>
                  <a:cubicBezTo>
                    <a:pt x="23220" y="16887"/>
                    <a:pt x="23382" y="16616"/>
                    <a:pt x="23531" y="16346"/>
                  </a:cubicBezTo>
                  <a:cubicBezTo>
                    <a:pt x="23802" y="15845"/>
                    <a:pt x="24005" y="15304"/>
                    <a:pt x="24140" y="14749"/>
                  </a:cubicBezTo>
                  <a:cubicBezTo>
                    <a:pt x="24194" y="14478"/>
                    <a:pt x="24221" y="14208"/>
                    <a:pt x="24208" y="13924"/>
                  </a:cubicBezTo>
                  <a:cubicBezTo>
                    <a:pt x="24208" y="13802"/>
                    <a:pt x="24208" y="13680"/>
                    <a:pt x="24181" y="13558"/>
                  </a:cubicBezTo>
                  <a:cubicBezTo>
                    <a:pt x="24167" y="13436"/>
                    <a:pt x="24140" y="13328"/>
                    <a:pt x="24086" y="13220"/>
                  </a:cubicBezTo>
                  <a:cubicBezTo>
                    <a:pt x="24045" y="13125"/>
                    <a:pt x="23991" y="13044"/>
                    <a:pt x="23910" y="12976"/>
                  </a:cubicBezTo>
                  <a:cubicBezTo>
                    <a:pt x="23856" y="12909"/>
                    <a:pt x="23775" y="12868"/>
                    <a:pt x="23680" y="12841"/>
                  </a:cubicBezTo>
                  <a:cubicBezTo>
                    <a:pt x="23612" y="12814"/>
                    <a:pt x="23558" y="12814"/>
                    <a:pt x="23491" y="12814"/>
                  </a:cubicBezTo>
                  <a:cubicBezTo>
                    <a:pt x="23382" y="12814"/>
                    <a:pt x="23288" y="12828"/>
                    <a:pt x="23193" y="12855"/>
                  </a:cubicBezTo>
                  <a:cubicBezTo>
                    <a:pt x="23071" y="12895"/>
                    <a:pt x="22949" y="12936"/>
                    <a:pt x="22841" y="12990"/>
                  </a:cubicBezTo>
                  <a:cubicBezTo>
                    <a:pt x="22895" y="12895"/>
                    <a:pt x="22949" y="12801"/>
                    <a:pt x="22990" y="12692"/>
                  </a:cubicBezTo>
                  <a:cubicBezTo>
                    <a:pt x="23112" y="12408"/>
                    <a:pt x="23206" y="12124"/>
                    <a:pt x="23288" y="11826"/>
                  </a:cubicBezTo>
                  <a:cubicBezTo>
                    <a:pt x="23369" y="11529"/>
                    <a:pt x="23409" y="11217"/>
                    <a:pt x="23423" y="10920"/>
                  </a:cubicBezTo>
                  <a:cubicBezTo>
                    <a:pt x="23437" y="10622"/>
                    <a:pt x="23423" y="10338"/>
                    <a:pt x="23355" y="10054"/>
                  </a:cubicBezTo>
                  <a:cubicBezTo>
                    <a:pt x="23328" y="9824"/>
                    <a:pt x="23247" y="9594"/>
                    <a:pt x="23139" y="9377"/>
                  </a:cubicBezTo>
                  <a:cubicBezTo>
                    <a:pt x="23098" y="9309"/>
                    <a:pt x="23058" y="9242"/>
                    <a:pt x="22990" y="9188"/>
                  </a:cubicBezTo>
                  <a:cubicBezTo>
                    <a:pt x="22936" y="9134"/>
                    <a:pt x="22882" y="9093"/>
                    <a:pt x="22801" y="9066"/>
                  </a:cubicBezTo>
                  <a:cubicBezTo>
                    <a:pt x="22733" y="9039"/>
                    <a:pt x="22665" y="9025"/>
                    <a:pt x="22584" y="9025"/>
                  </a:cubicBezTo>
                  <a:cubicBezTo>
                    <a:pt x="22516" y="9025"/>
                    <a:pt x="22435" y="9052"/>
                    <a:pt x="22368" y="9066"/>
                  </a:cubicBezTo>
                  <a:cubicBezTo>
                    <a:pt x="22219" y="9120"/>
                    <a:pt x="22083" y="9201"/>
                    <a:pt x="21962" y="9282"/>
                  </a:cubicBezTo>
                  <a:cubicBezTo>
                    <a:pt x="21907" y="9323"/>
                    <a:pt x="21853" y="9350"/>
                    <a:pt x="21799" y="9391"/>
                  </a:cubicBezTo>
                  <a:cubicBezTo>
                    <a:pt x="21840" y="9323"/>
                    <a:pt x="21853" y="9255"/>
                    <a:pt x="21880" y="9188"/>
                  </a:cubicBezTo>
                  <a:cubicBezTo>
                    <a:pt x="21962" y="8944"/>
                    <a:pt x="22029" y="8687"/>
                    <a:pt x="22083" y="8416"/>
                  </a:cubicBezTo>
                  <a:cubicBezTo>
                    <a:pt x="22205" y="7889"/>
                    <a:pt x="22232" y="7334"/>
                    <a:pt x="22165" y="6793"/>
                  </a:cubicBezTo>
                  <a:cubicBezTo>
                    <a:pt x="22138" y="6536"/>
                    <a:pt x="22070" y="6279"/>
                    <a:pt x="21975" y="6035"/>
                  </a:cubicBezTo>
                  <a:cubicBezTo>
                    <a:pt x="21894" y="5805"/>
                    <a:pt x="21759" y="5588"/>
                    <a:pt x="21569" y="5426"/>
                  </a:cubicBezTo>
                  <a:cubicBezTo>
                    <a:pt x="21447" y="5318"/>
                    <a:pt x="21285" y="5264"/>
                    <a:pt x="21109" y="5264"/>
                  </a:cubicBezTo>
                  <a:lnTo>
                    <a:pt x="21069" y="5264"/>
                  </a:lnTo>
                  <a:cubicBezTo>
                    <a:pt x="20893" y="5277"/>
                    <a:pt x="20730" y="5345"/>
                    <a:pt x="20581" y="5440"/>
                  </a:cubicBezTo>
                  <a:cubicBezTo>
                    <a:pt x="20433" y="5534"/>
                    <a:pt x="20284" y="5656"/>
                    <a:pt x="20135" y="5778"/>
                  </a:cubicBezTo>
                  <a:cubicBezTo>
                    <a:pt x="20162" y="5710"/>
                    <a:pt x="20176" y="5656"/>
                    <a:pt x="20189" y="5588"/>
                  </a:cubicBezTo>
                  <a:cubicBezTo>
                    <a:pt x="20230" y="5250"/>
                    <a:pt x="20257" y="4912"/>
                    <a:pt x="20243" y="4574"/>
                  </a:cubicBezTo>
                  <a:cubicBezTo>
                    <a:pt x="20230" y="4235"/>
                    <a:pt x="20189" y="3897"/>
                    <a:pt x="20121" y="3572"/>
                  </a:cubicBezTo>
                  <a:cubicBezTo>
                    <a:pt x="20067" y="3288"/>
                    <a:pt x="19973" y="3004"/>
                    <a:pt x="19837" y="2747"/>
                  </a:cubicBezTo>
                  <a:cubicBezTo>
                    <a:pt x="19783" y="2666"/>
                    <a:pt x="19729" y="2571"/>
                    <a:pt x="19648" y="2503"/>
                  </a:cubicBezTo>
                  <a:cubicBezTo>
                    <a:pt x="19607" y="2436"/>
                    <a:pt x="19553" y="2395"/>
                    <a:pt x="19485" y="2354"/>
                  </a:cubicBezTo>
                  <a:cubicBezTo>
                    <a:pt x="19445" y="2314"/>
                    <a:pt x="19404" y="2287"/>
                    <a:pt x="19350" y="2273"/>
                  </a:cubicBezTo>
                  <a:cubicBezTo>
                    <a:pt x="19310" y="2246"/>
                    <a:pt x="19255" y="2233"/>
                    <a:pt x="19201" y="2219"/>
                  </a:cubicBezTo>
                  <a:cubicBezTo>
                    <a:pt x="19147" y="2206"/>
                    <a:pt x="19093" y="2192"/>
                    <a:pt x="19025" y="2192"/>
                  </a:cubicBezTo>
                  <a:lnTo>
                    <a:pt x="18958" y="2192"/>
                  </a:lnTo>
                  <a:cubicBezTo>
                    <a:pt x="18755" y="2219"/>
                    <a:pt x="18552" y="2300"/>
                    <a:pt x="18389" y="2422"/>
                  </a:cubicBezTo>
                  <a:cubicBezTo>
                    <a:pt x="18254" y="2530"/>
                    <a:pt x="18119" y="2639"/>
                    <a:pt x="17997" y="2760"/>
                  </a:cubicBezTo>
                  <a:cubicBezTo>
                    <a:pt x="17997" y="2612"/>
                    <a:pt x="17997" y="2436"/>
                    <a:pt x="17997" y="2219"/>
                  </a:cubicBezTo>
                  <a:cubicBezTo>
                    <a:pt x="17970" y="1854"/>
                    <a:pt x="17929" y="1502"/>
                    <a:pt x="17835" y="1150"/>
                  </a:cubicBezTo>
                  <a:cubicBezTo>
                    <a:pt x="17767" y="798"/>
                    <a:pt x="17605" y="487"/>
                    <a:pt x="17375" y="230"/>
                  </a:cubicBezTo>
                  <a:cubicBezTo>
                    <a:pt x="17266" y="122"/>
                    <a:pt x="17117" y="54"/>
                    <a:pt x="16969" y="14"/>
                  </a:cubicBezTo>
                  <a:cubicBezTo>
                    <a:pt x="16915" y="0"/>
                    <a:pt x="16860" y="0"/>
                    <a:pt x="16793" y="0"/>
                  </a:cubicBezTo>
                  <a:close/>
                </a:path>
              </a:pathLst>
            </a:custGeom>
            <a:solidFill>
              <a:srgbClr val="CF102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45"/>
            <p:cNvSpPr/>
            <p:nvPr/>
          </p:nvSpPr>
          <p:spPr>
            <a:xfrm>
              <a:off x="386320" y="750505"/>
              <a:ext cx="1221344" cy="2212799"/>
            </a:xfrm>
            <a:custGeom>
              <a:avLst/>
              <a:gdLst/>
              <a:ahLst/>
              <a:cxnLst/>
              <a:rect l="l" t="t" r="r" b="b"/>
              <a:pathLst>
                <a:path w="16969" h="30744" extrusionOk="0">
                  <a:moveTo>
                    <a:pt x="16793" y="1"/>
                  </a:moveTo>
                  <a:cubicBezTo>
                    <a:pt x="16711" y="1"/>
                    <a:pt x="16617" y="14"/>
                    <a:pt x="16536" y="41"/>
                  </a:cubicBezTo>
                  <a:lnTo>
                    <a:pt x="16576" y="55"/>
                  </a:lnTo>
                  <a:cubicBezTo>
                    <a:pt x="16306" y="122"/>
                    <a:pt x="16062" y="258"/>
                    <a:pt x="15845" y="447"/>
                  </a:cubicBezTo>
                  <a:cubicBezTo>
                    <a:pt x="15615" y="637"/>
                    <a:pt x="15385" y="853"/>
                    <a:pt x="15182" y="1083"/>
                  </a:cubicBezTo>
                  <a:cubicBezTo>
                    <a:pt x="15020" y="1272"/>
                    <a:pt x="14831" y="1475"/>
                    <a:pt x="14614" y="1760"/>
                  </a:cubicBezTo>
                  <a:lnTo>
                    <a:pt x="14587" y="1787"/>
                  </a:lnTo>
                  <a:lnTo>
                    <a:pt x="14560" y="1814"/>
                  </a:lnTo>
                  <a:cubicBezTo>
                    <a:pt x="14587" y="1692"/>
                    <a:pt x="14587" y="1570"/>
                    <a:pt x="14560" y="1448"/>
                  </a:cubicBezTo>
                  <a:cubicBezTo>
                    <a:pt x="14533" y="1286"/>
                    <a:pt x="14479" y="1137"/>
                    <a:pt x="14371" y="1002"/>
                  </a:cubicBezTo>
                  <a:cubicBezTo>
                    <a:pt x="14262" y="867"/>
                    <a:pt x="14100" y="785"/>
                    <a:pt x="13924" y="758"/>
                  </a:cubicBezTo>
                  <a:cubicBezTo>
                    <a:pt x="13883" y="758"/>
                    <a:pt x="13843" y="745"/>
                    <a:pt x="13816" y="745"/>
                  </a:cubicBezTo>
                  <a:cubicBezTo>
                    <a:pt x="13748" y="745"/>
                    <a:pt x="13694" y="745"/>
                    <a:pt x="13640" y="758"/>
                  </a:cubicBezTo>
                  <a:cubicBezTo>
                    <a:pt x="13559" y="772"/>
                    <a:pt x="13478" y="799"/>
                    <a:pt x="13383" y="826"/>
                  </a:cubicBezTo>
                  <a:cubicBezTo>
                    <a:pt x="13234" y="867"/>
                    <a:pt x="13085" y="934"/>
                    <a:pt x="12963" y="1029"/>
                  </a:cubicBezTo>
                  <a:cubicBezTo>
                    <a:pt x="12679" y="1218"/>
                    <a:pt x="12436" y="1462"/>
                    <a:pt x="12219" y="1733"/>
                  </a:cubicBezTo>
                  <a:cubicBezTo>
                    <a:pt x="11949" y="2098"/>
                    <a:pt x="11705" y="2504"/>
                    <a:pt x="11488" y="2910"/>
                  </a:cubicBezTo>
                  <a:cubicBezTo>
                    <a:pt x="11434" y="3032"/>
                    <a:pt x="11367" y="3153"/>
                    <a:pt x="11313" y="3262"/>
                  </a:cubicBezTo>
                  <a:cubicBezTo>
                    <a:pt x="11340" y="3180"/>
                    <a:pt x="11340" y="3099"/>
                    <a:pt x="11326" y="3004"/>
                  </a:cubicBezTo>
                  <a:cubicBezTo>
                    <a:pt x="11326" y="2842"/>
                    <a:pt x="11286" y="2693"/>
                    <a:pt x="11218" y="2544"/>
                  </a:cubicBezTo>
                  <a:cubicBezTo>
                    <a:pt x="11177" y="2436"/>
                    <a:pt x="11096" y="2328"/>
                    <a:pt x="11001" y="2260"/>
                  </a:cubicBezTo>
                  <a:cubicBezTo>
                    <a:pt x="10974" y="2233"/>
                    <a:pt x="10934" y="2206"/>
                    <a:pt x="10893" y="2179"/>
                  </a:cubicBezTo>
                  <a:cubicBezTo>
                    <a:pt x="10825" y="2138"/>
                    <a:pt x="10731" y="2111"/>
                    <a:pt x="10650" y="2098"/>
                  </a:cubicBezTo>
                  <a:cubicBezTo>
                    <a:pt x="10622" y="2098"/>
                    <a:pt x="10595" y="2092"/>
                    <a:pt x="10564" y="2092"/>
                  </a:cubicBezTo>
                  <a:cubicBezTo>
                    <a:pt x="10549" y="2092"/>
                    <a:pt x="10532" y="2093"/>
                    <a:pt x="10514" y="2098"/>
                  </a:cubicBezTo>
                  <a:lnTo>
                    <a:pt x="10379" y="2098"/>
                  </a:lnTo>
                  <a:cubicBezTo>
                    <a:pt x="10244" y="2125"/>
                    <a:pt x="10108" y="2166"/>
                    <a:pt x="9987" y="2220"/>
                  </a:cubicBezTo>
                  <a:cubicBezTo>
                    <a:pt x="9716" y="2355"/>
                    <a:pt x="9486" y="2544"/>
                    <a:pt x="9296" y="2774"/>
                  </a:cubicBezTo>
                  <a:cubicBezTo>
                    <a:pt x="9107" y="3018"/>
                    <a:pt x="8931" y="3275"/>
                    <a:pt x="8782" y="3546"/>
                  </a:cubicBezTo>
                  <a:cubicBezTo>
                    <a:pt x="8620" y="3843"/>
                    <a:pt x="8471" y="4128"/>
                    <a:pt x="8349" y="4439"/>
                  </a:cubicBezTo>
                  <a:cubicBezTo>
                    <a:pt x="8255" y="4669"/>
                    <a:pt x="8146" y="4926"/>
                    <a:pt x="8011" y="5264"/>
                  </a:cubicBezTo>
                  <a:lnTo>
                    <a:pt x="7997" y="5305"/>
                  </a:lnTo>
                  <a:lnTo>
                    <a:pt x="7984" y="5345"/>
                  </a:lnTo>
                  <a:cubicBezTo>
                    <a:pt x="7957" y="5129"/>
                    <a:pt x="7876" y="4912"/>
                    <a:pt x="7727" y="4750"/>
                  </a:cubicBezTo>
                  <a:cubicBezTo>
                    <a:pt x="7700" y="4723"/>
                    <a:pt x="7659" y="4696"/>
                    <a:pt x="7632" y="4669"/>
                  </a:cubicBezTo>
                  <a:cubicBezTo>
                    <a:pt x="7524" y="4588"/>
                    <a:pt x="7402" y="4547"/>
                    <a:pt x="7280" y="4533"/>
                  </a:cubicBezTo>
                  <a:lnTo>
                    <a:pt x="7253" y="4533"/>
                  </a:lnTo>
                  <a:cubicBezTo>
                    <a:pt x="7159" y="4533"/>
                    <a:pt x="7077" y="4547"/>
                    <a:pt x="6983" y="4588"/>
                  </a:cubicBezTo>
                  <a:cubicBezTo>
                    <a:pt x="6888" y="4615"/>
                    <a:pt x="6793" y="4669"/>
                    <a:pt x="6712" y="4723"/>
                  </a:cubicBezTo>
                  <a:cubicBezTo>
                    <a:pt x="6631" y="4777"/>
                    <a:pt x="6563" y="4831"/>
                    <a:pt x="6495" y="4885"/>
                  </a:cubicBezTo>
                  <a:cubicBezTo>
                    <a:pt x="6360" y="5007"/>
                    <a:pt x="6225" y="5142"/>
                    <a:pt x="6117" y="5291"/>
                  </a:cubicBezTo>
                  <a:cubicBezTo>
                    <a:pt x="5900" y="5589"/>
                    <a:pt x="5711" y="5927"/>
                    <a:pt x="5575" y="6279"/>
                  </a:cubicBezTo>
                  <a:cubicBezTo>
                    <a:pt x="5359" y="6834"/>
                    <a:pt x="5210" y="7402"/>
                    <a:pt x="5102" y="7984"/>
                  </a:cubicBezTo>
                  <a:cubicBezTo>
                    <a:pt x="5088" y="7849"/>
                    <a:pt x="5048" y="7713"/>
                    <a:pt x="4980" y="7605"/>
                  </a:cubicBezTo>
                  <a:cubicBezTo>
                    <a:pt x="4953" y="7524"/>
                    <a:pt x="4912" y="7443"/>
                    <a:pt x="4858" y="7375"/>
                  </a:cubicBezTo>
                  <a:cubicBezTo>
                    <a:pt x="4831" y="7334"/>
                    <a:pt x="4791" y="7294"/>
                    <a:pt x="4764" y="7253"/>
                  </a:cubicBezTo>
                  <a:cubicBezTo>
                    <a:pt x="4723" y="7226"/>
                    <a:pt x="4682" y="7199"/>
                    <a:pt x="4642" y="7172"/>
                  </a:cubicBezTo>
                  <a:cubicBezTo>
                    <a:pt x="4615" y="7159"/>
                    <a:pt x="4588" y="7131"/>
                    <a:pt x="4547" y="7131"/>
                  </a:cubicBezTo>
                  <a:cubicBezTo>
                    <a:pt x="4479" y="7091"/>
                    <a:pt x="4412" y="7077"/>
                    <a:pt x="4331" y="7077"/>
                  </a:cubicBezTo>
                  <a:cubicBezTo>
                    <a:pt x="4249" y="7077"/>
                    <a:pt x="4182" y="7091"/>
                    <a:pt x="4114" y="7118"/>
                  </a:cubicBezTo>
                  <a:cubicBezTo>
                    <a:pt x="4019" y="7159"/>
                    <a:pt x="3925" y="7199"/>
                    <a:pt x="3843" y="7267"/>
                  </a:cubicBezTo>
                  <a:cubicBezTo>
                    <a:pt x="3749" y="7321"/>
                    <a:pt x="3667" y="7389"/>
                    <a:pt x="3586" y="7470"/>
                  </a:cubicBezTo>
                  <a:cubicBezTo>
                    <a:pt x="3465" y="7605"/>
                    <a:pt x="3356" y="7740"/>
                    <a:pt x="3262" y="7903"/>
                  </a:cubicBezTo>
                  <a:cubicBezTo>
                    <a:pt x="3072" y="8227"/>
                    <a:pt x="2923" y="8593"/>
                    <a:pt x="2842" y="8972"/>
                  </a:cubicBezTo>
                  <a:cubicBezTo>
                    <a:pt x="2707" y="9513"/>
                    <a:pt x="2639" y="10068"/>
                    <a:pt x="2626" y="10622"/>
                  </a:cubicBezTo>
                  <a:lnTo>
                    <a:pt x="2626" y="11326"/>
                  </a:lnTo>
                  <a:cubicBezTo>
                    <a:pt x="2531" y="11164"/>
                    <a:pt x="2382" y="11042"/>
                    <a:pt x="2206" y="10961"/>
                  </a:cubicBezTo>
                  <a:cubicBezTo>
                    <a:pt x="2098" y="10907"/>
                    <a:pt x="1990" y="10880"/>
                    <a:pt x="1868" y="10880"/>
                  </a:cubicBezTo>
                  <a:cubicBezTo>
                    <a:pt x="1800" y="10880"/>
                    <a:pt x="1719" y="10893"/>
                    <a:pt x="1651" y="10920"/>
                  </a:cubicBezTo>
                  <a:cubicBezTo>
                    <a:pt x="1448" y="11001"/>
                    <a:pt x="1286" y="11137"/>
                    <a:pt x="1178" y="11326"/>
                  </a:cubicBezTo>
                  <a:cubicBezTo>
                    <a:pt x="1056" y="11516"/>
                    <a:pt x="975" y="11718"/>
                    <a:pt x="907" y="11935"/>
                  </a:cubicBezTo>
                  <a:cubicBezTo>
                    <a:pt x="839" y="12124"/>
                    <a:pt x="785" y="12327"/>
                    <a:pt x="745" y="12530"/>
                  </a:cubicBezTo>
                  <a:cubicBezTo>
                    <a:pt x="677" y="12977"/>
                    <a:pt x="637" y="13410"/>
                    <a:pt x="664" y="13856"/>
                  </a:cubicBezTo>
                  <a:cubicBezTo>
                    <a:pt x="664" y="14208"/>
                    <a:pt x="704" y="14560"/>
                    <a:pt x="758" y="14912"/>
                  </a:cubicBezTo>
                  <a:cubicBezTo>
                    <a:pt x="826" y="15264"/>
                    <a:pt x="907" y="15615"/>
                    <a:pt x="1002" y="15954"/>
                  </a:cubicBezTo>
                  <a:cubicBezTo>
                    <a:pt x="1110" y="16306"/>
                    <a:pt x="1245" y="16644"/>
                    <a:pt x="1394" y="16982"/>
                  </a:cubicBezTo>
                  <a:cubicBezTo>
                    <a:pt x="1286" y="16901"/>
                    <a:pt x="1164" y="16847"/>
                    <a:pt x="1029" y="16820"/>
                  </a:cubicBezTo>
                  <a:cubicBezTo>
                    <a:pt x="961" y="16806"/>
                    <a:pt x="894" y="16793"/>
                    <a:pt x="826" y="16793"/>
                  </a:cubicBezTo>
                  <a:cubicBezTo>
                    <a:pt x="745" y="16793"/>
                    <a:pt x="664" y="16806"/>
                    <a:pt x="596" y="16833"/>
                  </a:cubicBezTo>
                  <a:cubicBezTo>
                    <a:pt x="461" y="16860"/>
                    <a:pt x="339" y="16941"/>
                    <a:pt x="258" y="17050"/>
                  </a:cubicBezTo>
                  <a:cubicBezTo>
                    <a:pt x="163" y="17172"/>
                    <a:pt x="95" y="17307"/>
                    <a:pt x="55" y="17456"/>
                  </a:cubicBezTo>
                  <a:cubicBezTo>
                    <a:pt x="14" y="17645"/>
                    <a:pt x="1" y="17848"/>
                    <a:pt x="14" y="18038"/>
                  </a:cubicBezTo>
                  <a:cubicBezTo>
                    <a:pt x="28" y="18268"/>
                    <a:pt x="68" y="18484"/>
                    <a:pt x="109" y="18714"/>
                  </a:cubicBezTo>
                  <a:cubicBezTo>
                    <a:pt x="149" y="18931"/>
                    <a:pt x="217" y="19134"/>
                    <a:pt x="285" y="19350"/>
                  </a:cubicBezTo>
                  <a:cubicBezTo>
                    <a:pt x="420" y="19742"/>
                    <a:pt x="596" y="20121"/>
                    <a:pt x="812" y="20487"/>
                  </a:cubicBezTo>
                  <a:cubicBezTo>
                    <a:pt x="1029" y="20852"/>
                    <a:pt x="1272" y="21190"/>
                    <a:pt x="1530" y="21529"/>
                  </a:cubicBezTo>
                  <a:cubicBezTo>
                    <a:pt x="1868" y="21948"/>
                    <a:pt x="2247" y="22367"/>
                    <a:pt x="2571" y="22706"/>
                  </a:cubicBezTo>
                  <a:cubicBezTo>
                    <a:pt x="2436" y="22611"/>
                    <a:pt x="2287" y="22530"/>
                    <a:pt x="2111" y="22489"/>
                  </a:cubicBezTo>
                  <a:cubicBezTo>
                    <a:pt x="2017" y="22462"/>
                    <a:pt x="1922" y="22435"/>
                    <a:pt x="1814" y="22435"/>
                  </a:cubicBezTo>
                  <a:cubicBezTo>
                    <a:pt x="1705" y="22435"/>
                    <a:pt x="1597" y="22462"/>
                    <a:pt x="1503" y="22530"/>
                  </a:cubicBezTo>
                  <a:cubicBezTo>
                    <a:pt x="1354" y="22652"/>
                    <a:pt x="1286" y="22841"/>
                    <a:pt x="1313" y="23030"/>
                  </a:cubicBezTo>
                  <a:cubicBezTo>
                    <a:pt x="1313" y="23125"/>
                    <a:pt x="1327" y="23233"/>
                    <a:pt x="1354" y="23342"/>
                  </a:cubicBezTo>
                  <a:cubicBezTo>
                    <a:pt x="1381" y="23450"/>
                    <a:pt x="1421" y="23558"/>
                    <a:pt x="1462" y="23666"/>
                  </a:cubicBezTo>
                  <a:cubicBezTo>
                    <a:pt x="1543" y="23910"/>
                    <a:pt x="1651" y="24154"/>
                    <a:pt x="1773" y="24384"/>
                  </a:cubicBezTo>
                  <a:cubicBezTo>
                    <a:pt x="1881" y="24600"/>
                    <a:pt x="1990" y="24817"/>
                    <a:pt x="2111" y="25047"/>
                  </a:cubicBezTo>
                  <a:cubicBezTo>
                    <a:pt x="2179" y="25155"/>
                    <a:pt x="2287" y="25331"/>
                    <a:pt x="2396" y="25507"/>
                  </a:cubicBezTo>
                  <a:cubicBezTo>
                    <a:pt x="2450" y="25601"/>
                    <a:pt x="2517" y="25696"/>
                    <a:pt x="2585" y="25791"/>
                  </a:cubicBezTo>
                  <a:lnTo>
                    <a:pt x="2612" y="25831"/>
                  </a:lnTo>
                  <a:cubicBezTo>
                    <a:pt x="2734" y="26007"/>
                    <a:pt x="2869" y="26197"/>
                    <a:pt x="3018" y="26400"/>
                  </a:cubicBezTo>
                  <a:cubicBezTo>
                    <a:pt x="3573" y="27144"/>
                    <a:pt x="4209" y="27834"/>
                    <a:pt x="4885" y="28470"/>
                  </a:cubicBezTo>
                  <a:cubicBezTo>
                    <a:pt x="5224" y="28781"/>
                    <a:pt x="5575" y="29079"/>
                    <a:pt x="5954" y="29363"/>
                  </a:cubicBezTo>
                  <a:cubicBezTo>
                    <a:pt x="6320" y="29634"/>
                    <a:pt x="6698" y="29904"/>
                    <a:pt x="7091" y="30148"/>
                  </a:cubicBezTo>
                  <a:cubicBezTo>
                    <a:pt x="7375" y="30310"/>
                    <a:pt x="7659" y="30486"/>
                    <a:pt x="7957" y="30635"/>
                  </a:cubicBezTo>
                  <a:lnTo>
                    <a:pt x="8052" y="30689"/>
                  </a:lnTo>
                  <a:lnTo>
                    <a:pt x="8079" y="30703"/>
                  </a:lnTo>
                  <a:lnTo>
                    <a:pt x="8146" y="30743"/>
                  </a:lnTo>
                  <a:lnTo>
                    <a:pt x="8349" y="29904"/>
                  </a:lnTo>
                  <a:lnTo>
                    <a:pt x="8620" y="28795"/>
                  </a:lnTo>
                  <a:cubicBezTo>
                    <a:pt x="8782" y="28118"/>
                    <a:pt x="8958" y="27442"/>
                    <a:pt x="9134" y="26765"/>
                  </a:cubicBezTo>
                  <a:cubicBezTo>
                    <a:pt x="9296" y="26102"/>
                    <a:pt x="9472" y="25425"/>
                    <a:pt x="9662" y="24749"/>
                  </a:cubicBezTo>
                  <a:cubicBezTo>
                    <a:pt x="9959" y="23694"/>
                    <a:pt x="10311" y="22625"/>
                    <a:pt x="10609" y="21691"/>
                  </a:cubicBezTo>
                  <a:lnTo>
                    <a:pt x="10771" y="21204"/>
                  </a:lnTo>
                  <a:cubicBezTo>
                    <a:pt x="10880" y="20866"/>
                    <a:pt x="10988" y="20514"/>
                    <a:pt x="11110" y="20162"/>
                  </a:cubicBezTo>
                  <a:cubicBezTo>
                    <a:pt x="11272" y="19648"/>
                    <a:pt x="11434" y="19134"/>
                    <a:pt x="11597" y="18606"/>
                  </a:cubicBezTo>
                  <a:cubicBezTo>
                    <a:pt x="11949" y="17469"/>
                    <a:pt x="12287" y="16319"/>
                    <a:pt x="12625" y="15196"/>
                  </a:cubicBezTo>
                  <a:lnTo>
                    <a:pt x="12652" y="15101"/>
                  </a:lnTo>
                  <a:lnTo>
                    <a:pt x="12747" y="14790"/>
                  </a:lnTo>
                  <a:cubicBezTo>
                    <a:pt x="12990" y="13978"/>
                    <a:pt x="13234" y="13166"/>
                    <a:pt x="13478" y="12354"/>
                  </a:cubicBezTo>
                  <a:cubicBezTo>
                    <a:pt x="13762" y="11448"/>
                    <a:pt x="14046" y="10447"/>
                    <a:pt x="14371" y="9242"/>
                  </a:cubicBezTo>
                  <a:cubicBezTo>
                    <a:pt x="14519" y="8701"/>
                    <a:pt x="14655" y="8160"/>
                    <a:pt x="14804" y="7619"/>
                  </a:cubicBezTo>
                  <a:cubicBezTo>
                    <a:pt x="14939" y="7104"/>
                    <a:pt x="15061" y="6604"/>
                    <a:pt x="15196" y="6090"/>
                  </a:cubicBezTo>
                  <a:cubicBezTo>
                    <a:pt x="15331" y="5589"/>
                    <a:pt x="15480" y="5048"/>
                    <a:pt x="15629" y="4533"/>
                  </a:cubicBezTo>
                  <a:cubicBezTo>
                    <a:pt x="15778" y="4006"/>
                    <a:pt x="15927" y="3492"/>
                    <a:pt x="16076" y="2964"/>
                  </a:cubicBezTo>
                  <a:cubicBezTo>
                    <a:pt x="16387" y="1936"/>
                    <a:pt x="16698" y="907"/>
                    <a:pt x="16969" y="28"/>
                  </a:cubicBezTo>
                  <a:cubicBezTo>
                    <a:pt x="16901" y="14"/>
                    <a:pt x="16847" y="1"/>
                    <a:pt x="167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45"/>
            <p:cNvSpPr/>
            <p:nvPr/>
          </p:nvSpPr>
          <p:spPr>
            <a:xfrm>
              <a:off x="1266736" y="857606"/>
              <a:ext cx="317554" cy="1059112"/>
            </a:xfrm>
            <a:custGeom>
              <a:avLst/>
              <a:gdLst/>
              <a:ahLst/>
              <a:cxnLst/>
              <a:rect l="l" t="t" r="r" b="b"/>
              <a:pathLst>
                <a:path w="4412" h="14715" extrusionOk="0">
                  <a:moveTo>
                    <a:pt x="4371" y="1"/>
                  </a:moveTo>
                  <a:cubicBezTo>
                    <a:pt x="4358" y="1"/>
                    <a:pt x="4331" y="15"/>
                    <a:pt x="4331" y="28"/>
                  </a:cubicBezTo>
                  <a:lnTo>
                    <a:pt x="4317" y="42"/>
                  </a:lnTo>
                  <a:cubicBezTo>
                    <a:pt x="4019" y="1111"/>
                    <a:pt x="3708" y="2179"/>
                    <a:pt x="3383" y="3248"/>
                  </a:cubicBezTo>
                  <a:cubicBezTo>
                    <a:pt x="3221" y="3790"/>
                    <a:pt x="3059" y="4317"/>
                    <a:pt x="2896" y="4859"/>
                  </a:cubicBezTo>
                  <a:cubicBezTo>
                    <a:pt x="2720" y="5386"/>
                    <a:pt x="2558" y="5928"/>
                    <a:pt x="2396" y="6455"/>
                  </a:cubicBezTo>
                  <a:cubicBezTo>
                    <a:pt x="2057" y="7524"/>
                    <a:pt x="1733" y="8593"/>
                    <a:pt x="1408" y="9676"/>
                  </a:cubicBezTo>
                  <a:cubicBezTo>
                    <a:pt x="1246" y="10203"/>
                    <a:pt x="1083" y="10745"/>
                    <a:pt x="934" y="11272"/>
                  </a:cubicBezTo>
                  <a:cubicBezTo>
                    <a:pt x="772" y="11814"/>
                    <a:pt x="610" y="12355"/>
                    <a:pt x="461" y="12883"/>
                  </a:cubicBezTo>
                  <a:cubicBezTo>
                    <a:pt x="312" y="13424"/>
                    <a:pt x="163" y="13965"/>
                    <a:pt x="14" y="14506"/>
                  </a:cubicBezTo>
                  <a:cubicBezTo>
                    <a:pt x="1" y="14601"/>
                    <a:pt x="55" y="14696"/>
                    <a:pt x="163" y="14709"/>
                  </a:cubicBezTo>
                  <a:cubicBezTo>
                    <a:pt x="174" y="14713"/>
                    <a:pt x="185" y="14715"/>
                    <a:pt x="196" y="14715"/>
                  </a:cubicBezTo>
                  <a:cubicBezTo>
                    <a:pt x="225" y="14715"/>
                    <a:pt x="255" y="14702"/>
                    <a:pt x="285" y="14682"/>
                  </a:cubicBezTo>
                  <a:cubicBezTo>
                    <a:pt x="325" y="14655"/>
                    <a:pt x="352" y="14615"/>
                    <a:pt x="366" y="14574"/>
                  </a:cubicBezTo>
                  <a:cubicBezTo>
                    <a:pt x="515" y="14033"/>
                    <a:pt x="664" y="13491"/>
                    <a:pt x="813" y="12950"/>
                  </a:cubicBezTo>
                  <a:cubicBezTo>
                    <a:pt x="975" y="12423"/>
                    <a:pt x="1124" y="11881"/>
                    <a:pt x="1273" y="11340"/>
                  </a:cubicBezTo>
                  <a:cubicBezTo>
                    <a:pt x="1570" y="10271"/>
                    <a:pt x="1854" y="9189"/>
                    <a:pt x="2166" y="8120"/>
                  </a:cubicBezTo>
                  <a:cubicBezTo>
                    <a:pt x="2315" y="7578"/>
                    <a:pt x="2463" y="7037"/>
                    <a:pt x="2612" y="6509"/>
                  </a:cubicBezTo>
                  <a:cubicBezTo>
                    <a:pt x="2761" y="5968"/>
                    <a:pt x="2910" y="5427"/>
                    <a:pt x="3059" y="4886"/>
                  </a:cubicBezTo>
                  <a:cubicBezTo>
                    <a:pt x="3356" y="3817"/>
                    <a:pt x="3654" y="2734"/>
                    <a:pt x="3952" y="1665"/>
                  </a:cubicBezTo>
                  <a:lnTo>
                    <a:pt x="4412" y="55"/>
                  </a:lnTo>
                  <a:cubicBezTo>
                    <a:pt x="4412" y="28"/>
                    <a:pt x="4398" y="1"/>
                    <a:pt x="4371" y="1"/>
                  </a:cubicBez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45"/>
            <p:cNvSpPr/>
            <p:nvPr/>
          </p:nvSpPr>
          <p:spPr>
            <a:xfrm>
              <a:off x="993082" y="2552287"/>
              <a:ext cx="93567" cy="296105"/>
            </a:xfrm>
            <a:custGeom>
              <a:avLst/>
              <a:gdLst/>
              <a:ahLst/>
              <a:cxnLst/>
              <a:rect l="l" t="t" r="r" b="b"/>
              <a:pathLst>
                <a:path w="1300" h="4114" extrusionOk="0">
                  <a:moveTo>
                    <a:pt x="1259" y="0"/>
                  </a:moveTo>
                  <a:cubicBezTo>
                    <a:pt x="1245" y="0"/>
                    <a:pt x="1218" y="14"/>
                    <a:pt x="1218" y="41"/>
                  </a:cubicBezTo>
                  <a:cubicBezTo>
                    <a:pt x="1124" y="365"/>
                    <a:pt x="1029" y="690"/>
                    <a:pt x="934" y="1015"/>
                  </a:cubicBezTo>
                  <a:cubicBezTo>
                    <a:pt x="880" y="1164"/>
                    <a:pt x="826" y="1326"/>
                    <a:pt x="785" y="1489"/>
                  </a:cubicBezTo>
                  <a:cubicBezTo>
                    <a:pt x="731" y="1651"/>
                    <a:pt x="677" y="1813"/>
                    <a:pt x="623" y="1976"/>
                  </a:cubicBezTo>
                  <a:cubicBezTo>
                    <a:pt x="528" y="2300"/>
                    <a:pt x="420" y="2612"/>
                    <a:pt x="312" y="2936"/>
                  </a:cubicBezTo>
                  <a:cubicBezTo>
                    <a:pt x="203" y="3261"/>
                    <a:pt x="95" y="3599"/>
                    <a:pt x="14" y="3938"/>
                  </a:cubicBezTo>
                  <a:cubicBezTo>
                    <a:pt x="0" y="3965"/>
                    <a:pt x="14" y="4005"/>
                    <a:pt x="28" y="4046"/>
                  </a:cubicBezTo>
                  <a:cubicBezTo>
                    <a:pt x="55" y="4073"/>
                    <a:pt x="82" y="4100"/>
                    <a:pt x="122" y="4114"/>
                  </a:cubicBezTo>
                  <a:cubicBezTo>
                    <a:pt x="163" y="4114"/>
                    <a:pt x="203" y="4100"/>
                    <a:pt x="230" y="4086"/>
                  </a:cubicBezTo>
                  <a:lnTo>
                    <a:pt x="271" y="4059"/>
                  </a:lnTo>
                  <a:cubicBezTo>
                    <a:pt x="285" y="4032"/>
                    <a:pt x="298" y="4019"/>
                    <a:pt x="298" y="3992"/>
                  </a:cubicBezTo>
                  <a:cubicBezTo>
                    <a:pt x="406" y="3667"/>
                    <a:pt x="488" y="3342"/>
                    <a:pt x="555" y="3018"/>
                  </a:cubicBezTo>
                  <a:cubicBezTo>
                    <a:pt x="636" y="2693"/>
                    <a:pt x="718" y="2368"/>
                    <a:pt x="799" y="2043"/>
                  </a:cubicBezTo>
                  <a:cubicBezTo>
                    <a:pt x="880" y="1719"/>
                    <a:pt x="961" y="1394"/>
                    <a:pt x="1042" y="1069"/>
                  </a:cubicBezTo>
                  <a:cubicBezTo>
                    <a:pt x="1110" y="744"/>
                    <a:pt x="1205" y="392"/>
                    <a:pt x="1299" y="54"/>
                  </a:cubicBezTo>
                  <a:cubicBezTo>
                    <a:pt x="1299" y="27"/>
                    <a:pt x="1286" y="0"/>
                    <a:pt x="1259" y="0"/>
                  </a:cubicBez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45"/>
            <p:cNvSpPr/>
            <p:nvPr/>
          </p:nvSpPr>
          <p:spPr>
            <a:xfrm>
              <a:off x="636654" y="2475345"/>
              <a:ext cx="292866" cy="317338"/>
            </a:xfrm>
            <a:custGeom>
              <a:avLst/>
              <a:gdLst/>
              <a:ahLst/>
              <a:cxnLst/>
              <a:rect l="l" t="t" r="r" b="b"/>
              <a:pathLst>
                <a:path w="4069" h="4409" extrusionOk="0">
                  <a:moveTo>
                    <a:pt x="27" y="0"/>
                  </a:moveTo>
                  <a:cubicBezTo>
                    <a:pt x="0" y="14"/>
                    <a:pt x="0" y="41"/>
                    <a:pt x="0" y="54"/>
                  </a:cubicBezTo>
                  <a:cubicBezTo>
                    <a:pt x="122" y="257"/>
                    <a:pt x="244" y="460"/>
                    <a:pt x="352" y="663"/>
                  </a:cubicBezTo>
                  <a:cubicBezTo>
                    <a:pt x="474" y="853"/>
                    <a:pt x="595" y="1042"/>
                    <a:pt x="717" y="1231"/>
                  </a:cubicBezTo>
                  <a:cubicBezTo>
                    <a:pt x="839" y="1421"/>
                    <a:pt x="974" y="1597"/>
                    <a:pt x="1110" y="1786"/>
                  </a:cubicBezTo>
                  <a:cubicBezTo>
                    <a:pt x="1245" y="1962"/>
                    <a:pt x="1380" y="2152"/>
                    <a:pt x="1529" y="2314"/>
                  </a:cubicBezTo>
                  <a:cubicBezTo>
                    <a:pt x="1813" y="2666"/>
                    <a:pt x="2124" y="2990"/>
                    <a:pt x="2449" y="3302"/>
                  </a:cubicBezTo>
                  <a:cubicBezTo>
                    <a:pt x="2625" y="3464"/>
                    <a:pt x="2787" y="3626"/>
                    <a:pt x="2963" y="3775"/>
                  </a:cubicBezTo>
                  <a:cubicBezTo>
                    <a:pt x="3126" y="3924"/>
                    <a:pt x="3315" y="4059"/>
                    <a:pt x="3505" y="4195"/>
                  </a:cubicBezTo>
                  <a:lnTo>
                    <a:pt x="3735" y="4371"/>
                  </a:lnTo>
                  <a:cubicBezTo>
                    <a:pt x="3759" y="4397"/>
                    <a:pt x="3785" y="4408"/>
                    <a:pt x="3812" y="4408"/>
                  </a:cubicBezTo>
                  <a:cubicBezTo>
                    <a:pt x="3939" y="4408"/>
                    <a:pt x="4069" y="4167"/>
                    <a:pt x="3924" y="4100"/>
                  </a:cubicBezTo>
                  <a:cubicBezTo>
                    <a:pt x="3789" y="4005"/>
                    <a:pt x="3640" y="3911"/>
                    <a:pt x="3505" y="3816"/>
                  </a:cubicBezTo>
                  <a:cubicBezTo>
                    <a:pt x="3369" y="3721"/>
                    <a:pt x="3220" y="3613"/>
                    <a:pt x="3085" y="3505"/>
                  </a:cubicBezTo>
                  <a:cubicBezTo>
                    <a:pt x="2828" y="3302"/>
                    <a:pt x="2585" y="3099"/>
                    <a:pt x="2341" y="2869"/>
                  </a:cubicBezTo>
                  <a:cubicBezTo>
                    <a:pt x="1556" y="2152"/>
                    <a:pt x="880" y="1326"/>
                    <a:pt x="311" y="420"/>
                  </a:cubicBezTo>
                  <a:lnTo>
                    <a:pt x="311" y="433"/>
                  </a:lnTo>
                  <a:cubicBezTo>
                    <a:pt x="217" y="298"/>
                    <a:pt x="135" y="162"/>
                    <a:pt x="68" y="27"/>
                  </a:cubicBezTo>
                  <a:cubicBezTo>
                    <a:pt x="54" y="14"/>
                    <a:pt x="41" y="0"/>
                    <a:pt x="27" y="0"/>
                  </a:cubicBez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45"/>
            <p:cNvSpPr/>
            <p:nvPr/>
          </p:nvSpPr>
          <p:spPr>
            <a:xfrm>
              <a:off x="533368" y="1661149"/>
              <a:ext cx="134521" cy="253280"/>
            </a:xfrm>
            <a:custGeom>
              <a:avLst/>
              <a:gdLst/>
              <a:ahLst/>
              <a:cxnLst/>
              <a:rect l="l" t="t" r="r" b="b"/>
              <a:pathLst>
                <a:path w="1869" h="3519" extrusionOk="0">
                  <a:moveTo>
                    <a:pt x="28" y="0"/>
                  </a:moveTo>
                  <a:cubicBezTo>
                    <a:pt x="31" y="0"/>
                    <a:pt x="33" y="0"/>
                    <a:pt x="36" y="1"/>
                  </a:cubicBezTo>
                  <a:lnTo>
                    <a:pt x="36" y="1"/>
                  </a:lnTo>
                  <a:cubicBezTo>
                    <a:pt x="38" y="0"/>
                    <a:pt x="39" y="0"/>
                    <a:pt x="41" y="0"/>
                  </a:cubicBezTo>
                  <a:close/>
                  <a:moveTo>
                    <a:pt x="36" y="1"/>
                  </a:moveTo>
                  <a:lnTo>
                    <a:pt x="36" y="1"/>
                  </a:lnTo>
                  <a:cubicBezTo>
                    <a:pt x="12" y="4"/>
                    <a:pt x="1" y="28"/>
                    <a:pt x="1" y="41"/>
                  </a:cubicBezTo>
                  <a:cubicBezTo>
                    <a:pt x="68" y="352"/>
                    <a:pt x="163" y="650"/>
                    <a:pt x="271" y="934"/>
                  </a:cubicBezTo>
                  <a:cubicBezTo>
                    <a:pt x="380" y="1245"/>
                    <a:pt x="501" y="1543"/>
                    <a:pt x="650" y="1827"/>
                  </a:cubicBezTo>
                  <a:cubicBezTo>
                    <a:pt x="786" y="2111"/>
                    <a:pt x="934" y="2395"/>
                    <a:pt x="1097" y="2666"/>
                  </a:cubicBezTo>
                  <a:cubicBezTo>
                    <a:pt x="1259" y="2950"/>
                    <a:pt x="1435" y="3207"/>
                    <a:pt x="1611" y="3464"/>
                  </a:cubicBezTo>
                  <a:cubicBezTo>
                    <a:pt x="1624" y="3491"/>
                    <a:pt x="1665" y="3518"/>
                    <a:pt x="1706" y="3518"/>
                  </a:cubicBezTo>
                  <a:cubicBezTo>
                    <a:pt x="1746" y="3518"/>
                    <a:pt x="1773" y="3505"/>
                    <a:pt x="1800" y="3478"/>
                  </a:cubicBezTo>
                  <a:cubicBezTo>
                    <a:pt x="1868" y="3437"/>
                    <a:pt x="1868" y="3342"/>
                    <a:pt x="1827" y="3288"/>
                  </a:cubicBezTo>
                  <a:cubicBezTo>
                    <a:pt x="1679" y="3112"/>
                    <a:pt x="1543" y="2950"/>
                    <a:pt x="1422" y="2774"/>
                  </a:cubicBezTo>
                  <a:cubicBezTo>
                    <a:pt x="1354" y="2693"/>
                    <a:pt x="1286" y="2612"/>
                    <a:pt x="1232" y="2517"/>
                  </a:cubicBezTo>
                  <a:cubicBezTo>
                    <a:pt x="1164" y="2409"/>
                    <a:pt x="1110" y="2327"/>
                    <a:pt x="1043" y="2233"/>
                  </a:cubicBezTo>
                  <a:cubicBezTo>
                    <a:pt x="948" y="2084"/>
                    <a:pt x="867" y="1935"/>
                    <a:pt x="786" y="1786"/>
                  </a:cubicBezTo>
                  <a:cubicBezTo>
                    <a:pt x="704" y="1637"/>
                    <a:pt x="610" y="1489"/>
                    <a:pt x="556" y="1326"/>
                  </a:cubicBezTo>
                  <a:cubicBezTo>
                    <a:pt x="407" y="1015"/>
                    <a:pt x="271" y="690"/>
                    <a:pt x="163" y="365"/>
                  </a:cubicBezTo>
                  <a:cubicBezTo>
                    <a:pt x="136" y="257"/>
                    <a:pt x="95" y="149"/>
                    <a:pt x="68" y="27"/>
                  </a:cubicBezTo>
                  <a:cubicBezTo>
                    <a:pt x="68" y="15"/>
                    <a:pt x="58" y="3"/>
                    <a:pt x="36" y="1"/>
                  </a:cubicBez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45"/>
            <p:cNvSpPr/>
            <p:nvPr/>
          </p:nvSpPr>
          <p:spPr>
            <a:xfrm>
              <a:off x="901528" y="1259881"/>
              <a:ext cx="69240" cy="265732"/>
            </a:xfrm>
            <a:custGeom>
              <a:avLst/>
              <a:gdLst/>
              <a:ahLst/>
              <a:cxnLst/>
              <a:rect l="l" t="t" r="r" b="b"/>
              <a:pathLst>
                <a:path w="962" h="3692" extrusionOk="0">
                  <a:moveTo>
                    <a:pt x="41" y="0"/>
                  </a:moveTo>
                  <a:cubicBezTo>
                    <a:pt x="14" y="14"/>
                    <a:pt x="1" y="27"/>
                    <a:pt x="14" y="54"/>
                  </a:cubicBezTo>
                  <a:cubicBezTo>
                    <a:pt x="28" y="352"/>
                    <a:pt x="55" y="650"/>
                    <a:pt x="82" y="947"/>
                  </a:cubicBezTo>
                  <a:cubicBezTo>
                    <a:pt x="109" y="1232"/>
                    <a:pt x="149" y="1556"/>
                    <a:pt x="203" y="1868"/>
                  </a:cubicBezTo>
                  <a:cubicBezTo>
                    <a:pt x="231" y="2016"/>
                    <a:pt x="258" y="2179"/>
                    <a:pt x="285" y="2328"/>
                  </a:cubicBezTo>
                  <a:cubicBezTo>
                    <a:pt x="312" y="2477"/>
                    <a:pt x="352" y="2625"/>
                    <a:pt x="393" y="2774"/>
                  </a:cubicBezTo>
                  <a:cubicBezTo>
                    <a:pt x="474" y="3058"/>
                    <a:pt x="569" y="3342"/>
                    <a:pt x="691" y="3613"/>
                  </a:cubicBezTo>
                  <a:cubicBezTo>
                    <a:pt x="721" y="3663"/>
                    <a:pt x="766" y="3691"/>
                    <a:pt x="815" y="3691"/>
                  </a:cubicBezTo>
                  <a:cubicBezTo>
                    <a:pt x="832" y="3691"/>
                    <a:pt x="849" y="3688"/>
                    <a:pt x="867" y="3681"/>
                  </a:cubicBezTo>
                  <a:cubicBezTo>
                    <a:pt x="934" y="3654"/>
                    <a:pt x="961" y="3573"/>
                    <a:pt x="934" y="3505"/>
                  </a:cubicBezTo>
                  <a:cubicBezTo>
                    <a:pt x="812" y="3207"/>
                    <a:pt x="704" y="2910"/>
                    <a:pt x="596" y="2612"/>
                  </a:cubicBezTo>
                  <a:cubicBezTo>
                    <a:pt x="528" y="2395"/>
                    <a:pt x="474" y="2192"/>
                    <a:pt x="420" y="1976"/>
                  </a:cubicBezTo>
                  <a:cubicBezTo>
                    <a:pt x="352" y="1773"/>
                    <a:pt x="312" y="1543"/>
                    <a:pt x="258" y="1326"/>
                  </a:cubicBezTo>
                  <a:cubicBezTo>
                    <a:pt x="217" y="1110"/>
                    <a:pt x="176" y="893"/>
                    <a:pt x="149" y="677"/>
                  </a:cubicBezTo>
                  <a:cubicBezTo>
                    <a:pt x="122" y="460"/>
                    <a:pt x="109" y="257"/>
                    <a:pt x="95" y="41"/>
                  </a:cubicBezTo>
                  <a:cubicBezTo>
                    <a:pt x="82" y="27"/>
                    <a:pt x="68" y="14"/>
                    <a:pt x="41" y="14"/>
                  </a:cubicBezTo>
                  <a:lnTo>
                    <a:pt x="41" y="0"/>
                  </a:ln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45"/>
            <p:cNvSpPr/>
            <p:nvPr/>
          </p:nvSpPr>
          <p:spPr>
            <a:xfrm>
              <a:off x="1003806" y="1601697"/>
              <a:ext cx="193973" cy="327126"/>
            </a:xfrm>
            <a:custGeom>
              <a:avLst/>
              <a:gdLst/>
              <a:ahLst/>
              <a:cxnLst/>
              <a:rect l="l" t="t" r="r" b="b"/>
              <a:pathLst>
                <a:path w="2695" h="4545" extrusionOk="0">
                  <a:moveTo>
                    <a:pt x="41" y="1"/>
                  </a:moveTo>
                  <a:cubicBezTo>
                    <a:pt x="14" y="1"/>
                    <a:pt x="0" y="28"/>
                    <a:pt x="0" y="55"/>
                  </a:cubicBezTo>
                  <a:cubicBezTo>
                    <a:pt x="54" y="258"/>
                    <a:pt x="122" y="447"/>
                    <a:pt x="190" y="637"/>
                  </a:cubicBezTo>
                  <a:cubicBezTo>
                    <a:pt x="257" y="826"/>
                    <a:pt x="325" y="1029"/>
                    <a:pt x="406" y="1219"/>
                  </a:cubicBezTo>
                  <a:cubicBezTo>
                    <a:pt x="487" y="1408"/>
                    <a:pt x="582" y="1597"/>
                    <a:pt x="663" y="1787"/>
                  </a:cubicBezTo>
                  <a:cubicBezTo>
                    <a:pt x="745" y="1976"/>
                    <a:pt x="853" y="2166"/>
                    <a:pt x="961" y="2369"/>
                  </a:cubicBezTo>
                  <a:cubicBezTo>
                    <a:pt x="1056" y="2558"/>
                    <a:pt x="1164" y="2720"/>
                    <a:pt x="1272" y="2896"/>
                  </a:cubicBezTo>
                  <a:cubicBezTo>
                    <a:pt x="1380" y="3072"/>
                    <a:pt x="1489" y="3262"/>
                    <a:pt x="1597" y="3424"/>
                  </a:cubicBezTo>
                  <a:cubicBezTo>
                    <a:pt x="1705" y="3600"/>
                    <a:pt x="1827" y="3776"/>
                    <a:pt x="1949" y="3952"/>
                  </a:cubicBezTo>
                  <a:cubicBezTo>
                    <a:pt x="2057" y="4114"/>
                    <a:pt x="2192" y="4304"/>
                    <a:pt x="2328" y="4480"/>
                  </a:cubicBezTo>
                  <a:cubicBezTo>
                    <a:pt x="2367" y="4526"/>
                    <a:pt x="2413" y="4545"/>
                    <a:pt x="2458" y="4545"/>
                  </a:cubicBezTo>
                  <a:cubicBezTo>
                    <a:pt x="2583" y="4545"/>
                    <a:pt x="2695" y="4393"/>
                    <a:pt x="2585" y="4263"/>
                  </a:cubicBezTo>
                  <a:cubicBezTo>
                    <a:pt x="2463" y="4114"/>
                    <a:pt x="2355" y="3965"/>
                    <a:pt x="2233" y="3817"/>
                  </a:cubicBezTo>
                  <a:cubicBezTo>
                    <a:pt x="2125" y="3681"/>
                    <a:pt x="2003" y="3532"/>
                    <a:pt x="1895" y="3384"/>
                  </a:cubicBezTo>
                  <a:cubicBezTo>
                    <a:pt x="1678" y="3072"/>
                    <a:pt x="1462" y="2775"/>
                    <a:pt x="1259" y="2463"/>
                  </a:cubicBezTo>
                  <a:lnTo>
                    <a:pt x="1259" y="2463"/>
                  </a:lnTo>
                  <a:lnTo>
                    <a:pt x="1272" y="2477"/>
                  </a:lnTo>
                  <a:cubicBezTo>
                    <a:pt x="1150" y="2315"/>
                    <a:pt x="1042" y="2125"/>
                    <a:pt x="947" y="1949"/>
                  </a:cubicBezTo>
                  <a:cubicBezTo>
                    <a:pt x="839" y="1773"/>
                    <a:pt x="731" y="1570"/>
                    <a:pt x="636" y="1367"/>
                  </a:cubicBezTo>
                  <a:cubicBezTo>
                    <a:pt x="447" y="989"/>
                    <a:pt x="271" y="583"/>
                    <a:pt x="149" y="177"/>
                  </a:cubicBezTo>
                  <a:cubicBezTo>
                    <a:pt x="122" y="123"/>
                    <a:pt x="109" y="82"/>
                    <a:pt x="95" y="41"/>
                  </a:cubicBezTo>
                  <a:cubicBezTo>
                    <a:pt x="95" y="14"/>
                    <a:pt x="81" y="1"/>
                    <a:pt x="54" y="1"/>
                  </a:cubicBez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45"/>
            <p:cNvSpPr/>
            <p:nvPr/>
          </p:nvSpPr>
          <p:spPr>
            <a:xfrm>
              <a:off x="1109971" y="1048559"/>
              <a:ext cx="141287" cy="632804"/>
            </a:xfrm>
            <a:custGeom>
              <a:avLst/>
              <a:gdLst/>
              <a:ahLst/>
              <a:cxnLst/>
              <a:rect l="l" t="t" r="r" b="b"/>
              <a:pathLst>
                <a:path w="1963" h="8792" extrusionOk="0">
                  <a:moveTo>
                    <a:pt x="1637" y="8674"/>
                  </a:moveTo>
                  <a:cubicBezTo>
                    <a:pt x="1637" y="8674"/>
                    <a:pt x="1645" y="8681"/>
                    <a:pt x="1649" y="8691"/>
                  </a:cubicBezTo>
                  <a:lnTo>
                    <a:pt x="1649" y="8691"/>
                  </a:lnTo>
                  <a:lnTo>
                    <a:pt x="1637" y="8674"/>
                  </a:lnTo>
                  <a:close/>
                  <a:moveTo>
                    <a:pt x="163" y="0"/>
                  </a:moveTo>
                  <a:cubicBezTo>
                    <a:pt x="135" y="0"/>
                    <a:pt x="122" y="27"/>
                    <a:pt x="122" y="54"/>
                  </a:cubicBezTo>
                  <a:lnTo>
                    <a:pt x="122" y="41"/>
                  </a:lnTo>
                  <a:cubicBezTo>
                    <a:pt x="68" y="433"/>
                    <a:pt x="41" y="825"/>
                    <a:pt x="14" y="1231"/>
                  </a:cubicBezTo>
                  <a:cubicBezTo>
                    <a:pt x="0" y="1651"/>
                    <a:pt x="0" y="2070"/>
                    <a:pt x="14" y="2490"/>
                  </a:cubicBezTo>
                  <a:cubicBezTo>
                    <a:pt x="54" y="3369"/>
                    <a:pt x="149" y="4249"/>
                    <a:pt x="325" y="5115"/>
                  </a:cubicBezTo>
                  <a:cubicBezTo>
                    <a:pt x="447" y="5764"/>
                    <a:pt x="609" y="6400"/>
                    <a:pt x="826" y="7036"/>
                  </a:cubicBezTo>
                  <a:cubicBezTo>
                    <a:pt x="934" y="7334"/>
                    <a:pt x="1056" y="7618"/>
                    <a:pt x="1191" y="7902"/>
                  </a:cubicBezTo>
                  <a:cubicBezTo>
                    <a:pt x="1259" y="8051"/>
                    <a:pt x="1326" y="8186"/>
                    <a:pt x="1394" y="8308"/>
                  </a:cubicBezTo>
                  <a:cubicBezTo>
                    <a:pt x="1434" y="8376"/>
                    <a:pt x="1475" y="8443"/>
                    <a:pt x="1502" y="8498"/>
                  </a:cubicBezTo>
                  <a:cubicBezTo>
                    <a:pt x="1543" y="8565"/>
                    <a:pt x="1556" y="8579"/>
                    <a:pt x="1583" y="8619"/>
                  </a:cubicBezTo>
                  <a:lnTo>
                    <a:pt x="1651" y="8714"/>
                  </a:lnTo>
                  <a:lnTo>
                    <a:pt x="1665" y="8728"/>
                  </a:lnTo>
                  <a:cubicBezTo>
                    <a:pt x="1678" y="8755"/>
                    <a:pt x="1705" y="8768"/>
                    <a:pt x="1732" y="8782"/>
                  </a:cubicBezTo>
                  <a:cubicBezTo>
                    <a:pt x="1752" y="8789"/>
                    <a:pt x="1773" y="8792"/>
                    <a:pt x="1795" y="8792"/>
                  </a:cubicBezTo>
                  <a:cubicBezTo>
                    <a:pt x="1817" y="8792"/>
                    <a:pt x="1840" y="8789"/>
                    <a:pt x="1867" y="8782"/>
                  </a:cubicBezTo>
                  <a:cubicBezTo>
                    <a:pt x="1895" y="8755"/>
                    <a:pt x="1935" y="8728"/>
                    <a:pt x="1949" y="8687"/>
                  </a:cubicBezTo>
                  <a:cubicBezTo>
                    <a:pt x="1962" y="8646"/>
                    <a:pt x="1962" y="8592"/>
                    <a:pt x="1949" y="8552"/>
                  </a:cubicBezTo>
                  <a:cubicBezTo>
                    <a:pt x="1922" y="8511"/>
                    <a:pt x="1895" y="8457"/>
                    <a:pt x="1867" y="8416"/>
                  </a:cubicBezTo>
                  <a:lnTo>
                    <a:pt x="1786" y="8268"/>
                  </a:lnTo>
                  <a:cubicBezTo>
                    <a:pt x="1732" y="8173"/>
                    <a:pt x="1678" y="8078"/>
                    <a:pt x="1624" y="7983"/>
                  </a:cubicBezTo>
                  <a:cubicBezTo>
                    <a:pt x="1516" y="7767"/>
                    <a:pt x="1421" y="7550"/>
                    <a:pt x="1313" y="7334"/>
                  </a:cubicBezTo>
                  <a:cubicBezTo>
                    <a:pt x="1218" y="7117"/>
                    <a:pt x="1123" y="6887"/>
                    <a:pt x="1042" y="6657"/>
                  </a:cubicBezTo>
                  <a:cubicBezTo>
                    <a:pt x="953" y="6440"/>
                    <a:pt x="875" y="6223"/>
                    <a:pt x="799" y="5994"/>
                  </a:cubicBezTo>
                  <a:lnTo>
                    <a:pt x="799" y="5994"/>
                  </a:lnTo>
                  <a:cubicBezTo>
                    <a:pt x="799" y="5994"/>
                    <a:pt x="799" y="5994"/>
                    <a:pt x="799" y="5994"/>
                  </a:cubicBezTo>
                  <a:lnTo>
                    <a:pt x="785" y="5955"/>
                  </a:lnTo>
                  <a:lnTo>
                    <a:pt x="785" y="5955"/>
                  </a:lnTo>
                  <a:cubicBezTo>
                    <a:pt x="790" y="5968"/>
                    <a:pt x="794" y="5981"/>
                    <a:pt x="799" y="5994"/>
                  </a:cubicBezTo>
                  <a:lnTo>
                    <a:pt x="799" y="5994"/>
                  </a:lnTo>
                  <a:cubicBezTo>
                    <a:pt x="799" y="5981"/>
                    <a:pt x="798" y="5967"/>
                    <a:pt x="785" y="5954"/>
                  </a:cubicBezTo>
                  <a:lnTo>
                    <a:pt x="785" y="5954"/>
                  </a:lnTo>
                  <a:lnTo>
                    <a:pt x="771" y="5913"/>
                  </a:lnTo>
                  <a:cubicBezTo>
                    <a:pt x="677" y="5602"/>
                    <a:pt x="609" y="5304"/>
                    <a:pt x="528" y="4993"/>
                  </a:cubicBezTo>
                  <a:cubicBezTo>
                    <a:pt x="447" y="4682"/>
                    <a:pt x="393" y="4344"/>
                    <a:pt x="338" y="4019"/>
                  </a:cubicBezTo>
                  <a:cubicBezTo>
                    <a:pt x="230" y="3396"/>
                    <a:pt x="163" y="2760"/>
                    <a:pt x="135" y="2124"/>
                  </a:cubicBezTo>
                  <a:cubicBezTo>
                    <a:pt x="135" y="2124"/>
                    <a:pt x="135" y="2138"/>
                    <a:pt x="135" y="2138"/>
                  </a:cubicBezTo>
                  <a:cubicBezTo>
                    <a:pt x="108" y="1448"/>
                    <a:pt x="122" y="744"/>
                    <a:pt x="203" y="54"/>
                  </a:cubicBezTo>
                  <a:cubicBezTo>
                    <a:pt x="203" y="27"/>
                    <a:pt x="190" y="0"/>
                    <a:pt x="163" y="0"/>
                  </a:cubicBez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45"/>
            <p:cNvSpPr/>
            <p:nvPr/>
          </p:nvSpPr>
          <p:spPr>
            <a:xfrm>
              <a:off x="1352460" y="1074830"/>
              <a:ext cx="47791" cy="211391"/>
            </a:xfrm>
            <a:custGeom>
              <a:avLst/>
              <a:gdLst/>
              <a:ahLst/>
              <a:cxnLst/>
              <a:rect l="l" t="t" r="r" b="b"/>
              <a:pathLst>
                <a:path w="664" h="2937" extrusionOk="0">
                  <a:moveTo>
                    <a:pt x="95" y="0"/>
                  </a:moveTo>
                  <a:cubicBezTo>
                    <a:pt x="68" y="0"/>
                    <a:pt x="41" y="27"/>
                    <a:pt x="41" y="55"/>
                  </a:cubicBezTo>
                  <a:lnTo>
                    <a:pt x="41" y="68"/>
                  </a:lnTo>
                  <a:cubicBezTo>
                    <a:pt x="14" y="285"/>
                    <a:pt x="0" y="515"/>
                    <a:pt x="0" y="745"/>
                  </a:cubicBezTo>
                  <a:cubicBezTo>
                    <a:pt x="0" y="975"/>
                    <a:pt x="27" y="1218"/>
                    <a:pt x="55" y="1448"/>
                  </a:cubicBezTo>
                  <a:cubicBezTo>
                    <a:pt x="82" y="1692"/>
                    <a:pt x="122" y="1908"/>
                    <a:pt x="176" y="2138"/>
                  </a:cubicBezTo>
                  <a:cubicBezTo>
                    <a:pt x="203" y="2247"/>
                    <a:pt x="217" y="2368"/>
                    <a:pt x="258" y="2477"/>
                  </a:cubicBezTo>
                  <a:cubicBezTo>
                    <a:pt x="285" y="2598"/>
                    <a:pt x="312" y="2720"/>
                    <a:pt x="352" y="2842"/>
                  </a:cubicBezTo>
                  <a:cubicBezTo>
                    <a:pt x="366" y="2869"/>
                    <a:pt x="379" y="2883"/>
                    <a:pt x="406" y="2910"/>
                  </a:cubicBezTo>
                  <a:cubicBezTo>
                    <a:pt x="447" y="2923"/>
                    <a:pt x="488" y="2937"/>
                    <a:pt x="528" y="2937"/>
                  </a:cubicBezTo>
                  <a:cubicBezTo>
                    <a:pt x="569" y="2923"/>
                    <a:pt x="596" y="2896"/>
                    <a:pt x="623" y="2869"/>
                  </a:cubicBezTo>
                  <a:cubicBezTo>
                    <a:pt x="650" y="2842"/>
                    <a:pt x="663" y="2788"/>
                    <a:pt x="650" y="2747"/>
                  </a:cubicBezTo>
                  <a:cubicBezTo>
                    <a:pt x="623" y="2639"/>
                    <a:pt x="582" y="2531"/>
                    <a:pt x="542" y="2409"/>
                  </a:cubicBezTo>
                  <a:cubicBezTo>
                    <a:pt x="515" y="2301"/>
                    <a:pt x="474" y="2192"/>
                    <a:pt x="433" y="2084"/>
                  </a:cubicBezTo>
                  <a:cubicBezTo>
                    <a:pt x="352" y="1827"/>
                    <a:pt x="285" y="1584"/>
                    <a:pt x="230" y="1326"/>
                  </a:cubicBezTo>
                  <a:cubicBezTo>
                    <a:pt x="190" y="1191"/>
                    <a:pt x="176" y="1056"/>
                    <a:pt x="149" y="921"/>
                  </a:cubicBezTo>
                  <a:cubicBezTo>
                    <a:pt x="136" y="785"/>
                    <a:pt x="122" y="650"/>
                    <a:pt x="122" y="528"/>
                  </a:cubicBezTo>
                  <a:lnTo>
                    <a:pt x="122" y="515"/>
                  </a:lnTo>
                  <a:cubicBezTo>
                    <a:pt x="122" y="366"/>
                    <a:pt x="122" y="203"/>
                    <a:pt x="136" y="55"/>
                  </a:cubicBezTo>
                  <a:cubicBezTo>
                    <a:pt x="136" y="27"/>
                    <a:pt x="122" y="0"/>
                    <a:pt x="95" y="0"/>
                  </a:cubicBez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45"/>
            <p:cNvSpPr/>
            <p:nvPr/>
          </p:nvSpPr>
          <p:spPr>
            <a:xfrm>
              <a:off x="1442790" y="1109883"/>
              <a:ext cx="300280" cy="356852"/>
            </a:xfrm>
            <a:custGeom>
              <a:avLst/>
              <a:gdLst/>
              <a:ahLst/>
              <a:cxnLst/>
              <a:rect l="l" t="t" r="r" b="b"/>
              <a:pathLst>
                <a:path w="4172" h="4958" extrusionOk="0">
                  <a:moveTo>
                    <a:pt x="4117" y="1"/>
                  </a:moveTo>
                  <a:cubicBezTo>
                    <a:pt x="4104" y="1"/>
                    <a:pt x="4090" y="14"/>
                    <a:pt x="4077" y="28"/>
                  </a:cubicBezTo>
                  <a:lnTo>
                    <a:pt x="4090" y="28"/>
                  </a:lnTo>
                  <a:cubicBezTo>
                    <a:pt x="3887" y="366"/>
                    <a:pt x="3684" y="704"/>
                    <a:pt x="3454" y="1042"/>
                  </a:cubicBezTo>
                  <a:lnTo>
                    <a:pt x="3454" y="1029"/>
                  </a:lnTo>
                  <a:cubicBezTo>
                    <a:pt x="3224" y="1367"/>
                    <a:pt x="2981" y="1692"/>
                    <a:pt x="2724" y="2003"/>
                  </a:cubicBezTo>
                  <a:cubicBezTo>
                    <a:pt x="2466" y="2314"/>
                    <a:pt x="2196" y="2626"/>
                    <a:pt x="1912" y="2923"/>
                  </a:cubicBezTo>
                  <a:cubicBezTo>
                    <a:pt x="1641" y="3221"/>
                    <a:pt x="1343" y="3519"/>
                    <a:pt x="1046" y="3803"/>
                  </a:cubicBezTo>
                  <a:cubicBezTo>
                    <a:pt x="897" y="3938"/>
                    <a:pt x="748" y="4073"/>
                    <a:pt x="599" y="4222"/>
                  </a:cubicBezTo>
                  <a:lnTo>
                    <a:pt x="369" y="4439"/>
                  </a:lnTo>
                  <a:cubicBezTo>
                    <a:pt x="288" y="4506"/>
                    <a:pt x="207" y="4574"/>
                    <a:pt x="139" y="4655"/>
                  </a:cubicBezTo>
                  <a:cubicBezTo>
                    <a:pt x="0" y="4773"/>
                    <a:pt x="106" y="4957"/>
                    <a:pt x="243" y="4957"/>
                  </a:cubicBezTo>
                  <a:cubicBezTo>
                    <a:pt x="279" y="4957"/>
                    <a:pt x="318" y="4944"/>
                    <a:pt x="356" y="4912"/>
                  </a:cubicBezTo>
                  <a:cubicBezTo>
                    <a:pt x="450" y="4845"/>
                    <a:pt x="545" y="4763"/>
                    <a:pt x="640" y="4682"/>
                  </a:cubicBezTo>
                  <a:cubicBezTo>
                    <a:pt x="735" y="4601"/>
                    <a:pt x="829" y="4506"/>
                    <a:pt x="924" y="4425"/>
                  </a:cubicBezTo>
                  <a:cubicBezTo>
                    <a:pt x="1100" y="4263"/>
                    <a:pt x="1276" y="4087"/>
                    <a:pt x="1438" y="3925"/>
                  </a:cubicBezTo>
                  <a:cubicBezTo>
                    <a:pt x="1776" y="3559"/>
                    <a:pt x="2088" y="3194"/>
                    <a:pt x="2385" y="2801"/>
                  </a:cubicBezTo>
                  <a:cubicBezTo>
                    <a:pt x="2534" y="2598"/>
                    <a:pt x="2669" y="2409"/>
                    <a:pt x="2818" y="2206"/>
                  </a:cubicBezTo>
                  <a:cubicBezTo>
                    <a:pt x="2954" y="2003"/>
                    <a:pt x="3089" y="1814"/>
                    <a:pt x="3224" y="1611"/>
                  </a:cubicBezTo>
                  <a:cubicBezTo>
                    <a:pt x="3481" y="1205"/>
                    <a:pt x="3738" y="785"/>
                    <a:pt x="3982" y="366"/>
                  </a:cubicBezTo>
                  <a:cubicBezTo>
                    <a:pt x="4050" y="271"/>
                    <a:pt x="4104" y="163"/>
                    <a:pt x="4158" y="68"/>
                  </a:cubicBezTo>
                  <a:cubicBezTo>
                    <a:pt x="4171" y="41"/>
                    <a:pt x="4158" y="14"/>
                    <a:pt x="4131" y="1"/>
                  </a:cubicBez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45"/>
            <p:cNvSpPr/>
            <p:nvPr/>
          </p:nvSpPr>
          <p:spPr>
            <a:xfrm>
              <a:off x="1735231" y="1270606"/>
              <a:ext cx="149060" cy="176339"/>
            </a:xfrm>
            <a:custGeom>
              <a:avLst/>
              <a:gdLst/>
              <a:ahLst/>
              <a:cxnLst/>
              <a:rect l="l" t="t" r="r" b="b"/>
              <a:pathLst>
                <a:path w="2071" h="2450" extrusionOk="0">
                  <a:moveTo>
                    <a:pt x="2016" y="0"/>
                  </a:moveTo>
                  <a:cubicBezTo>
                    <a:pt x="2003" y="0"/>
                    <a:pt x="1989" y="0"/>
                    <a:pt x="1976" y="27"/>
                  </a:cubicBezTo>
                  <a:lnTo>
                    <a:pt x="1989" y="14"/>
                  </a:lnTo>
                  <a:lnTo>
                    <a:pt x="1989" y="14"/>
                  </a:lnTo>
                  <a:cubicBezTo>
                    <a:pt x="1922" y="149"/>
                    <a:pt x="1840" y="271"/>
                    <a:pt x="1759" y="393"/>
                  </a:cubicBezTo>
                  <a:lnTo>
                    <a:pt x="1759" y="379"/>
                  </a:lnTo>
                  <a:cubicBezTo>
                    <a:pt x="1651" y="555"/>
                    <a:pt x="1516" y="717"/>
                    <a:pt x="1394" y="866"/>
                  </a:cubicBezTo>
                  <a:cubicBezTo>
                    <a:pt x="1259" y="1029"/>
                    <a:pt x="1123" y="1177"/>
                    <a:pt x="974" y="1326"/>
                  </a:cubicBezTo>
                  <a:cubicBezTo>
                    <a:pt x="839" y="1475"/>
                    <a:pt x="690" y="1624"/>
                    <a:pt x="541" y="1759"/>
                  </a:cubicBezTo>
                  <a:cubicBezTo>
                    <a:pt x="406" y="1908"/>
                    <a:pt x="244" y="2070"/>
                    <a:pt x="81" y="2219"/>
                  </a:cubicBezTo>
                  <a:cubicBezTo>
                    <a:pt x="0" y="2314"/>
                    <a:pt x="68" y="2449"/>
                    <a:pt x="190" y="2449"/>
                  </a:cubicBezTo>
                  <a:cubicBezTo>
                    <a:pt x="230" y="2449"/>
                    <a:pt x="271" y="2436"/>
                    <a:pt x="298" y="2409"/>
                  </a:cubicBezTo>
                  <a:cubicBezTo>
                    <a:pt x="460" y="2233"/>
                    <a:pt x="636" y="2057"/>
                    <a:pt x="798" y="1881"/>
                  </a:cubicBezTo>
                  <a:cubicBezTo>
                    <a:pt x="974" y="1705"/>
                    <a:pt x="1123" y="1502"/>
                    <a:pt x="1272" y="1313"/>
                  </a:cubicBezTo>
                  <a:cubicBezTo>
                    <a:pt x="1421" y="1123"/>
                    <a:pt x="1556" y="920"/>
                    <a:pt x="1678" y="717"/>
                  </a:cubicBezTo>
                  <a:cubicBezTo>
                    <a:pt x="1813" y="514"/>
                    <a:pt x="1949" y="284"/>
                    <a:pt x="2057" y="54"/>
                  </a:cubicBezTo>
                  <a:cubicBezTo>
                    <a:pt x="2070" y="41"/>
                    <a:pt x="2057" y="14"/>
                    <a:pt x="2043" y="0"/>
                  </a:cubicBez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45"/>
            <p:cNvSpPr/>
            <p:nvPr/>
          </p:nvSpPr>
          <p:spPr>
            <a:xfrm>
              <a:off x="1395718" y="1569595"/>
              <a:ext cx="223626" cy="170869"/>
            </a:xfrm>
            <a:custGeom>
              <a:avLst/>
              <a:gdLst/>
              <a:ahLst/>
              <a:cxnLst/>
              <a:rect l="l" t="t" r="r" b="b"/>
              <a:pathLst>
                <a:path w="3107" h="2374" extrusionOk="0">
                  <a:moveTo>
                    <a:pt x="3039" y="0"/>
                  </a:moveTo>
                  <a:cubicBezTo>
                    <a:pt x="3026" y="0"/>
                    <a:pt x="3012" y="0"/>
                    <a:pt x="2999" y="14"/>
                  </a:cubicBezTo>
                  <a:cubicBezTo>
                    <a:pt x="2850" y="163"/>
                    <a:pt x="2687" y="311"/>
                    <a:pt x="2525" y="447"/>
                  </a:cubicBezTo>
                  <a:lnTo>
                    <a:pt x="2539" y="447"/>
                  </a:lnTo>
                  <a:cubicBezTo>
                    <a:pt x="2160" y="758"/>
                    <a:pt x="1767" y="1042"/>
                    <a:pt x="1361" y="1313"/>
                  </a:cubicBezTo>
                  <a:cubicBezTo>
                    <a:pt x="956" y="1583"/>
                    <a:pt x="550" y="1840"/>
                    <a:pt x="144" y="2111"/>
                  </a:cubicBezTo>
                  <a:cubicBezTo>
                    <a:pt x="0" y="2188"/>
                    <a:pt x="82" y="2373"/>
                    <a:pt x="204" y="2373"/>
                  </a:cubicBezTo>
                  <a:cubicBezTo>
                    <a:pt x="232" y="2373"/>
                    <a:pt x="262" y="2364"/>
                    <a:pt x="292" y="2341"/>
                  </a:cubicBezTo>
                  <a:cubicBezTo>
                    <a:pt x="807" y="2016"/>
                    <a:pt x="1280" y="1665"/>
                    <a:pt x="1754" y="1286"/>
                  </a:cubicBezTo>
                  <a:cubicBezTo>
                    <a:pt x="2214" y="920"/>
                    <a:pt x="2660" y="514"/>
                    <a:pt x="3080" y="95"/>
                  </a:cubicBezTo>
                  <a:cubicBezTo>
                    <a:pt x="3107" y="54"/>
                    <a:pt x="3080" y="0"/>
                    <a:pt x="3039" y="0"/>
                  </a:cubicBez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45"/>
            <p:cNvSpPr/>
            <p:nvPr/>
          </p:nvSpPr>
          <p:spPr>
            <a:xfrm>
              <a:off x="1772802" y="1842889"/>
              <a:ext cx="248890" cy="204409"/>
            </a:xfrm>
            <a:custGeom>
              <a:avLst/>
              <a:gdLst/>
              <a:ahLst/>
              <a:cxnLst/>
              <a:rect l="l" t="t" r="r" b="b"/>
              <a:pathLst>
                <a:path w="3458" h="2840" extrusionOk="0">
                  <a:moveTo>
                    <a:pt x="3370" y="1"/>
                  </a:moveTo>
                  <a:cubicBezTo>
                    <a:pt x="3357" y="1"/>
                    <a:pt x="3344" y="6"/>
                    <a:pt x="3335" y="19"/>
                  </a:cubicBezTo>
                  <a:lnTo>
                    <a:pt x="3335" y="5"/>
                  </a:lnTo>
                  <a:cubicBezTo>
                    <a:pt x="3064" y="290"/>
                    <a:pt x="2780" y="547"/>
                    <a:pt x="2496" y="804"/>
                  </a:cubicBezTo>
                  <a:cubicBezTo>
                    <a:pt x="2401" y="871"/>
                    <a:pt x="2320" y="939"/>
                    <a:pt x="2239" y="1020"/>
                  </a:cubicBezTo>
                  <a:lnTo>
                    <a:pt x="1954" y="1237"/>
                  </a:lnTo>
                  <a:cubicBezTo>
                    <a:pt x="1765" y="1386"/>
                    <a:pt x="1575" y="1534"/>
                    <a:pt x="1373" y="1670"/>
                  </a:cubicBezTo>
                  <a:cubicBezTo>
                    <a:pt x="1183" y="1819"/>
                    <a:pt x="994" y="1954"/>
                    <a:pt x="804" y="2089"/>
                  </a:cubicBezTo>
                  <a:cubicBezTo>
                    <a:pt x="601" y="2225"/>
                    <a:pt x="385" y="2360"/>
                    <a:pt x="168" y="2495"/>
                  </a:cubicBezTo>
                  <a:cubicBezTo>
                    <a:pt x="0" y="2607"/>
                    <a:pt x="110" y="2840"/>
                    <a:pt x="268" y="2840"/>
                  </a:cubicBezTo>
                  <a:cubicBezTo>
                    <a:pt x="301" y="2840"/>
                    <a:pt x="336" y="2830"/>
                    <a:pt x="371" y="2806"/>
                  </a:cubicBezTo>
                  <a:cubicBezTo>
                    <a:pt x="507" y="2725"/>
                    <a:pt x="655" y="2617"/>
                    <a:pt x="791" y="2522"/>
                  </a:cubicBezTo>
                  <a:cubicBezTo>
                    <a:pt x="926" y="2428"/>
                    <a:pt x="1061" y="2319"/>
                    <a:pt x="1197" y="2225"/>
                  </a:cubicBezTo>
                  <a:cubicBezTo>
                    <a:pt x="1467" y="2008"/>
                    <a:pt x="1738" y="1778"/>
                    <a:pt x="1995" y="1548"/>
                  </a:cubicBezTo>
                  <a:cubicBezTo>
                    <a:pt x="2117" y="1426"/>
                    <a:pt x="2225" y="1318"/>
                    <a:pt x="2347" y="1210"/>
                  </a:cubicBezTo>
                  <a:cubicBezTo>
                    <a:pt x="2469" y="1101"/>
                    <a:pt x="2577" y="966"/>
                    <a:pt x="2699" y="844"/>
                  </a:cubicBezTo>
                  <a:cubicBezTo>
                    <a:pt x="2942" y="601"/>
                    <a:pt x="3172" y="344"/>
                    <a:pt x="3416" y="87"/>
                  </a:cubicBezTo>
                  <a:cubicBezTo>
                    <a:pt x="3457" y="56"/>
                    <a:pt x="3412" y="1"/>
                    <a:pt x="3370" y="1"/>
                  </a:cubicBez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45"/>
            <p:cNvSpPr/>
            <p:nvPr/>
          </p:nvSpPr>
          <p:spPr>
            <a:xfrm>
              <a:off x="1092409" y="2715890"/>
              <a:ext cx="364337" cy="111057"/>
            </a:xfrm>
            <a:custGeom>
              <a:avLst/>
              <a:gdLst/>
              <a:ahLst/>
              <a:cxnLst/>
              <a:rect l="l" t="t" r="r" b="b"/>
              <a:pathLst>
                <a:path w="5062" h="1543" extrusionOk="0">
                  <a:moveTo>
                    <a:pt x="4967" y="0"/>
                  </a:moveTo>
                  <a:lnTo>
                    <a:pt x="4967" y="14"/>
                  </a:lnTo>
                  <a:cubicBezTo>
                    <a:pt x="4709" y="122"/>
                    <a:pt x="4452" y="230"/>
                    <a:pt x="4195" y="325"/>
                  </a:cubicBezTo>
                  <a:cubicBezTo>
                    <a:pt x="4060" y="379"/>
                    <a:pt x="3925" y="420"/>
                    <a:pt x="3789" y="460"/>
                  </a:cubicBezTo>
                  <a:cubicBezTo>
                    <a:pt x="3654" y="501"/>
                    <a:pt x="3492" y="555"/>
                    <a:pt x="3343" y="596"/>
                  </a:cubicBezTo>
                  <a:cubicBezTo>
                    <a:pt x="2802" y="745"/>
                    <a:pt x="2233" y="880"/>
                    <a:pt x="1665" y="975"/>
                  </a:cubicBezTo>
                  <a:lnTo>
                    <a:pt x="1638" y="975"/>
                  </a:lnTo>
                  <a:cubicBezTo>
                    <a:pt x="1394" y="1015"/>
                    <a:pt x="1151" y="1056"/>
                    <a:pt x="921" y="1083"/>
                  </a:cubicBezTo>
                  <a:cubicBezTo>
                    <a:pt x="677" y="1123"/>
                    <a:pt x="420" y="1150"/>
                    <a:pt x="177" y="1191"/>
                  </a:cubicBezTo>
                  <a:lnTo>
                    <a:pt x="136" y="1191"/>
                  </a:lnTo>
                  <a:cubicBezTo>
                    <a:pt x="95" y="1205"/>
                    <a:pt x="68" y="1218"/>
                    <a:pt x="55" y="1245"/>
                  </a:cubicBezTo>
                  <a:cubicBezTo>
                    <a:pt x="14" y="1286"/>
                    <a:pt x="1" y="1326"/>
                    <a:pt x="1" y="1367"/>
                  </a:cubicBezTo>
                  <a:cubicBezTo>
                    <a:pt x="14" y="1421"/>
                    <a:pt x="28" y="1462"/>
                    <a:pt x="68" y="1489"/>
                  </a:cubicBezTo>
                  <a:cubicBezTo>
                    <a:pt x="95" y="1529"/>
                    <a:pt x="149" y="1543"/>
                    <a:pt x="190" y="1543"/>
                  </a:cubicBezTo>
                  <a:cubicBezTo>
                    <a:pt x="393" y="1516"/>
                    <a:pt x="596" y="1475"/>
                    <a:pt x="799" y="1448"/>
                  </a:cubicBezTo>
                  <a:cubicBezTo>
                    <a:pt x="988" y="1408"/>
                    <a:pt x="1205" y="1367"/>
                    <a:pt x="1421" y="1326"/>
                  </a:cubicBezTo>
                  <a:cubicBezTo>
                    <a:pt x="1624" y="1272"/>
                    <a:pt x="1814" y="1232"/>
                    <a:pt x="2017" y="1178"/>
                  </a:cubicBezTo>
                  <a:cubicBezTo>
                    <a:pt x="2206" y="1123"/>
                    <a:pt x="2436" y="1069"/>
                    <a:pt x="2639" y="1015"/>
                  </a:cubicBezTo>
                  <a:cubicBezTo>
                    <a:pt x="3451" y="772"/>
                    <a:pt x="4236" y="487"/>
                    <a:pt x="5007" y="122"/>
                  </a:cubicBezTo>
                  <a:cubicBezTo>
                    <a:pt x="5034" y="122"/>
                    <a:pt x="5061" y="81"/>
                    <a:pt x="5048" y="41"/>
                  </a:cubicBezTo>
                  <a:cubicBezTo>
                    <a:pt x="5034" y="14"/>
                    <a:pt x="5007" y="0"/>
                    <a:pt x="4980" y="0"/>
                  </a:cubicBez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45"/>
            <p:cNvSpPr/>
            <p:nvPr/>
          </p:nvSpPr>
          <p:spPr>
            <a:xfrm>
              <a:off x="637590" y="2026141"/>
              <a:ext cx="325327" cy="323528"/>
            </a:xfrm>
            <a:custGeom>
              <a:avLst/>
              <a:gdLst/>
              <a:ahLst/>
              <a:cxnLst/>
              <a:rect l="l" t="t" r="r" b="b"/>
              <a:pathLst>
                <a:path w="4520" h="4495" extrusionOk="0">
                  <a:moveTo>
                    <a:pt x="2336" y="0"/>
                  </a:moveTo>
                  <a:cubicBezTo>
                    <a:pt x="1381" y="0"/>
                    <a:pt x="497" y="746"/>
                    <a:pt x="271" y="1816"/>
                  </a:cubicBezTo>
                  <a:cubicBezTo>
                    <a:pt x="1" y="3034"/>
                    <a:pt x="691" y="4211"/>
                    <a:pt x="1787" y="4455"/>
                  </a:cubicBezTo>
                  <a:cubicBezTo>
                    <a:pt x="1915" y="4482"/>
                    <a:pt x="2044" y="4495"/>
                    <a:pt x="2170" y="4495"/>
                  </a:cubicBezTo>
                  <a:cubicBezTo>
                    <a:pt x="3139" y="4495"/>
                    <a:pt x="4022" y="3746"/>
                    <a:pt x="4249" y="2669"/>
                  </a:cubicBezTo>
                  <a:cubicBezTo>
                    <a:pt x="4520" y="1451"/>
                    <a:pt x="3830" y="274"/>
                    <a:pt x="2734" y="44"/>
                  </a:cubicBezTo>
                  <a:cubicBezTo>
                    <a:pt x="2601" y="14"/>
                    <a:pt x="2468" y="0"/>
                    <a:pt x="233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45"/>
            <p:cNvSpPr/>
            <p:nvPr/>
          </p:nvSpPr>
          <p:spPr>
            <a:xfrm>
              <a:off x="728136" y="2083722"/>
              <a:ext cx="227009" cy="226145"/>
            </a:xfrm>
            <a:custGeom>
              <a:avLst/>
              <a:gdLst/>
              <a:ahLst/>
              <a:cxnLst/>
              <a:rect l="l" t="t" r="r" b="b"/>
              <a:pathLst>
                <a:path w="3154" h="3142" extrusionOk="0">
                  <a:moveTo>
                    <a:pt x="1639" y="0"/>
                  </a:moveTo>
                  <a:cubicBezTo>
                    <a:pt x="965" y="0"/>
                    <a:pt x="344" y="521"/>
                    <a:pt x="177" y="1274"/>
                  </a:cubicBezTo>
                  <a:cubicBezTo>
                    <a:pt x="1" y="2126"/>
                    <a:pt x="475" y="2951"/>
                    <a:pt x="1246" y="3114"/>
                  </a:cubicBezTo>
                  <a:cubicBezTo>
                    <a:pt x="1336" y="3133"/>
                    <a:pt x="1427" y="3142"/>
                    <a:pt x="1516" y="3142"/>
                  </a:cubicBezTo>
                  <a:cubicBezTo>
                    <a:pt x="2190" y="3142"/>
                    <a:pt x="2809" y="2621"/>
                    <a:pt x="2964" y="1869"/>
                  </a:cubicBezTo>
                  <a:cubicBezTo>
                    <a:pt x="3154" y="1016"/>
                    <a:pt x="2680" y="191"/>
                    <a:pt x="1909" y="29"/>
                  </a:cubicBezTo>
                  <a:cubicBezTo>
                    <a:pt x="1818" y="10"/>
                    <a:pt x="1728" y="0"/>
                    <a:pt x="1639"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45"/>
            <p:cNvSpPr/>
            <p:nvPr/>
          </p:nvSpPr>
          <p:spPr>
            <a:xfrm>
              <a:off x="678473" y="2166567"/>
              <a:ext cx="105299" cy="42753"/>
            </a:xfrm>
            <a:custGeom>
              <a:avLst/>
              <a:gdLst/>
              <a:ahLst/>
              <a:cxnLst/>
              <a:rect l="l" t="t" r="r" b="b"/>
              <a:pathLst>
                <a:path w="1463" h="594" extrusionOk="0">
                  <a:moveTo>
                    <a:pt x="424" y="0"/>
                  </a:moveTo>
                  <a:cubicBezTo>
                    <a:pt x="213" y="0"/>
                    <a:pt x="59" y="51"/>
                    <a:pt x="41" y="150"/>
                  </a:cubicBezTo>
                  <a:cubicBezTo>
                    <a:pt x="1" y="285"/>
                    <a:pt x="299" y="461"/>
                    <a:pt x="677" y="556"/>
                  </a:cubicBezTo>
                  <a:cubicBezTo>
                    <a:pt x="799" y="582"/>
                    <a:pt x="916" y="594"/>
                    <a:pt x="1020" y="594"/>
                  </a:cubicBezTo>
                  <a:cubicBezTo>
                    <a:pt x="1241" y="594"/>
                    <a:pt x="1403" y="539"/>
                    <a:pt x="1422" y="447"/>
                  </a:cubicBezTo>
                  <a:cubicBezTo>
                    <a:pt x="1462" y="298"/>
                    <a:pt x="1165" y="123"/>
                    <a:pt x="786" y="41"/>
                  </a:cubicBezTo>
                  <a:cubicBezTo>
                    <a:pt x="657" y="14"/>
                    <a:pt x="533" y="0"/>
                    <a:pt x="42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45"/>
            <p:cNvSpPr/>
            <p:nvPr/>
          </p:nvSpPr>
          <p:spPr>
            <a:xfrm>
              <a:off x="724250" y="1871824"/>
              <a:ext cx="186127" cy="81476"/>
            </a:xfrm>
            <a:custGeom>
              <a:avLst/>
              <a:gdLst/>
              <a:ahLst/>
              <a:cxnLst/>
              <a:rect l="l" t="t" r="r" b="b"/>
              <a:pathLst>
                <a:path w="2586" h="1132" extrusionOk="0">
                  <a:moveTo>
                    <a:pt x="1119" y="1"/>
                  </a:moveTo>
                  <a:cubicBezTo>
                    <a:pt x="527" y="1"/>
                    <a:pt x="52" y="191"/>
                    <a:pt x="28" y="456"/>
                  </a:cubicBezTo>
                  <a:cubicBezTo>
                    <a:pt x="1" y="767"/>
                    <a:pt x="556" y="1065"/>
                    <a:pt x="1246" y="1119"/>
                  </a:cubicBezTo>
                  <a:cubicBezTo>
                    <a:pt x="1333" y="1127"/>
                    <a:pt x="1419" y="1131"/>
                    <a:pt x="1503" y="1131"/>
                  </a:cubicBezTo>
                  <a:cubicBezTo>
                    <a:pt x="2089" y="1131"/>
                    <a:pt x="2546" y="933"/>
                    <a:pt x="2558" y="672"/>
                  </a:cubicBezTo>
                  <a:cubicBezTo>
                    <a:pt x="2585" y="361"/>
                    <a:pt x="2044" y="64"/>
                    <a:pt x="1340" y="9"/>
                  </a:cubicBezTo>
                  <a:cubicBezTo>
                    <a:pt x="1265" y="3"/>
                    <a:pt x="1191" y="1"/>
                    <a:pt x="1119" y="1"/>
                  </a:cubicBez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45"/>
            <p:cNvSpPr/>
            <p:nvPr/>
          </p:nvSpPr>
          <p:spPr>
            <a:xfrm>
              <a:off x="1372901" y="2203562"/>
              <a:ext cx="327342" cy="323456"/>
            </a:xfrm>
            <a:custGeom>
              <a:avLst/>
              <a:gdLst/>
              <a:ahLst/>
              <a:cxnLst/>
              <a:rect l="l" t="t" r="r" b="b"/>
              <a:pathLst>
                <a:path w="4548" h="4494" extrusionOk="0">
                  <a:moveTo>
                    <a:pt x="2371" y="1"/>
                  </a:moveTo>
                  <a:cubicBezTo>
                    <a:pt x="1430" y="1"/>
                    <a:pt x="556" y="719"/>
                    <a:pt x="298" y="1760"/>
                  </a:cubicBezTo>
                  <a:cubicBezTo>
                    <a:pt x="1" y="2978"/>
                    <a:pt x="650" y="4169"/>
                    <a:pt x="1746" y="4439"/>
                  </a:cubicBezTo>
                  <a:cubicBezTo>
                    <a:pt x="1892" y="4476"/>
                    <a:pt x="2040" y="4493"/>
                    <a:pt x="2185" y="4493"/>
                  </a:cubicBezTo>
                  <a:cubicBezTo>
                    <a:pt x="3117" y="4493"/>
                    <a:pt x="3992" y="3776"/>
                    <a:pt x="4249" y="2734"/>
                  </a:cubicBezTo>
                  <a:cubicBezTo>
                    <a:pt x="4547" y="1516"/>
                    <a:pt x="3911" y="326"/>
                    <a:pt x="2815" y="55"/>
                  </a:cubicBezTo>
                  <a:cubicBezTo>
                    <a:pt x="2667" y="18"/>
                    <a:pt x="2518" y="1"/>
                    <a:pt x="237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45"/>
            <p:cNvSpPr/>
            <p:nvPr/>
          </p:nvSpPr>
          <p:spPr>
            <a:xfrm>
              <a:off x="1381683" y="2242717"/>
              <a:ext cx="227945" cy="225714"/>
            </a:xfrm>
            <a:custGeom>
              <a:avLst/>
              <a:gdLst/>
              <a:ahLst/>
              <a:cxnLst/>
              <a:rect l="l" t="t" r="r" b="b"/>
              <a:pathLst>
                <a:path w="3167" h="3136" extrusionOk="0">
                  <a:moveTo>
                    <a:pt x="1650" y="1"/>
                  </a:moveTo>
                  <a:cubicBezTo>
                    <a:pt x="987" y="1"/>
                    <a:pt x="367" y="504"/>
                    <a:pt x="203" y="1230"/>
                  </a:cubicBezTo>
                  <a:cubicBezTo>
                    <a:pt x="0" y="2082"/>
                    <a:pt x="447" y="2921"/>
                    <a:pt x="1218" y="3097"/>
                  </a:cubicBezTo>
                  <a:cubicBezTo>
                    <a:pt x="1322" y="3123"/>
                    <a:pt x="1427" y="3135"/>
                    <a:pt x="1531" y="3135"/>
                  </a:cubicBezTo>
                  <a:cubicBezTo>
                    <a:pt x="2184" y="3135"/>
                    <a:pt x="2802" y="2642"/>
                    <a:pt x="2977" y="1906"/>
                  </a:cubicBezTo>
                  <a:cubicBezTo>
                    <a:pt x="3167" y="1067"/>
                    <a:pt x="2720" y="228"/>
                    <a:pt x="1962" y="39"/>
                  </a:cubicBezTo>
                  <a:cubicBezTo>
                    <a:pt x="1858" y="13"/>
                    <a:pt x="1754" y="1"/>
                    <a:pt x="165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45"/>
            <p:cNvSpPr/>
            <p:nvPr/>
          </p:nvSpPr>
          <p:spPr>
            <a:xfrm>
              <a:off x="1547228" y="2373210"/>
              <a:ext cx="104292" cy="44049"/>
            </a:xfrm>
            <a:custGeom>
              <a:avLst/>
              <a:gdLst/>
              <a:ahLst/>
              <a:cxnLst/>
              <a:rect l="l" t="t" r="r" b="b"/>
              <a:pathLst>
                <a:path w="1449" h="612" extrusionOk="0">
                  <a:moveTo>
                    <a:pt x="394" y="1"/>
                  </a:moveTo>
                  <a:cubicBezTo>
                    <a:pt x="197" y="1"/>
                    <a:pt x="53" y="49"/>
                    <a:pt x="28" y="134"/>
                  </a:cubicBezTo>
                  <a:cubicBezTo>
                    <a:pt x="1" y="283"/>
                    <a:pt x="271" y="472"/>
                    <a:pt x="664" y="567"/>
                  </a:cubicBezTo>
                  <a:cubicBezTo>
                    <a:pt x="803" y="596"/>
                    <a:pt x="936" y="612"/>
                    <a:pt x="1051" y="612"/>
                  </a:cubicBezTo>
                  <a:cubicBezTo>
                    <a:pt x="1249" y="612"/>
                    <a:pt x="1391" y="566"/>
                    <a:pt x="1408" y="472"/>
                  </a:cubicBezTo>
                  <a:cubicBezTo>
                    <a:pt x="1448" y="337"/>
                    <a:pt x="1164" y="147"/>
                    <a:pt x="785" y="52"/>
                  </a:cubicBezTo>
                  <a:cubicBezTo>
                    <a:pt x="645" y="17"/>
                    <a:pt x="510" y="1"/>
                    <a:pt x="39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45"/>
            <p:cNvSpPr/>
            <p:nvPr/>
          </p:nvSpPr>
          <p:spPr>
            <a:xfrm>
              <a:off x="1527795" y="2054859"/>
              <a:ext cx="185048" cy="103788"/>
            </a:xfrm>
            <a:custGeom>
              <a:avLst/>
              <a:gdLst/>
              <a:ahLst/>
              <a:cxnLst/>
              <a:rect l="l" t="t" r="r" b="b"/>
              <a:pathLst>
                <a:path w="2571" h="1442" extrusionOk="0">
                  <a:moveTo>
                    <a:pt x="619" y="0"/>
                  </a:moveTo>
                  <a:cubicBezTo>
                    <a:pt x="369" y="0"/>
                    <a:pt x="183" y="71"/>
                    <a:pt x="122" y="213"/>
                  </a:cubicBezTo>
                  <a:cubicBezTo>
                    <a:pt x="0" y="497"/>
                    <a:pt x="419" y="944"/>
                    <a:pt x="1069" y="1228"/>
                  </a:cubicBezTo>
                  <a:cubicBezTo>
                    <a:pt x="1387" y="1370"/>
                    <a:pt x="1702" y="1441"/>
                    <a:pt x="1952" y="1441"/>
                  </a:cubicBezTo>
                  <a:cubicBezTo>
                    <a:pt x="2202" y="1441"/>
                    <a:pt x="2388" y="1370"/>
                    <a:pt x="2449" y="1228"/>
                  </a:cubicBezTo>
                  <a:cubicBezTo>
                    <a:pt x="2571" y="944"/>
                    <a:pt x="2151" y="484"/>
                    <a:pt x="1502" y="213"/>
                  </a:cubicBezTo>
                  <a:cubicBezTo>
                    <a:pt x="1184" y="71"/>
                    <a:pt x="869" y="0"/>
                    <a:pt x="619" y="0"/>
                  </a:cubicBezTo>
                  <a:close/>
                </a:path>
              </a:pathLst>
            </a:custGeom>
            <a:solidFill>
              <a:srgbClr val="9D0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45"/>
            <p:cNvSpPr/>
            <p:nvPr/>
          </p:nvSpPr>
          <p:spPr>
            <a:xfrm>
              <a:off x="1025183" y="2333336"/>
              <a:ext cx="239677" cy="128187"/>
            </a:xfrm>
            <a:custGeom>
              <a:avLst/>
              <a:gdLst/>
              <a:ahLst/>
              <a:cxnLst/>
              <a:rect l="l" t="t" r="r" b="b"/>
              <a:pathLst>
                <a:path w="3330" h="1781" extrusionOk="0">
                  <a:moveTo>
                    <a:pt x="1470" y="1"/>
                  </a:moveTo>
                  <a:cubicBezTo>
                    <a:pt x="1401" y="1"/>
                    <a:pt x="1330" y="4"/>
                    <a:pt x="1259" y="11"/>
                  </a:cubicBezTo>
                  <a:cubicBezTo>
                    <a:pt x="1029" y="25"/>
                    <a:pt x="799" y="79"/>
                    <a:pt x="583" y="173"/>
                  </a:cubicBezTo>
                  <a:cubicBezTo>
                    <a:pt x="393" y="268"/>
                    <a:pt x="231" y="404"/>
                    <a:pt x="109" y="566"/>
                  </a:cubicBezTo>
                  <a:cubicBezTo>
                    <a:pt x="96" y="566"/>
                    <a:pt x="82" y="566"/>
                    <a:pt x="69" y="579"/>
                  </a:cubicBezTo>
                  <a:cubicBezTo>
                    <a:pt x="15" y="606"/>
                    <a:pt x="1" y="661"/>
                    <a:pt x="15" y="715"/>
                  </a:cubicBezTo>
                  <a:cubicBezTo>
                    <a:pt x="82" y="850"/>
                    <a:pt x="163" y="972"/>
                    <a:pt x="272" y="1080"/>
                  </a:cubicBezTo>
                  <a:cubicBezTo>
                    <a:pt x="380" y="1188"/>
                    <a:pt x="488" y="1283"/>
                    <a:pt x="623" y="1364"/>
                  </a:cubicBezTo>
                  <a:cubicBezTo>
                    <a:pt x="745" y="1432"/>
                    <a:pt x="867" y="1500"/>
                    <a:pt x="989" y="1554"/>
                  </a:cubicBezTo>
                  <a:cubicBezTo>
                    <a:pt x="1151" y="1608"/>
                    <a:pt x="1313" y="1662"/>
                    <a:pt x="1489" y="1703"/>
                  </a:cubicBezTo>
                  <a:cubicBezTo>
                    <a:pt x="1638" y="1730"/>
                    <a:pt x="1787" y="1757"/>
                    <a:pt x="1949" y="1770"/>
                  </a:cubicBezTo>
                  <a:cubicBezTo>
                    <a:pt x="2010" y="1777"/>
                    <a:pt x="2075" y="1780"/>
                    <a:pt x="2139" y="1780"/>
                  </a:cubicBezTo>
                  <a:cubicBezTo>
                    <a:pt x="2203" y="1780"/>
                    <a:pt x="2267" y="1777"/>
                    <a:pt x="2328" y="1770"/>
                  </a:cubicBezTo>
                  <a:cubicBezTo>
                    <a:pt x="2464" y="1757"/>
                    <a:pt x="2599" y="1743"/>
                    <a:pt x="2721" y="1730"/>
                  </a:cubicBezTo>
                  <a:cubicBezTo>
                    <a:pt x="2788" y="1716"/>
                    <a:pt x="2856" y="1703"/>
                    <a:pt x="2924" y="1689"/>
                  </a:cubicBezTo>
                  <a:cubicBezTo>
                    <a:pt x="2991" y="1662"/>
                    <a:pt x="3059" y="1648"/>
                    <a:pt x="3113" y="1608"/>
                  </a:cubicBezTo>
                  <a:cubicBezTo>
                    <a:pt x="3167" y="1581"/>
                    <a:pt x="3208" y="1540"/>
                    <a:pt x="3248" y="1500"/>
                  </a:cubicBezTo>
                  <a:cubicBezTo>
                    <a:pt x="3262" y="1472"/>
                    <a:pt x="3276" y="1445"/>
                    <a:pt x="3289" y="1432"/>
                  </a:cubicBezTo>
                  <a:cubicBezTo>
                    <a:pt x="3303" y="1391"/>
                    <a:pt x="3316" y="1364"/>
                    <a:pt x="3316" y="1324"/>
                  </a:cubicBezTo>
                  <a:cubicBezTo>
                    <a:pt x="3330" y="1270"/>
                    <a:pt x="3330" y="1215"/>
                    <a:pt x="3316" y="1161"/>
                  </a:cubicBezTo>
                  <a:cubicBezTo>
                    <a:pt x="3303" y="1094"/>
                    <a:pt x="3276" y="1026"/>
                    <a:pt x="3248" y="972"/>
                  </a:cubicBezTo>
                  <a:cubicBezTo>
                    <a:pt x="3194" y="850"/>
                    <a:pt x="3113" y="742"/>
                    <a:pt x="3018" y="634"/>
                  </a:cubicBezTo>
                  <a:cubicBezTo>
                    <a:pt x="2937" y="539"/>
                    <a:pt x="2843" y="458"/>
                    <a:pt x="2734" y="376"/>
                  </a:cubicBezTo>
                  <a:cubicBezTo>
                    <a:pt x="2612" y="282"/>
                    <a:pt x="2491" y="201"/>
                    <a:pt x="2342" y="146"/>
                  </a:cubicBezTo>
                  <a:lnTo>
                    <a:pt x="2342" y="173"/>
                  </a:lnTo>
                  <a:cubicBezTo>
                    <a:pt x="2261" y="133"/>
                    <a:pt x="2179" y="106"/>
                    <a:pt x="2085" y="92"/>
                  </a:cubicBezTo>
                  <a:cubicBezTo>
                    <a:pt x="1882" y="31"/>
                    <a:pt x="1679" y="1"/>
                    <a:pt x="1470" y="1"/>
                  </a:cubicBez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45"/>
            <p:cNvSpPr/>
            <p:nvPr/>
          </p:nvSpPr>
          <p:spPr>
            <a:xfrm>
              <a:off x="996968" y="2230122"/>
              <a:ext cx="334108" cy="244499"/>
            </a:xfrm>
            <a:custGeom>
              <a:avLst/>
              <a:gdLst/>
              <a:ahLst/>
              <a:cxnLst/>
              <a:rect l="l" t="t" r="r" b="b"/>
              <a:pathLst>
                <a:path w="4642" h="3397" extrusionOk="0">
                  <a:moveTo>
                    <a:pt x="1773" y="1553"/>
                  </a:moveTo>
                  <a:cubicBezTo>
                    <a:pt x="1936" y="1553"/>
                    <a:pt x="2111" y="1580"/>
                    <a:pt x="2274" y="1621"/>
                  </a:cubicBezTo>
                  <a:cubicBezTo>
                    <a:pt x="2369" y="1648"/>
                    <a:pt x="2450" y="1675"/>
                    <a:pt x="2544" y="1716"/>
                  </a:cubicBezTo>
                  <a:cubicBezTo>
                    <a:pt x="2626" y="1743"/>
                    <a:pt x="2707" y="1783"/>
                    <a:pt x="2788" y="1838"/>
                  </a:cubicBezTo>
                  <a:lnTo>
                    <a:pt x="2774" y="1810"/>
                  </a:lnTo>
                  <a:lnTo>
                    <a:pt x="2774" y="1810"/>
                  </a:lnTo>
                  <a:cubicBezTo>
                    <a:pt x="2910" y="1905"/>
                    <a:pt x="3045" y="2000"/>
                    <a:pt x="3167" y="2122"/>
                  </a:cubicBezTo>
                  <a:lnTo>
                    <a:pt x="3180" y="2122"/>
                  </a:lnTo>
                  <a:cubicBezTo>
                    <a:pt x="3275" y="2230"/>
                    <a:pt x="3356" y="2338"/>
                    <a:pt x="3424" y="2460"/>
                  </a:cubicBezTo>
                  <a:cubicBezTo>
                    <a:pt x="3492" y="2568"/>
                    <a:pt x="3546" y="2676"/>
                    <a:pt x="3573" y="2798"/>
                  </a:cubicBezTo>
                  <a:cubicBezTo>
                    <a:pt x="3573" y="2825"/>
                    <a:pt x="3586" y="2866"/>
                    <a:pt x="3600" y="2893"/>
                  </a:cubicBezTo>
                  <a:lnTo>
                    <a:pt x="3559" y="2920"/>
                  </a:lnTo>
                  <a:cubicBezTo>
                    <a:pt x="3424" y="3001"/>
                    <a:pt x="3275" y="3069"/>
                    <a:pt x="3113" y="3109"/>
                  </a:cubicBezTo>
                  <a:cubicBezTo>
                    <a:pt x="2937" y="3150"/>
                    <a:pt x="2761" y="3177"/>
                    <a:pt x="2571" y="3191"/>
                  </a:cubicBezTo>
                  <a:cubicBezTo>
                    <a:pt x="2328" y="3191"/>
                    <a:pt x="2084" y="3150"/>
                    <a:pt x="1854" y="3096"/>
                  </a:cubicBezTo>
                  <a:lnTo>
                    <a:pt x="1854" y="3096"/>
                  </a:lnTo>
                  <a:lnTo>
                    <a:pt x="1881" y="3109"/>
                  </a:lnTo>
                  <a:cubicBezTo>
                    <a:pt x="1760" y="3069"/>
                    <a:pt x="1638" y="3028"/>
                    <a:pt x="1516" y="2988"/>
                  </a:cubicBezTo>
                  <a:cubicBezTo>
                    <a:pt x="1408" y="2947"/>
                    <a:pt x="1300" y="2893"/>
                    <a:pt x="1191" y="2825"/>
                  </a:cubicBezTo>
                  <a:cubicBezTo>
                    <a:pt x="1029" y="2731"/>
                    <a:pt x="867" y="2609"/>
                    <a:pt x="731" y="2473"/>
                  </a:cubicBezTo>
                  <a:cubicBezTo>
                    <a:pt x="650" y="2392"/>
                    <a:pt x="582" y="2311"/>
                    <a:pt x="515" y="2216"/>
                  </a:cubicBezTo>
                  <a:cubicBezTo>
                    <a:pt x="582" y="2135"/>
                    <a:pt x="650" y="2054"/>
                    <a:pt x="718" y="1973"/>
                  </a:cubicBezTo>
                  <a:cubicBezTo>
                    <a:pt x="799" y="1892"/>
                    <a:pt x="894" y="1824"/>
                    <a:pt x="1002" y="1756"/>
                  </a:cubicBezTo>
                  <a:cubicBezTo>
                    <a:pt x="1097" y="1702"/>
                    <a:pt x="1218" y="1648"/>
                    <a:pt x="1340" y="1621"/>
                  </a:cubicBezTo>
                  <a:cubicBezTo>
                    <a:pt x="1475" y="1580"/>
                    <a:pt x="1624" y="1553"/>
                    <a:pt x="1773" y="1553"/>
                  </a:cubicBezTo>
                  <a:close/>
                  <a:moveTo>
                    <a:pt x="1144" y="0"/>
                  </a:moveTo>
                  <a:cubicBezTo>
                    <a:pt x="1020" y="0"/>
                    <a:pt x="892" y="28"/>
                    <a:pt x="772" y="78"/>
                  </a:cubicBezTo>
                  <a:cubicBezTo>
                    <a:pt x="623" y="133"/>
                    <a:pt x="488" y="214"/>
                    <a:pt x="379" y="322"/>
                  </a:cubicBezTo>
                  <a:cubicBezTo>
                    <a:pt x="271" y="417"/>
                    <a:pt x="190" y="539"/>
                    <a:pt x="122" y="674"/>
                  </a:cubicBezTo>
                  <a:cubicBezTo>
                    <a:pt x="68" y="809"/>
                    <a:pt x="28" y="944"/>
                    <a:pt x="14" y="1080"/>
                  </a:cubicBezTo>
                  <a:cubicBezTo>
                    <a:pt x="1" y="1229"/>
                    <a:pt x="14" y="1377"/>
                    <a:pt x="41" y="1526"/>
                  </a:cubicBezTo>
                  <a:cubicBezTo>
                    <a:pt x="122" y="2108"/>
                    <a:pt x="474" y="2622"/>
                    <a:pt x="975" y="2934"/>
                  </a:cubicBezTo>
                  <a:cubicBezTo>
                    <a:pt x="1452" y="3235"/>
                    <a:pt x="1988" y="3397"/>
                    <a:pt x="2538" y="3397"/>
                  </a:cubicBezTo>
                  <a:cubicBezTo>
                    <a:pt x="2581" y="3397"/>
                    <a:pt x="2623" y="3396"/>
                    <a:pt x="2666" y="3394"/>
                  </a:cubicBezTo>
                  <a:cubicBezTo>
                    <a:pt x="2964" y="3380"/>
                    <a:pt x="3248" y="3312"/>
                    <a:pt x="3505" y="3191"/>
                  </a:cubicBezTo>
                  <a:cubicBezTo>
                    <a:pt x="3640" y="3123"/>
                    <a:pt x="3762" y="3055"/>
                    <a:pt x="3884" y="2961"/>
                  </a:cubicBezTo>
                  <a:cubicBezTo>
                    <a:pt x="3979" y="2893"/>
                    <a:pt x="4060" y="2798"/>
                    <a:pt x="4141" y="2717"/>
                  </a:cubicBezTo>
                  <a:cubicBezTo>
                    <a:pt x="4222" y="2622"/>
                    <a:pt x="4303" y="2514"/>
                    <a:pt x="4371" y="2406"/>
                  </a:cubicBezTo>
                  <a:cubicBezTo>
                    <a:pt x="4439" y="2298"/>
                    <a:pt x="4493" y="2176"/>
                    <a:pt x="4533" y="2054"/>
                  </a:cubicBezTo>
                  <a:cubicBezTo>
                    <a:pt x="4628" y="1810"/>
                    <a:pt x="4642" y="1553"/>
                    <a:pt x="4574" y="1310"/>
                  </a:cubicBezTo>
                  <a:cubicBezTo>
                    <a:pt x="4561" y="1229"/>
                    <a:pt x="4520" y="1147"/>
                    <a:pt x="4479" y="1080"/>
                  </a:cubicBezTo>
                  <a:cubicBezTo>
                    <a:pt x="4425" y="999"/>
                    <a:pt x="4371" y="931"/>
                    <a:pt x="4303" y="863"/>
                  </a:cubicBezTo>
                  <a:cubicBezTo>
                    <a:pt x="4222" y="796"/>
                    <a:pt x="4141" y="728"/>
                    <a:pt x="4046" y="687"/>
                  </a:cubicBezTo>
                  <a:lnTo>
                    <a:pt x="4019" y="674"/>
                  </a:lnTo>
                  <a:lnTo>
                    <a:pt x="4006" y="674"/>
                  </a:lnTo>
                  <a:cubicBezTo>
                    <a:pt x="3925" y="647"/>
                    <a:pt x="3830" y="620"/>
                    <a:pt x="3749" y="606"/>
                  </a:cubicBezTo>
                  <a:cubicBezTo>
                    <a:pt x="3713" y="604"/>
                    <a:pt x="3677" y="603"/>
                    <a:pt x="3642" y="603"/>
                  </a:cubicBezTo>
                  <a:cubicBezTo>
                    <a:pt x="3478" y="603"/>
                    <a:pt x="3320" y="627"/>
                    <a:pt x="3153" y="660"/>
                  </a:cubicBezTo>
                  <a:lnTo>
                    <a:pt x="3086" y="674"/>
                  </a:lnTo>
                  <a:cubicBezTo>
                    <a:pt x="2923" y="714"/>
                    <a:pt x="2747" y="742"/>
                    <a:pt x="2571" y="755"/>
                  </a:cubicBezTo>
                  <a:lnTo>
                    <a:pt x="2531" y="755"/>
                  </a:lnTo>
                  <a:cubicBezTo>
                    <a:pt x="2396" y="660"/>
                    <a:pt x="2260" y="566"/>
                    <a:pt x="2125" y="471"/>
                  </a:cubicBezTo>
                  <a:cubicBezTo>
                    <a:pt x="2003" y="363"/>
                    <a:pt x="1868" y="268"/>
                    <a:pt x="1733" y="187"/>
                  </a:cubicBezTo>
                  <a:cubicBezTo>
                    <a:pt x="1665" y="146"/>
                    <a:pt x="1597" y="106"/>
                    <a:pt x="1516" y="78"/>
                  </a:cubicBezTo>
                  <a:cubicBezTo>
                    <a:pt x="1435" y="51"/>
                    <a:pt x="1354" y="24"/>
                    <a:pt x="1272" y="11"/>
                  </a:cubicBezTo>
                  <a:cubicBezTo>
                    <a:pt x="1231" y="4"/>
                    <a:pt x="1188" y="0"/>
                    <a:pt x="1144"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77" name="Google Shape;1477;p45"/>
          <p:cNvSpPr/>
          <p:nvPr/>
        </p:nvSpPr>
        <p:spPr>
          <a:xfrm>
            <a:off x="1496210" y="1337998"/>
            <a:ext cx="129" cy="129"/>
          </a:xfrm>
          <a:custGeom>
            <a:avLst/>
            <a:gdLst/>
            <a:ahLst/>
            <a:cxnLst/>
            <a:rect l="l" t="t" r="r" b="b"/>
            <a:pathLst>
              <a:path w="1" h="1" extrusionOk="0">
                <a:moveTo>
                  <a:pt x="0" y="1"/>
                </a:moveTo>
                <a:close/>
              </a:path>
            </a:pathLst>
          </a:custGeom>
          <a:solidFill>
            <a:srgbClr val="E56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45"/>
          <p:cNvSpPr/>
          <p:nvPr/>
        </p:nvSpPr>
        <p:spPr>
          <a:xfrm>
            <a:off x="1246669" y="666928"/>
            <a:ext cx="129" cy="129"/>
          </a:xfrm>
          <a:custGeom>
            <a:avLst/>
            <a:gdLst/>
            <a:ahLst/>
            <a:cxnLst/>
            <a:rect l="l" t="t" r="r" b="b"/>
            <a:pathLst>
              <a:path w="1" h="1" extrusionOk="0">
                <a:moveTo>
                  <a:pt x="0" y="0"/>
                </a:moveTo>
                <a:close/>
              </a:path>
            </a:pathLst>
          </a:custGeom>
          <a:solidFill>
            <a:srgbClr val="E56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9" name="Google Shape;1479;p45"/>
          <p:cNvGrpSpPr/>
          <p:nvPr/>
        </p:nvGrpSpPr>
        <p:grpSpPr>
          <a:xfrm>
            <a:off x="225248" y="-195892"/>
            <a:ext cx="2263860" cy="2456536"/>
            <a:chOff x="-192928" y="533516"/>
            <a:chExt cx="1511255" cy="1719140"/>
          </a:xfrm>
        </p:grpSpPr>
        <p:sp>
          <p:nvSpPr>
            <p:cNvPr id="1480" name="Google Shape;1480;p45"/>
            <p:cNvSpPr/>
            <p:nvPr/>
          </p:nvSpPr>
          <p:spPr>
            <a:xfrm rot="940192">
              <a:off x="158530" y="647164"/>
              <a:ext cx="1011649" cy="1236210"/>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45"/>
            <p:cNvSpPr/>
            <p:nvPr/>
          </p:nvSpPr>
          <p:spPr>
            <a:xfrm rot="940192">
              <a:off x="-15354" y="692714"/>
              <a:ext cx="997692" cy="1452192"/>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rgbClr val="E793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87A350-661B-47B4-A264-E4DE63E464EB}"/>
              </a:ext>
            </a:extLst>
          </p:cNvPr>
          <p:cNvSpPr txBox="1"/>
          <p:nvPr/>
        </p:nvSpPr>
        <p:spPr>
          <a:xfrm>
            <a:off x="2590800" y="2133601"/>
            <a:ext cx="58674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BÀI 6 -Học hát BA NGỌN NẾN LUNG LINH ( có lời )">
            <a:hlinkClick r:id="" action="ppaction://media"/>
            <a:extLst>
              <a:ext uri="{FF2B5EF4-FFF2-40B4-BE49-F238E27FC236}">
                <a16:creationId xmlns:a16="http://schemas.microsoft.com/office/drawing/2014/main" id="{16B3DC60-855F-4E7B-903C-9EA113D1A2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8909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7B5"/>
        </a:solidFill>
        <a:effectLst/>
      </p:bgPr>
    </p:bg>
    <p:spTree>
      <p:nvGrpSpPr>
        <p:cNvPr id="1" name="Shape 582"/>
        <p:cNvGrpSpPr/>
        <p:nvPr/>
      </p:nvGrpSpPr>
      <p:grpSpPr>
        <a:xfrm>
          <a:off x="0" y="0"/>
          <a:ext cx="0" cy="0"/>
          <a:chOff x="0" y="0"/>
          <a:chExt cx="0" cy="0"/>
        </a:xfrm>
      </p:grpSpPr>
      <p:sp>
        <p:nvSpPr>
          <p:cNvPr id="584" name="Google Shape;584;p33"/>
          <p:cNvSpPr/>
          <p:nvPr/>
        </p:nvSpPr>
        <p:spPr>
          <a:xfrm>
            <a:off x="11039497" y="-3427"/>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33"/>
          <p:cNvSpPr txBox="1">
            <a:spLocks noGrp="1"/>
          </p:cNvSpPr>
          <p:nvPr>
            <p:ph type="ctrTitle"/>
          </p:nvPr>
        </p:nvSpPr>
        <p:spPr>
          <a:xfrm>
            <a:off x="517623" y="1908483"/>
            <a:ext cx="11074180" cy="1780351"/>
          </a:xfrm>
          <a:prstGeom prst="rect">
            <a:avLst/>
          </a:prstGeom>
        </p:spPr>
        <p:txBody>
          <a:bodyPr spcFirstLastPara="1" wrap="square" lIns="121900" tIns="121900" rIns="121900" bIns="121900" anchor="ctr" anchorCtr="0">
            <a:noAutofit/>
          </a:bodyPr>
          <a:lstStyle/>
          <a:p>
            <a:pPr>
              <a:spcAft>
                <a:spcPts val="1333"/>
              </a:spcAft>
            </a:pPr>
            <a:r>
              <a:rPr lang="en-US" sz="4800" u="sng" dirty="0" err="1">
                <a:solidFill>
                  <a:schemeClr val="tx1">
                    <a:lumMod val="50000"/>
                  </a:schemeClr>
                </a:solidFill>
                <a:latin typeface="Bahnschrift SemiLight" panose="020B0502040204020203" pitchFamily="34" charset="0"/>
                <a:cs typeface="Amatic SC" panose="020B0604020202020204" charset="-79"/>
              </a:rPr>
              <a:t>Đạo</a:t>
            </a:r>
            <a:r>
              <a:rPr lang="en-US" sz="4800" u="sng" dirty="0">
                <a:solidFill>
                  <a:schemeClr val="tx1">
                    <a:lumMod val="50000"/>
                  </a:schemeClr>
                </a:solidFill>
                <a:latin typeface="Bahnschrift SemiLight" panose="020B0502040204020203" pitchFamily="34" charset="0"/>
                <a:cs typeface="Amatic SC" panose="020B0604020202020204" charset="-79"/>
              </a:rPr>
              <a:t> </a:t>
            </a:r>
            <a:r>
              <a:rPr lang="en-US" sz="4800" u="sng" dirty="0" err="1">
                <a:solidFill>
                  <a:schemeClr val="tx1">
                    <a:lumMod val="50000"/>
                  </a:schemeClr>
                </a:solidFill>
                <a:latin typeface="Bahnschrift SemiLight" panose="020B0502040204020203" pitchFamily="34" charset="0"/>
                <a:cs typeface="Amatic SC" panose="020B0604020202020204" charset="-79"/>
              </a:rPr>
              <a:t>đức</a:t>
            </a:r>
            <a:r>
              <a:rPr lang="en-US" sz="4800" u="sng" dirty="0">
                <a:solidFill>
                  <a:schemeClr val="tx1">
                    <a:lumMod val="50000"/>
                  </a:schemeClr>
                </a:solidFill>
                <a:latin typeface="Bahnschrift SemiLight" panose="020B0502040204020203" pitchFamily="34" charset="0"/>
                <a:cs typeface="Amatic SC" panose="020B0604020202020204" charset="-79"/>
              </a:rPr>
              <a:t>  </a:t>
            </a:r>
            <a:br>
              <a:rPr lang="en-US" sz="4800" dirty="0">
                <a:solidFill>
                  <a:schemeClr val="tx1">
                    <a:lumMod val="50000"/>
                  </a:schemeClr>
                </a:solidFill>
                <a:latin typeface="Bahnschrift SemiLight" panose="020B0502040204020203" pitchFamily="34" charset="0"/>
                <a:cs typeface="Amatic SC" panose="020B0604020202020204" charset="-79"/>
              </a:rPr>
            </a:br>
            <a:r>
              <a:rPr lang="en-US" sz="5400" dirty="0">
                <a:solidFill>
                  <a:srgbClr val="FF0000"/>
                </a:solidFill>
                <a:latin typeface="Bahnschrift SemiLight" panose="020B0502040204020203" pitchFamily="34" charset="0"/>
                <a:cs typeface="Amatic SC" panose="020B0604020202020204" charset="-79"/>
              </a:rPr>
              <a:t>Quan </a:t>
            </a:r>
            <a:r>
              <a:rPr lang="en-US" sz="5400" dirty="0" err="1">
                <a:solidFill>
                  <a:srgbClr val="FF0000"/>
                </a:solidFill>
                <a:latin typeface="Bahnschrift SemiLight" panose="020B0502040204020203" pitchFamily="34" charset="0"/>
                <a:cs typeface="Amatic SC" panose="020B0604020202020204" charset="-79"/>
              </a:rPr>
              <a:t>tâm</a:t>
            </a:r>
            <a:r>
              <a:rPr lang="en-US" sz="5400" dirty="0">
                <a:solidFill>
                  <a:srgbClr val="FF0000"/>
                </a:solidFill>
                <a:latin typeface="Bahnschrift SemiLight" panose="020B0502040204020203" pitchFamily="34" charset="0"/>
                <a:cs typeface="Amatic SC" panose="020B0604020202020204" charset="-79"/>
              </a:rPr>
              <a:t>, </a:t>
            </a:r>
            <a:r>
              <a:rPr lang="en-US" sz="5400" dirty="0" err="1">
                <a:solidFill>
                  <a:srgbClr val="FF0000"/>
                </a:solidFill>
                <a:latin typeface="Bahnschrift SemiLight" panose="020B0502040204020203" pitchFamily="34" charset="0"/>
                <a:cs typeface="Amatic SC" panose="020B0604020202020204" charset="-79"/>
              </a:rPr>
              <a:t>chăm</a:t>
            </a:r>
            <a:r>
              <a:rPr lang="en-US" sz="5400" dirty="0">
                <a:solidFill>
                  <a:srgbClr val="FF0000"/>
                </a:solidFill>
                <a:latin typeface="Bahnschrift SemiLight" panose="020B0502040204020203" pitchFamily="34" charset="0"/>
                <a:cs typeface="Amatic SC" panose="020B0604020202020204" charset="-79"/>
              </a:rPr>
              <a:t> </a:t>
            </a:r>
            <a:r>
              <a:rPr lang="en-US" sz="5400" dirty="0" err="1">
                <a:solidFill>
                  <a:srgbClr val="FF0000"/>
                </a:solidFill>
                <a:latin typeface="Bahnschrift SemiLight" panose="020B0502040204020203" pitchFamily="34" charset="0"/>
                <a:cs typeface="Amatic SC" panose="020B0604020202020204" charset="-79"/>
              </a:rPr>
              <a:t>sóc</a:t>
            </a:r>
            <a:r>
              <a:rPr lang="en-US" sz="5400" dirty="0">
                <a:solidFill>
                  <a:srgbClr val="FF0000"/>
                </a:solidFill>
                <a:latin typeface="Bahnschrift SemiLight" panose="020B0502040204020203" pitchFamily="34" charset="0"/>
                <a:cs typeface="Amatic SC" panose="020B0604020202020204" charset="-79"/>
              </a:rPr>
              <a:t> </a:t>
            </a:r>
            <a:r>
              <a:rPr lang="en-US" sz="5400" dirty="0" err="1">
                <a:solidFill>
                  <a:srgbClr val="FF0000"/>
                </a:solidFill>
                <a:latin typeface="Bahnschrift SemiLight" panose="020B0502040204020203" pitchFamily="34" charset="0"/>
                <a:cs typeface="Amatic SC" panose="020B0604020202020204" charset="-79"/>
              </a:rPr>
              <a:t>ông</a:t>
            </a:r>
            <a:r>
              <a:rPr lang="en-US" sz="5400" dirty="0">
                <a:solidFill>
                  <a:srgbClr val="FF0000"/>
                </a:solidFill>
                <a:latin typeface="Bahnschrift SemiLight" panose="020B0502040204020203" pitchFamily="34" charset="0"/>
                <a:cs typeface="Amatic SC" panose="020B0604020202020204" charset="-79"/>
              </a:rPr>
              <a:t> </a:t>
            </a:r>
            <a:r>
              <a:rPr lang="en-US" sz="5400" dirty="0" err="1">
                <a:solidFill>
                  <a:srgbClr val="FF0000"/>
                </a:solidFill>
                <a:latin typeface="Bahnschrift SemiLight" panose="020B0502040204020203" pitchFamily="34" charset="0"/>
                <a:cs typeface="Amatic SC" panose="020B0604020202020204" charset="-79"/>
              </a:rPr>
              <a:t>bà</a:t>
            </a:r>
            <a:r>
              <a:rPr lang="en-US" sz="5400" dirty="0">
                <a:solidFill>
                  <a:srgbClr val="FF0000"/>
                </a:solidFill>
                <a:latin typeface="Bahnschrift SemiLight" panose="020B0502040204020203" pitchFamily="34" charset="0"/>
                <a:cs typeface="Amatic SC" panose="020B0604020202020204" charset="-79"/>
              </a:rPr>
              <a:t>, cha </a:t>
            </a:r>
            <a:r>
              <a:rPr lang="en-US" sz="5400" dirty="0" err="1">
                <a:solidFill>
                  <a:srgbClr val="FF0000"/>
                </a:solidFill>
                <a:latin typeface="Bahnschrift SemiLight" panose="020B0502040204020203" pitchFamily="34" charset="0"/>
                <a:cs typeface="Amatic SC" panose="020B0604020202020204" charset="-79"/>
              </a:rPr>
              <a:t>mẹ</a:t>
            </a:r>
            <a:r>
              <a:rPr lang="en-US" sz="5400" dirty="0">
                <a:solidFill>
                  <a:srgbClr val="FF0000"/>
                </a:solidFill>
                <a:latin typeface="Bahnschrift SemiLight" panose="020B0502040204020203" pitchFamily="34" charset="0"/>
                <a:cs typeface="Amatic SC" panose="020B0604020202020204" charset="-79"/>
              </a:rPr>
              <a:t>, </a:t>
            </a:r>
            <a:r>
              <a:rPr lang="en-US" sz="5400" dirty="0" err="1">
                <a:solidFill>
                  <a:srgbClr val="FF0000"/>
                </a:solidFill>
                <a:latin typeface="Bahnschrift SemiLight" panose="020B0502040204020203" pitchFamily="34" charset="0"/>
                <a:cs typeface="Amatic SC" panose="020B0604020202020204" charset="-79"/>
              </a:rPr>
              <a:t>anh</a:t>
            </a:r>
            <a:r>
              <a:rPr lang="en-US" sz="5400" dirty="0">
                <a:solidFill>
                  <a:srgbClr val="FF0000"/>
                </a:solidFill>
                <a:latin typeface="Bahnschrift SemiLight" panose="020B0502040204020203" pitchFamily="34" charset="0"/>
                <a:cs typeface="Amatic SC" panose="020B0604020202020204" charset="-79"/>
              </a:rPr>
              <a:t> </a:t>
            </a:r>
            <a:r>
              <a:rPr lang="en-US" sz="5400" dirty="0" err="1">
                <a:solidFill>
                  <a:srgbClr val="FF0000"/>
                </a:solidFill>
                <a:latin typeface="Bahnschrift SemiLight" panose="020B0502040204020203" pitchFamily="34" charset="0"/>
                <a:cs typeface="Amatic SC" panose="020B0604020202020204" charset="-79"/>
              </a:rPr>
              <a:t>chị</a:t>
            </a:r>
            <a:r>
              <a:rPr lang="en-US" sz="5400" dirty="0">
                <a:solidFill>
                  <a:srgbClr val="FF0000"/>
                </a:solidFill>
                <a:latin typeface="Bahnschrift SemiLight" panose="020B0502040204020203" pitchFamily="34" charset="0"/>
                <a:cs typeface="Amatic SC" panose="020B0604020202020204" charset="-79"/>
              </a:rPr>
              <a:t> </a:t>
            </a:r>
            <a:r>
              <a:rPr lang="en-US" sz="5400" dirty="0" err="1">
                <a:solidFill>
                  <a:srgbClr val="FF0000"/>
                </a:solidFill>
                <a:latin typeface="Bahnschrift SemiLight" panose="020B0502040204020203" pitchFamily="34" charset="0"/>
                <a:cs typeface="Amatic SC" panose="020B0604020202020204" charset="-79"/>
              </a:rPr>
              <a:t>em</a:t>
            </a:r>
            <a:r>
              <a:rPr lang="en-US" sz="5400" dirty="0">
                <a:solidFill>
                  <a:srgbClr val="FF0000"/>
                </a:solidFill>
                <a:latin typeface="Bahnschrift SemiLight" panose="020B0502040204020203" pitchFamily="34" charset="0"/>
                <a:cs typeface="Amatic SC" panose="020B0604020202020204" charset="-79"/>
              </a:rPr>
              <a:t> (</a:t>
            </a:r>
            <a:r>
              <a:rPr lang="en-US" sz="5400" dirty="0" err="1">
                <a:solidFill>
                  <a:srgbClr val="FF0000"/>
                </a:solidFill>
                <a:latin typeface="Bahnschrift SemiLight" panose="020B0502040204020203" pitchFamily="34" charset="0"/>
                <a:cs typeface="Amatic SC" panose="020B0604020202020204" charset="-79"/>
              </a:rPr>
              <a:t>tiết</a:t>
            </a:r>
            <a:r>
              <a:rPr lang="en-US" sz="5400" dirty="0">
                <a:solidFill>
                  <a:srgbClr val="FF0000"/>
                </a:solidFill>
                <a:latin typeface="Bahnschrift SemiLight" panose="020B0502040204020203" pitchFamily="34" charset="0"/>
                <a:cs typeface="Amatic SC" panose="020B0604020202020204" charset="-79"/>
              </a:rPr>
              <a:t> 1)</a:t>
            </a:r>
            <a:endParaRPr sz="5400" dirty="0">
              <a:solidFill>
                <a:srgbClr val="FF0000"/>
              </a:solidFill>
              <a:latin typeface="Bahnschrift SemiLight" panose="020B0502040204020203" pitchFamily="34" charset="0"/>
              <a:cs typeface="Amatic SC" panose="020B0604020202020204" charset="-79"/>
            </a:endParaRPr>
          </a:p>
        </p:txBody>
      </p:sp>
      <p:sp>
        <p:nvSpPr>
          <p:cNvPr id="587" name="Google Shape;587;p33"/>
          <p:cNvSpPr/>
          <p:nvPr/>
        </p:nvSpPr>
        <p:spPr>
          <a:xfrm>
            <a:off x="9934479" y="5359103"/>
            <a:ext cx="60" cy="1191"/>
          </a:xfrm>
          <a:custGeom>
            <a:avLst/>
            <a:gdLst/>
            <a:ahLst/>
            <a:cxnLst/>
            <a:rect l="l" t="t" r="r" b="b"/>
            <a:pathLst>
              <a:path w="1" h="20" extrusionOk="0">
                <a:moveTo>
                  <a:pt x="1" y="1"/>
                </a:moveTo>
                <a:lnTo>
                  <a:pt x="1" y="20"/>
                </a:lnTo>
                <a:lnTo>
                  <a:pt x="1"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8" name="Google Shape;588;p33"/>
          <p:cNvGrpSpPr/>
          <p:nvPr/>
        </p:nvGrpSpPr>
        <p:grpSpPr>
          <a:xfrm rot="-9467757" flipH="1">
            <a:off x="5406447" y="4391124"/>
            <a:ext cx="1500555" cy="1762061"/>
            <a:chOff x="6705262" y="3258288"/>
            <a:chExt cx="981314" cy="1152238"/>
          </a:xfrm>
        </p:grpSpPr>
        <p:sp>
          <p:nvSpPr>
            <p:cNvPr id="589" name="Google Shape;589;p33"/>
            <p:cNvSpPr/>
            <p:nvPr/>
          </p:nvSpPr>
          <p:spPr>
            <a:xfrm>
              <a:off x="6705262" y="3258288"/>
              <a:ext cx="981314" cy="1054191"/>
            </a:xfrm>
            <a:custGeom>
              <a:avLst/>
              <a:gdLst/>
              <a:ahLst/>
              <a:cxnLst/>
              <a:rect l="l" t="t" r="r" b="b"/>
              <a:pathLst>
                <a:path w="21989" h="23622" extrusionOk="0">
                  <a:moveTo>
                    <a:pt x="3515" y="1"/>
                  </a:moveTo>
                  <a:cubicBezTo>
                    <a:pt x="3592" y="58"/>
                    <a:pt x="3553" y="58"/>
                    <a:pt x="3515" y="58"/>
                  </a:cubicBezTo>
                  <a:lnTo>
                    <a:pt x="3400" y="58"/>
                  </a:lnTo>
                  <a:cubicBezTo>
                    <a:pt x="3227" y="78"/>
                    <a:pt x="3073" y="155"/>
                    <a:pt x="2977" y="270"/>
                  </a:cubicBezTo>
                  <a:cubicBezTo>
                    <a:pt x="2920" y="347"/>
                    <a:pt x="2881" y="443"/>
                    <a:pt x="2862" y="519"/>
                  </a:cubicBezTo>
                  <a:cubicBezTo>
                    <a:pt x="2843" y="596"/>
                    <a:pt x="2843" y="654"/>
                    <a:pt x="2843" y="750"/>
                  </a:cubicBezTo>
                  <a:cubicBezTo>
                    <a:pt x="2843" y="884"/>
                    <a:pt x="2843" y="999"/>
                    <a:pt x="2881" y="1134"/>
                  </a:cubicBezTo>
                  <a:cubicBezTo>
                    <a:pt x="2747" y="1019"/>
                    <a:pt x="2574" y="903"/>
                    <a:pt x="2344" y="750"/>
                  </a:cubicBezTo>
                  <a:cubicBezTo>
                    <a:pt x="2094" y="615"/>
                    <a:pt x="1825" y="500"/>
                    <a:pt x="1537" y="423"/>
                  </a:cubicBezTo>
                  <a:cubicBezTo>
                    <a:pt x="1345" y="366"/>
                    <a:pt x="1191" y="327"/>
                    <a:pt x="1018" y="327"/>
                  </a:cubicBezTo>
                  <a:cubicBezTo>
                    <a:pt x="942" y="327"/>
                    <a:pt x="865" y="327"/>
                    <a:pt x="807" y="347"/>
                  </a:cubicBezTo>
                  <a:cubicBezTo>
                    <a:pt x="673" y="366"/>
                    <a:pt x="558" y="404"/>
                    <a:pt x="462" y="443"/>
                  </a:cubicBezTo>
                  <a:cubicBezTo>
                    <a:pt x="366" y="500"/>
                    <a:pt x="270" y="558"/>
                    <a:pt x="193" y="635"/>
                  </a:cubicBezTo>
                  <a:cubicBezTo>
                    <a:pt x="58" y="788"/>
                    <a:pt x="1" y="999"/>
                    <a:pt x="1" y="1134"/>
                  </a:cubicBezTo>
                  <a:cubicBezTo>
                    <a:pt x="1" y="1307"/>
                    <a:pt x="20" y="1480"/>
                    <a:pt x="116" y="1710"/>
                  </a:cubicBezTo>
                  <a:cubicBezTo>
                    <a:pt x="193" y="1902"/>
                    <a:pt x="289" y="2094"/>
                    <a:pt x="442" y="2344"/>
                  </a:cubicBezTo>
                  <a:cubicBezTo>
                    <a:pt x="577" y="2574"/>
                    <a:pt x="769" y="2824"/>
                    <a:pt x="1018" y="3112"/>
                  </a:cubicBezTo>
                  <a:lnTo>
                    <a:pt x="1134" y="3227"/>
                  </a:lnTo>
                  <a:lnTo>
                    <a:pt x="1114" y="3227"/>
                  </a:lnTo>
                  <a:cubicBezTo>
                    <a:pt x="1038" y="3227"/>
                    <a:pt x="999" y="3246"/>
                    <a:pt x="942" y="3304"/>
                  </a:cubicBezTo>
                  <a:cubicBezTo>
                    <a:pt x="846" y="3400"/>
                    <a:pt x="846" y="3515"/>
                    <a:pt x="865" y="3592"/>
                  </a:cubicBezTo>
                  <a:cubicBezTo>
                    <a:pt x="903" y="3707"/>
                    <a:pt x="942" y="3822"/>
                    <a:pt x="999" y="3957"/>
                  </a:cubicBezTo>
                  <a:cubicBezTo>
                    <a:pt x="1134" y="4264"/>
                    <a:pt x="1326" y="4552"/>
                    <a:pt x="1518" y="4821"/>
                  </a:cubicBezTo>
                  <a:cubicBezTo>
                    <a:pt x="1687" y="5066"/>
                    <a:pt x="1875" y="5310"/>
                    <a:pt x="2063" y="5573"/>
                  </a:cubicBezTo>
                  <a:lnTo>
                    <a:pt x="2063" y="5573"/>
                  </a:lnTo>
                  <a:cubicBezTo>
                    <a:pt x="2053" y="5562"/>
                    <a:pt x="2038" y="5551"/>
                    <a:pt x="2017" y="5551"/>
                  </a:cubicBezTo>
                  <a:cubicBezTo>
                    <a:pt x="1959" y="5532"/>
                    <a:pt x="1902" y="5532"/>
                    <a:pt x="1863" y="5532"/>
                  </a:cubicBezTo>
                  <a:cubicBezTo>
                    <a:pt x="1787" y="5532"/>
                    <a:pt x="1729" y="5551"/>
                    <a:pt x="1671" y="5589"/>
                  </a:cubicBezTo>
                  <a:cubicBezTo>
                    <a:pt x="1575" y="5628"/>
                    <a:pt x="1499" y="5704"/>
                    <a:pt x="1479" y="5820"/>
                  </a:cubicBezTo>
                  <a:cubicBezTo>
                    <a:pt x="1441" y="5935"/>
                    <a:pt x="1479" y="6069"/>
                    <a:pt x="1499" y="6165"/>
                  </a:cubicBezTo>
                  <a:cubicBezTo>
                    <a:pt x="1537" y="6300"/>
                    <a:pt x="1595" y="6415"/>
                    <a:pt x="1633" y="6549"/>
                  </a:cubicBezTo>
                  <a:cubicBezTo>
                    <a:pt x="1710" y="6684"/>
                    <a:pt x="1787" y="6837"/>
                    <a:pt x="1883" y="6991"/>
                  </a:cubicBezTo>
                  <a:cubicBezTo>
                    <a:pt x="2075" y="7317"/>
                    <a:pt x="2286" y="7606"/>
                    <a:pt x="2478" y="7894"/>
                  </a:cubicBezTo>
                  <a:cubicBezTo>
                    <a:pt x="2550" y="7984"/>
                    <a:pt x="2588" y="8040"/>
                    <a:pt x="2656" y="8126"/>
                  </a:cubicBezTo>
                  <a:lnTo>
                    <a:pt x="2656" y="8126"/>
                  </a:lnTo>
                  <a:cubicBezTo>
                    <a:pt x="2631" y="8104"/>
                    <a:pt x="2586" y="8101"/>
                    <a:pt x="2555" y="8086"/>
                  </a:cubicBezTo>
                  <a:cubicBezTo>
                    <a:pt x="2401" y="8028"/>
                    <a:pt x="2286" y="8009"/>
                    <a:pt x="2171" y="8009"/>
                  </a:cubicBezTo>
                  <a:lnTo>
                    <a:pt x="2113" y="8009"/>
                  </a:lnTo>
                  <a:cubicBezTo>
                    <a:pt x="1998" y="8009"/>
                    <a:pt x="1902" y="8047"/>
                    <a:pt x="1806" y="8143"/>
                  </a:cubicBezTo>
                  <a:cubicBezTo>
                    <a:pt x="1729" y="8220"/>
                    <a:pt x="1710" y="8316"/>
                    <a:pt x="1691" y="8431"/>
                  </a:cubicBezTo>
                  <a:cubicBezTo>
                    <a:pt x="1671" y="8527"/>
                    <a:pt x="1691" y="8662"/>
                    <a:pt x="1710" y="8796"/>
                  </a:cubicBezTo>
                  <a:cubicBezTo>
                    <a:pt x="1729" y="8911"/>
                    <a:pt x="1787" y="9065"/>
                    <a:pt x="1825" y="9238"/>
                  </a:cubicBezTo>
                  <a:cubicBezTo>
                    <a:pt x="1959" y="9564"/>
                    <a:pt x="2113" y="9872"/>
                    <a:pt x="2267" y="10160"/>
                  </a:cubicBezTo>
                  <a:cubicBezTo>
                    <a:pt x="2363" y="10352"/>
                    <a:pt x="2478" y="10544"/>
                    <a:pt x="2593" y="10717"/>
                  </a:cubicBezTo>
                  <a:cubicBezTo>
                    <a:pt x="2478" y="10640"/>
                    <a:pt x="2344" y="10601"/>
                    <a:pt x="2190" y="10582"/>
                  </a:cubicBezTo>
                  <a:lnTo>
                    <a:pt x="2113" y="10582"/>
                  </a:lnTo>
                  <a:cubicBezTo>
                    <a:pt x="1998" y="10582"/>
                    <a:pt x="1883" y="10601"/>
                    <a:pt x="1787" y="10659"/>
                  </a:cubicBezTo>
                  <a:cubicBezTo>
                    <a:pt x="1671" y="10755"/>
                    <a:pt x="1614" y="10909"/>
                    <a:pt x="1595" y="11005"/>
                  </a:cubicBezTo>
                  <a:cubicBezTo>
                    <a:pt x="1575" y="11101"/>
                    <a:pt x="1595" y="11216"/>
                    <a:pt x="1614" y="11369"/>
                  </a:cubicBezTo>
                  <a:cubicBezTo>
                    <a:pt x="1633" y="11504"/>
                    <a:pt x="1691" y="11657"/>
                    <a:pt x="1767" y="11811"/>
                  </a:cubicBezTo>
                  <a:cubicBezTo>
                    <a:pt x="1902" y="12176"/>
                    <a:pt x="2113" y="12522"/>
                    <a:pt x="2286" y="12771"/>
                  </a:cubicBezTo>
                  <a:cubicBezTo>
                    <a:pt x="2356" y="12859"/>
                    <a:pt x="2394" y="12947"/>
                    <a:pt x="2460" y="13065"/>
                  </a:cubicBezTo>
                  <a:lnTo>
                    <a:pt x="2460" y="13065"/>
                  </a:lnTo>
                  <a:cubicBezTo>
                    <a:pt x="2454" y="13059"/>
                    <a:pt x="2450" y="13059"/>
                    <a:pt x="2440" y="13059"/>
                  </a:cubicBezTo>
                  <a:lnTo>
                    <a:pt x="2344" y="13059"/>
                  </a:lnTo>
                  <a:cubicBezTo>
                    <a:pt x="2286" y="13059"/>
                    <a:pt x="2248" y="13059"/>
                    <a:pt x="2190" y="13098"/>
                  </a:cubicBezTo>
                  <a:cubicBezTo>
                    <a:pt x="2094" y="13117"/>
                    <a:pt x="2055" y="13136"/>
                    <a:pt x="1979" y="13194"/>
                  </a:cubicBezTo>
                  <a:cubicBezTo>
                    <a:pt x="1902" y="13232"/>
                    <a:pt x="1863" y="13309"/>
                    <a:pt x="1825" y="13347"/>
                  </a:cubicBezTo>
                  <a:cubicBezTo>
                    <a:pt x="1806" y="13405"/>
                    <a:pt x="1787" y="13482"/>
                    <a:pt x="1787" y="13520"/>
                  </a:cubicBezTo>
                  <a:lnTo>
                    <a:pt x="1787" y="13712"/>
                  </a:lnTo>
                  <a:cubicBezTo>
                    <a:pt x="1806" y="13866"/>
                    <a:pt x="1863" y="13981"/>
                    <a:pt x="1921" y="14116"/>
                  </a:cubicBezTo>
                  <a:cubicBezTo>
                    <a:pt x="1998" y="14269"/>
                    <a:pt x="2094" y="14423"/>
                    <a:pt x="2190" y="14576"/>
                  </a:cubicBezTo>
                  <a:cubicBezTo>
                    <a:pt x="2401" y="14884"/>
                    <a:pt x="2651" y="15210"/>
                    <a:pt x="2939" y="15460"/>
                  </a:cubicBezTo>
                  <a:lnTo>
                    <a:pt x="3054" y="15594"/>
                  </a:lnTo>
                  <a:lnTo>
                    <a:pt x="3112" y="15633"/>
                  </a:lnTo>
                  <a:lnTo>
                    <a:pt x="2939" y="15633"/>
                  </a:lnTo>
                  <a:cubicBezTo>
                    <a:pt x="2881" y="15633"/>
                    <a:pt x="2804" y="15671"/>
                    <a:pt x="2747" y="15709"/>
                  </a:cubicBezTo>
                  <a:cubicBezTo>
                    <a:pt x="2670" y="15729"/>
                    <a:pt x="2612" y="15786"/>
                    <a:pt x="2593" y="15825"/>
                  </a:cubicBezTo>
                  <a:cubicBezTo>
                    <a:pt x="2555" y="15882"/>
                    <a:pt x="2516" y="15940"/>
                    <a:pt x="2516" y="15998"/>
                  </a:cubicBezTo>
                  <a:cubicBezTo>
                    <a:pt x="2497" y="16055"/>
                    <a:pt x="2497" y="16094"/>
                    <a:pt x="2516" y="16151"/>
                  </a:cubicBezTo>
                  <a:cubicBezTo>
                    <a:pt x="2516" y="16190"/>
                    <a:pt x="2555" y="16266"/>
                    <a:pt x="2574" y="16305"/>
                  </a:cubicBezTo>
                  <a:cubicBezTo>
                    <a:pt x="2612" y="16439"/>
                    <a:pt x="2689" y="16554"/>
                    <a:pt x="2766" y="16670"/>
                  </a:cubicBezTo>
                  <a:cubicBezTo>
                    <a:pt x="2843" y="16785"/>
                    <a:pt x="2939" y="16881"/>
                    <a:pt x="3073" y="17034"/>
                  </a:cubicBezTo>
                  <a:cubicBezTo>
                    <a:pt x="3323" y="17265"/>
                    <a:pt x="3573" y="17534"/>
                    <a:pt x="3918" y="17803"/>
                  </a:cubicBezTo>
                  <a:cubicBezTo>
                    <a:pt x="4033" y="17899"/>
                    <a:pt x="4149" y="17995"/>
                    <a:pt x="4283" y="18071"/>
                  </a:cubicBezTo>
                  <a:cubicBezTo>
                    <a:pt x="4321" y="18091"/>
                    <a:pt x="4379" y="18129"/>
                    <a:pt x="4398" y="18168"/>
                  </a:cubicBezTo>
                  <a:lnTo>
                    <a:pt x="4437" y="18187"/>
                  </a:lnTo>
                  <a:lnTo>
                    <a:pt x="4571" y="18264"/>
                  </a:lnTo>
                  <a:lnTo>
                    <a:pt x="4533" y="18264"/>
                  </a:lnTo>
                  <a:cubicBezTo>
                    <a:pt x="4494" y="18264"/>
                    <a:pt x="4475" y="18264"/>
                    <a:pt x="4437" y="18283"/>
                  </a:cubicBezTo>
                  <a:cubicBezTo>
                    <a:pt x="4398" y="18302"/>
                    <a:pt x="4341" y="18321"/>
                    <a:pt x="4321" y="18360"/>
                  </a:cubicBezTo>
                  <a:cubicBezTo>
                    <a:pt x="4245" y="18398"/>
                    <a:pt x="4225" y="18456"/>
                    <a:pt x="4206" y="18494"/>
                  </a:cubicBezTo>
                  <a:cubicBezTo>
                    <a:pt x="4149" y="18590"/>
                    <a:pt x="4187" y="18744"/>
                    <a:pt x="4206" y="18801"/>
                  </a:cubicBezTo>
                  <a:cubicBezTo>
                    <a:pt x="4225" y="18897"/>
                    <a:pt x="4302" y="18993"/>
                    <a:pt x="4341" y="19051"/>
                  </a:cubicBezTo>
                  <a:lnTo>
                    <a:pt x="4610" y="19320"/>
                  </a:lnTo>
                  <a:cubicBezTo>
                    <a:pt x="4859" y="19531"/>
                    <a:pt x="5109" y="19723"/>
                    <a:pt x="5339" y="19857"/>
                  </a:cubicBezTo>
                  <a:cubicBezTo>
                    <a:pt x="5839" y="20203"/>
                    <a:pt x="6395" y="20530"/>
                    <a:pt x="7087" y="20894"/>
                  </a:cubicBezTo>
                  <a:cubicBezTo>
                    <a:pt x="7298" y="21010"/>
                    <a:pt x="7509" y="21106"/>
                    <a:pt x="7740" y="21221"/>
                  </a:cubicBezTo>
                  <a:cubicBezTo>
                    <a:pt x="7701" y="21221"/>
                    <a:pt x="7682" y="21259"/>
                    <a:pt x="7644" y="21279"/>
                  </a:cubicBezTo>
                  <a:cubicBezTo>
                    <a:pt x="7567" y="21336"/>
                    <a:pt x="7548" y="21375"/>
                    <a:pt x="7490" y="21471"/>
                  </a:cubicBezTo>
                  <a:cubicBezTo>
                    <a:pt x="7452" y="21567"/>
                    <a:pt x="7452" y="21701"/>
                    <a:pt x="7490" y="21835"/>
                  </a:cubicBezTo>
                  <a:cubicBezTo>
                    <a:pt x="7548" y="21951"/>
                    <a:pt x="7644" y="22066"/>
                    <a:pt x="7740" y="22143"/>
                  </a:cubicBezTo>
                  <a:cubicBezTo>
                    <a:pt x="7855" y="22239"/>
                    <a:pt x="7989" y="22335"/>
                    <a:pt x="8124" y="22412"/>
                  </a:cubicBezTo>
                  <a:cubicBezTo>
                    <a:pt x="8258" y="22469"/>
                    <a:pt x="8412" y="22584"/>
                    <a:pt x="8565" y="22642"/>
                  </a:cubicBezTo>
                  <a:cubicBezTo>
                    <a:pt x="8854" y="22796"/>
                    <a:pt x="9180" y="22911"/>
                    <a:pt x="9583" y="23064"/>
                  </a:cubicBezTo>
                  <a:cubicBezTo>
                    <a:pt x="9852" y="23141"/>
                    <a:pt x="10083" y="23218"/>
                    <a:pt x="10294" y="23295"/>
                  </a:cubicBezTo>
                  <a:cubicBezTo>
                    <a:pt x="10447" y="23352"/>
                    <a:pt x="10563" y="23372"/>
                    <a:pt x="10716" y="23391"/>
                  </a:cubicBezTo>
                  <a:cubicBezTo>
                    <a:pt x="11043" y="23468"/>
                    <a:pt x="11408" y="23545"/>
                    <a:pt x="11772" y="23564"/>
                  </a:cubicBezTo>
                  <a:cubicBezTo>
                    <a:pt x="12214" y="23602"/>
                    <a:pt x="12675" y="23621"/>
                    <a:pt x="13136" y="23621"/>
                  </a:cubicBezTo>
                  <a:cubicBezTo>
                    <a:pt x="13347" y="23621"/>
                    <a:pt x="13558" y="23621"/>
                    <a:pt x="13750" y="23602"/>
                  </a:cubicBezTo>
                  <a:cubicBezTo>
                    <a:pt x="13981" y="23602"/>
                    <a:pt x="14173" y="23583"/>
                    <a:pt x="14384" y="23564"/>
                  </a:cubicBezTo>
                  <a:lnTo>
                    <a:pt x="15056" y="23564"/>
                  </a:lnTo>
                  <a:cubicBezTo>
                    <a:pt x="15325" y="23564"/>
                    <a:pt x="15556" y="23525"/>
                    <a:pt x="15824" y="23506"/>
                  </a:cubicBezTo>
                  <a:cubicBezTo>
                    <a:pt x="15844" y="23506"/>
                    <a:pt x="15901" y="23525"/>
                    <a:pt x="15920" y="23525"/>
                  </a:cubicBezTo>
                  <a:cubicBezTo>
                    <a:pt x="15959" y="23525"/>
                    <a:pt x="15997" y="23525"/>
                    <a:pt x="16036" y="23506"/>
                  </a:cubicBezTo>
                  <a:cubicBezTo>
                    <a:pt x="16535" y="23333"/>
                    <a:pt x="17053" y="23045"/>
                    <a:pt x="17572" y="22623"/>
                  </a:cubicBezTo>
                  <a:cubicBezTo>
                    <a:pt x="17975" y="22315"/>
                    <a:pt x="18359" y="21931"/>
                    <a:pt x="18724" y="21490"/>
                  </a:cubicBezTo>
                  <a:cubicBezTo>
                    <a:pt x="19396" y="20702"/>
                    <a:pt x="19972" y="19761"/>
                    <a:pt x="20472" y="18667"/>
                  </a:cubicBezTo>
                  <a:cubicBezTo>
                    <a:pt x="20933" y="17668"/>
                    <a:pt x="21297" y="16593"/>
                    <a:pt x="21566" y="15460"/>
                  </a:cubicBezTo>
                  <a:cubicBezTo>
                    <a:pt x="21682" y="14961"/>
                    <a:pt x="21778" y="14442"/>
                    <a:pt x="21854" y="13904"/>
                  </a:cubicBezTo>
                  <a:cubicBezTo>
                    <a:pt x="21893" y="13482"/>
                    <a:pt x="21950" y="12963"/>
                    <a:pt x="21970" y="12387"/>
                  </a:cubicBezTo>
                  <a:cubicBezTo>
                    <a:pt x="21989" y="11888"/>
                    <a:pt x="21989" y="11312"/>
                    <a:pt x="21950" y="10717"/>
                  </a:cubicBezTo>
                  <a:cubicBezTo>
                    <a:pt x="21874" y="10044"/>
                    <a:pt x="21758" y="9487"/>
                    <a:pt x="21528" y="9007"/>
                  </a:cubicBezTo>
                  <a:cubicBezTo>
                    <a:pt x="21489" y="8892"/>
                    <a:pt x="21413" y="8777"/>
                    <a:pt x="21336" y="8623"/>
                  </a:cubicBezTo>
                  <a:cubicBezTo>
                    <a:pt x="21297" y="8527"/>
                    <a:pt x="21221" y="8431"/>
                    <a:pt x="21182" y="8354"/>
                  </a:cubicBezTo>
                  <a:lnTo>
                    <a:pt x="21125" y="8297"/>
                  </a:lnTo>
                  <a:cubicBezTo>
                    <a:pt x="21029" y="8143"/>
                    <a:pt x="20894" y="7951"/>
                    <a:pt x="20741" y="7817"/>
                  </a:cubicBezTo>
                  <a:cubicBezTo>
                    <a:pt x="20625" y="7721"/>
                    <a:pt x="20510" y="7644"/>
                    <a:pt x="20376" y="7644"/>
                  </a:cubicBezTo>
                  <a:cubicBezTo>
                    <a:pt x="20337" y="7644"/>
                    <a:pt x="20280" y="7644"/>
                    <a:pt x="20241" y="7663"/>
                  </a:cubicBezTo>
                  <a:cubicBezTo>
                    <a:pt x="20203" y="7682"/>
                    <a:pt x="20164" y="7682"/>
                    <a:pt x="20145" y="7721"/>
                  </a:cubicBezTo>
                  <a:cubicBezTo>
                    <a:pt x="20145" y="7644"/>
                    <a:pt x="20126" y="7548"/>
                    <a:pt x="20088" y="7471"/>
                  </a:cubicBezTo>
                  <a:cubicBezTo>
                    <a:pt x="20030" y="7145"/>
                    <a:pt x="19896" y="6876"/>
                    <a:pt x="19780" y="6626"/>
                  </a:cubicBezTo>
                  <a:cubicBezTo>
                    <a:pt x="19704" y="6511"/>
                    <a:pt x="19550" y="6280"/>
                    <a:pt x="19300" y="6280"/>
                  </a:cubicBezTo>
                  <a:lnTo>
                    <a:pt x="19223" y="6280"/>
                  </a:lnTo>
                  <a:cubicBezTo>
                    <a:pt x="19108" y="6300"/>
                    <a:pt x="19012" y="6376"/>
                    <a:pt x="18916" y="6492"/>
                  </a:cubicBezTo>
                  <a:cubicBezTo>
                    <a:pt x="18897" y="6376"/>
                    <a:pt x="18839" y="6242"/>
                    <a:pt x="18820" y="6146"/>
                  </a:cubicBezTo>
                  <a:cubicBezTo>
                    <a:pt x="18686" y="5743"/>
                    <a:pt x="18513" y="5416"/>
                    <a:pt x="18340" y="5090"/>
                  </a:cubicBezTo>
                  <a:cubicBezTo>
                    <a:pt x="18244" y="4936"/>
                    <a:pt x="18167" y="4840"/>
                    <a:pt x="18110" y="4744"/>
                  </a:cubicBezTo>
                  <a:cubicBezTo>
                    <a:pt x="18033" y="4648"/>
                    <a:pt x="17937" y="4552"/>
                    <a:pt x="17783" y="4495"/>
                  </a:cubicBezTo>
                  <a:cubicBezTo>
                    <a:pt x="17764" y="4495"/>
                    <a:pt x="17745" y="4475"/>
                    <a:pt x="17726" y="4475"/>
                  </a:cubicBezTo>
                  <a:cubicBezTo>
                    <a:pt x="17630" y="4475"/>
                    <a:pt x="17534" y="4514"/>
                    <a:pt x="17457" y="4591"/>
                  </a:cubicBezTo>
                  <a:cubicBezTo>
                    <a:pt x="17399" y="4648"/>
                    <a:pt x="17380" y="4706"/>
                    <a:pt x="17361" y="4802"/>
                  </a:cubicBezTo>
                  <a:cubicBezTo>
                    <a:pt x="17303" y="4667"/>
                    <a:pt x="17265" y="4495"/>
                    <a:pt x="17188" y="4379"/>
                  </a:cubicBezTo>
                  <a:cubicBezTo>
                    <a:pt x="17092" y="4130"/>
                    <a:pt x="16996" y="3918"/>
                    <a:pt x="16900" y="3746"/>
                  </a:cubicBezTo>
                  <a:cubicBezTo>
                    <a:pt x="16785" y="3534"/>
                    <a:pt x="16689" y="3362"/>
                    <a:pt x="16535" y="3227"/>
                  </a:cubicBezTo>
                  <a:lnTo>
                    <a:pt x="16343" y="3035"/>
                  </a:lnTo>
                  <a:cubicBezTo>
                    <a:pt x="16285" y="2977"/>
                    <a:pt x="16189" y="2939"/>
                    <a:pt x="16055" y="2881"/>
                  </a:cubicBezTo>
                  <a:cubicBezTo>
                    <a:pt x="15997" y="2862"/>
                    <a:pt x="15920" y="2843"/>
                    <a:pt x="15844" y="2843"/>
                  </a:cubicBezTo>
                  <a:lnTo>
                    <a:pt x="15767" y="2843"/>
                  </a:lnTo>
                  <a:cubicBezTo>
                    <a:pt x="15671" y="2862"/>
                    <a:pt x="15575" y="2920"/>
                    <a:pt x="15536" y="2977"/>
                  </a:cubicBezTo>
                  <a:cubicBezTo>
                    <a:pt x="15460" y="3054"/>
                    <a:pt x="15440" y="3169"/>
                    <a:pt x="15440" y="3304"/>
                  </a:cubicBezTo>
                  <a:cubicBezTo>
                    <a:pt x="15421" y="3227"/>
                    <a:pt x="15344" y="3169"/>
                    <a:pt x="15287" y="3112"/>
                  </a:cubicBezTo>
                  <a:lnTo>
                    <a:pt x="15268" y="3073"/>
                  </a:lnTo>
                  <a:cubicBezTo>
                    <a:pt x="15075" y="2862"/>
                    <a:pt x="14864" y="2651"/>
                    <a:pt x="14653" y="2440"/>
                  </a:cubicBezTo>
                  <a:cubicBezTo>
                    <a:pt x="14519" y="2344"/>
                    <a:pt x="14423" y="2267"/>
                    <a:pt x="14327" y="2190"/>
                  </a:cubicBezTo>
                  <a:cubicBezTo>
                    <a:pt x="14231" y="2113"/>
                    <a:pt x="14135" y="2075"/>
                    <a:pt x="14038" y="2017"/>
                  </a:cubicBezTo>
                  <a:cubicBezTo>
                    <a:pt x="13981" y="1998"/>
                    <a:pt x="13904" y="1979"/>
                    <a:pt x="13846" y="1979"/>
                  </a:cubicBezTo>
                  <a:cubicBezTo>
                    <a:pt x="13808" y="1979"/>
                    <a:pt x="13750" y="1979"/>
                    <a:pt x="13712" y="1998"/>
                  </a:cubicBezTo>
                  <a:cubicBezTo>
                    <a:pt x="13654" y="2017"/>
                    <a:pt x="13616" y="2056"/>
                    <a:pt x="13558" y="2113"/>
                  </a:cubicBezTo>
                  <a:cubicBezTo>
                    <a:pt x="13520" y="2171"/>
                    <a:pt x="13501" y="2248"/>
                    <a:pt x="13501" y="2305"/>
                  </a:cubicBezTo>
                  <a:cubicBezTo>
                    <a:pt x="13501" y="2363"/>
                    <a:pt x="13462" y="2401"/>
                    <a:pt x="13462" y="2459"/>
                  </a:cubicBezTo>
                  <a:lnTo>
                    <a:pt x="13424" y="2363"/>
                  </a:lnTo>
                  <a:cubicBezTo>
                    <a:pt x="13117" y="1998"/>
                    <a:pt x="12771" y="1614"/>
                    <a:pt x="12406" y="1288"/>
                  </a:cubicBezTo>
                  <a:cubicBezTo>
                    <a:pt x="12291" y="1153"/>
                    <a:pt x="12157" y="1057"/>
                    <a:pt x="12003" y="961"/>
                  </a:cubicBezTo>
                  <a:lnTo>
                    <a:pt x="11868" y="903"/>
                  </a:lnTo>
                  <a:cubicBezTo>
                    <a:pt x="11772" y="865"/>
                    <a:pt x="11696" y="846"/>
                    <a:pt x="11619" y="846"/>
                  </a:cubicBezTo>
                  <a:cubicBezTo>
                    <a:pt x="11484" y="846"/>
                    <a:pt x="11350" y="923"/>
                    <a:pt x="11254" y="1038"/>
                  </a:cubicBezTo>
                  <a:cubicBezTo>
                    <a:pt x="11196" y="1153"/>
                    <a:pt x="11139" y="1307"/>
                    <a:pt x="11120" y="1499"/>
                  </a:cubicBezTo>
                  <a:lnTo>
                    <a:pt x="11120" y="1787"/>
                  </a:lnTo>
                  <a:cubicBezTo>
                    <a:pt x="10716" y="1384"/>
                    <a:pt x="10332" y="1057"/>
                    <a:pt x="9948" y="807"/>
                  </a:cubicBezTo>
                  <a:cubicBezTo>
                    <a:pt x="9698" y="635"/>
                    <a:pt x="9410" y="443"/>
                    <a:pt x="9084" y="366"/>
                  </a:cubicBezTo>
                  <a:cubicBezTo>
                    <a:pt x="9007" y="347"/>
                    <a:pt x="8950" y="347"/>
                    <a:pt x="8892" y="347"/>
                  </a:cubicBezTo>
                  <a:cubicBezTo>
                    <a:pt x="8834" y="347"/>
                    <a:pt x="8758" y="347"/>
                    <a:pt x="8719" y="366"/>
                  </a:cubicBezTo>
                  <a:cubicBezTo>
                    <a:pt x="8623" y="385"/>
                    <a:pt x="8527" y="481"/>
                    <a:pt x="8450" y="577"/>
                  </a:cubicBezTo>
                  <a:cubicBezTo>
                    <a:pt x="8373" y="731"/>
                    <a:pt x="8373" y="923"/>
                    <a:pt x="8373" y="1095"/>
                  </a:cubicBezTo>
                  <a:cubicBezTo>
                    <a:pt x="8373" y="1230"/>
                    <a:pt x="8412" y="1384"/>
                    <a:pt x="8431" y="1576"/>
                  </a:cubicBezTo>
                  <a:cubicBezTo>
                    <a:pt x="7970" y="1211"/>
                    <a:pt x="7548" y="903"/>
                    <a:pt x="7087" y="635"/>
                  </a:cubicBezTo>
                  <a:cubicBezTo>
                    <a:pt x="6933" y="539"/>
                    <a:pt x="6799" y="462"/>
                    <a:pt x="6645" y="385"/>
                  </a:cubicBezTo>
                  <a:cubicBezTo>
                    <a:pt x="6511" y="327"/>
                    <a:pt x="6357" y="270"/>
                    <a:pt x="6242" y="251"/>
                  </a:cubicBezTo>
                  <a:cubicBezTo>
                    <a:pt x="6165" y="231"/>
                    <a:pt x="6127" y="231"/>
                    <a:pt x="6050" y="231"/>
                  </a:cubicBezTo>
                  <a:cubicBezTo>
                    <a:pt x="5973" y="231"/>
                    <a:pt x="5935" y="231"/>
                    <a:pt x="5858" y="251"/>
                  </a:cubicBezTo>
                  <a:cubicBezTo>
                    <a:pt x="5743" y="270"/>
                    <a:pt x="5647" y="366"/>
                    <a:pt x="5589" y="481"/>
                  </a:cubicBezTo>
                  <a:cubicBezTo>
                    <a:pt x="5551" y="615"/>
                    <a:pt x="5531" y="769"/>
                    <a:pt x="5551" y="999"/>
                  </a:cubicBezTo>
                  <a:lnTo>
                    <a:pt x="5551" y="1038"/>
                  </a:lnTo>
                  <a:cubicBezTo>
                    <a:pt x="5455" y="942"/>
                    <a:pt x="5339" y="865"/>
                    <a:pt x="5205" y="807"/>
                  </a:cubicBezTo>
                  <a:cubicBezTo>
                    <a:pt x="4955" y="615"/>
                    <a:pt x="4571" y="385"/>
                    <a:pt x="4187" y="193"/>
                  </a:cubicBezTo>
                  <a:cubicBezTo>
                    <a:pt x="4014" y="135"/>
                    <a:pt x="3841" y="58"/>
                    <a:pt x="3707" y="39"/>
                  </a:cubicBezTo>
                  <a:cubicBezTo>
                    <a:pt x="3649" y="1"/>
                    <a:pt x="3573" y="1"/>
                    <a:pt x="3515"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33"/>
            <p:cNvSpPr/>
            <p:nvPr/>
          </p:nvSpPr>
          <p:spPr>
            <a:xfrm>
              <a:off x="6759261" y="3312288"/>
              <a:ext cx="856179" cy="1098238"/>
            </a:xfrm>
            <a:custGeom>
              <a:avLst/>
              <a:gdLst/>
              <a:ahLst/>
              <a:cxnLst/>
              <a:rect l="l" t="t" r="r" b="b"/>
              <a:pathLst>
                <a:path w="19185" h="24609" extrusionOk="0">
                  <a:moveTo>
                    <a:pt x="18993" y="9122"/>
                  </a:moveTo>
                  <a:cubicBezTo>
                    <a:pt x="18954" y="9122"/>
                    <a:pt x="18935" y="9180"/>
                    <a:pt x="18935" y="9199"/>
                  </a:cubicBezTo>
                  <a:cubicBezTo>
                    <a:pt x="18954" y="9449"/>
                    <a:pt x="18993" y="9699"/>
                    <a:pt x="19012" y="9967"/>
                  </a:cubicBezTo>
                  <a:cubicBezTo>
                    <a:pt x="19033" y="10681"/>
                    <a:pt x="19003" y="11390"/>
                    <a:pt x="18927" y="12095"/>
                  </a:cubicBezTo>
                  <a:lnTo>
                    <a:pt x="18927" y="12095"/>
                  </a:lnTo>
                  <a:cubicBezTo>
                    <a:pt x="19185" y="11032"/>
                    <a:pt x="19180" y="10106"/>
                    <a:pt x="19050" y="9180"/>
                  </a:cubicBezTo>
                  <a:cubicBezTo>
                    <a:pt x="19050" y="9142"/>
                    <a:pt x="19031" y="9122"/>
                    <a:pt x="18993" y="9122"/>
                  </a:cubicBezTo>
                  <a:close/>
                  <a:moveTo>
                    <a:pt x="18927" y="12095"/>
                  </a:moveTo>
                  <a:lnTo>
                    <a:pt x="18927" y="12095"/>
                  </a:lnTo>
                  <a:cubicBezTo>
                    <a:pt x="18917" y="12135"/>
                    <a:pt x="18907" y="12174"/>
                    <a:pt x="18897" y="12214"/>
                  </a:cubicBezTo>
                  <a:cubicBezTo>
                    <a:pt x="18842" y="12729"/>
                    <a:pt x="18751" y="13244"/>
                    <a:pt x="18659" y="13758"/>
                  </a:cubicBezTo>
                  <a:lnTo>
                    <a:pt x="18659" y="13758"/>
                  </a:lnTo>
                  <a:cubicBezTo>
                    <a:pt x="18777" y="13205"/>
                    <a:pt x="18866" y="12651"/>
                    <a:pt x="18927" y="12095"/>
                  </a:cubicBezTo>
                  <a:close/>
                  <a:moveTo>
                    <a:pt x="2823" y="1"/>
                  </a:moveTo>
                  <a:cubicBezTo>
                    <a:pt x="2804" y="1"/>
                    <a:pt x="2804" y="1"/>
                    <a:pt x="2785" y="20"/>
                  </a:cubicBezTo>
                  <a:cubicBezTo>
                    <a:pt x="2766" y="39"/>
                    <a:pt x="2766" y="97"/>
                    <a:pt x="2785" y="116"/>
                  </a:cubicBezTo>
                  <a:cubicBezTo>
                    <a:pt x="2996" y="308"/>
                    <a:pt x="3188" y="519"/>
                    <a:pt x="3361" y="769"/>
                  </a:cubicBezTo>
                  <a:lnTo>
                    <a:pt x="3361" y="750"/>
                  </a:lnTo>
                  <a:cubicBezTo>
                    <a:pt x="3496" y="942"/>
                    <a:pt x="3649" y="1134"/>
                    <a:pt x="3764" y="1345"/>
                  </a:cubicBezTo>
                  <a:cubicBezTo>
                    <a:pt x="3880" y="1537"/>
                    <a:pt x="3976" y="1748"/>
                    <a:pt x="4072" y="1959"/>
                  </a:cubicBezTo>
                  <a:cubicBezTo>
                    <a:pt x="4225" y="2324"/>
                    <a:pt x="4341" y="2728"/>
                    <a:pt x="4417" y="3112"/>
                  </a:cubicBezTo>
                  <a:cubicBezTo>
                    <a:pt x="3092" y="1959"/>
                    <a:pt x="1671" y="903"/>
                    <a:pt x="116" y="116"/>
                  </a:cubicBezTo>
                  <a:lnTo>
                    <a:pt x="77" y="116"/>
                  </a:lnTo>
                  <a:cubicBezTo>
                    <a:pt x="39" y="116"/>
                    <a:pt x="20" y="116"/>
                    <a:pt x="20" y="135"/>
                  </a:cubicBezTo>
                  <a:cubicBezTo>
                    <a:pt x="1" y="174"/>
                    <a:pt x="1" y="212"/>
                    <a:pt x="39" y="231"/>
                  </a:cubicBezTo>
                  <a:cubicBezTo>
                    <a:pt x="1364" y="903"/>
                    <a:pt x="2593" y="1806"/>
                    <a:pt x="3726" y="2766"/>
                  </a:cubicBezTo>
                  <a:lnTo>
                    <a:pt x="4302" y="3265"/>
                  </a:lnTo>
                  <a:cubicBezTo>
                    <a:pt x="4148" y="3246"/>
                    <a:pt x="3976" y="3246"/>
                    <a:pt x="3841" y="3208"/>
                  </a:cubicBezTo>
                  <a:cubicBezTo>
                    <a:pt x="3630" y="3189"/>
                    <a:pt x="3438" y="3150"/>
                    <a:pt x="3208" y="3092"/>
                  </a:cubicBezTo>
                  <a:cubicBezTo>
                    <a:pt x="2631" y="2958"/>
                    <a:pt x="2094" y="2708"/>
                    <a:pt x="1556" y="2420"/>
                  </a:cubicBezTo>
                  <a:cubicBezTo>
                    <a:pt x="1422" y="2324"/>
                    <a:pt x="1268" y="2248"/>
                    <a:pt x="1134" y="2152"/>
                  </a:cubicBezTo>
                  <a:lnTo>
                    <a:pt x="1076" y="2152"/>
                  </a:lnTo>
                  <a:cubicBezTo>
                    <a:pt x="1057" y="2152"/>
                    <a:pt x="1057" y="2152"/>
                    <a:pt x="1038" y="2190"/>
                  </a:cubicBezTo>
                  <a:cubicBezTo>
                    <a:pt x="999" y="2209"/>
                    <a:pt x="999" y="2248"/>
                    <a:pt x="1038" y="2286"/>
                  </a:cubicBezTo>
                  <a:cubicBezTo>
                    <a:pt x="1268" y="2440"/>
                    <a:pt x="1518" y="2593"/>
                    <a:pt x="1767" y="2708"/>
                  </a:cubicBezTo>
                  <a:cubicBezTo>
                    <a:pt x="2055" y="2862"/>
                    <a:pt x="2343" y="2996"/>
                    <a:pt x="2631" y="3092"/>
                  </a:cubicBezTo>
                  <a:cubicBezTo>
                    <a:pt x="2919" y="3208"/>
                    <a:pt x="3208" y="3304"/>
                    <a:pt x="3534" y="3381"/>
                  </a:cubicBezTo>
                  <a:cubicBezTo>
                    <a:pt x="3822" y="3457"/>
                    <a:pt x="4129" y="3496"/>
                    <a:pt x="4437" y="3534"/>
                  </a:cubicBezTo>
                  <a:cubicBezTo>
                    <a:pt x="4456" y="3534"/>
                    <a:pt x="4494" y="3534"/>
                    <a:pt x="4513" y="3496"/>
                  </a:cubicBezTo>
                  <a:cubicBezTo>
                    <a:pt x="5185" y="4149"/>
                    <a:pt x="5838" y="4821"/>
                    <a:pt x="6453" y="5512"/>
                  </a:cubicBezTo>
                  <a:cubicBezTo>
                    <a:pt x="6856" y="5973"/>
                    <a:pt x="7240" y="6434"/>
                    <a:pt x="7624" y="6914"/>
                  </a:cubicBezTo>
                  <a:lnTo>
                    <a:pt x="7528" y="6914"/>
                  </a:lnTo>
                  <a:cubicBezTo>
                    <a:pt x="7432" y="6914"/>
                    <a:pt x="7317" y="6895"/>
                    <a:pt x="7221" y="6895"/>
                  </a:cubicBezTo>
                  <a:cubicBezTo>
                    <a:pt x="7010" y="6856"/>
                    <a:pt x="6818" y="6837"/>
                    <a:pt x="6607" y="6818"/>
                  </a:cubicBezTo>
                  <a:cubicBezTo>
                    <a:pt x="6165" y="6760"/>
                    <a:pt x="5762" y="6664"/>
                    <a:pt x="5358" y="6568"/>
                  </a:cubicBezTo>
                  <a:cubicBezTo>
                    <a:pt x="4917" y="6453"/>
                    <a:pt x="4494" y="6319"/>
                    <a:pt x="4052" y="6146"/>
                  </a:cubicBezTo>
                  <a:cubicBezTo>
                    <a:pt x="3841" y="6050"/>
                    <a:pt x="3630" y="5954"/>
                    <a:pt x="3438" y="5858"/>
                  </a:cubicBezTo>
                  <a:cubicBezTo>
                    <a:pt x="3208" y="5762"/>
                    <a:pt x="3015" y="5647"/>
                    <a:pt x="2804" y="5512"/>
                  </a:cubicBezTo>
                  <a:cubicBezTo>
                    <a:pt x="2516" y="5359"/>
                    <a:pt x="2228" y="5166"/>
                    <a:pt x="1940" y="4974"/>
                  </a:cubicBezTo>
                  <a:lnTo>
                    <a:pt x="1902" y="4974"/>
                  </a:lnTo>
                  <a:cubicBezTo>
                    <a:pt x="1863" y="4974"/>
                    <a:pt x="1863" y="4974"/>
                    <a:pt x="1844" y="4994"/>
                  </a:cubicBezTo>
                  <a:cubicBezTo>
                    <a:pt x="1825" y="5013"/>
                    <a:pt x="1825" y="5070"/>
                    <a:pt x="1844" y="5090"/>
                  </a:cubicBezTo>
                  <a:cubicBezTo>
                    <a:pt x="2247" y="5378"/>
                    <a:pt x="2689" y="5647"/>
                    <a:pt x="3150" y="5896"/>
                  </a:cubicBezTo>
                  <a:lnTo>
                    <a:pt x="3860" y="6261"/>
                  </a:lnTo>
                  <a:cubicBezTo>
                    <a:pt x="3976" y="6319"/>
                    <a:pt x="4110" y="6376"/>
                    <a:pt x="4225" y="6434"/>
                  </a:cubicBezTo>
                  <a:cubicBezTo>
                    <a:pt x="4360" y="6472"/>
                    <a:pt x="4494" y="6549"/>
                    <a:pt x="4629" y="6607"/>
                  </a:cubicBezTo>
                  <a:cubicBezTo>
                    <a:pt x="4878" y="6703"/>
                    <a:pt x="5128" y="6799"/>
                    <a:pt x="5397" y="6895"/>
                  </a:cubicBezTo>
                  <a:cubicBezTo>
                    <a:pt x="5666" y="6991"/>
                    <a:pt x="5934" y="7048"/>
                    <a:pt x="6222" y="7106"/>
                  </a:cubicBezTo>
                  <a:cubicBezTo>
                    <a:pt x="6472" y="7144"/>
                    <a:pt x="6722" y="7221"/>
                    <a:pt x="6991" y="7240"/>
                  </a:cubicBezTo>
                  <a:cubicBezTo>
                    <a:pt x="7106" y="7279"/>
                    <a:pt x="7240" y="7279"/>
                    <a:pt x="7375" y="7279"/>
                  </a:cubicBezTo>
                  <a:lnTo>
                    <a:pt x="7567" y="7279"/>
                  </a:lnTo>
                  <a:cubicBezTo>
                    <a:pt x="7624" y="7279"/>
                    <a:pt x="7701" y="7240"/>
                    <a:pt x="7778" y="7240"/>
                  </a:cubicBezTo>
                  <a:lnTo>
                    <a:pt x="7797" y="7240"/>
                  </a:lnTo>
                  <a:cubicBezTo>
                    <a:pt x="8162" y="7701"/>
                    <a:pt x="8488" y="8162"/>
                    <a:pt x="8853" y="8642"/>
                  </a:cubicBezTo>
                  <a:cubicBezTo>
                    <a:pt x="9161" y="9065"/>
                    <a:pt x="9487" y="9526"/>
                    <a:pt x="9794" y="9987"/>
                  </a:cubicBezTo>
                  <a:lnTo>
                    <a:pt x="10370" y="10851"/>
                  </a:lnTo>
                  <a:lnTo>
                    <a:pt x="9641" y="10851"/>
                  </a:lnTo>
                  <a:cubicBezTo>
                    <a:pt x="9314" y="10851"/>
                    <a:pt x="8969" y="10832"/>
                    <a:pt x="8661" y="10793"/>
                  </a:cubicBezTo>
                  <a:cubicBezTo>
                    <a:pt x="8008" y="10736"/>
                    <a:pt x="7394" y="10601"/>
                    <a:pt x="6741" y="10467"/>
                  </a:cubicBezTo>
                  <a:cubicBezTo>
                    <a:pt x="6261" y="10351"/>
                    <a:pt x="5781" y="10179"/>
                    <a:pt x="5301" y="9987"/>
                  </a:cubicBezTo>
                  <a:cubicBezTo>
                    <a:pt x="4821" y="9795"/>
                    <a:pt x="4360" y="9583"/>
                    <a:pt x="3918" y="9314"/>
                  </a:cubicBezTo>
                  <a:cubicBezTo>
                    <a:pt x="3342" y="8969"/>
                    <a:pt x="2804" y="8623"/>
                    <a:pt x="2305" y="8181"/>
                  </a:cubicBezTo>
                  <a:lnTo>
                    <a:pt x="2286" y="8162"/>
                  </a:lnTo>
                  <a:cubicBezTo>
                    <a:pt x="2247" y="8162"/>
                    <a:pt x="2228" y="8162"/>
                    <a:pt x="2228" y="8181"/>
                  </a:cubicBezTo>
                  <a:cubicBezTo>
                    <a:pt x="2209" y="8201"/>
                    <a:pt x="2209" y="8258"/>
                    <a:pt x="2228" y="8277"/>
                  </a:cubicBezTo>
                  <a:cubicBezTo>
                    <a:pt x="2708" y="8681"/>
                    <a:pt x="3246" y="9065"/>
                    <a:pt x="3764" y="9391"/>
                  </a:cubicBezTo>
                  <a:cubicBezTo>
                    <a:pt x="4033" y="9545"/>
                    <a:pt x="4321" y="9699"/>
                    <a:pt x="4609" y="9833"/>
                  </a:cubicBezTo>
                  <a:cubicBezTo>
                    <a:pt x="4897" y="9987"/>
                    <a:pt x="5185" y="10121"/>
                    <a:pt x="5493" y="10255"/>
                  </a:cubicBezTo>
                  <a:cubicBezTo>
                    <a:pt x="6703" y="10736"/>
                    <a:pt x="7951" y="11043"/>
                    <a:pt x="9237" y="11158"/>
                  </a:cubicBezTo>
                  <a:cubicBezTo>
                    <a:pt x="9449" y="11177"/>
                    <a:pt x="9698" y="11216"/>
                    <a:pt x="9910" y="11216"/>
                  </a:cubicBezTo>
                  <a:cubicBezTo>
                    <a:pt x="10121" y="11216"/>
                    <a:pt x="10370" y="11216"/>
                    <a:pt x="10582" y="11177"/>
                  </a:cubicBezTo>
                  <a:cubicBezTo>
                    <a:pt x="10966" y="11811"/>
                    <a:pt x="11350" y="12425"/>
                    <a:pt x="11695" y="13059"/>
                  </a:cubicBezTo>
                  <a:cubicBezTo>
                    <a:pt x="11926" y="13462"/>
                    <a:pt x="12137" y="13904"/>
                    <a:pt x="12368" y="14327"/>
                  </a:cubicBezTo>
                  <a:lnTo>
                    <a:pt x="12272" y="14327"/>
                  </a:lnTo>
                  <a:cubicBezTo>
                    <a:pt x="12137" y="14327"/>
                    <a:pt x="12041" y="14346"/>
                    <a:pt x="11926" y="14346"/>
                  </a:cubicBezTo>
                  <a:cubicBezTo>
                    <a:pt x="11715" y="14384"/>
                    <a:pt x="11503" y="14384"/>
                    <a:pt x="11273" y="14384"/>
                  </a:cubicBezTo>
                  <a:cubicBezTo>
                    <a:pt x="10774" y="14384"/>
                    <a:pt x="10255" y="14327"/>
                    <a:pt x="9737" y="14288"/>
                  </a:cubicBezTo>
                  <a:cubicBezTo>
                    <a:pt x="9218" y="14211"/>
                    <a:pt x="8661" y="14115"/>
                    <a:pt x="8143" y="13962"/>
                  </a:cubicBezTo>
                  <a:cubicBezTo>
                    <a:pt x="6933" y="13654"/>
                    <a:pt x="5762" y="13194"/>
                    <a:pt x="4686" y="12579"/>
                  </a:cubicBezTo>
                  <a:cubicBezTo>
                    <a:pt x="4052" y="12214"/>
                    <a:pt x="3438" y="11792"/>
                    <a:pt x="2900" y="11312"/>
                  </a:cubicBezTo>
                  <a:lnTo>
                    <a:pt x="2881" y="11273"/>
                  </a:lnTo>
                  <a:cubicBezTo>
                    <a:pt x="2862" y="11273"/>
                    <a:pt x="2823" y="11273"/>
                    <a:pt x="2823" y="11312"/>
                  </a:cubicBezTo>
                  <a:cubicBezTo>
                    <a:pt x="2804" y="11331"/>
                    <a:pt x="2804" y="11369"/>
                    <a:pt x="2823" y="11408"/>
                  </a:cubicBezTo>
                  <a:cubicBezTo>
                    <a:pt x="3688" y="12176"/>
                    <a:pt x="4705" y="12790"/>
                    <a:pt x="5762" y="13290"/>
                  </a:cubicBezTo>
                  <a:cubicBezTo>
                    <a:pt x="6318" y="13558"/>
                    <a:pt x="6914" y="13808"/>
                    <a:pt x="7490" y="14000"/>
                  </a:cubicBezTo>
                  <a:cubicBezTo>
                    <a:pt x="7778" y="14096"/>
                    <a:pt x="8085" y="14192"/>
                    <a:pt x="8373" y="14250"/>
                  </a:cubicBezTo>
                  <a:cubicBezTo>
                    <a:pt x="8661" y="14327"/>
                    <a:pt x="8969" y="14403"/>
                    <a:pt x="9257" y="14480"/>
                  </a:cubicBezTo>
                  <a:cubicBezTo>
                    <a:pt x="9814" y="14595"/>
                    <a:pt x="10390" y="14672"/>
                    <a:pt x="10947" y="14711"/>
                  </a:cubicBezTo>
                  <a:cubicBezTo>
                    <a:pt x="11235" y="14730"/>
                    <a:pt x="11503" y="14730"/>
                    <a:pt x="11792" y="14730"/>
                  </a:cubicBezTo>
                  <a:cubicBezTo>
                    <a:pt x="11926" y="14730"/>
                    <a:pt x="12080" y="14730"/>
                    <a:pt x="12214" y="14711"/>
                  </a:cubicBezTo>
                  <a:cubicBezTo>
                    <a:pt x="12291" y="14711"/>
                    <a:pt x="12368" y="14711"/>
                    <a:pt x="12406" y="14691"/>
                  </a:cubicBezTo>
                  <a:cubicBezTo>
                    <a:pt x="12464" y="14691"/>
                    <a:pt x="12483" y="14691"/>
                    <a:pt x="12521" y="14672"/>
                  </a:cubicBezTo>
                  <a:cubicBezTo>
                    <a:pt x="12886" y="15402"/>
                    <a:pt x="13193" y="16151"/>
                    <a:pt x="13481" y="16919"/>
                  </a:cubicBezTo>
                  <a:cubicBezTo>
                    <a:pt x="13558" y="17130"/>
                    <a:pt x="13654" y="17380"/>
                    <a:pt x="13731" y="17610"/>
                  </a:cubicBezTo>
                  <a:cubicBezTo>
                    <a:pt x="13769" y="17745"/>
                    <a:pt x="13808" y="17860"/>
                    <a:pt x="13846" y="17956"/>
                  </a:cubicBezTo>
                  <a:lnTo>
                    <a:pt x="13654" y="17956"/>
                  </a:lnTo>
                  <a:cubicBezTo>
                    <a:pt x="13558" y="17956"/>
                    <a:pt x="13462" y="17975"/>
                    <a:pt x="13366" y="17975"/>
                  </a:cubicBezTo>
                  <a:cubicBezTo>
                    <a:pt x="13174" y="17995"/>
                    <a:pt x="12963" y="17995"/>
                    <a:pt x="12771" y="17995"/>
                  </a:cubicBezTo>
                  <a:cubicBezTo>
                    <a:pt x="11926" y="17995"/>
                    <a:pt x="11062" y="17879"/>
                    <a:pt x="10255" y="17668"/>
                  </a:cubicBezTo>
                  <a:cubicBezTo>
                    <a:pt x="8834" y="17303"/>
                    <a:pt x="7490" y="16708"/>
                    <a:pt x="6222" y="15978"/>
                  </a:cubicBezTo>
                  <a:cubicBezTo>
                    <a:pt x="5378" y="15498"/>
                    <a:pt x="4590" y="14980"/>
                    <a:pt x="3841" y="14403"/>
                  </a:cubicBezTo>
                  <a:lnTo>
                    <a:pt x="3784" y="14403"/>
                  </a:lnTo>
                  <a:cubicBezTo>
                    <a:pt x="3764" y="14403"/>
                    <a:pt x="3745" y="14403"/>
                    <a:pt x="3745" y="14423"/>
                  </a:cubicBezTo>
                  <a:cubicBezTo>
                    <a:pt x="3726" y="14442"/>
                    <a:pt x="3726" y="14499"/>
                    <a:pt x="3745" y="14519"/>
                  </a:cubicBezTo>
                  <a:cubicBezTo>
                    <a:pt x="4725" y="15287"/>
                    <a:pt x="5762" y="15978"/>
                    <a:pt x="6856" y="16554"/>
                  </a:cubicBezTo>
                  <a:cubicBezTo>
                    <a:pt x="7432" y="16881"/>
                    <a:pt x="8047" y="17169"/>
                    <a:pt x="8661" y="17418"/>
                  </a:cubicBezTo>
                  <a:lnTo>
                    <a:pt x="9602" y="17783"/>
                  </a:lnTo>
                  <a:lnTo>
                    <a:pt x="10543" y="18071"/>
                  </a:lnTo>
                  <a:cubicBezTo>
                    <a:pt x="11119" y="18225"/>
                    <a:pt x="11695" y="18340"/>
                    <a:pt x="12272" y="18379"/>
                  </a:cubicBezTo>
                  <a:cubicBezTo>
                    <a:pt x="12560" y="18417"/>
                    <a:pt x="12848" y="18417"/>
                    <a:pt x="13136" y="18417"/>
                  </a:cubicBezTo>
                  <a:cubicBezTo>
                    <a:pt x="13270" y="18417"/>
                    <a:pt x="13424" y="18417"/>
                    <a:pt x="13558" y="18379"/>
                  </a:cubicBezTo>
                  <a:cubicBezTo>
                    <a:pt x="13635" y="18379"/>
                    <a:pt x="13712" y="18359"/>
                    <a:pt x="13769" y="18359"/>
                  </a:cubicBezTo>
                  <a:cubicBezTo>
                    <a:pt x="13827" y="18359"/>
                    <a:pt x="13904" y="18340"/>
                    <a:pt x="13942" y="18340"/>
                  </a:cubicBezTo>
                  <a:cubicBezTo>
                    <a:pt x="14038" y="18628"/>
                    <a:pt x="14115" y="18916"/>
                    <a:pt x="14192" y="19204"/>
                  </a:cubicBezTo>
                  <a:cubicBezTo>
                    <a:pt x="14326" y="19761"/>
                    <a:pt x="14480" y="20299"/>
                    <a:pt x="14595" y="20856"/>
                  </a:cubicBezTo>
                  <a:lnTo>
                    <a:pt x="14576" y="20856"/>
                  </a:lnTo>
                  <a:cubicBezTo>
                    <a:pt x="14422" y="20913"/>
                    <a:pt x="14288" y="20933"/>
                    <a:pt x="14154" y="20952"/>
                  </a:cubicBezTo>
                  <a:lnTo>
                    <a:pt x="13731" y="21029"/>
                  </a:lnTo>
                  <a:cubicBezTo>
                    <a:pt x="13424" y="21067"/>
                    <a:pt x="13136" y="21105"/>
                    <a:pt x="12809" y="21105"/>
                  </a:cubicBezTo>
                  <a:cubicBezTo>
                    <a:pt x="12406" y="21105"/>
                    <a:pt x="11984" y="21067"/>
                    <a:pt x="11561" y="21009"/>
                  </a:cubicBezTo>
                  <a:cubicBezTo>
                    <a:pt x="11139" y="20933"/>
                    <a:pt x="10697" y="20856"/>
                    <a:pt x="10294" y="20741"/>
                  </a:cubicBezTo>
                  <a:cubicBezTo>
                    <a:pt x="9679" y="20568"/>
                    <a:pt x="9045" y="20376"/>
                    <a:pt x="8469" y="20145"/>
                  </a:cubicBezTo>
                  <a:lnTo>
                    <a:pt x="8450" y="20145"/>
                  </a:lnTo>
                  <a:cubicBezTo>
                    <a:pt x="8431" y="20145"/>
                    <a:pt x="8392" y="20165"/>
                    <a:pt x="8392" y="20184"/>
                  </a:cubicBezTo>
                  <a:cubicBezTo>
                    <a:pt x="8373" y="20203"/>
                    <a:pt x="8392" y="20261"/>
                    <a:pt x="8431" y="20261"/>
                  </a:cubicBezTo>
                  <a:cubicBezTo>
                    <a:pt x="8911" y="20453"/>
                    <a:pt x="9410" y="20645"/>
                    <a:pt x="9890" y="20817"/>
                  </a:cubicBezTo>
                  <a:cubicBezTo>
                    <a:pt x="10409" y="20971"/>
                    <a:pt x="10966" y="21125"/>
                    <a:pt x="11503" y="21240"/>
                  </a:cubicBezTo>
                  <a:cubicBezTo>
                    <a:pt x="12041" y="21336"/>
                    <a:pt x="12598" y="21413"/>
                    <a:pt x="13155" y="21413"/>
                  </a:cubicBezTo>
                  <a:cubicBezTo>
                    <a:pt x="13654" y="21413"/>
                    <a:pt x="14154" y="21394"/>
                    <a:pt x="14672" y="21240"/>
                  </a:cubicBezTo>
                  <a:cubicBezTo>
                    <a:pt x="14768" y="21682"/>
                    <a:pt x="14864" y="22123"/>
                    <a:pt x="14922" y="22584"/>
                  </a:cubicBezTo>
                  <a:lnTo>
                    <a:pt x="15075" y="23448"/>
                  </a:lnTo>
                  <a:cubicBezTo>
                    <a:pt x="15114" y="23736"/>
                    <a:pt x="15171" y="24024"/>
                    <a:pt x="15191" y="24313"/>
                  </a:cubicBezTo>
                  <a:cubicBezTo>
                    <a:pt x="15191" y="24409"/>
                    <a:pt x="15267" y="24505"/>
                    <a:pt x="15344" y="24562"/>
                  </a:cubicBezTo>
                  <a:cubicBezTo>
                    <a:pt x="15386" y="24590"/>
                    <a:pt x="15449" y="24608"/>
                    <a:pt x="15517" y="24608"/>
                  </a:cubicBezTo>
                  <a:cubicBezTo>
                    <a:pt x="15542" y="24608"/>
                    <a:pt x="15568" y="24606"/>
                    <a:pt x="15594" y="24601"/>
                  </a:cubicBezTo>
                  <a:cubicBezTo>
                    <a:pt x="15690" y="24581"/>
                    <a:pt x="15767" y="24524"/>
                    <a:pt x="15843" y="24466"/>
                  </a:cubicBezTo>
                  <a:cubicBezTo>
                    <a:pt x="15882" y="24389"/>
                    <a:pt x="15920" y="24293"/>
                    <a:pt x="15882" y="24197"/>
                  </a:cubicBezTo>
                  <a:lnTo>
                    <a:pt x="15824" y="23698"/>
                  </a:lnTo>
                  <a:cubicBezTo>
                    <a:pt x="15786" y="23506"/>
                    <a:pt x="15767" y="23333"/>
                    <a:pt x="15747" y="23141"/>
                  </a:cubicBezTo>
                  <a:cubicBezTo>
                    <a:pt x="15690" y="22776"/>
                    <a:pt x="15632" y="22411"/>
                    <a:pt x="15555" y="22085"/>
                  </a:cubicBezTo>
                  <a:cubicBezTo>
                    <a:pt x="15479" y="21720"/>
                    <a:pt x="15402" y="21355"/>
                    <a:pt x="15306" y="21029"/>
                  </a:cubicBezTo>
                  <a:lnTo>
                    <a:pt x="15498" y="20837"/>
                  </a:lnTo>
                  <a:cubicBezTo>
                    <a:pt x="15594" y="20741"/>
                    <a:pt x="15690" y="20645"/>
                    <a:pt x="15767" y="20529"/>
                  </a:cubicBezTo>
                  <a:cubicBezTo>
                    <a:pt x="15939" y="20337"/>
                    <a:pt x="16074" y="20145"/>
                    <a:pt x="16228" y="19915"/>
                  </a:cubicBezTo>
                  <a:cubicBezTo>
                    <a:pt x="16535" y="19492"/>
                    <a:pt x="16804" y="19032"/>
                    <a:pt x="17034" y="18551"/>
                  </a:cubicBezTo>
                  <a:cubicBezTo>
                    <a:pt x="17303" y="18052"/>
                    <a:pt x="17514" y="17553"/>
                    <a:pt x="17745" y="17034"/>
                  </a:cubicBezTo>
                  <a:cubicBezTo>
                    <a:pt x="17841" y="16785"/>
                    <a:pt x="17937" y="16516"/>
                    <a:pt x="18033" y="16228"/>
                  </a:cubicBezTo>
                  <a:cubicBezTo>
                    <a:pt x="18129" y="15959"/>
                    <a:pt x="18186" y="15671"/>
                    <a:pt x="18263" y="15402"/>
                  </a:cubicBezTo>
                  <a:cubicBezTo>
                    <a:pt x="18417" y="14884"/>
                    <a:pt x="18532" y="14346"/>
                    <a:pt x="18647" y="13827"/>
                  </a:cubicBezTo>
                  <a:cubicBezTo>
                    <a:pt x="18651" y="13804"/>
                    <a:pt x="18655" y="13781"/>
                    <a:pt x="18659" y="13758"/>
                  </a:cubicBezTo>
                  <a:lnTo>
                    <a:pt x="18659" y="13758"/>
                  </a:lnTo>
                  <a:cubicBezTo>
                    <a:pt x="18649" y="13807"/>
                    <a:pt x="18639" y="13856"/>
                    <a:pt x="18628" y="13904"/>
                  </a:cubicBezTo>
                  <a:lnTo>
                    <a:pt x="18628" y="13866"/>
                  </a:lnTo>
                  <a:cubicBezTo>
                    <a:pt x="18551" y="14211"/>
                    <a:pt x="18455" y="14576"/>
                    <a:pt x="18359" y="14903"/>
                  </a:cubicBezTo>
                  <a:cubicBezTo>
                    <a:pt x="18263" y="15248"/>
                    <a:pt x="18148" y="15575"/>
                    <a:pt x="18033" y="15921"/>
                  </a:cubicBezTo>
                  <a:cubicBezTo>
                    <a:pt x="17783" y="16573"/>
                    <a:pt x="17495" y="17207"/>
                    <a:pt x="17188" y="17841"/>
                  </a:cubicBezTo>
                  <a:cubicBezTo>
                    <a:pt x="16746" y="18628"/>
                    <a:pt x="16266" y="19377"/>
                    <a:pt x="15651" y="20049"/>
                  </a:cubicBezTo>
                  <a:cubicBezTo>
                    <a:pt x="15575" y="20107"/>
                    <a:pt x="15498" y="20222"/>
                    <a:pt x="15402" y="20280"/>
                  </a:cubicBezTo>
                  <a:lnTo>
                    <a:pt x="15344" y="20357"/>
                  </a:lnTo>
                  <a:cubicBezTo>
                    <a:pt x="15287" y="20184"/>
                    <a:pt x="15248" y="20011"/>
                    <a:pt x="15191" y="19819"/>
                  </a:cubicBezTo>
                  <a:cubicBezTo>
                    <a:pt x="15056" y="19243"/>
                    <a:pt x="14864" y="18705"/>
                    <a:pt x="14672" y="18148"/>
                  </a:cubicBezTo>
                  <a:cubicBezTo>
                    <a:pt x="14691" y="18148"/>
                    <a:pt x="14730" y="18129"/>
                    <a:pt x="14768" y="18091"/>
                  </a:cubicBezTo>
                  <a:cubicBezTo>
                    <a:pt x="14864" y="17975"/>
                    <a:pt x="14960" y="17879"/>
                    <a:pt x="15018" y="17764"/>
                  </a:cubicBezTo>
                  <a:cubicBezTo>
                    <a:pt x="15114" y="17649"/>
                    <a:pt x="15191" y="17514"/>
                    <a:pt x="15267" y="17380"/>
                  </a:cubicBezTo>
                  <a:cubicBezTo>
                    <a:pt x="15402" y="17130"/>
                    <a:pt x="15555" y="16881"/>
                    <a:pt x="15671" y="16612"/>
                  </a:cubicBezTo>
                  <a:cubicBezTo>
                    <a:pt x="15920" y="16074"/>
                    <a:pt x="16112" y="15498"/>
                    <a:pt x="16247" y="14960"/>
                  </a:cubicBezTo>
                  <a:cubicBezTo>
                    <a:pt x="16324" y="14672"/>
                    <a:pt x="16362" y="14384"/>
                    <a:pt x="16420" y="14096"/>
                  </a:cubicBezTo>
                  <a:cubicBezTo>
                    <a:pt x="16458" y="13808"/>
                    <a:pt x="16516" y="13482"/>
                    <a:pt x="16535" y="13194"/>
                  </a:cubicBezTo>
                  <a:cubicBezTo>
                    <a:pt x="16612" y="12598"/>
                    <a:pt x="16631" y="12003"/>
                    <a:pt x="16631" y="11408"/>
                  </a:cubicBezTo>
                  <a:cubicBezTo>
                    <a:pt x="16631" y="10351"/>
                    <a:pt x="16535" y="9314"/>
                    <a:pt x="16400" y="8277"/>
                  </a:cubicBezTo>
                  <a:cubicBezTo>
                    <a:pt x="16247" y="7298"/>
                    <a:pt x="16035" y="6319"/>
                    <a:pt x="15786" y="5359"/>
                  </a:cubicBezTo>
                  <a:cubicBezTo>
                    <a:pt x="15786" y="5320"/>
                    <a:pt x="15767" y="5301"/>
                    <a:pt x="15747" y="5301"/>
                  </a:cubicBezTo>
                  <a:lnTo>
                    <a:pt x="15728" y="5301"/>
                  </a:lnTo>
                  <a:cubicBezTo>
                    <a:pt x="15690" y="5301"/>
                    <a:pt x="15671" y="5359"/>
                    <a:pt x="15671" y="5378"/>
                  </a:cubicBezTo>
                  <a:cubicBezTo>
                    <a:pt x="15920" y="6261"/>
                    <a:pt x="16074" y="7202"/>
                    <a:pt x="16208" y="8105"/>
                  </a:cubicBezTo>
                  <a:cubicBezTo>
                    <a:pt x="16247" y="8527"/>
                    <a:pt x="16304" y="8911"/>
                    <a:pt x="16324" y="9314"/>
                  </a:cubicBezTo>
                  <a:cubicBezTo>
                    <a:pt x="16343" y="9718"/>
                    <a:pt x="16362" y="10121"/>
                    <a:pt x="16362" y="10544"/>
                  </a:cubicBezTo>
                  <a:cubicBezTo>
                    <a:pt x="16362" y="10947"/>
                    <a:pt x="16362" y="11350"/>
                    <a:pt x="16343" y="11753"/>
                  </a:cubicBezTo>
                  <a:cubicBezTo>
                    <a:pt x="16324" y="12195"/>
                    <a:pt x="16266" y="12598"/>
                    <a:pt x="16228" y="13002"/>
                  </a:cubicBezTo>
                  <a:lnTo>
                    <a:pt x="16228" y="12963"/>
                  </a:lnTo>
                  <a:cubicBezTo>
                    <a:pt x="16151" y="13462"/>
                    <a:pt x="16055" y="13962"/>
                    <a:pt x="15939" y="14442"/>
                  </a:cubicBezTo>
                  <a:cubicBezTo>
                    <a:pt x="15863" y="14691"/>
                    <a:pt x="15824" y="14922"/>
                    <a:pt x="15728" y="15152"/>
                  </a:cubicBezTo>
                  <a:cubicBezTo>
                    <a:pt x="15651" y="15383"/>
                    <a:pt x="15555" y="15594"/>
                    <a:pt x="15459" y="15824"/>
                  </a:cubicBezTo>
                  <a:lnTo>
                    <a:pt x="15459" y="15786"/>
                  </a:lnTo>
                  <a:cubicBezTo>
                    <a:pt x="15459" y="15786"/>
                    <a:pt x="15459" y="15824"/>
                    <a:pt x="15440" y="15824"/>
                  </a:cubicBezTo>
                  <a:cubicBezTo>
                    <a:pt x="15287" y="16151"/>
                    <a:pt x="15114" y="16458"/>
                    <a:pt x="14960" y="16804"/>
                  </a:cubicBezTo>
                  <a:cubicBezTo>
                    <a:pt x="14864" y="16977"/>
                    <a:pt x="14768" y="17111"/>
                    <a:pt x="14672" y="17284"/>
                  </a:cubicBezTo>
                  <a:cubicBezTo>
                    <a:pt x="14595" y="17399"/>
                    <a:pt x="14518" y="17495"/>
                    <a:pt x="14442" y="17610"/>
                  </a:cubicBezTo>
                  <a:cubicBezTo>
                    <a:pt x="14211" y="16977"/>
                    <a:pt x="13942" y="16324"/>
                    <a:pt x="13673" y="15671"/>
                  </a:cubicBezTo>
                  <a:cubicBezTo>
                    <a:pt x="13481" y="15210"/>
                    <a:pt x="13270" y="14788"/>
                    <a:pt x="13059" y="14346"/>
                  </a:cubicBezTo>
                  <a:cubicBezTo>
                    <a:pt x="13059" y="14327"/>
                    <a:pt x="13078" y="14307"/>
                    <a:pt x="13078" y="14307"/>
                  </a:cubicBezTo>
                  <a:cubicBezTo>
                    <a:pt x="13328" y="13654"/>
                    <a:pt x="13443" y="12963"/>
                    <a:pt x="13520" y="12272"/>
                  </a:cubicBezTo>
                  <a:cubicBezTo>
                    <a:pt x="13539" y="12099"/>
                    <a:pt x="13539" y="11926"/>
                    <a:pt x="13558" y="11753"/>
                  </a:cubicBezTo>
                  <a:cubicBezTo>
                    <a:pt x="13577" y="11600"/>
                    <a:pt x="13577" y="11408"/>
                    <a:pt x="13577" y="11235"/>
                  </a:cubicBezTo>
                  <a:cubicBezTo>
                    <a:pt x="13616" y="10870"/>
                    <a:pt x="13616" y="10544"/>
                    <a:pt x="13616" y="10179"/>
                  </a:cubicBezTo>
                  <a:cubicBezTo>
                    <a:pt x="13577" y="8777"/>
                    <a:pt x="13366" y="7375"/>
                    <a:pt x="13040" y="6031"/>
                  </a:cubicBezTo>
                  <a:cubicBezTo>
                    <a:pt x="12713" y="4725"/>
                    <a:pt x="12310" y="3457"/>
                    <a:pt x="11811" y="2209"/>
                  </a:cubicBezTo>
                  <a:cubicBezTo>
                    <a:pt x="11811" y="2190"/>
                    <a:pt x="11792" y="2152"/>
                    <a:pt x="11753" y="2152"/>
                  </a:cubicBezTo>
                  <a:lnTo>
                    <a:pt x="11734" y="2152"/>
                  </a:lnTo>
                  <a:cubicBezTo>
                    <a:pt x="11715" y="2152"/>
                    <a:pt x="11695" y="2209"/>
                    <a:pt x="11695" y="2228"/>
                  </a:cubicBezTo>
                  <a:cubicBezTo>
                    <a:pt x="12368" y="3976"/>
                    <a:pt x="12886" y="5800"/>
                    <a:pt x="13155" y="7682"/>
                  </a:cubicBezTo>
                  <a:cubicBezTo>
                    <a:pt x="13251" y="8393"/>
                    <a:pt x="13289" y="9103"/>
                    <a:pt x="13328" y="9814"/>
                  </a:cubicBezTo>
                  <a:cubicBezTo>
                    <a:pt x="13328" y="10179"/>
                    <a:pt x="13328" y="10505"/>
                    <a:pt x="13289" y="10870"/>
                  </a:cubicBezTo>
                  <a:cubicBezTo>
                    <a:pt x="13270" y="11216"/>
                    <a:pt x="13251" y="11561"/>
                    <a:pt x="13193" y="11907"/>
                  </a:cubicBezTo>
                  <a:cubicBezTo>
                    <a:pt x="13155" y="12291"/>
                    <a:pt x="13078" y="12675"/>
                    <a:pt x="12982" y="13040"/>
                  </a:cubicBezTo>
                  <a:lnTo>
                    <a:pt x="12771" y="13827"/>
                  </a:lnTo>
                  <a:cubicBezTo>
                    <a:pt x="12752" y="13808"/>
                    <a:pt x="12752" y="13751"/>
                    <a:pt x="12713" y="13731"/>
                  </a:cubicBezTo>
                  <a:cubicBezTo>
                    <a:pt x="12406" y="13174"/>
                    <a:pt x="12099" y="12617"/>
                    <a:pt x="11753" y="12080"/>
                  </a:cubicBezTo>
                  <a:cubicBezTo>
                    <a:pt x="11465" y="11600"/>
                    <a:pt x="11158" y="11120"/>
                    <a:pt x="10851" y="10659"/>
                  </a:cubicBezTo>
                  <a:cubicBezTo>
                    <a:pt x="10851" y="10640"/>
                    <a:pt x="10870" y="10640"/>
                    <a:pt x="10870" y="10601"/>
                  </a:cubicBezTo>
                  <a:cubicBezTo>
                    <a:pt x="10927" y="10294"/>
                    <a:pt x="10947" y="9967"/>
                    <a:pt x="10947" y="9641"/>
                  </a:cubicBezTo>
                  <a:cubicBezTo>
                    <a:pt x="10947" y="9314"/>
                    <a:pt x="10947" y="9007"/>
                    <a:pt x="10927" y="8662"/>
                  </a:cubicBezTo>
                  <a:cubicBezTo>
                    <a:pt x="10889" y="8335"/>
                    <a:pt x="10870" y="7989"/>
                    <a:pt x="10831" y="7682"/>
                  </a:cubicBezTo>
                  <a:cubicBezTo>
                    <a:pt x="10793" y="7509"/>
                    <a:pt x="10774" y="7375"/>
                    <a:pt x="10755" y="7202"/>
                  </a:cubicBezTo>
                  <a:cubicBezTo>
                    <a:pt x="10735" y="7029"/>
                    <a:pt x="10678" y="6856"/>
                    <a:pt x="10658" y="6664"/>
                  </a:cubicBezTo>
                  <a:cubicBezTo>
                    <a:pt x="10582" y="6338"/>
                    <a:pt x="10505" y="5992"/>
                    <a:pt x="10409" y="5666"/>
                  </a:cubicBezTo>
                  <a:cubicBezTo>
                    <a:pt x="10313" y="5320"/>
                    <a:pt x="10217" y="4994"/>
                    <a:pt x="10121" y="4686"/>
                  </a:cubicBezTo>
                  <a:cubicBezTo>
                    <a:pt x="9929" y="4033"/>
                    <a:pt x="9698" y="3400"/>
                    <a:pt x="9449" y="2766"/>
                  </a:cubicBezTo>
                  <a:cubicBezTo>
                    <a:pt x="9218" y="2152"/>
                    <a:pt x="8949" y="1556"/>
                    <a:pt x="8661" y="961"/>
                  </a:cubicBezTo>
                  <a:cubicBezTo>
                    <a:pt x="8661" y="942"/>
                    <a:pt x="8642" y="942"/>
                    <a:pt x="8623" y="942"/>
                  </a:cubicBezTo>
                  <a:lnTo>
                    <a:pt x="8585" y="942"/>
                  </a:lnTo>
                  <a:cubicBezTo>
                    <a:pt x="8565" y="961"/>
                    <a:pt x="8565" y="980"/>
                    <a:pt x="8565" y="999"/>
                  </a:cubicBezTo>
                  <a:cubicBezTo>
                    <a:pt x="8738" y="1364"/>
                    <a:pt x="8911" y="1748"/>
                    <a:pt x="9065" y="2132"/>
                  </a:cubicBezTo>
                  <a:cubicBezTo>
                    <a:pt x="9410" y="2920"/>
                    <a:pt x="9698" y="3726"/>
                    <a:pt x="9929" y="4533"/>
                  </a:cubicBezTo>
                  <a:cubicBezTo>
                    <a:pt x="10063" y="4974"/>
                    <a:pt x="10178" y="5378"/>
                    <a:pt x="10274" y="5800"/>
                  </a:cubicBezTo>
                  <a:cubicBezTo>
                    <a:pt x="10370" y="6242"/>
                    <a:pt x="10447" y="6664"/>
                    <a:pt x="10505" y="7106"/>
                  </a:cubicBezTo>
                  <a:cubicBezTo>
                    <a:pt x="10543" y="7375"/>
                    <a:pt x="10582" y="7663"/>
                    <a:pt x="10582" y="7913"/>
                  </a:cubicBezTo>
                  <a:cubicBezTo>
                    <a:pt x="10601" y="8201"/>
                    <a:pt x="10639" y="8489"/>
                    <a:pt x="10639" y="8777"/>
                  </a:cubicBezTo>
                  <a:cubicBezTo>
                    <a:pt x="10639" y="9257"/>
                    <a:pt x="10601" y="9718"/>
                    <a:pt x="10562" y="10179"/>
                  </a:cubicBezTo>
                  <a:lnTo>
                    <a:pt x="9698" y="8950"/>
                  </a:lnTo>
                  <a:cubicBezTo>
                    <a:pt x="9141" y="8201"/>
                    <a:pt x="8585" y="7471"/>
                    <a:pt x="7989" y="6760"/>
                  </a:cubicBezTo>
                  <a:cubicBezTo>
                    <a:pt x="7970" y="6511"/>
                    <a:pt x="7970" y="6242"/>
                    <a:pt x="7912" y="5992"/>
                  </a:cubicBezTo>
                  <a:cubicBezTo>
                    <a:pt x="7893" y="5704"/>
                    <a:pt x="7855" y="5455"/>
                    <a:pt x="7778" y="5166"/>
                  </a:cubicBezTo>
                  <a:cubicBezTo>
                    <a:pt x="7759" y="5032"/>
                    <a:pt x="7720" y="4898"/>
                    <a:pt x="7682" y="4782"/>
                  </a:cubicBezTo>
                  <a:cubicBezTo>
                    <a:pt x="7663" y="4629"/>
                    <a:pt x="7605" y="4494"/>
                    <a:pt x="7567" y="4341"/>
                  </a:cubicBezTo>
                  <a:cubicBezTo>
                    <a:pt x="7490" y="4072"/>
                    <a:pt x="7394" y="3822"/>
                    <a:pt x="7298" y="3553"/>
                  </a:cubicBezTo>
                  <a:cubicBezTo>
                    <a:pt x="7202" y="3285"/>
                    <a:pt x="7106" y="3054"/>
                    <a:pt x="6991" y="2785"/>
                  </a:cubicBezTo>
                  <a:cubicBezTo>
                    <a:pt x="6856" y="2516"/>
                    <a:pt x="6741" y="2286"/>
                    <a:pt x="6626" y="2036"/>
                  </a:cubicBezTo>
                  <a:cubicBezTo>
                    <a:pt x="6357" y="1537"/>
                    <a:pt x="6050" y="1057"/>
                    <a:pt x="5704" y="577"/>
                  </a:cubicBezTo>
                  <a:cubicBezTo>
                    <a:pt x="5685" y="558"/>
                    <a:pt x="5685" y="558"/>
                    <a:pt x="5666" y="558"/>
                  </a:cubicBezTo>
                  <a:lnTo>
                    <a:pt x="5646" y="558"/>
                  </a:lnTo>
                  <a:cubicBezTo>
                    <a:pt x="5608" y="577"/>
                    <a:pt x="5589" y="596"/>
                    <a:pt x="5608" y="615"/>
                  </a:cubicBezTo>
                  <a:cubicBezTo>
                    <a:pt x="6069" y="1268"/>
                    <a:pt x="6472" y="1959"/>
                    <a:pt x="6799" y="2708"/>
                  </a:cubicBezTo>
                  <a:lnTo>
                    <a:pt x="6799" y="2689"/>
                  </a:lnTo>
                  <a:cubicBezTo>
                    <a:pt x="6991" y="3112"/>
                    <a:pt x="7125" y="3553"/>
                    <a:pt x="7240" y="4014"/>
                  </a:cubicBezTo>
                  <a:cubicBezTo>
                    <a:pt x="7375" y="4456"/>
                    <a:pt x="7471" y="4936"/>
                    <a:pt x="7509" y="5416"/>
                  </a:cubicBezTo>
                  <a:lnTo>
                    <a:pt x="7509" y="5397"/>
                  </a:lnTo>
                  <a:cubicBezTo>
                    <a:pt x="7567" y="5704"/>
                    <a:pt x="7586" y="5992"/>
                    <a:pt x="7605" y="6319"/>
                  </a:cubicBezTo>
                  <a:cubicBezTo>
                    <a:pt x="7490" y="6165"/>
                    <a:pt x="7375" y="6031"/>
                    <a:pt x="7240" y="5896"/>
                  </a:cubicBezTo>
                  <a:cubicBezTo>
                    <a:pt x="6434" y="4994"/>
                    <a:pt x="5589" y="4129"/>
                    <a:pt x="4686" y="3304"/>
                  </a:cubicBezTo>
                  <a:lnTo>
                    <a:pt x="4705" y="3285"/>
                  </a:lnTo>
                  <a:lnTo>
                    <a:pt x="4705" y="3208"/>
                  </a:lnTo>
                  <a:cubicBezTo>
                    <a:pt x="4648" y="2900"/>
                    <a:pt x="4590" y="2612"/>
                    <a:pt x="4456" y="2324"/>
                  </a:cubicBezTo>
                  <a:cubicBezTo>
                    <a:pt x="4341" y="2036"/>
                    <a:pt x="4225" y="1748"/>
                    <a:pt x="4052" y="1479"/>
                  </a:cubicBezTo>
                  <a:cubicBezTo>
                    <a:pt x="3976" y="1345"/>
                    <a:pt x="3880" y="1230"/>
                    <a:pt x="3784" y="1076"/>
                  </a:cubicBezTo>
                  <a:cubicBezTo>
                    <a:pt x="3726" y="961"/>
                    <a:pt x="3630" y="846"/>
                    <a:pt x="3534" y="711"/>
                  </a:cubicBezTo>
                  <a:cubicBezTo>
                    <a:pt x="3342" y="481"/>
                    <a:pt x="3111" y="231"/>
                    <a:pt x="2881" y="20"/>
                  </a:cubicBezTo>
                  <a:cubicBezTo>
                    <a:pt x="2862" y="20"/>
                    <a:pt x="2862" y="1"/>
                    <a:pt x="2823" y="1"/>
                  </a:cubicBez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33"/>
            <p:cNvSpPr/>
            <p:nvPr/>
          </p:nvSpPr>
          <p:spPr>
            <a:xfrm>
              <a:off x="7470585" y="3871921"/>
              <a:ext cx="35166" cy="42887"/>
            </a:xfrm>
            <a:custGeom>
              <a:avLst/>
              <a:gdLst/>
              <a:ahLst/>
              <a:cxnLst/>
              <a:rect l="l" t="t" r="r" b="b"/>
              <a:pathLst>
                <a:path w="788" h="961" extrusionOk="0">
                  <a:moveTo>
                    <a:pt x="557" y="1"/>
                  </a:moveTo>
                  <a:cubicBezTo>
                    <a:pt x="519" y="1"/>
                    <a:pt x="481" y="20"/>
                    <a:pt x="461" y="20"/>
                  </a:cubicBezTo>
                  <a:cubicBezTo>
                    <a:pt x="385" y="39"/>
                    <a:pt x="327" y="97"/>
                    <a:pt x="289" y="135"/>
                  </a:cubicBezTo>
                  <a:cubicBezTo>
                    <a:pt x="231" y="193"/>
                    <a:pt x="193" y="231"/>
                    <a:pt x="173" y="308"/>
                  </a:cubicBezTo>
                  <a:cubicBezTo>
                    <a:pt x="96" y="423"/>
                    <a:pt x="39" y="538"/>
                    <a:pt x="20" y="692"/>
                  </a:cubicBezTo>
                  <a:cubicBezTo>
                    <a:pt x="0" y="807"/>
                    <a:pt x="77" y="922"/>
                    <a:pt x="193" y="961"/>
                  </a:cubicBezTo>
                  <a:cubicBezTo>
                    <a:pt x="231" y="961"/>
                    <a:pt x="308" y="961"/>
                    <a:pt x="365" y="922"/>
                  </a:cubicBezTo>
                  <a:lnTo>
                    <a:pt x="404" y="884"/>
                  </a:lnTo>
                  <a:cubicBezTo>
                    <a:pt x="500" y="865"/>
                    <a:pt x="596" y="788"/>
                    <a:pt x="673" y="692"/>
                  </a:cubicBezTo>
                  <a:cubicBezTo>
                    <a:pt x="711" y="615"/>
                    <a:pt x="749" y="538"/>
                    <a:pt x="769" y="442"/>
                  </a:cubicBezTo>
                  <a:cubicBezTo>
                    <a:pt x="788" y="346"/>
                    <a:pt x="769" y="250"/>
                    <a:pt x="749" y="154"/>
                  </a:cubicBezTo>
                  <a:cubicBezTo>
                    <a:pt x="711" y="116"/>
                    <a:pt x="692" y="58"/>
                    <a:pt x="653" y="39"/>
                  </a:cubicBezTo>
                  <a:cubicBezTo>
                    <a:pt x="615" y="20"/>
                    <a:pt x="596" y="1"/>
                    <a:pt x="557" y="1"/>
                  </a:cubicBez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92" name="Google Shape;592;p33"/>
          <p:cNvGrpSpPr/>
          <p:nvPr/>
        </p:nvGrpSpPr>
        <p:grpSpPr>
          <a:xfrm>
            <a:off x="11391226" y="2449603"/>
            <a:ext cx="653637" cy="811748"/>
            <a:chOff x="7376250" y="1989890"/>
            <a:chExt cx="490228" cy="608811"/>
          </a:xfrm>
        </p:grpSpPr>
        <p:sp>
          <p:nvSpPr>
            <p:cNvPr id="593" name="Google Shape;593;p33"/>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CEB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33"/>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CEB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33"/>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CEB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96" name="Google Shape;596;p33"/>
          <p:cNvSpPr/>
          <p:nvPr/>
        </p:nvSpPr>
        <p:spPr>
          <a:xfrm>
            <a:off x="16108609" y="4853678"/>
            <a:ext cx="93" cy="1868"/>
          </a:xfrm>
          <a:custGeom>
            <a:avLst/>
            <a:gdLst/>
            <a:ahLst/>
            <a:cxnLst/>
            <a:rect l="l" t="t" r="r" b="b"/>
            <a:pathLst>
              <a:path w="1" h="20" extrusionOk="0">
                <a:moveTo>
                  <a:pt x="1" y="1"/>
                </a:moveTo>
                <a:lnTo>
                  <a:pt x="1" y="20"/>
                </a:lnTo>
                <a:lnTo>
                  <a:pt x="1"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33"/>
          <p:cNvSpPr/>
          <p:nvPr/>
        </p:nvSpPr>
        <p:spPr>
          <a:xfrm>
            <a:off x="18148675" y="4801638"/>
            <a:ext cx="37745" cy="37839"/>
          </a:xfrm>
          <a:custGeom>
            <a:avLst/>
            <a:gdLst/>
            <a:ahLst/>
            <a:cxnLst/>
            <a:rect l="l" t="t" r="r" b="b"/>
            <a:pathLst>
              <a:path w="404" h="405" extrusionOk="0">
                <a:moveTo>
                  <a:pt x="211" y="1"/>
                </a:moveTo>
                <a:cubicBezTo>
                  <a:pt x="77" y="1"/>
                  <a:pt x="0" y="97"/>
                  <a:pt x="0" y="193"/>
                </a:cubicBezTo>
                <a:cubicBezTo>
                  <a:pt x="0" y="289"/>
                  <a:pt x="58" y="404"/>
                  <a:pt x="192" y="404"/>
                </a:cubicBezTo>
                <a:cubicBezTo>
                  <a:pt x="307" y="404"/>
                  <a:pt x="404" y="346"/>
                  <a:pt x="404" y="231"/>
                </a:cubicBezTo>
                <a:cubicBezTo>
                  <a:pt x="404" y="135"/>
                  <a:pt x="327" y="1"/>
                  <a:pt x="21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33"/>
          <p:cNvSpPr/>
          <p:nvPr/>
        </p:nvSpPr>
        <p:spPr>
          <a:xfrm>
            <a:off x="17983583" y="4871616"/>
            <a:ext cx="35971" cy="35971"/>
          </a:xfrm>
          <a:custGeom>
            <a:avLst/>
            <a:gdLst/>
            <a:ahLst/>
            <a:cxnLst/>
            <a:rect l="l" t="t" r="r" b="b"/>
            <a:pathLst>
              <a:path w="385" h="385" extrusionOk="0">
                <a:moveTo>
                  <a:pt x="193" y="1"/>
                </a:moveTo>
                <a:cubicBezTo>
                  <a:pt x="97" y="20"/>
                  <a:pt x="1" y="97"/>
                  <a:pt x="1" y="193"/>
                </a:cubicBezTo>
                <a:cubicBezTo>
                  <a:pt x="1" y="289"/>
                  <a:pt x="77" y="385"/>
                  <a:pt x="193" y="385"/>
                </a:cubicBezTo>
                <a:cubicBezTo>
                  <a:pt x="289" y="385"/>
                  <a:pt x="385" y="308"/>
                  <a:pt x="385" y="193"/>
                </a:cubicBezTo>
                <a:cubicBezTo>
                  <a:pt x="385" y="97"/>
                  <a:pt x="327" y="1"/>
                  <a:pt x="19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99" name="Google Shape;599;p33"/>
          <p:cNvGrpSpPr/>
          <p:nvPr/>
        </p:nvGrpSpPr>
        <p:grpSpPr>
          <a:xfrm>
            <a:off x="3190001" y="392672"/>
            <a:ext cx="893999" cy="584699"/>
            <a:chOff x="7555450" y="377766"/>
            <a:chExt cx="670499" cy="438524"/>
          </a:xfrm>
        </p:grpSpPr>
        <p:sp>
          <p:nvSpPr>
            <p:cNvPr id="600" name="Google Shape;600;p33"/>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33"/>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33"/>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3" name="Google Shape;603;p33"/>
          <p:cNvGrpSpPr/>
          <p:nvPr/>
        </p:nvGrpSpPr>
        <p:grpSpPr>
          <a:xfrm rot="1385271">
            <a:off x="-624812" y="798803"/>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4" name="Google Shape;634;p33"/>
          <p:cNvGrpSpPr/>
          <p:nvPr/>
        </p:nvGrpSpPr>
        <p:grpSpPr>
          <a:xfrm>
            <a:off x="9690734" y="-173097"/>
            <a:ext cx="1760833" cy="1640564"/>
            <a:chOff x="7195051" y="-202918"/>
            <a:chExt cx="880241" cy="820118"/>
          </a:xfrm>
        </p:grpSpPr>
        <p:sp>
          <p:nvSpPr>
            <p:cNvPr id="635" name="Google Shape;635;p33"/>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33"/>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33"/>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33"/>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33"/>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33"/>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33"/>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2" name="Google Shape;642;p33"/>
          <p:cNvGrpSpPr/>
          <p:nvPr/>
        </p:nvGrpSpPr>
        <p:grpSpPr>
          <a:xfrm>
            <a:off x="-428875" y="3448979"/>
            <a:ext cx="2885248" cy="2946343"/>
            <a:chOff x="1064350" y="2043650"/>
            <a:chExt cx="1357125" cy="1385775"/>
          </a:xfrm>
        </p:grpSpPr>
        <p:sp>
          <p:nvSpPr>
            <p:cNvPr id="643" name="Google Shape;643;p33"/>
            <p:cNvSpPr/>
            <p:nvPr/>
          </p:nvSpPr>
          <p:spPr>
            <a:xfrm>
              <a:off x="1529675" y="2095175"/>
              <a:ext cx="144450" cy="75575"/>
            </a:xfrm>
            <a:custGeom>
              <a:avLst/>
              <a:gdLst/>
              <a:ahLst/>
              <a:cxnLst/>
              <a:rect l="l" t="t" r="r" b="b"/>
              <a:pathLst>
                <a:path w="5778" h="3023" extrusionOk="0">
                  <a:moveTo>
                    <a:pt x="1946" y="1"/>
                  </a:moveTo>
                  <a:cubicBezTo>
                    <a:pt x="1693" y="20"/>
                    <a:pt x="1460" y="20"/>
                    <a:pt x="1226" y="40"/>
                  </a:cubicBezTo>
                  <a:cubicBezTo>
                    <a:pt x="837" y="98"/>
                    <a:pt x="429" y="176"/>
                    <a:pt x="1" y="312"/>
                  </a:cubicBezTo>
                  <a:lnTo>
                    <a:pt x="1" y="604"/>
                  </a:lnTo>
                  <a:cubicBezTo>
                    <a:pt x="1" y="857"/>
                    <a:pt x="59" y="1071"/>
                    <a:pt x="137" y="1285"/>
                  </a:cubicBezTo>
                  <a:lnTo>
                    <a:pt x="137" y="1265"/>
                  </a:lnTo>
                  <a:cubicBezTo>
                    <a:pt x="176" y="1460"/>
                    <a:pt x="273" y="1654"/>
                    <a:pt x="370" y="1810"/>
                  </a:cubicBezTo>
                  <a:cubicBezTo>
                    <a:pt x="468" y="1985"/>
                    <a:pt x="623" y="2140"/>
                    <a:pt x="759" y="2276"/>
                  </a:cubicBezTo>
                  <a:cubicBezTo>
                    <a:pt x="934" y="2432"/>
                    <a:pt x="1110" y="2549"/>
                    <a:pt x="1304" y="2665"/>
                  </a:cubicBezTo>
                  <a:cubicBezTo>
                    <a:pt x="1537" y="2782"/>
                    <a:pt x="1790" y="2879"/>
                    <a:pt x="2063" y="2938"/>
                  </a:cubicBezTo>
                  <a:lnTo>
                    <a:pt x="2024" y="2938"/>
                  </a:lnTo>
                  <a:cubicBezTo>
                    <a:pt x="2246" y="2997"/>
                    <a:pt x="2469" y="3023"/>
                    <a:pt x="2692" y="3023"/>
                  </a:cubicBezTo>
                  <a:cubicBezTo>
                    <a:pt x="2761" y="3023"/>
                    <a:pt x="2830" y="3020"/>
                    <a:pt x="2899" y="3016"/>
                  </a:cubicBezTo>
                  <a:cubicBezTo>
                    <a:pt x="3191" y="2977"/>
                    <a:pt x="3521" y="2938"/>
                    <a:pt x="3813" y="2860"/>
                  </a:cubicBezTo>
                  <a:cubicBezTo>
                    <a:pt x="4066" y="2763"/>
                    <a:pt x="4319" y="2665"/>
                    <a:pt x="4552" y="2529"/>
                  </a:cubicBezTo>
                  <a:cubicBezTo>
                    <a:pt x="4785" y="2374"/>
                    <a:pt x="4980" y="2238"/>
                    <a:pt x="5136" y="2043"/>
                  </a:cubicBezTo>
                  <a:lnTo>
                    <a:pt x="5136" y="2043"/>
                  </a:lnTo>
                  <a:lnTo>
                    <a:pt x="5116" y="2063"/>
                  </a:lnTo>
                  <a:cubicBezTo>
                    <a:pt x="5311" y="1868"/>
                    <a:pt x="5447" y="1654"/>
                    <a:pt x="5602" y="1401"/>
                  </a:cubicBezTo>
                  <a:cubicBezTo>
                    <a:pt x="5680" y="1285"/>
                    <a:pt x="5719" y="1168"/>
                    <a:pt x="5777" y="1012"/>
                  </a:cubicBezTo>
                  <a:cubicBezTo>
                    <a:pt x="4824" y="545"/>
                    <a:pt x="3930" y="234"/>
                    <a:pt x="3054" y="98"/>
                  </a:cubicBezTo>
                  <a:cubicBezTo>
                    <a:pt x="2685" y="20"/>
                    <a:pt x="2315" y="1"/>
                    <a:pt x="1946" y="1"/>
                  </a:cubicBez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33"/>
            <p:cNvSpPr/>
            <p:nvPr/>
          </p:nvSpPr>
          <p:spPr>
            <a:xfrm>
              <a:off x="2242025" y="2496325"/>
              <a:ext cx="78775" cy="73450"/>
            </a:xfrm>
            <a:custGeom>
              <a:avLst/>
              <a:gdLst/>
              <a:ahLst/>
              <a:cxnLst/>
              <a:rect l="l" t="t" r="r" b="b"/>
              <a:pathLst>
                <a:path w="3151" h="2938" extrusionOk="0">
                  <a:moveTo>
                    <a:pt x="1187" y="1"/>
                  </a:moveTo>
                  <a:cubicBezTo>
                    <a:pt x="1148" y="1"/>
                    <a:pt x="1128" y="1"/>
                    <a:pt x="1089" y="20"/>
                  </a:cubicBezTo>
                  <a:cubicBezTo>
                    <a:pt x="1031" y="20"/>
                    <a:pt x="992" y="39"/>
                    <a:pt x="934" y="39"/>
                  </a:cubicBezTo>
                  <a:cubicBezTo>
                    <a:pt x="895" y="59"/>
                    <a:pt x="837" y="59"/>
                    <a:pt x="778" y="98"/>
                  </a:cubicBezTo>
                  <a:cubicBezTo>
                    <a:pt x="778" y="98"/>
                    <a:pt x="759" y="98"/>
                    <a:pt x="759" y="117"/>
                  </a:cubicBezTo>
                  <a:lnTo>
                    <a:pt x="739" y="117"/>
                  </a:lnTo>
                  <a:cubicBezTo>
                    <a:pt x="720" y="137"/>
                    <a:pt x="681" y="137"/>
                    <a:pt x="661" y="156"/>
                  </a:cubicBezTo>
                  <a:cubicBezTo>
                    <a:pt x="642" y="156"/>
                    <a:pt x="623" y="195"/>
                    <a:pt x="623" y="195"/>
                  </a:cubicBezTo>
                  <a:lnTo>
                    <a:pt x="584" y="215"/>
                  </a:lnTo>
                  <a:cubicBezTo>
                    <a:pt x="564" y="234"/>
                    <a:pt x="545" y="253"/>
                    <a:pt x="525" y="253"/>
                  </a:cubicBezTo>
                  <a:lnTo>
                    <a:pt x="486" y="253"/>
                  </a:lnTo>
                  <a:cubicBezTo>
                    <a:pt x="467" y="292"/>
                    <a:pt x="428" y="312"/>
                    <a:pt x="389" y="331"/>
                  </a:cubicBezTo>
                  <a:lnTo>
                    <a:pt x="370" y="351"/>
                  </a:lnTo>
                  <a:cubicBezTo>
                    <a:pt x="350" y="409"/>
                    <a:pt x="292" y="428"/>
                    <a:pt x="272" y="487"/>
                  </a:cubicBezTo>
                  <a:cubicBezTo>
                    <a:pt x="253" y="506"/>
                    <a:pt x="234" y="526"/>
                    <a:pt x="195" y="584"/>
                  </a:cubicBezTo>
                  <a:cubicBezTo>
                    <a:pt x="195" y="604"/>
                    <a:pt x="175" y="604"/>
                    <a:pt x="175" y="623"/>
                  </a:cubicBezTo>
                  <a:lnTo>
                    <a:pt x="97" y="779"/>
                  </a:lnTo>
                  <a:lnTo>
                    <a:pt x="39" y="993"/>
                  </a:lnTo>
                  <a:lnTo>
                    <a:pt x="39" y="1012"/>
                  </a:lnTo>
                  <a:lnTo>
                    <a:pt x="0" y="1090"/>
                  </a:lnTo>
                  <a:lnTo>
                    <a:pt x="0" y="1129"/>
                  </a:lnTo>
                  <a:lnTo>
                    <a:pt x="0" y="1206"/>
                  </a:lnTo>
                  <a:lnTo>
                    <a:pt x="0" y="1284"/>
                  </a:lnTo>
                  <a:lnTo>
                    <a:pt x="0" y="1304"/>
                  </a:lnTo>
                  <a:lnTo>
                    <a:pt x="0" y="1459"/>
                  </a:lnTo>
                  <a:lnTo>
                    <a:pt x="0" y="1479"/>
                  </a:lnTo>
                  <a:cubicBezTo>
                    <a:pt x="0" y="1498"/>
                    <a:pt x="0" y="1557"/>
                    <a:pt x="39" y="1576"/>
                  </a:cubicBezTo>
                  <a:cubicBezTo>
                    <a:pt x="39" y="1615"/>
                    <a:pt x="59" y="1654"/>
                    <a:pt x="59" y="1693"/>
                  </a:cubicBezTo>
                  <a:lnTo>
                    <a:pt x="78" y="1751"/>
                  </a:lnTo>
                  <a:cubicBezTo>
                    <a:pt x="97" y="1790"/>
                    <a:pt x="97" y="1809"/>
                    <a:pt x="136" y="1868"/>
                  </a:cubicBezTo>
                  <a:cubicBezTo>
                    <a:pt x="156" y="1946"/>
                    <a:pt x="175" y="1984"/>
                    <a:pt x="234" y="2062"/>
                  </a:cubicBezTo>
                  <a:cubicBezTo>
                    <a:pt x="272" y="2140"/>
                    <a:pt x="292" y="2179"/>
                    <a:pt x="350" y="2237"/>
                  </a:cubicBezTo>
                  <a:cubicBezTo>
                    <a:pt x="389" y="2276"/>
                    <a:pt x="448" y="2354"/>
                    <a:pt x="486" y="2393"/>
                  </a:cubicBezTo>
                  <a:cubicBezTo>
                    <a:pt x="545" y="2451"/>
                    <a:pt x="584" y="2490"/>
                    <a:pt x="642" y="2529"/>
                  </a:cubicBezTo>
                  <a:lnTo>
                    <a:pt x="856" y="2665"/>
                  </a:lnTo>
                  <a:cubicBezTo>
                    <a:pt x="914" y="2685"/>
                    <a:pt x="973" y="2724"/>
                    <a:pt x="1031" y="2762"/>
                  </a:cubicBezTo>
                  <a:lnTo>
                    <a:pt x="1012" y="2762"/>
                  </a:lnTo>
                  <a:cubicBezTo>
                    <a:pt x="1109" y="2782"/>
                    <a:pt x="1167" y="2840"/>
                    <a:pt x="1264" y="2860"/>
                  </a:cubicBezTo>
                  <a:cubicBezTo>
                    <a:pt x="1342" y="2879"/>
                    <a:pt x="1420" y="2879"/>
                    <a:pt x="1498" y="2918"/>
                  </a:cubicBezTo>
                  <a:lnTo>
                    <a:pt x="1459" y="2918"/>
                  </a:lnTo>
                  <a:cubicBezTo>
                    <a:pt x="1537" y="2918"/>
                    <a:pt x="1615" y="2937"/>
                    <a:pt x="1692" y="2937"/>
                  </a:cubicBezTo>
                  <a:cubicBezTo>
                    <a:pt x="1751" y="2937"/>
                    <a:pt x="1828" y="2937"/>
                    <a:pt x="1906" y="2918"/>
                  </a:cubicBezTo>
                  <a:cubicBezTo>
                    <a:pt x="1984" y="2918"/>
                    <a:pt x="2042" y="2879"/>
                    <a:pt x="2120" y="2860"/>
                  </a:cubicBezTo>
                  <a:cubicBezTo>
                    <a:pt x="2198" y="2840"/>
                    <a:pt x="2237" y="2821"/>
                    <a:pt x="2315" y="2782"/>
                  </a:cubicBezTo>
                  <a:lnTo>
                    <a:pt x="2334" y="2782"/>
                  </a:lnTo>
                  <a:cubicBezTo>
                    <a:pt x="2392" y="2762"/>
                    <a:pt x="2470" y="2743"/>
                    <a:pt x="2509" y="2685"/>
                  </a:cubicBezTo>
                  <a:cubicBezTo>
                    <a:pt x="2568" y="2665"/>
                    <a:pt x="2587" y="2646"/>
                    <a:pt x="2626" y="2626"/>
                  </a:cubicBezTo>
                  <a:cubicBezTo>
                    <a:pt x="2684" y="2568"/>
                    <a:pt x="2723" y="2548"/>
                    <a:pt x="2781" y="2490"/>
                  </a:cubicBezTo>
                  <a:cubicBezTo>
                    <a:pt x="2801" y="2471"/>
                    <a:pt x="2820" y="2432"/>
                    <a:pt x="2879" y="2393"/>
                  </a:cubicBezTo>
                  <a:cubicBezTo>
                    <a:pt x="2898" y="2354"/>
                    <a:pt x="2918" y="2335"/>
                    <a:pt x="2957" y="2276"/>
                  </a:cubicBezTo>
                  <a:lnTo>
                    <a:pt x="3015" y="2140"/>
                  </a:lnTo>
                  <a:lnTo>
                    <a:pt x="3015" y="2159"/>
                  </a:lnTo>
                  <a:cubicBezTo>
                    <a:pt x="3054" y="2082"/>
                    <a:pt x="3073" y="2043"/>
                    <a:pt x="3093" y="1965"/>
                  </a:cubicBezTo>
                  <a:cubicBezTo>
                    <a:pt x="3093" y="1907"/>
                    <a:pt x="3112" y="1868"/>
                    <a:pt x="3112" y="1809"/>
                  </a:cubicBezTo>
                  <a:cubicBezTo>
                    <a:pt x="3112" y="1751"/>
                    <a:pt x="3151" y="1673"/>
                    <a:pt x="3151" y="1595"/>
                  </a:cubicBezTo>
                  <a:lnTo>
                    <a:pt x="3151" y="1459"/>
                  </a:lnTo>
                  <a:cubicBezTo>
                    <a:pt x="3151" y="1382"/>
                    <a:pt x="3112" y="1304"/>
                    <a:pt x="3093" y="1265"/>
                  </a:cubicBezTo>
                  <a:cubicBezTo>
                    <a:pt x="3073" y="1206"/>
                    <a:pt x="3054" y="1129"/>
                    <a:pt x="3054" y="1090"/>
                  </a:cubicBezTo>
                  <a:lnTo>
                    <a:pt x="3054" y="1109"/>
                  </a:lnTo>
                  <a:cubicBezTo>
                    <a:pt x="3015" y="1031"/>
                    <a:pt x="2995" y="993"/>
                    <a:pt x="2957" y="915"/>
                  </a:cubicBezTo>
                  <a:cubicBezTo>
                    <a:pt x="2918" y="876"/>
                    <a:pt x="2879" y="798"/>
                    <a:pt x="2820" y="740"/>
                  </a:cubicBezTo>
                  <a:cubicBezTo>
                    <a:pt x="2781" y="701"/>
                    <a:pt x="2723" y="642"/>
                    <a:pt x="2684" y="584"/>
                  </a:cubicBezTo>
                  <a:lnTo>
                    <a:pt x="2529" y="428"/>
                  </a:lnTo>
                  <a:cubicBezTo>
                    <a:pt x="2470" y="390"/>
                    <a:pt x="2412" y="331"/>
                    <a:pt x="2334" y="312"/>
                  </a:cubicBezTo>
                  <a:cubicBezTo>
                    <a:pt x="2276" y="253"/>
                    <a:pt x="2217" y="234"/>
                    <a:pt x="2140" y="215"/>
                  </a:cubicBezTo>
                  <a:cubicBezTo>
                    <a:pt x="2081" y="195"/>
                    <a:pt x="1984" y="156"/>
                    <a:pt x="1906" y="137"/>
                  </a:cubicBezTo>
                  <a:cubicBezTo>
                    <a:pt x="1848" y="117"/>
                    <a:pt x="1809" y="117"/>
                    <a:pt x="1751" y="117"/>
                  </a:cubicBezTo>
                  <a:lnTo>
                    <a:pt x="1731" y="117"/>
                  </a:lnTo>
                  <a:cubicBezTo>
                    <a:pt x="1537" y="20"/>
                    <a:pt x="1498" y="1"/>
                    <a:pt x="1439" y="1"/>
                  </a:cubicBez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33"/>
            <p:cNvSpPr/>
            <p:nvPr/>
          </p:nvSpPr>
          <p:spPr>
            <a:xfrm>
              <a:off x="2281900" y="2496825"/>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33"/>
            <p:cNvSpPr/>
            <p:nvPr/>
          </p:nvSpPr>
          <p:spPr>
            <a:xfrm>
              <a:off x="2281900" y="2496825"/>
              <a:ext cx="25" cy="25"/>
            </a:xfrm>
            <a:custGeom>
              <a:avLst/>
              <a:gdLst/>
              <a:ahLst/>
              <a:cxnLst/>
              <a:rect l="l" t="t" r="r" b="b"/>
              <a:pathLst>
                <a:path w="1" h="1" extrusionOk="0">
                  <a:moveTo>
                    <a:pt x="0" y="0"/>
                  </a:move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33"/>
            <p:cNvSpPr/>
            <p:nvPr/>
          </p:nvSpPr>
          <p:spPr>
            <a:xfrm>
              <a:off x="2281900" y="2496825"/>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33"/>
            <p:cNvSpPr/>
            <p:nvPr/>
          </p:nvSpPr>
          <p:spPr>
            <a:xfrm>
              <a:off x="2271675" y="2496825"/>
              <a:ext cx="25" cy="25"/>
            </a:xfrm>
            <a:custGeom>
              <a:avLst/>
              <a:gdLst/>
              <a:ahLst/>
              <a:cxnLst/>
              <a:rect l="l" t="t" r="r" b="b"/>
              <a:pathLst>
                <a:path w="1" h="1" extrusionOk="0">
                  <a:moveTo>
                    <a:pt x="1" y="0"/>
                  </a:moveTo>
                  <a:lnTo>
                    <a:pt x="1" y="0"/>
                  </a:lnTo>
                  <a:lnTo>
                    <a:pt x="1" y="0"/>
                  </a:lnTo>
                  <a:lnTo>
                    <a:pt x="1"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33"/>
            <p:cNvSpPr/>
            <p:nvPr/>
          </p:nvSpPr>
          <p:spPr>
            <a:xfrm>
              <a:off x="2271675" y="2496825"/>
              <a:ext cx="25" cy="25"/>
            </a:xfrm>
            <a:custGeom>
              <a:avLst/>
              <a:gdLst/>
              <a:ahLst/>
              <a:cxnLst/>
              <a:rect l="l" t="t" r="r" b="b"/>
              <a:pathLst>
                <a:path w="1" h="1" extrusionOk="0">
                  <a:moveTo>
                    <a:pt x="1" y="0"/>
                  </a:moveTo>
                  <a:lnTo>
                    <a:pt x="1" y="0"/>
                  </a:lnTo>
                  <a:lnTo>
                    <a:pt x="1" y="0"/>
                  </a:lnTo>
                  <a:lnTo>
                    <a:pt x="1"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33"/>
            <p:cNvSpPr/>
            <p:nvPr/>
          </p:nvSpPr>
          <p:spPr>
            <a:xfrm>
              <a:off x="2261950" y="249925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33"/>
            <p:cNvSpPr/>
            <p:nvPr/>
          </p:nvSpPr>
          <p:spPr>
            <a:xfrm>
              <a:off x="2303275" y="2505575"/>
              <a:ext cx="25" cy="25"/>
            </a:xfrm>
            <a:custGeom>
              <a:avLst/>
              <a:gdLst/>
              <a:ahLst/>
              <a:cxnLst/>
              <a:rect l="l" t="t" r="r" b="b"/>
              <a:pathLst>
                <a:path w="1" h="1" extrusionOk="0">
                  <a:moveTo>
                    <a:pt x="1" y="0"/>
                  </a:moveTo>
                  <a:lnTo>
                    <a:pt x="1"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33"/>
            <p:cNvSpPr/>
            <p:nvPr/>
          </p:nvSpPr>
          <p:spPr>
            <a:xfrm>
              <a:off x="2247850" y="2509450"/>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33"/>
            <p:cNvSpPr/>
            <p:nvPr/>
          </p:nvSpPr>
          <p:spPr>
            <a:xfrm>
              <a:off x="2247850" y="2509450"/>
              <a:ext cx="25" cy="1000"/>
            </a:xfrm>
            <a:custGeom>
              <a:avLst/>
              <a:gdLst/>
              <a:ahLst/>
              <a:cxnLst/>
              <a:rect l="l" t="t" r="r" b="b"/>
              <a:pathLst>
                <a:path w="1" h="40" extrusionOk="0">
                  <a:moveTo>
                    <a:pt x="1" y="40"/>
                  </a:moveTo>
                  <a:lnTo>
                    <a:pt x="1" y="40"/>
                  </a:lnTo>
                  <a:cubicBezTo>
                    <a:pt x="1" y="40"/>
                    <a:pt x="1" y="1"/>
                    <a:pt x="1" y="40"/>
                  </a:cubicBez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33"/>
            <p:cNvSpPr/>
            <p:nvPr/>
          </p:nvSpPr>
          <p:spPr>
            <a:xfrm>
              <a:off x="2311075" y="2513350"/>
              <a:ext cx="25" cy="25"/>
            </a:xfrm>
            <a:custGeom>
              <a:avLst/>
              <a:gdLst/>
              <a:ahLst/>
              <a:cxnLst/>
              <a:rect l="l" t="t" r="r" b="b"/>
              <a:pathLst>
                <a:path w="1" h="1" extrusionOk="0">
                  <a:moveTo>
                    <a:pt x="0" y="0"/>
                  </a:move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33"/>
            <p:cNvSpPr/>
            <p:nvPr/>
          </p:nvSpPr>
          <p:spPr>
            <a:xfrm>
              <a:off x="2311075" y="2513350"/>
              <a:ext cx="25" cy="25"/>
            </a:xfrm>
            <a:custGeom>
              <a:avLst/>
              <a:gdLst/>
              <a:ahLst/>
              <a:cxnLst/>
              <a:rect l="l" t="t" r="r" b="b"/>
              <a:pathLst>
                <a:path w="1" h="1" extrusionOk="0">
                  <a:moveTo>
                    <a:pt x="0" y="0"/>
                  </a:moveTo>
                  <a:lnTo>
                    <a:pt x="0" y="0"/>
                  </a:lnTo>
                  <a:lnTo>
                    <a:pt x="0"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33"/>
            <p:cNvSpPr/>
            <p:nvPr/>
          </p:nvSpPr>
          <p:spPr>
            <a:xfrm>
              <a:off x="2311075" y="2513350"/>
              <a:ext cx="25" cy="25"/>
            </a:xfrm>
            <a:custGeom>
              <a:avLst/>
              <a:gdLst/>
              <a:ahLst/>
              <a:cxnLst/>
              <a:rect l="l" t="t" r="r" b="b"/>
              <a:pathLst>
                <a:path w="1" h="1" extrusionOk="0">
                  <a:moveTo>
                    <a:pt x="0" y="0"/>
                  </a:moveTo>
                  <a:lnTo>
                    <a:pt x="0"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33"/>
            <p:cNvSpPr/>
            <p:nvPr/>
          </p:nvSpPr>
          <p:spPr>
            <a:xfrm>
              <a:off x="2241050" y="2533775"/>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33"/>
            <p:cNvSpPr/>
            <p:nvPr/>
          </p:nvSpPr>
          <p:spPr>
            <a:xfrm>
              <a:off x="2298900" y="2566350"/>
              <a:ext cx="25" cy="25"/>
            </a:xfrm>
            <a:custGeom>
              <a:avLst/>
              <a:gdLst/>
              <a:ahLst/>
              <a:cxnLst/>
              <a:rect l="l" t="t" r="r" b="b"/>
              <a:pathLst>
                <a:path w="1" h="1" extrusionOk="0">
                  <a:moveTo>
                    <a:pt x="1" y="0"/>
                  </a:move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33"/>
            <p:cNvSpPr/>
            <p:nvPr/>
          </p:nvSpPr>
          <p:spPr>
            <a:xfrm>
              <a:off x="1691600" y="224202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33"/>
            <p:cNvSpPr/>
            <p:nvPr/>
          </p:nvSpPr>
          <p:spPr>
            <a:xfrm>
              <a:off x="1673600" y="2252725"/>
              <a:ext cx="25" cy="25"/>
            </a:xfrm>
            <a:custGeom>
              <a:avLst/>
              <a:gdLst/>
              <a:ahLst/>
              <a:cxnLst/>
              <a:rect l="l" t="t" r="r" b="b"/>
              <a:pathLst>
                <a:path w="1" h="1" extrusionOk="0">
                  <a:moveTo>
                    <a:pt x="1" y="0"/>
                  </a:moveTo>
                  <a:lnTo>
                    <a:pt x="1" y="0"/>
                  </a:lnTo>
                  <a:lnTo>
                    <a:pt x="1" y="0"/>
                  </a:lnTo>
                  <a:lnTo>
                    <a:pt x="1"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3"/>
            <p:cNvSpPr/>
            <p:nvPr/>
          </p:nvSpPr>
          <p:spPr>
            <a:xfrm>
              <a:off x="2170050" y="2773000"/>
              <a:ext cx="128400" cy="102125"/>
            </a:xfrm>
            <a:custGeom>
              <a:avLst/>
              <a:gdLst/>
              <a:ahLst/>
              <a:cxnLst/>
              <a:rect l="l" t="t" r="r" b="b"/>
              <a:pathLst>
                <a:path w="5136" h="4085" extrusionOk="0">
                  <a:moveTo>
                    <a:pt x="3891" y="0"/>
                  </a:moveTo>
                  <a:cubicBezTo>
                    <a:pt x="3696" y="20"/>
                    <a:pt x="3521" y="20"/>
                    <a:pt x="3385" y="39"/>
                  </a:cubicBezTo>
                  <a:cubicBezTo>
                    <a:pt x="3015" y="78"/>
                    <a:pt x="2646" y="195"/>
                    <a:pt x="2315" y="331"/>
                  </a:cubicBezTo>
                  <a:lnTo>
                    <a:pt x="2335" y="331"/>
                  </a:lnTo>
                  <a:cubicBezTo>
                    <a:pt x="1965" y="467"/>
                    <a:pt x="1634" y="700"/>
                    <a:pt x="1304" y="914"/>
                  </a:cubicBezTo>
                  <a:cubicBezTo>
                    <a:pt x="1051" y="1128"/>
                    <a:pt x="798" y="1362"/>
                    <a:pt x="604" y="1615"/>
                  </a:cubicBezTo>
                  <a:cubicBezTo>
                    <a:pt x="429" y="1848"/>
                    <a:pt x="292" y="2081"/>
                    <a:pt x="195" y="2334"/>
                  </a:cubicBezTo>
                  <a:lnTo>
                    <a:pt x="195" y="2295"/>
                  </a:lnTo>
                  <a:cubicBezTo>
                    <a:pt x="98" y="2529"/>
                    <a:pt x="40" y="2743"/>
                    <a:pt x="20" y="2957"/>
                  </a:cubicBezTo>
                  <a:lnTo>
                    <a:pt x="20" y="2937"/>
                  </a:lnTo>
                  <a:cubicBezTo>
                    <a:pt x="1" y="3132"/>
                    <a:pt x="1" y="3346"/>
                    <a:pt x="20" y="3540"/>
                  </a:cubicBezTo>
                  <a:cubicBezTo>
                    <a:pt x="40" y="3735"/>
                    <a:pt x="98" y="3910"/>
                    <a:pt x="176" y="4085"/>
                  </a:cubicBezTo>
                  <a:cubicBezTo>
                    <a:pt x="390" y="3948"/>
                    <a:pt x="604" y="3832"/>
                    <a:pt x="798" y="3715"/>
                  </a:cubicBezTo>
                  <a:cubicBezTo>
                    <a:pt x="1829" y="3112"/>
                    <a:pt x="2763" y="2451"/>
                    <a:pt x="3599" y="1751"/>
                  </a:cubicBezTo>
                  <a:cubicBezTo>
                    <a:pt x="4163" y="1284"/>
                    <a:pt x="4669" y="778"/>
                    <a:pt x="5135" y="253"/>
                  </a:cubicBezTo>
                  <a:cubicBezTo>
                    <a:pt x="5077" y="234"/>
                    <a:pt x="5058" y="214"/>
                    <a:pt x="4999" y="214"/>
                  </a:cubicBezTo>
                  <a:lnTo>
                    <a:pt x="5038" y="214"/>
                  </a:lnTo>
                  <a:cubicBezTo>
                    <a:pt x="4785" y="117"/>
                    <a:pt x="4571" y="39"/>
                    <a:pt x="4299" y="20"/>
                  </a:cubicBezTo>
                  <a:lnTo>
                    <a:pt x="4318" y="20"/>
                  </a:lnTo>
                  <a:cubicBezTo>
                    <a:pt x="4182" y="0"/>
                    <a:pt x="4027" y="0"/>
                    <a:pt x="3891" y="0"/>
                  </a:cubicBez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33"/>
            <p:cNvSpPr/>
            <p:nvPr/>
          </p:nvSpPr>
          <p:spPr>
            <a:xfrm>
              <a:off x="2254650" y="2773975"/>
              <a:ext cx="25" cy="25"/>
            </a:xfrm>
            <a:custGeom>
              <a:avLst/>
              <a:gdLst/>
              <a:ahLst/>
              <a:cxnLst/>
              <a:rect l="l" t="t" r="r" b="b"/>
              <a:pathLst>
                <a:path w="1" h="1" extrusionOk="0">
                  <a:moveTo>
                    <a:pt x="1" y="0"/>
                  </a:moveTo>
                  <a:lnTo>
                    <a:pt x="1" y="0"/>
                  </a:lnTo>
                  <a:lnTo>
                    <a:pt x="1"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33"/>
            <p:cNvSpPr/>
            <p:nvPr/>
          </p:nvSpPr>
          <p:spPr>
            <a:xfrm>
              <a:off x="2202625" y="279632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3"/>
            <p:cNvSpPr/>
            <p:nvPr/>
          </p:nvSpPr>
          <p:spPr>
            <a:xfrm>
              <a:off x="2225975" y="2448200"/>
              <a:ext cx="25" cy="25"/>
            </a:xfrm>
            <a:custGeom>
              <a:avLst/>
              <a:gdLst/>
              <a:ahLst/>
              <a:cxnLst/>
              <a:rect l="l" t="t" r="r" b="b"/>
              <a:pathLst>
                <a:path w="1" h="1" extrusionOk="0">
                  <a:moveTo>
                    <a:pt x="0" y="0"/>
                  </a:move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3"/>
            <p:cNvSpPr/>
            <p:nvPr/>
          </p:nvSpPr>
          <p:spPr>
            <a:xfrm>
              <a:off x="1795650" y="2237175"/>
              <a:ext cx="51575" cy="48525"/>
            </a:xfrm>
            <a:custGeom>
              <a:avLst/>
              <a:gdLst/>
              <a:ahLst/>
              <a:cxnLst/>
              <a:rect l="l" t="t" r="r" b="b"/>
              <a:pathLst>
                <a:path w="2063" h="1941" extrusionOk="0">
                  <a:moveTo>
                    <a:pt x="429" y="0"/>
                  </a:moveTo>
                  <a:cubicBezTo>
                    <a:pt x="312" y="39"/>
                    <a:pt x="195" y="97"/>
                    <a:pt x="137" y="175"/>
                  </a:cubicBezTo>
                  <a:cubicBezTo>
                    <a:pt x="40" y="292"/>
                    <a:pt x="1" y="467"/>
                    <a:pt x="40" y="622"/>
                  </a:cubicBezTo>
                  <a:cubicBezTo>
                    <a:pt x="40" y="642"/>
                    <a:pt x="78" y="661"/>
                    <a:pt x="78" y="681"/>
                  </a:cubicBezTo>
                  <a:cubicBezTo>
                    <a:pt x="78" y="875"/>
                    <a:pt x="176" y="1070"/>
                    <a:pt x="292" y="1225"/>
                  </a:cubicBezTo>
                  <a:cubicBezTo>
                    <a:pt x="487" y="1459"/>
                    <a:pt x="701" y="1653"/>
                    <a:pt x="973" y="1809"/>
                  </a:cubicBezTo>
                  <a:cubicBezTo>
                    <a:pt x="1109" y="1888"/>
                    <a:pt x="1277" y="1941"/>
                    <a:pt x="1440" y="1941"/>
                  </a:cubicBezTo>
                  <a:cubicBezTo>
                    <a:pt x="1558" y="1941"/>
                    <a:pt x="1673" y="1913"/>
                    <a:pt x="1771" y="1848"/>
                  </a:cubicBezTo>
                  <a:cubicBezTo>
                    <a:pt x="1926" y="1789"/>
                    <a:pt x="2023" y="1614"/>
                    <a:pt x="2043" y="1459"/>
                  </a:cubicBezTo>
                  <a:cubicBezTo>
                    <a:pt x="2062" y="1400"/>
                    <a:pt x="2062" y="1323"/>
                    <a:pt x="2062" y="1225"/>
                  </a:cubicBezTo>
                  <a:cubicBezTo>
                    <a:pt x="2043" y="1109"/>
                    <a:pt x="2023" y="1011"/>
                    <a:pt x="1965" y="914"/>
                  </a:cubicBezTo>
                  <a:cubicBezTo>
                    <a:pt x="1887" y="778"/>
                    <a:pt x="1790" y="661"/>
                    <a:pt x="1693" y="564"/>
                  </a:cubicBezTo>
                  <a:cubicBezTo>
                    <a:pt x="1576" y="447"/>
                    <a:pt x="1440" y="350"/>
                    <a:pt x="1284" y="272"/>
                  </a:cubicBezTo>
                  <a:cubicBezTo>
                    <a:pt x="1168" y="195"/>
                    <a:pt x="1051" y="156"/>
                    <a:pt x="915" y="97"/>
                  </a:cubicBezTo>
                  <a:cubicBezTo>
                    <a:pt x="856" y="78"/>
                    <a:pt x="759" y="58"/>
                    <a:pt x="681" y="39"/>
                  </a:cubicBezTo>
                  <a:cubicBezTo>
                    <a:pt x="604" y="0"/>
                    <a:pt x="526" y="0"/>
                    <a:pt x="46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33"/>
            <p:cNvSpPr/>
            <p:nvPr/>
          </p:nvSpPr>
          <p:spPr>
            <a:xfrm>
              <a:off x="1064350" y="2043650"/>
              <a:ext cx="1357125" cy="1385775"/>
            </a:xfrm>
            <a:custGeom>
              <a:avLst/>
              <a:gdLst/>
              <a:ahLst/>
              <a:cxnLst/>
              <a:rect l="l" t="t" r="r" b="b"/>
              <a:pathLst>
                <a:path w="54285" h="55431" extrusionOk="0">
                  <a:moveTo>
                    <a:pt x="20539" y="0"/>
                  </a:moveTo>
                  <a:cubicBezTo>
                    <a:pt x="20248" y="0"/>
                    <a:pt x="19956" y="20"/>
                    <a:pt x="19664" y="39"/>
                  </a:cubicBezTo>
                  <a:cubicBezTo>
                    <a:pt x="19509" y="59"/>
                    <a:pt x="19334" y="98"/>
                    <a:pt x="19120" y="117"/>
                  </a:cubicBezTo>
                  <a:lnTo>
                    <a:pt x="18983" y="136"/>
                  </a:lnTo>
                  <a:cubicBezTo>
                    <a:pt x="18828" y="156"/>
                    <a:pt x="18672" y="214"/>
                    <a:pt x="18536" y="234"/>
                  </a:cubicBezTo>
                  <a:cubicBezTo>
                    <a:pt x="18497" y="234"/>
                    <a:pt x="18478" y="253"/>
                    <a:pt x="18458" y="253"/>
                  </a:cubicBezTo>
                  <a:cubicBezTo>
                    <a:pt x="18303" y="311"/>
                    <a:pt x="18167" y="331"/>
                    <a:pt x="18050" y="389"/>
                  </a:cubicBezTo>
                  <a:cubicBezTo>
                    <a:pt x="17992" y="409"/>
                    <a:pt x="17953" y="409"/>
                    <a:pt x="17914" y="428"/>
                  </a:cubicBezTo>
                  <a:cubicBezTo>
                    <a:pt x="17700" y="506"/>
                    <a:pt x="17505" y="584"/>
                    <a:pt x="17311" y="681"/>
                  </a:cubicBezTo>
                  <a:cubicBezTo>
                    <a:pt x="16591" y="992"/>
                    <a:pt x="15910" y="1401"/>
                    <a:pt x="15288" y="1945"/>
                  </a:cubicBezTo>
                  <a:cubicBezTo>
                    <a:pt x="14782" y="2373"/>
                    <a:pt x="14316" y="2918"/>
                    <a:pt x="13888" y="3521"/>
                  </a:cubicBezTo>
                  <a:cubicBezTo>
                    <a:pt x="13518" y="4026"/>
                    <a:pt x="13168" y="4610"/>
                    <a:pt x="12857" y="5291"/>
                  </a:cubicBezTo>
                  <a:cubicBezTo>
                    <a:pt x="12604" y="5835"/>
                    <a:pt x="12351" y="6419"/>
                    <a:pt x="12118" y="7138"/>
                  </a:cubicBezTo>
                  <a:cubicBezTo>
                    <a:pt x="11768" y="8091"/>
                    <a:pt x="11476" y="9044"/>
                    <a:pt x="11262" y="9822"/>
                  </a:cubicBezTo>
                  <a:lnTo>
                    <a:pt x="11009" y="10620"/>
                  </a:lnTo>
                  <a:cubicBezTo>
                    <a:pt x="10990" y="10697"/>
                    <a:pt x="10970" y="10795"/>
                    <a:pt x="10951" y="10872"/>
                  </a:cubicBezTo>
                  <a:cubicBezTo>
                    <a:pt x="10951" y="10911"/>
                    <a:pt x="10912" y="10950"/>
                    <a:pt x="10912" y="10989"/>
                  </a:cubicBezTo>
                  <a:cubicBezTo>
                    <a:pt x="10873" y="11125"/>
                    <a:pt x="10815" y="11281"/>
                    <a:pt x="10776" y="11436"/>
                  </a:cubicBezTo>
                  <a:lnTo>
                    <a:pt x="10679" y="11728"/>
                  </a:lnTo>
                  <a:lnTo>
                    <a:pt x="10581" y="12020"/>
                  </a:lnTo>
                  <a:cubicBezTo>
                    <a:pt x="10426" y="12409"/>
                    <a:pt x="10251" y="12856"/>
                    <a:pt x="10076" y="13343"/>
                  </a:cubicBezTo>
                  <a:cubicBezTo>
                    <a:pt x="9998" y="13518"/>
                    <a:pt x="9901" y="13712"/>
                    <a:pt x="9823" y="13907"/>
                  </a:cubicBezTo>
                  <a:cubicBezTo>
                    <a:pt x="9745" y="14101"/>
                    <a:pt x="9648" y="14257"/>
                    <a:pt x="9550" y="14451"/>
                  </a:cubicBezTo>
                  <a:cubicBezTo>
                    <a:pt x="9220" y="15190"/>
                    <a:pt x="8831" y="15910"/>
                    <a:pt x="8442" y="16571"/>
                  </a:cubicBezTo>
                  <a:lnTo>
                    <a:pt x="8364" y="16688"/>
                  </a:lnTo>
                  <a:cubicBezTo>
                    <a:pt x="7742" y="17738"/>
                    <a:pt x="7003" y="18769"/>
                    <a:pt x="6205" y="19780"/>
                  </a:cubicBezTo>
                  <a:cubicBezTo>
                    <a:pt x="5797" y="20286"/>
                    <a:pt x="5349" y="20811"/>
                    <a:pt x="4844" y="21414"/>
                  </a:cubicBezTo>
                  <a:cubicBezTo>
                    <a:pt x="4358" y="21939"/>
                    <a:pt x="3949" y="22464"/>
                    <a:pt x="3541" y="22989"/>
                  </a:cubicBezTo>
                  <a:cubicBezTo>
                    <a:pt x="2646" y="24176"/>
                    <a:pt x="1868" y="25421"/>
                    <a:pt x="1285" y="26685"/>
                  </a:cubicBezTo>
                  <a:cubicBezTo>
                    <a:pt x="604" y="28143"/>
                    <a:pt x="195" y="29602"/>
                    <a:pt x="79" y="30983"/>
                  </a:cubicBezTo>
                  <a:cubicBezTo>
                    <a:pt x="1" y="31761"/>
                    <a:pt x="20" y="32539"/>
                    <a:pt x="137" y="33298"/>
                  </a:cubicBezTo>
                  <a:cubicBezTo>
                    <a:pt x="195" y="33550"/>
                    <a:pt x="254" y="33803"/>
                    <a:pt x="312" y="34075"/>
                  </a:cubicBezTo>
                  <a:cubicBezTo>
                    <a:pt x="312" y="34134"/>
                    <a:pt x="331" y="34173"/>
                    <a:pt x="331" y="34231"/>
                  </a:cubicBezTo>
                  <a:cubicBezTo>
                    <a:pt x="370" y="34270"/>
                    <a:pt x="370" y="34328"/>
                    <a:pt x="390" y="34367"/>
                  </a:cubicBezTo>
                  <a:lnTo>
                    <a:pt x="526" y="34815"/>
                  </a:lnTo>
                  <a:lnTo>
                    <a:pt x="526" y="34834"/>
                  </a:lnTo>
                  <a:cubicBezTo>
                    <a:pt x="565" y="34873"/>
                    <a:pt x="565" y="34931"/>
                    <a:pt x="584" y="34970"/>
                  </a:cubicBezTo>
                  <a:cubicBezTo>
                    <a:pt x="682" y="35223"/>
                    <a:pt x="759" y="35417"/>
                    <a:pt x="857" y="35612"/>
                  </a:cubicBezTo>
                  <a:cubicBezTo>
                    <a:pt x="1362" y="36682"/>
                    <a:pt x="2160" y="37674"/>
                    <a:pt x="3229" y="38646"/>
                  </a:cubicBezTo>
                  <a:cubicBezTo>
                    <a:pt x="3482" y="38860"/>
                    <a:pt x="3716" y="39093"/>
                    <a:pt x="3969" y="39249"/>
                  </a:cubicBezTo>
                  <a:lnTo>
                    <a:pt x="4066" y="39327"/>
                  </a:lnTo>
                  <a:cubicBezTo>
                    <a:pt x="4085" y="39346"/>
                    <a:pt x="4105" y="39385"/>
                    <a:pt x="4124" y="39385"/>
                  </a:cubicBezTo>
                  <a:cubicBezTo>
                    <a:pt x="5174" y="40144"/>
                    <a:pt x="6341" y="40785"/>
                    <a:pt x="7606" y="41272"/>
                  </a:cubicBezTo>
                  <a:cubicBezTo>
                    <a:pt x="7975" y="41427"/>
                    <a:pt x="8345" y="41544"/>
                    <a:pt x="8695" y="41641"/>
                  </a:cubicBezTo>
                  <a:cubicBezTo>
                    <a:pt x="9842" y="42030"/>
                    <a:pt x="11087" y="42303"/>
                    <a:pt x="12429" y="42439"/>
                  </a:cubicBezTo>
                  <a:cubicBezTo>
                    <a:pt x="13207" y="42536"/>
                    <a:pt x="13985" y="42555"/>
                    <a:pt x="14763" y="42555"/>
                  </a:cubicBezTo>
                  <a:cubicBezTo>
                    <a:pt x="15074" y="42555"/>
                    <a:pt x="15444" y="42555"/>
                    <a:pt x="15852" y="42536"/>
                  </a:cubicBezTo>
                  <a:cubicBezTo>
                    <a:pt x="15969" y="42536"/>
                    <a:pt x="16066" y="42536"/>
                    <a:pt x="16183" y="42516"/>
                  </a:cubicBezTo>
                  <a:cubicBezTo>
                    <a:pt x="16825" y="42497"/>
                    <a:pt x="17486" y="42458"/>
                    <a:pt x="18244" y="42400"/>
                  </a:cubicBezTo>
                  <a:cubicBezTo>
                    <a:pt x="18847" y="42341"/>
                    <a:pt x="19431" y="42244"/>
                    <a:pt x="20014" y="42166"/>
                  </a:cubicBezTo>
                  <a:lnTo>
                    <a:pt x="20014" y="42166"/>
                  </a:lnTo>
                  <a:cubicBezTo>
                    <a:pt x="20014" y="42244"/>
                    <a:pt x="19975" y="42322"/>
                    <a:pt x="19975" y="42419"/>
                  </a:cubicBezTo>
                  <a:cubicBezTo>
                    <a:pt x="19684" y="42516"/>
                    <a:pt x="19431" y="42633"/>
                    <a:pt x="19158" y="42789"/>
                  </a:cubicBezTo>
                  <a:cubicBezTo>
                    <a:pt x="18886" y="42944"/>
                    <a:pt x="18614" y="43178"/>
                    <a:pt x="18381" y="43431"/>
                  </a:cubicBezTo>
                  <a:cubicBezTo>
                    <a:pt x="18167" y="43683"/>
                    <a:pt x="17972" y="43975"/>
                    <a:pt x="17816" y="44267"/>
                  </a:cubicBezTo>
                  <a:cubicBezTo>
                    <a:pt x="17583" y="44753"/>
                    <a:pt x="17447" y="45278"/>
                    <a:pt x="17408" y="45920"/>
                  </a:cubicBezTo>
                  <a:cubicBezTo>
                    <a:pt x="17389" y="46406"/>
                    <a:pt x="17427" y="46931"/>
                    <a:pt x="17544" y="47457"/>
                  </a:cubicBezTo>
                  <a:cubicBezTo>
                    <a:pt x="17603" y="47671"/>
                    <a:pt x="17680" y="47904"/>
                    <a:pt x="17797" y="48176"/>
                  </a:cubicBezTo>
                  <a:cubicBezTo>
                    <a:pt x="17894" y="48429"/>
                    <a:pt x="18011" y="48682"/>
                    <a:pt x="18167" y="48974"/>
                  </a:cubicBezTo>
                  <a:cubicBezTo>
                    <a:pt x="18322" y="49324"/>
                    <a:pt x="18556" y="49635"/>
                    <a:pt x="18808" y="50004"/>
                  </a:cubicBezTo>
                  <a:cubicBezTo>
                    <a:pt x="18614" y="50277"/>
                    <a:pt x="18497" y="50568"/>
                    <a:pt x="18400" y="50899"/>
                  </a:cubicBezTo>
                  <a:lnTo>
                    <a:pt x="18400" y="50919"/>
                  </a:lnTo>
                  <a:cubicBezTo>
                    <a:pt x="18303" y="51269"/>
                    <a:pt x="18283" y="51599"/>
                    <a:pt x="18283" y="52027"/>
                  </a:cubicBezTo>
                  <a:cubicBezTo>
                    <a:pt x="18303" y="52416"/>
                    <a:pt x="18400" y="52766"/>
                    <a:pt x="18575" y="53194"/>
                  </a:cubicBezTo>
                  <a:cubicBezTo>
                    <a:pt x="18672" y="53428"/>
                    <a:pt x="18847" y="53680"/>
                    <a:pt x="19003" y="53836"/>
                  </a:cubicBezTo>
                  <a:cubicBezTo>
                    <a:pt x="19081" y="53933"/>
                    <a:pt x="19158" y="54069"/>
                    <a:pt x="19236" y="54167"/>
                  </a:cubicBezTo>
                  <a:cubicBezTo>
                    <a:pt x="19392" y="54381"/>
                    <a:pt x="19586" y="54575"/>
                    <a:pt x="19839" y="54711"/>
                  </a:cubicBezTo>
                  <a:cubicBezTo>
                    <a:pt x="20287" y="55139"/>
                    <a:pt x="20851" y="55372"/>
                    <a:pt x="21492" y="55372"/>
                  </a:cubicBezTo>
                  <a:cubicBezTo>
                    <a:pt x="21687" y="55372"/>
                    <a:pt x="21881" y="55353"/>
                    <a:pt x="22076" y="55295"/>
                  </a:cubicBezTo>
                  <a:cubicBezTo>
                    <a:pt x="22407" y="55197"/>
                    <a:pt x="22776" y="55159"/>
                    <a:pt x="23204" y="55081"/>
                  </a:cubicBezTo>
                  <a:cubicBezTo>
                    <a:pt x="23943" y="54983"/>
                    <a:pt x="24721" y="54945"/>
                    <a:pt x="25635" y="54945"/>
                  </a:cubicBezTo>
                  <a:cubicBezTo>
                    <a:pt x="26646" y="54945"/>
                    <a:pt x="27697" y="55003"/>
                    <a:pt x="28494" y="55061"/>
                  </a:cubicBezTo>
                  <a:cubicBezTo>
                    <a:pt x="29000" y="55100"/>
                    <a:pt x="29525" y="55139"/>
                    <a:pt x="30050" y="55178"/>
                  </a:cubicBezTo>
                  <a:cubicBezTo>
                    <a:pt x="31431" y="55295"/>
                    <a:pt x="32890" y="55392"/>
                    <a:pt x="34348" y="55431"/>
                  </a:cubicBezTo>
                  <a:lnTo>
                    <a:pt x="34718" y="55431"/>
                  </a:lnTo>
                  <a:cubicBezTo>
                    <a:pt x="36254" y="55431"/>
                    <a:pt x="37616" y="55334"/>
                    <a:pt x="38880" y="55081"/>
                  </a:cubicBezTo>
                  <a:cubicBezTo>
                    <a:pt x="40631" y="54770"/>
                    <a:pt x="42070" y="54225"/>
                    <a:pt x="43256" y="53428"/>
                  </a:cubicBezTo>
                  <a:cubicBezTo>
                    <a:pt x="43976" y="52941"/>
                    <a:pt x="44618" y="52338"/>
                    <a:pt x="45143" y="51658"/>
                  </a:cubicBezTo>
                  <a:cubicBezTo>
                    <a:pt x="45687" y="50957"/>
                    <a:pt x="46115" y="50141"/>
                    <a:pt x="46407" y="49246"/>
                  </a:cubicBezTo>
                  <a:cubicBezTo>
                    <a:pt x="46563" y="48818"/>
                    <a:pt x="46679" y="48351"/>
                    <a:pt x="46757" y="47846"/>
                  </a:cubicBezTo>
                  <a:cubicBezTo>
                    <a:pt x="46854" y="47320"/>
                    <a:pt x="46893" y="46815"/>
                    <a:pt x="46893" y="46348"/>
                  </a:cubicBezTo>
                  <a:lnTo>
                    <a:pt x="46893" y="46329"/>
                  </a:lnTo>
                  <a:cubicBezTo>
                    <a:pt x="46971" y="46095"/>
                    <a:pt x="46991" y="45842"/>
                    <a:pt x="46971" y="45609"/>
                  </a:cubicBezTo>
                  <a:cubicBezTo>
                    <a:pt x="46893" y="44675"/>
                    <a:pt x="46602" y="43781"/>
                    <a:pt x="46096" y="43003"/>
                  </a:cubicBezTo>
                  <a:cubicBezTo>
                    <a:pt x="45804" y="42536"/>
                    <a:pt x="45435" y="42147"/>
                    <a:pt x="45026" y="41816"/>
                  </a:cubicBezTo>
                  <a:cubicBezTo>
                    <a:pt x="44559" y="41447"/>
                    <a:pt x="44015" y="41174"/>
                    <a:pt x="43451" y="41058"/>
                  </a:cubicBezTo>
                  <a:cubicBezTo>
                    <a:pt x="43392" y="40883"/>
                    <a:pt x="43353" y="40688"/>
                    <a:pt x="43295" y="40513"/>
                  </a:cubicBezTo>
                  <a:cubicBezTo>
                    <a:pt x="43081" y="39774"/>
                    <a:pt x="42770" y="39035"/>
                    <a:pt x="42362" y="38160"/>
                  </a:cubicBezTo>
                  <a:cubicBezTo>
                    <a:pt x="42167" y="37751"/>
                    <a:pt x="41914" y="37343"/>
                    <a:pt x="41642" y="36857"/>
                  </a:cubicBezTo>
                  <a:cubicBezTo>
                    <a:pt x="42011" y="36701"/>
                    <a:pt x="42381" y="36565"/>
                    <a:pt x="42751" y="36390"/>
                  </a:cubicBezTo>
                  <a:cubicBezTo>
                    <a:pt x="43645" y="36001"/>
                    <a:pt x="44520" y="35554"/>
                    <a:pt x="45376" y="35106"/>
                  </a:cubicBezTo>
                  <a:cubicBezTo>
                    <a:pt x="45396" y="35106"/>
                    <a:pt x="45415" y="35067"/>
                    <a:pt x="45435" y="35067"/>
                  </a:cubicBezTo>
                  <a:cubicBezTo>
                    <a:pt x="45629" y="34951"/>
                    <a:pt x="45862" y="34853"/>
                    <a:pt x="46057" y="34737"/>
                  </a:cubicBezTo>
                  <a:cubicBezTo>
                    <a:pt x="46076" y="34717"/>
                    <a:pt x="46096" y="34717"/>
                    <a:pt x="46154" y="34678"/>
                  </a:cubicBezTo>
                  <a:lnTo>
                    <a:pt x="46738" y="34328"/>
                  </a:lnTo>
                  <a:cubicBezTo>
                    <a:pt x="46777" y="34289"/>
                    <a:pt x="46796" y="34270"/>
                    <a:pt x="46854" y="34251"/>
                  </a:cubicBezTo>
                  <a:cubicBezTo>
                    <a:pt x="47730" y="33686"/>
                    <a:pt x="48527" y="33103"/>
                    <a:pt x="49227" y="32520"/>
                  </a:cubicBezTo>
                  <a:cubicBezTo>
                    <a:pt x="49869" y="31994"/>
                    <a:pt x="50452" y="31430"/>
                    <a:pt x="50958" y="30847"/>
                  </a:cubicBezTo>
                  <a:cubicBezTo>
                    <a:pt x="51017" y="30789"/>
                    <a:pt x="51055" y="30730"/>
                    <a:pt x="51114" y="30672"/>
                  </a:cubicBezTo>
                  <a:cubicBezTo>
                    <a:pt x="51367" y="30380"/>
                    <a:pt x="51600" y="30108"/>
                    <a:pt x="51795" y="29855"/>
                  </a:cubicBezTo>
                  <a:cubicBezTo>
                    <a:pt x="52670" y="28688"/>
                    <a:pt x="53312" y="27463"/>
                    <a:pt x="53739" y="26179"/>
                  </a:cubicBezTo>
                  <a:cubicBezTo>
                    <a:pt x="54128" y="24720"/>
                    <a:pt x="54284" y="23184"/>
                    <a:pt x="54148" y="21608"/>
                  </a:cubicBezTo>
                  <a:cubicBezTo>
                    <a:pt x="53992" y="20169"/>
                    <a:pt x="53584" y="18730"/>
                    <a:pt x="52884" y="17349"/>
                  </a:cubicBezTo>
                  <a:cubicBezTo>
                    <a:pt x="52242" y="16065"/>
                    <a:pt x="51367" y="14840"/>
                    <a:pt x="50297" y="13770"/>
                  </a:cubicBezTo>
                  <a:cubicBezTo>
                    <a:pt x="50064" y="13518"/>
                    <a:pt x="49772" y="13265"/>
                    <a:pt x="49480" y="12992"/>
                  </a:cubicBezTo>
                  <a:lnTo>
                    <a:pt x="49324" y="12856"/>
                  </a:lnTo>
                  <a:cubicBezTo>
                    <a:pt x="48546" y="12195"/>
                    <a:pt x="47710" y="11592"/>
                    <a:pt x="46796" y="11106"/>
                  </a:cubicBezTo>
                  <a:cubicBezTo>
                    <a:pt x="46115" y="10736"/>
                    <a:pt x="45415" y="10386"/>
                    <a:pt x="44540" y="10056"/>
                  </a:cubicBezTo>
                  <a:cubicBezTo>
                    <a:pt x="43859" y="9764"/>
                    <a:pt x="43081" y="9492"/>
                    <a:pt x="42167" y="9200"/>
                  </a:cubicBezTo>
                  <a:cubicBezTo>
                    <a:pt x="41720" y="9064"/>
                    <a:pt x="41253" y="8947"/>
                    <a:pt x="40708" y="8772"/>
                  </a:cubicBezTo>
                  <a:cubicBezTo>
                    <a:pt x="40650" y="8752"/>
                    <a:pt x="40611" y="8752"/>
                    <a:pt x="40553" y="8714"/>
                  </a:cubicBezTo>
                  <a:lnTo>
                    <a:pt x="39250" y="8363"/>
                  </a:lnTo>
                  <a:cubicBezTo>
                    <a:pt x="38686" y="8208"/>
                    <a:pt x="38141" y="8072"/>
                    <a:pt x="37596" y="7897"/>
                  </a:cubicBezTo>
                  <a:lnTo>
                    <a:pt x="37558" y="7897"/>
                  </a:lnTo>
                  <a:cubicBezTo>
                    <a:pt x="35904" y="7410"/>
                    <a:pt x="34018" y="6808"/>
                    <a:pt x="32365" y="5835"/>
                  </a:cubicBezTo>
                  <a:cubicBezTo>
                    <a:pt x="31587" y="5368"/>
                    <a:pt x="30809" y="4804"/>
                    <a:pt x="30031" y="4240"/>
                  </a:cubicBezTo>
                  <a:lnTo>
                    <a:pt x="29564" y="3910"/>
                  </a:lnTo>
                  <a:cubicBezTo>
                    <a:pt x="28319" y="3034"/>
                    <a:pt x="27249" y="2295"/>
                    <a:pt x="26121" y="1673"/>
                  </a:cubicBezTo>
                  <a:cubicBezTo>
                    <a:pt x="25888" y="1556"/>
                    <a:pt x="25674" y="1420"/>
                    <a:pt x="25460" y="1323"/>
                  </a:cubicBezTo>
                  <a:cubicBezTo>
                    <a:pt x="25402" y="1303"/>
                    <a:pt x="25363" y="1264"/>
                    <a:pt x="25285" y="1226"/>
                  </a:cubicBezTo>
                  <a:cubicBezTo>
                    <a:pt x="24138" y="681"/>
                    <a:pt x="23068" y="331"/>
                    <a:pt x="21979" y="136"/>
                  </a:cubicBezTo>
                  <a:cubicBezTo>
                    <a:pt x="21804" y="117"/>
                    <a:pt x="21648" y="98"/>
                    <a:pt x="21492" y="59"/>
                  </a:cubicBezTo>
                  <a:cubicBezTo>
                    <a:pt x="21473" y="59"/>
                    <a:pt x="21415" y="59"/>
                    <a:pt x="21395" y="39"/>
                  </a:cubicBezTo>
                  <a:cubicBezTo>
                    <a:pt x="21376" y="39"/>
                    <a:pt x="21162" y="20"/>
                    <a:pt x="21162" y="20"/>
                  </a:cubicBezTo>
                  <a:cubicBezTo>
                    <a:pt x="20987" y="20"/>
                    <a:pt x="20831" y="0"/>
                    <a:pt x="20676" y="0"/>
                  </a:cubicBezTo>
                  <a:close/>
                </a:path>
              </a:pathLst>
            </a:custGeom>
            <a:solidFill>
              <a:schemeClr val="lt1"/>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33"/>
            <p:cNvSpPr/>
            <p:nvPr/>
          </p:nvSpPr>
          <p:spPr>
            <a:xfrm>
              <a:off x="1113950" y="2095675"/>
              <a:ext cx="1256950" cy="960325"/>
            </a:xfrm>
            <a:custGeom>
              <a:avLst/>
              <a:gdLst/>
              <a:ahLst/>
              <a:cxnLst/>
              <a:rect l="l" t="t" r="r" b="b"/>
              <a:pathLst>
                <a:path w="50278" h="38413" extrusionOk="0">
                  <a:moveTo>
                    <a:pt x="18536" y="0"/>
                  </a:moveTo>
                  <a:cubicBezTo>
                    <a:pt x="18322" y="0"/>
                    <a:pt x="18069" y="0"/>
                    <a:pt x="17855" y="20"/>
                  </a:cubicBezTo>
                  <a:cubicBezTo>
                    <a:pt x="17272" y="78"/>
                    <a:pt x="16669" y="253"/>
                    <a:pt x="16085" y="506"/>
                  </a:cubicBezTo>
                  <a:cubicBezTo>
                    <a:pt x="15541" y="759"/>
                    <a:pt x="15035" y="1070"/>
                    <a:pt x="14588" y="1440"/>
                  </a:cubicBezTo>
                  <a:cubicBezTo>
                    <a:pt x="14199" y="1770"/>
                    <a:pt x="13868" y="2159"/>
                    <a:pt x="13499" y="2645"/>
                  </a:cubicBezTo>
                  <a:cubicBezTo>
                    <a:pt x="13207" y="3073"/>
                    <a:pt x="12935" y="3521"/>
                    <a:pt x="12643" y="4143"/>
                  </a:cubicBezTo>
                  <a:cubicBezTo>
                    <a:pt x="12429" y="4590"/>
                    <a:pt x="12215" y="5135"/>
                    <a:pt x="11962" y="5796"/>
                  </a:cubicBezTo>
                  <a:cubicBezTo>
                    <a:pt x="11651" y="6633"/>
                    <a:pt x="11417" y="7508"/>
                    <a:pt x="11165" y="8344"/>
                  </a:cubicBezTo>
                  <a:cubicBezTo>
                    <a:pt x="11087" y="8616"/>
                    <a:pt x="10990" y="8869"/>
                    <a:pt x="10931" y="9161"/>
                  </a:cubicBezTo>
                  <a:cubicBezTo>
                    <a:pt x="10776" y="9628"/>
                    <a:pt x="10601" y="10172"/>
                    <a:pt x="10406" y="10678"/>
                  </a:cubicBezTo>
                  <a:cubicBezTo>
                    <a:pt x="10192" y="11281"/>
                    <a:pt x="9920" y="11923"/>
                    <a:pt x="9589" y="12662"/>
                  </a:cubicBezTo>
                  <a:cubicBezTo>
                    <a:pt x="9142" y="13673"/>
                    <a:pt x="8636" y="14646"/>
                    <a:pt x="8111" y="15560"/>
                  </a:cubicBezTo>
                  <a:lnTo>
                    <a:pt x="8072" y="15618"/>
                  </a:lnTo>
                  <a:cubicBezTo>
                    <a:pt x="7391" y="16727"/>
                    <a:pt x="6613" y="17874"/>
                    <a:pt x="5719" y="19022"/>
                  </a:cubicBezTo>
                  <a:cubicBezTo>
                    <a:pt x="5310" y="19527"/>
                    <a:pt x="4844" y="20092"/>
                    <a:pt x="4280" y="20714"/>
                  </a:cubicBezTo>
                  <a:cubicBezTo>
                    <a:pt x="3852" y="21220"/>
                    <a:pt x="3443" y="21686"/>
                    <a:pt x="3093" y="22173"/>
                  </a:cubicBezTo>
                  <a:cubicBezTo>
                    <a:pt x="2276" y="23242"/>
                    <a:pt x="1596" y="24370"/>
                    <a:pt x="1070" y="25479"/>
                  </a:cubicBezTo>
                  <a:cubicBezTo>
                    <a:pt x="487" y="26724"/>
                    <a:pt x="156" y="27930"/>
                    <a:pt x="59" y="29077"/>
                  </a:cubicBezTo>
                  <a:cubicBezTo>
                    <a:pt x="1" y="29680"/>
                    <a:pt x="40" y="30302"/>
                    <a:pt x="137" y="30886"/>
                  </a:cubicBezTo>
                  <a:cubicBezTo>
                    <a:pt x="234" y="31469"/>
                    <a:pt x="429" y="32053"/>
                    <a:pt x="701" y="32597"/>
                  </a:cubicBezTo>
                  <a:cubicBezTo>
                    <a:pt x="1187" y="33628"/>
                    <a:pt x="2004" y="34581"/>
                    <a:pt x="3229" y="35515"/>
                  </a:cubicBezTo>
                  <a:cubicBezTo>
                    <a:pt x="4143" y="36234"/>
                    <a:pt x="5194" y="36818"/>
                    <a:pt x="6361" y="37246"/>
                  </a:cubicBezTo>
                  <a:cubicBezTo>
                    <a:pt x="6672" y="37362"/>
                    <a:pt x="7022" y="37499"/>
                    <a:pt x="7333" y="37557"/>
                  </a:cubicBezTo>
                  <a:cubicBezTo>
                    <a:pt x="8344" y="37907"/>
                    <a:pt x="9473" y="38140"/>
                    <a:pt x="10659" y="38296"/>
                  </a:cubicBezTo>
                  <a:cubicBezTo>
                    <a:pt x="11340" y="38374"/>
                    <a:pt x="12040" y="38413"/>
                    <a:pt x="12779" y="38413"/>
                  </a:cubicBezTo>
                  <a:cubicBezTo>
                    <a:pt x="13090" y="38413"/>
                    <a:pt x="13421" y="38413"/>
                    <a:pt x="13771" y="38393"/>
                  </a:cubicBezTo>
                  <a:cubicBezTo>
                    <a:pt x="13888" y="38393"/>
                    <a:pt x="13985" y="38393"/>
                    <a:pt x="14101" y="38374"/>
                  </a:cubicBezTo>
                  <a:cubicBezTo>
                    <a:pt x="14724" y="38374"/>
                    <a:pt x="15346" y="38316"/>
                    <a:pt x="16046" y="38238"/>
                  </a:cubicBezTo>
                  <a:cubicBezTo>
                    <a:pt x="17777" y="38082"/>
                    <a:pt x="19528" y="37751"/>
                    <a:pt x="21220" y="37440"/>
                  </a:cubicBezTo>
                  <a:lnTo>
                    <a:pt x="21628" y="37362"/>
                  </a:lnTo>
                  <a:lnTo>
                    <a:pt x="21765" y="37343"/>
                  </a:lnTo>
                  <a:cubicBezTo>
                    <a:pt x="22718" y="37168"/>
                    <a:pt x="23671" y="36974"/>
                    <a:pt x="24643" y="36779"/>
                  </a:cubicBezTo>
                  <a:cubicBezTo>
                    <a:pt x="25693" y="36565"/>
                    <a:pt x="26724" y="36351"/>
                    <a:pt x="27755" y="36098"/>
                  </a:cubicBezTo>
                  <a:cubicBezTo>
                    <a:pt x="29583" y="35690"/>
                    <a:pt x="31528" y="35184"/>
                    <a:pt x="33881" y="34503"/>
                  </a:cubicBezTo>
                  <a:cubicBezTo>
                    <a:pt x="34270" y="34406"/>
                    <a:pt x="34640" y="34290"/>
                    <a:pt x="35029" y="34153"/>
                  </a:cubicBezTo>
                  <a:cubicBezTo>
                    <a:pt x="36779" y="33648"/>
                    <a:pt x="38433" y="33064"/>
                    <a:pt x="39930" y="32403"/>
                  </a:cubicBezTo>
                  <a:cubicBezTo>
                    <a:pt x="41019" y="31917"/>
                    <a:pt x="42089" y="31392"/>
                    <a:pt x="43100" y="30808"/>
                  </a:cubicBezTo>
                  <a:cubicBezTo>
                    <a:pt x="44112" y="30205"/>
                    <a:pt x="45045" y="29544"/>
                    <a:pt x="45882" y="28844"/>
                  </a:cubicBezTo>
                  <a:cubicBezTo>
                    <a:pt x="46738" y="28105"/>
                    <a:pt x="47496" y="27327"/>
                    <a:pt x="48118" y="26471"/>
                  </a:cubicBezTo>
                  <a:cubicBezTo>
                    <a:pt x="48857" y="25498"/>
                    <a:pt x="49422" y="24468"/>
                    <a:pt x="49752" y="23417"/>
                  </a:cubicBezTo>
                  <a:cubicBezTo>
                    <a:pt x="50141" y="22231"/>
                    <a:pt x="50277" y="20986"/>
                    <a:pt x="50161" y="19703"/>
                  </a:cubicBezTo>
                  <a:cubicBezTo>
                    <a:pt x="50044" y="18536"/>
                    <a:pt x="49713" y="17330"/>
                    <a:pt x="49110" y="16163"/>
                  </a:cubicBezTo>
                  <a:cubicBezTo>
                    <a:pt x="48585" y="15074"/>
                    <a:pt x="47827" y="14062"/>
                    <a:pt x="46932" y="13109"/>
                  </a:cubicBezTo>
                  <a:cubicBezTo>
                    <a:pt x="46057" y="12215"/>
                    <a:pt x="45026" y="11437"/>
                    <a:pt x="43898" y="10795"/>
                  </a:cubicBezTo>
                  <a:cubicBezTo>
                    <a:pt x="43314" y="10484"/>
                    <a:pt x="42653" y="10172"/>
                    <a:pt x="41875" y="9842"/>
                  </a:cubicBezTo>
                  <a:cubicBezTo>
                    <a:pt x="41233" y="9589"/>
                    <a:pt x="40514" y="9336"/>
                    <a:pt x="39638" y="9064"/>
                  </a:cubicBezTo>
                  <a:cubicBezTo>
                    <a:pt x="38685" y="8772"/>
                    <a:pt x="37713" y="8519"/>
                    <a:pt x="36760" y="8247"/>
                  </a:cubicBezTo>
                  <a:cubicBezTo>
                    <a:pt x="36215" y="8091"/>
                    <a:pt x="35651" y="7936"/>
                    <a:pt x="35087" y="7780"/>
                  </a:cubicBezTo>
                  <a:cubicBezTo>
                    <a:pt x="33298" y="7274"/>
                    <a:pt x="31217" y="6594"/>
                    <a:pt x="29369" y="5505"/>
                  </a:cubicBezTo>
                  <a:cubicBezTo>
                    <a:pt x="28533" y="4979"/>
                    <a:pt x="27697" y="4376"/>
                    <a:pt x="26899" y="3812"/>
                  </a:cubicBezTo>
                  <a:lnTo>
                    <a:pt x="26432" y="3482"/>
                  </a:lnTo>
                  <a:cubicBezTo>
                    <a:pt x="25246" y="2626"/>
                    <a:pt x="24254" y="1945"/>
                    <a:pt x="23184" y="1362"/>
                  </a:cubicBezTo>
                  <a:cubicBezTo>
                    <a:pt x="21940" y="681"/>
                    <a:pt x="20831" y="253"/>
                    <a:pt x="19722" y="78"/>
                  </a:cubicBezTo>
                  <a:cubicBezTo>
                    <a:pt x="19275" y="20"/>
                    <a:pt x="18905" y="0"/>
                    <a:pt x="18536" y="0"/>
                  </a:cubicBez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33"/>
            <p:cNvSpPr/>
            <p:nvPr/>
          </p:nvSpPr>
          <p:spPr>
            <a:xfrm>
              <a:off x="1113950" y="2095675"/>
              <a:ext cx="1091150" cy="960825"/>
            </a:xfrm>
            <a:custGeom>
              <a:avLst/>
              <a:gdLst/>
              <a:ahLst/>
              <a:cxnLst/>
              <a:rect l="l" t="t" r="r" b="b"/>
              <a:pathLst>
                <a:path w="43646" h="38433" extrusionOk="0">
                  <a:moveTo>
                    <a:pt x="18575" y="0"/>
                  </a:moveTo>
                  <a:cubicBezTo>
                    <a:pt x="18322" y="0"/>
                    <a:pt x="18089" y="0"/>
                    <a:pt x="17855" y="20"/>
                  </a:cubicBezTo>
                  <a:cubicBezTo>
                    <a:pt x="17272" y="78"/>
                    <a:pt x="16669" y="253"/>
                    <a:pt x="16085" y="506"/>
                  </a:cubicBezTo>
                  <a:cubicBezTo>
                    <a:pt x="15541" y="759"/>
                    <a:pt x="15035" y="1051"/>
                    <a:pt x="14588" y="1440"/>
                  </a:cubicBezTo>
                  <a:cubicBezTo>
                    <a:pt x="14199" y="1770"/>
                    <a:pt x="13849" y="2159"/>
                    <a:pt x="13499" y="2645"/>
                  </a:cubicBezTo>
                  <a:cubicBezTo>
                    <a:pt x="13207" y="3073"/>
                    <a:pt x="12935" y="3521"/>
                    <a:pt x="12643" y="4143"/>
                  </a:cubicBezTo>
                  <a:cubicBezTo>
                    <a:pt x="12429" y="4590"/>
                    <a:pt x="12215" y="5135"/>
                    <a:pt x="11962" y="5796"/>
                  </a:cubicBezTo>
                  <a:cubicBezTo>
                    <a:pt x="11651" y="6671"/>
                    <a:pt x="11379" y="7605"/>
                    <a:pt x="11165" y="8344"/>
                  </a:cubicBezTo>
                  <a:lnTo>
                    <a:pt x="11087" y="8616"/>
                  </a:lnTo>
                  <a:lnTo>
                    <a:pt x="10931" y="9142"/>
                  </a:lnTo>
                  <a:cubicBezTo>
                    <a:pt x="10795" y="9550"/>
                    <a:pt x="10639" y="10114"/>
                    <a:pt x="10406" y="10659"/>
                  </a:cubicBezTo>
                  <a:cubicBezTo>
                    <a:pt x="10192" y="11262"/>
                    <a:pt x="9920" y="11884"/>
                    <a:pt x="9589" y="12642"/>
                  </a:cubicBezTo>
                  <a:cubicBezTo>
                    <a:pt x="9142" y="13634"/>
                    <a:pt x="8636" y="14607"/>
                    <a:pt x="8111" y="15540"/>
                  </a:cubicBezTo>
                  <a:lnTo>
                    <a:pt x="8072" y="15579"/>
                  </a:lnTo>
                  <a:cubicBezTo>
                    <a:pt x="7391" y="16707"/>
                    <a:pt x="6613" y="17855"/>
                    <a:pt x="5719" y="18983"/>
                  </a:cubicBezTo>
                  <a:cubicBezTo>
                    <a:pt x="5291" y="19527"/>
                    <a:pt x="4824" y="20092"/>
                    <a:pt x="4280" y="20694"/>
                  </a:cubicBezTo>
                  <a:cubicBezTo>
                    <a:pt x="3852" y="21181"/>
                    <a:pt x="3463" y="21667"/>
                    <a:pt x="3093" y="22153"/>
                  </a:cubicBezTo>
                  <a:cubicBezTo>
                    <a:pt x="2276" y="23223"/>
                    <a:pt x="1596" y="24331"/>
                    <a:pt x="1070" y="25460"/>
                  </a:cubicBezTo>
                  <a:cubicBezTo>
                    <a:pt x="487" y="26685"/>
                    <a:pt x="156" y="27910"/>
                    <a:pt x="59" y="29058"/>
                  </a:cubicBezTo>
                  <a:cubicBezTo>
                    <a:pt x="1" y="29661"/>
                    <a:pt x="40" y="30263"/>
                    <a:pt x="137" y="30847"/>
                  </a:cubicBezTo>
                  <a:cubicBezTo>
                    <a:pt x="234" y="31430"/>
                    <a:pt x="390" y="32014"/>
                    <a:pt x="701" y="32597"/>
                  </a:cubicBezTo>
                  <a:cubicBezTo>
                    <a:pt x="1187" y="33628"/>
                    <a:pt x="2004" y="34581"/>
                    <a:pt x="3229" y="35515"/>
                  </a:cubicBezTo>
                  <a:cubicBezTo>
                    <a:pt x="4143" y="36234"/>
                    <a:pt x="5194" y="36818"/>
                    <a:pt x="6361" y="37246"/>
                  </a:cubicBezTo>
                  <a:cubicBezTo>
                    <a:pt x="6691" y="37362"/>
                    <a:pt x="7022" y="37499"/>
                    <a:pt x="7353" y="37596"/>
                  </a:cubicBezTo>
                  <a:cubicBezTo>
                    <a:pt x="8364" y="37927"/>
                    <a:pt x="9492" y="38179"/>
                    <a:pt x="10678" y="38316"/>
                  </a:cubicBezTo>
                  <a:cubicBezTo>
                    <a:pt x="11359" y="38393"/>
                    <a:pt x="12098" y="38432"/>
                    <a:pt x="12798" y="38432"/>
                  </a:cubicBezTo>
                  <a:cubicBezTo>
                    <a:pt x="13110" y="38432"/>
                    <a:pt x="13421" y="38432"/>
                    <a:pt x="13790" y="38413"/>
                  </a:cubicBezTo>
                  <a:cubicBezTo>
                    <a:pt x="13907" y="38413"/>
                    <a:pt x="14004" y="38413"/>
                    <a:pt x="14140" y="38393"/>
                  </a:cubicBezTo>
                  <a:cubicBezTo>
                    <a:pt x="14724" y="38393"/>
                    <a:pt x="15346" y="38335"/>
                    <a:pt x="16085" y="38277"/>
                  </a:cubicBezTo>
                  <a:cubicBezTo>
                    <a:pt x="17816" y="38102"/>
                    <a:pt x="19547" y="37790"/>
                    <a:pt x="21220" y="37460"/>
                  </a:cubicBezTo>
                  <a:lnTo>
                    <a:pt x="21648" y="37401"/>
                  </a:lnTo>
                  <a:lnTo>
                    <a:pt x="21803" y="37362"/>
                  </a:lnTo>
                  <a:cubicBezTo>
                    <a:pt x="22718" y="37207"/>
                    <a:pt x="23690" y="37012"/>
                    <a:pt x="24662" y="36818"/>
                  </a:cubicBezTo>
                  <a:cubicBezTo>
                    <a:pt x="25752" y="36585"/>
                    <a:pt x="26821" y="36351"/>
                    <a:pt x="27774" y="36118"/>
                  </a:cubicBezTo>
                  <a:cubicBezTo>
                    <a:pt x="29603" y="35709"/>
                    <a:pt x="31548" y="35204"/>
                    <a:pt x="33901" y="34523"/>
                  </a:cubicBezTo>
                  <a:cubicBezTo>
                    <a:pt x="34290" y="34426"/>
                    <a:pt x="34659" y="34309"/>
                    <a:pt x="35048" y="34173"/>
                  </a:cubicBezTo>
                  <a:cubicBezTo>
                    <a:pt x="36799" y="33667"/>
                    <a:pt x="38452" y="33084"/>
                    <a:pt x="39950" y="32442"/>
                  </a:cubicBezTo>
                  <a:cubicBezTo>
                    <a:pt x="41078" y="31956"/>
                    <a:pt x="42128" y="31411"/>
                    <a:pt x="43120" y="30828"/>
                  </a:cubicBezTo>
                  <a:cubicBezTo>
                    <a:pt x="43295" y="30730"/>
                    <a:pt x="43489" y="30614"/>
                    <a:pt x="43645" y="30516"/>
                  </a:cubicBezTo>
                  <a:lnTo>
                    <a:pt x="43645" y="30516"/>
                  </a:lnTo>
                  <a:cubicBezTo>
                    <a:pt x="42264" y="31119"/>
                    <a:pt x="40864" y="31625"/>
                    <a:pt x="39425" y="32111"/>
                  </a:cubicBezTo>
                  <a:lnTo>
                    <a:pt x="36585" y="33064"/>
                  </a:lnTo>
                  <a:cubicBezTo>
                    <a:pt x="36040" y="33239"/>
                    <a:pt x="35515" y="33434"/>
                    <a:pt x="34990" y="33589"/>
                  </a:cubicBezTo>
                  <a:cubicBezTo>
                    <a:pt x="34270" y="33842"/>
                    <a:pt x="33570" y="34056"/>
                    <a:pt x="32812" y="34251"/>
                  </a:cubicBezTo>
                  <a:cubicBezTo>
                    <a:pt x="29894" y="35029"/>
                    <a:pt x="26919" y="35515"/>
                    <a:pt x="23943" y="35884"/>
                  </a:cubicBezTo>
                  <a:cubicBezTo>
                    <a:pt x="23184" y="35982"/>
                    <a:pt x="22426" y="36059"/>
                    <a:pt x="21667" y="36157"/>
                  </a:cubicBezTo>
                  <a:cubicBezTo>
                    <a:pt x="20987" y="36215"/>
                    <a:pt x="20345" y="36293"/>
                    <a:pt x="19664" y="36371"/>
                  </a:cubicBezTo>
                  <a:cubicBezTo>
                    <a:pt x="18322" y="36507"/>
                    <a:pt x="16980" y="36662"/>
                    <a:pt x="15638" y="36740"/>
                  </a:cubicBezTo>
                  <a:cubicBezTo>
                    <a:pt x="15157" y="36754"/>
                    <a:pt x="14695" y="36768"/>
                    <a:pt x="14225" y="36768"/>
                  </a:cubicBezTo>
                  <a:cubicBezTo>
                    <a:pt x="14030" y="36768"/>
                    <a:pt x="13834" y="36765"/>
                    <a:pt x="13635" y="36760"/>
                  </a:cubicBezTo>
                  <a:cubicBezTo>
                    <a:pt x="12973" y="36740"/>
                    <a:pt x="12293" y="36682"/>
                    <a:pt x="11631" y="36604"/>
                  </a:cubicBezTo>
                  <a:cubicBezTo>
                    <a:pt x="11009" y="36507"/>
                    <a:pt x="10367" y="36409"/>
                    <a:pt x="9745" y="36254"/>
                  </a:cubicBezTo>
                  <a:cubicBezTo>
                    <a:pt x="9122" y="36079"/>
                    <a:pt x="8520" y="35865"/>
                    <a:pt x="7917" y="35593"/>
                  </a:cubicBezTo>
                  <a:cubicBezTo>
                    <a:pt x="7333" y="35320"/>
                    <a:pt x="6769" y="35009"/>
                    <a:pt x="6244" y="34640"/>
                  </a:cubicBezTo>
                  <a:cubicBezTo>
                    <a:pt x="5797" y="34328"/>
                    <a:pt x="5369" y="33939"/>
                    <a:pt x="4999" y="33531"/>
                  </a:cubicBezTo>
                  <a:cubicBezTo>
                    <a:pt x="4649" y="33142"/>
                    <a:pt x="4338" y="32695"/>
                    <a:pt x="4105" y="32228"/>
                  </a:cubicBezTo>
                  <a:cubicBezTo>
                    <a:pt x="3852" y="31781"/>
                    <a:pt x="3657" y="31294"/>
                    <a:pt x="3540" y="30769"/>
                  </a:cubicBezTo>
                  <a:cubicBezTo>
                    <a:pt x="3424" y="30263"/>
                    <a:pt x="3327" y="29738"/>
                    <a:pt x="3327" y="29194"/>
                  </a:cubicBezTo>
                  <a:cubicBezTo>
                    <a:pt x="3288" y="28630"/>
                    <a:pt x="3346" y="28085"/>
                    <a:pt x="3443" y="27521"/>
                  </a:cubicBezTo>
                  <a:cubicBezTo>
                    <a:pt x="3482" y="27210"/>
                    <a:pt x="3560" y="26918"/>
                    <a:pt x="3638" y="26588"/>
                  </a:cubicBezTo>
                  <a:cubicBezTo>
                    <a:pt x="3716" y="26335"/>
                    <a:pt x="3813" y="26043"/>
                    <a:pt x="3910" y="25771"/>
                  </a:cubicBezTo>
                  <a:cubicBezTo>
                    <a:pt x="4124" y="25226"/>
                    <a:pt x="4357" y="24720"/>
                    <a:pt x="4649" y="24234"/>
                  </a:cubicBezTo>
                  <a:cubicBezTo>
                    <a:pt x="5291" y="23223"/>
                    <a:pt x="6049" y="22289"/>
                    <a:pt x="6827" y="21395"/>
                  </a:cubicBezTo>
                  <a:cubicBezTo>
                    <a:pt x="7625" y="20461"/>
                    <a:pt x="8442" y="19586"/>
                    <a:pt x="9200" y="18613"/>
                  </a:cubicBezTo>
                  <a:cubicBezTo>
                    <a:pt x="9609" y="18088"/>
                    <a:pt x="9998" y="17524"/>
                    <a:pt x="10348" y="16941"/>
                  </a:cubicBezTo>
                  <a:cubicBezTo>
                    <a:pt x="10620" y="16474"/>
                    <a:pt x="10834" y="15988"/>
                    <a:pt x="11048" y="15501"/>
                  </a:cubicBezTo>
                  <a:lnTo>
                    <a:pt x="11048" y="15540"/>
                  </a:lnTo>
                  <a:cubicBezTo>
                    <a:pt x="11631" y="14121"/>
                    <a:pt x="12040" y="12662"/>
                    <a:pt x="12409" y="11184"/>
                  </a:cubicBezTo>
                  <a:lnTo>
                    <a:pt x="12993" y="8928"/>
                  </a:lnTo>
                  <a:cubicBezTo>
                    <a:pt x="13187" y="8189"/>
                    <a:pt x="13382" y="7488"/>
                    <a:pt x="13635" y="6788"/>
                  </a:cubicBezTo>
                  <a:cubicBezTo>
                    <a:pt x="13888" y="5952"/>
                    <a:pt x="14218" y="5154"/>
                    <a:pt x="14607" y="4376"/>
                  </a:cubicBezTo>
                  <a:cubicBezTo>
                    <a:pt x="14957" y="3637"/>
                    <a:pt x="15424" y="2918"/>
                    <a:pt x="15969" y="2276"/>
                  </a:cubicBezTo>
                  <a:cubicBezTo>
                    <a:pt x="16221" y="1965"/>
                    <a:pt x="16552" y="1673"/>
                    <a:pt x="16863" y="1401"/>
                  </a:cubicBezTo>
                  <a:cubicBezTo>
                    <a:pt x="17174" y="1148"/>
                    <a:pt x="17544" y="876"/>
                    <a:pt x="17894" y="681"/>
                  </a:cubicBezTo>
                  <a:cubicBezTo>
                    <a:pt x="18303" y="428"/>
                    <a:pt x="18711" y="234"/>
                    <a:pt x="19119" y="78"/>
                  </a:cubicBezTo>
                  <a:cubicBezTo>
                    <a:pt x="19158" y="39"/>
                    <a:pt x="19197" y="39"/>
                    <a:pt x="19236" y="20"/>
                  </a:cubicBezTo>
                  <a:cubicBezTo>
                    <a:pt x="19022" y="0"/>
                    <a:pt x="18808" y="0"/>
                    <a:pt x="18575" y="0"/>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33"/>
            <p:cNvSpPr/>
            <p:nvPr/>
          </p:nvSpPr>
          <p:spPr>
            <a:xfrm>
              <a:off x="1236000" y="2661650"/>
              <a:ext cx="190150" cy="200225"/>
            </a:xfrm>
            <a:custGeom>
              <a:avLst/>
              <a:gdLst/>
              <a:ahLst/>
              <a:cxnLst/>
              <a:rect l="l" t="t" r="r" b="b"/>
              <a:pathLst>
                <a:path w="7606" h="8009" extrusionOk="0">
                  <a:moveTo>
                    <a:pt x="0" y="4979"/>
                  </a:moveTo>
                  <a:lnTo>
                    <a:pt x="0" y="4999"/>
                  </a:lnTo>
                  <a:cubicBezTo>
                    <a:pt x="0" y="4993"/>
                    <a:pt x="0" y="4986"/>
                    <a:pt x="1" y="4980"/>
                  </a:cubicBezTo>
                  <a:lnTo>
                    <a:pt x="1" y="4980"/>
                  </a:lnTo>
                  <a:cubicBezTo>
                    <a:pt x="0" y="4980"/>
                    <a:pt x="0" y="4980"/>
                    <a:pt x="0" y="4979"/>
                  </a:cubicBezTo>
                  <a:close/>
                  <a:moveTo>
                    <a:pt x="3968" y="0"/>
                  </a:moveTo>
                  <a:cubicBezTo>
                    <a:pt x="3793" y="0"/>
                    <a:pt x="3501" y="39"/>
                    <a:pt x="3229" y="117"/>
                  </a:cubicBezTo>
                  <a:cubicBezTo>
                    <a:pt x="2937" y="214"/>
                    <a:pt x="2646" y="331"/>
                    <a:pt x="2373" y="506"/>
                  </a:cubicBezTo>
                  <a:cubicBezTo>
                    <a:pt x="2062" y="720"/>
                    <a:pt x="1751" y="973"/>
                    <a:pt x="1479" y="1245"/>
                  </a:cubicBezTo>
                  <a:cubicBezTo>
                    <a:pt x="1167" y="1576"/>
                    <a:pt x="895" y="1945"/>
                    <a:pt x="681" y="2354"/>
                  </a:cubicBezTo>
                  <a:cubicBezTo>
                    <a:pt x="428" y="2801"/>
                    <a:pt x="253" y="3248"/>
                    <a:pt x="137" y="3715"/>
                  </a:cubicBezTo>
                  <a:cubicBezTo>
                    <a:pt x="41" y="4118"/>
                    <a:pt x="2" y="4558"/>
                    <a:pt x="1" y="4980"/>
                  </a:cubicBezTo>
                  <a:lnTo>
                    <a:pt x="1" y="4980"/>
                  </a:lnTo>
                  <a:cubicBezTo>
                    <a:pt x="20" y="5349"/>
                    <a:pt x="59" y="5719"/>
                    <a:pt x="156" y="6049"/>
                  </a:cubicBezTo>
                  <a:cubicBezTo>
                    <a:pt x="253" y="6341"/>
                    <a:pt x="389" y="6633"/>
                    <a:pt x="545" y="6905"/>
                  </a:cubicBezTo>
                  <a:cubicBezTo>
                    <a:pt x="623" y="7002"/>
                    <a:pt x="701" y="7119"/>
                    <a:pt x="778" y="7216"/>
                  </a:cubicBezTo>
                  <a:cubicBezTo>
                    <a:pt x="788" y="7206"/>
                    <a:pt x="803" y="7201"/>
                    <a:pt x="822" y="7201"/>
                  </a:cubicBezTo>
                  <a:cubicBezTo>
                    <a:pt x="842" y="7201"/>
                    <a:pt x="866" y="7206"/>
                    <a:pt x="895" y="7216"/>
                  </a:cubicBezTo>
                  <a:cubicBezTo>
                    <a:pt x="934" y="7274"/>
                    <a:pt x="992" y="7333"/>
                    <a:pt x="1070" y="7391"/>
                  </a:cubicBezTo>
                  <a:lnTo>
                    <a:pt x="1070" y="7372"/>
                  </a:lnTo>
                  <a:cubicBezTo>
                    <a:pt x="1090" y="7333"/>
                    <a:pt x="1109" y="7333"/>
                    <a:pt x="1109" y="7333"/>
                  </a:cubicBezTo>
                  <a:cubicBezTo>
                    <a:pt x="1129" y="7333"/>
                    <a:pt x="1167" y="7372"/>
                    <a:pt x="1167" y="7372"/>
                  </a:cubicBezTo>
                  <a:lnTo>
                    <a:pt x="1187" y="7391"/>
                  </a:lnTo>
                  <a:lnTo>
                    <a:pt x="1206" y="7411"/>
                  </a:lnTo>
                  <a:cubicBezTo>
                    <a:pt x="1401" y="7586"/>
                    <a:pt x="1595" y="7722"/>
                    <a:pt x="1809" y="7877"/>
                  </a:cubicBezTo>
                  <a:cubicBezTo>
                    <a:pt x="1984" y="7916"/>
                    <a:pt x="2159" y="7975"/>
                    <a:pt x="2315" y="7994"/>
                  </a:cubicBezTo>
                  <a:lnTo>
                    <a:pt x="2296" y="7994"/>
                  </a:lnTo>
                  <a:cubicBezTo>
                    <a:pt x="2422" y="8004"/>
                    <a:pt x="2548" y="8009"/>
                    <a:pt x="2677" y="8009"/>
                  </a:cubicBezTo>
                  <a:cubicBezTo>
                    <a:pt x="2806" y="8009"/>
                    <a:pt x="2937" y="8004"/>
                    <a:pt x="3073" y="7994"/>
                  </a:cubicBezTo>
                  <a:lnTo>
                    <a:pt x="3054" y="7994"/>
                  </a:lnTo>
                  <a:cubicBezTo>
                    <a:pt x="3424" y="7955"/>
                    <a:pt x="3754" y="7858"/>
                    <a:pt x="4104" y="7702"/>
                  </a:cubicBezTo>
                  <a:cubicBezTo>
                    <a:pt x="4571" y="7508"/>
                    <a:pt x="4980" y="7236"/>
                    <a:pt x="5369" y="6944"/>
                  </a:cubicBezTo>
                  <a:cubicBezTo>
                    <a:pt x="5796" y="6613"/>
                    <a:pt x="6205" y="6205"/>
                    <a:pt x="6555" y="5757"/>
                  </a:cubicBezTo>
                  <a:cubicBezTo>
                    <a:pt x="6847" y="5368"/>
                    <a:pt x="7080" y="4979"/>
                    <a:pt x="7275" y="4552"/>
                  </a:cubicBezTo>
                  <a:cubicBezTo>
                    <a:pt x="7411" y="4221"/>
                    <a:pt x="7508" y="3890"/>
                    <a:pt x="7566" y="3540"/>
                  </a:cubicBezTo>
                  <a:cubicBezTo>
                    <a:pt x="7605" y="3404"/>
                    <a:pt x="7605" y="3287"/>
                    <a:pt x="7605" y="3132"/>
                  </a:cubicBezTo>
                  <a:cubicBezTo>
                    <a:pt x="7566" y="2957"/>
                    <a:pt x="7527" y="2801"/>
                    <a:pt x="7469" y="2645"/>
                  </a:cubicBezTo>
                  <a:cubicBezTo>
                    <a:pt x="7430" y="2509"/>
                    <a:pt x="7372" y="2354"/>
                    <a:pt x="7313" y="2237"/>
                  </a:cubicBezTo>
                  <a:cubicBezTo>
                    <a:pt x="7236" y="2120"/>
                    <a:pt x="7177" y="1984"/>
                    <a:pt x="7119" y="1867"/>
                  </a:cubicBezTo>
                  <a:cubicBezTo>
                    <a:pt x="7022" y="1731"/>
                    <a:pt x="6924" y="1576"/>
                    <a:pt x="6788" y="1440"/>
                  </a:cubicBezTo>
                  <a:cubicBezTo>
                    <a:pt x="6672" y="1284"/>
                    <a:pt x="6555" y="1167"/>
                    <a:pt x="6438" y="1051"/>
                  </a:cubicBezTo>
                  <a:cubicBezTo>
                    <a:pt x="6166" y="778"/>
                    <a:pt x="5855" y="564"/>
                    <a:pt x="5524" y="389"/>
                  </a:cubicBezTo>
                  <a:cubicBezTo>
                    <a:pt x="5291" y="234"/>
                    <a:pt x="5018" y="137"/>
                    <a:pt x="4727" y="78"/>
                  </a:cubicBezTo>
                  <a:cubicBezTo>
                    <a:pt x="4493" y="20"/>
                    <a:pt x="4221" y="0"/>
                    <a:pt x="3968"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33"/>
            <p:cNvSpPr/>
            <p:nvPr/>
          </p:nvSpPr>
          <p:spPr>
            <a:xfrm>
              <a:off x="1302625" y="2764250"/>
              <a:ext cx="125450" cy="104075"/>
            </a:xfrm>
            <a:custGeom>
              <a:avLst/>
              <a:gdLst/>
              <a:ahLst/>
              <a:cxnLst/>
              <a:rect l="l" t="t" r="r" b="b"/>
              <a:pathLst>
                <a:path w="5018" h="4163" extrusionOk="0">
                  <a:moveTo>
                    <a:pt x="3695" y="2723"/>
                  </a:moveTo>
                  <a:cubicBezTo>
                    <a:pt x="3682" y="2723"/>
                    <a:pt x="3678" y="2732"/>
                    <a:pt x="3682" y="2732"/>
                  </a:cubicBezTo>
                  <a:cubicBezTo>
                    <a:pt x="3685" y="2732"/>
                    <a:pt x="3689" y="2730"/>
                    <a:pt x="3695" y="2723"/>
                  </a:cubicBezTo>
                  <a:close/>
                  <a:moveTo>
                    <a:pt x="5018" y="0"/>
                  </a:moveTo>
                  <a:cubicBezTo>
                    <a:pt x="4979" y="97"/>
                    <a:pt x="4979" y="175"/>
                    <a:pt x="4960" y="214"/>
                  </a:cubicBezTo>
                  <a:cubicBezTo>
                    <a:pt x="4843" y="584"/>
                    <a:pt x="4668" y="953"/>
                    <a:pt x="4454" y="1264"/>
                  </a:cubicBezTo>
                  <a:cubicBezTo>
                    <a:pt x="4240" y="1614"/>
                    <a:pt x="3987" y="1926"/>
                    <a:pt x="3695" y="2237"/>
                  </a:cubicBezTo>
                  <a:cubicBezTo>
                    <a:pt x="3306" y="2645"/>
                    <a:pt x="2840" y="3034"/>
                    <a:pt x="2353" y="3365"/>
                  </a:cubicBezTo>
                  <a:cubicBezTo>
                    <a:pt x="2120" y="3501"/>
                    <a:pt x="1867" y="3657"/>
                    <a:pt x="1614" y="3754"/>
                  </a:cubicBezTo>
                  <a:cubicBezTo>
                    <a:pt x="1361" y="3851"/>
                    <a:pt x="1128" y="3948"/>
                    <a:pt x="856" y="3987"/>
                  </a:cubicBezTo>
                  <a:cubicBezTo>
                    <a:pt x="603" y="4046"/>
                    <a:pt x="370" y="4085"/>
                    <a:pt x="97" y="4085"/>
                  </a:cubicBezTo>
                  <a:lnTo>
                    <a:pt x="0" y="4085"/>
                  </a:lnTo>
                  <a:cubicBezTo>
                    <a:pt x="266" y="4141"/>
                    <a:pt x="531" y="4161"/>
                    <a:pt x="779" y="4162"/>
                  </a:cubicBezTo>
                  <a:lnTo>
                    <a:pt x="779" y="4162"/>
                  </a:lnTo>
                  <a:cubicBezTo>
                    <a:pt x="1070" y="4143"/>
                    <a:pt x="1362" y="4084"/>
                    <a:pt x="1653" y="4007"/>
                  </a:cubicBezTo>
                  <a:cubicBezTo>
                    <a:pt x="2003" y="3890"/>
                    <a:pt x="2334" y="3754"/>
                    <a:pt x="2645" y="3559"/>
                  </a:cubicBezTo>
                  <a:cubicBezTo>
                    <a:pt x="3015" y="3307"/>
                    <a:pt x="3384" y="3015"/>
                    <a:pt x="3676" y="2704"/>
                  </a:cubicBezTo>
                  <a:cubicBezTo>
                    <a:pt x="3987" y="2354"/>
                    <a:pt x="4259" y="2003"/>
                    <a:pt x="4473" y="1614"/>
                  </a:cubicBezTo>
                  <a:cubicBezTo>
                    <a:pt x="4668" y="1245"/>
                    <a:pt x="4843" y="856"/>
                    <a:pt x="4940" y="448"/>
                  </a:cubicBezTo>
                  <a:lnTo>
                    <a:pt x="5018" y="0"/>
                  </a:lnTo>
                  <a:close/>
                  <a:moveTo>
                    <a:pt x="779" y="4162"/>
                  </a:moveTo>
                  <a:cubicBezTo>
                    <a:pt x="778" y="4162"/>
                    <a:pt x="778" y="4162"/>
                    <a:pt x="778" y="4162"/>
                  </a:cubicBezTo>
                  <a:lnTo>
                    <a:pt x="797" y="4162"/>
                  </a:lnTo>
                  <a:cubicBezTo>
                    <a:pt x="791" y="4162"/>
                    <a:pt x="785" y="4162"/>
                    <a:pt x="779" y="4162"/>
                  </a:cubicBez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33"/>
            <p:cNvSpPr/>
            <p:nvPr/>
          </p:nvSpPr>
          <p:spPr>
            <a:xfrm>
              <a:off x="1401800" y="2806050"/>
              <a:ext cx="25" cy="25"/>
            </a:xfrm>
            <a:custGeom>
              <a:avLst/>
              <a:gdLst/>
              <a:ahLst/>
              <a:cxnLst/>
              <a:rect l="l" t="t" r="r" b="b"/>
              <a:pathLst>
                <a:path w="1" h="1" extrusionOk="0">
                  <a:moveTo>
                    <a:pt x="1" y="1"/>
                  </a:moveTo>
                  <a:lnTo>
                    <a:pt x="1" y="1"/>
                  </a:lnTo>
                  <a:lnTo>
                    <a:pt x="1" y="1"/>
                  </a:lnTo>
                  <a:lnTo>
                    <a:pt x="1"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3"/>
            <p:cNvSpPr/>
            <p:nvPr/>
          </p:nvSpPr>
          <p:spPr>
            <a:xfrm>
              <a:off x="1602125" y="2439450"/>
              <a:ext cx="76850" cy="73925"/>
            </a:xfrm>
            <a:custGeom>
              <a:avLst/>
              <a:gdLst/>
              <a:ahLst/>
              <a:cxnLst/>
              <a:rect l="l" t="t" r="r" b="b"/>
              <a:pathLst>
                <a:path w="3074" h="2957" extrusionOk="0">
                  <a:moveTo>
                    <a:pt x="1557" y="0"/>
                  </a:moveTo>
                  <a:lnTo>
                    <a:pt x="1421" y="19"/>
                  </a:lnTo>
                  <a:cubicBezTo>
                    <a:pt x="1343" y="19"/>
                    <a:pt x="1304" y="19"/>
                    <a:pt x="1226" y="39"/>
                  </a:cubicBezTo>
                  <a:cubicBezTo>
                    <a:pt x="1148" y="39"/>
                    <a:pt x="1071" y="58"/>
                    <a:pt x="1012" y="78"/>
                  </a:cubicBezTo>
                  <a:cubicBezTo>
                    <a:pt x="973" y="78"/>
                    <a:pt x="954" y="117"/>
                    <a:pt x="934" y="117"/>
                  </a:cubicBezTo>
                  <a:lnTo>
                    <a:pt x="915" y="117"/>
                  </a:lnTo>
                  <a:cubicBezTo>
                    <a:pt x="857" y="136"/>
                    <a:pt x="837" y="136"/>
                    <a:pt x="779" y="156"/>
                  </a:cubicBezTo>
                  <a:lnTo>
                    <a:pt x="759" y="156"/>
                  </a:lnTo>
                  <a:cubicBezTo>
                    <a:pt x="682" y="175"/>
                    <a:pt x="604" y="233"/>
                    <a:pt x="565" y="253"/>
                  </a:cubicBezTo>
                  <a:cubicBezTo>
                    <a:pt x="545" y="272"/>
                    <a:pt x="507" y="272"/>
                    <a:pt x="507" y="311"/>
                  </a:cubicBezTo>
                  <a:lnTo>
                    <a:pt x="468" y="350"/>
                  </a:lnTo>
                  <a:lnTo>
                    <a:pt x="448" y="370"/>
                  </a:lnTo>
                  <a:cubicBezTo>
                    <a:pt x="409" y="408"/>
                    <a:pt x="390" y="428"/>
                    <a:pt x="370" y="428"/>
                  </a:cubicBezTo>
                  <a:cubicBezTo>
                    <a:pt x="351" y="447"/>
                    <a:pt x="312" y="506"/>
                    <a:pt x="293" y="525"/>
                  </a:cubicBezTo>
                  <a:cubicBezTo>
                    <a:pt x="293" y="525"/>
                    <a:pt x="293" y="545"/>
                    <a:pt x="273" y="545"/>
                  </a:cubicBezTo>
                  <a:lnTo>
                    <a:pt x="254" y="564"/>
                  </a:lnTo>
                  <a:cubicBezTo>
                    <a:pt x="215" y="622"/>
                    <a:pt x="195" y="642"/>
                    <a:pt x="176" y="700"/>
                  </a:cubicBezTo>
                  <a:cubicBezTo>
                    <a:pt x="156" y="720"/>
                    <a:pt x="156" y="759"/>
                    <a:pt x="118" y="797"/>
                  </a:cubicBezTo>
                  <a:lnTo>
                    <a:pt x="118" y="817"/>
                  </a:lnTo>
                  <a:lnTo>
                    <a:pt x="118" y="836"/>
                  </a:lnTo>
                  <a:cubicBezTo>
                    <a:pt x="118" y="856"/>
                    <a:pt x="118" y="856"/>
                    <a:pt x="98" y="895"/>
                  </a:cubicBezTo>
                  <a:cubicBezTo>
                    <a:pt x="79" y="934"/>
                    <a:pt x="79" y="953"/>
                    <a:pt x="59" y="1011"/>
                  </a:cubicBezTo>
                  <a:lnTo>
                    <a:pt x="59" y="1031"/>
                  </a:lnTo>
                  <a:cubicBezTo>
                    <a:pt x="59" y="1089"/>
                    <a:pt x="20" y="1128"/>
                    <a:pt x="20" y="1167"/>
                  </a:cubicBezTo>
                  <a:cubicBezTo>
                    <a:pt x="20" y="1245"/>
                    <a:pt x="1" y="1303"/>
                    <a:pt x="1" y="1361"/>
                  </a:cubicBezTo>
                  <a:lnTo>
                    <a:pt x="1" y="1400"/>
                  </a:lnTo>
                  <a:lnTo>
                    <a:pt x="1" y="1517"/>
                  </a:lnTo>
                  <a:lnTo>
                    <a:pt x="1" y="1556"/>
                  </a:lnTo>
                  <a:cubicBezTo>
                    <a:pt x="1" y="1614"/>
                    <a:pt x="20" y="1653"/>
                    <a:pt x="20" y="1712"/>
                  </a:cubicBezTo>
                  <a:lnTo>
                    <a:pt x="20" y="1731"/>
                  </a:lnTo>
                  <a:cubicBezTo>
                    <a:pt x="59" y="1789"/>
                    <a:pt x="59" y="1828"/>
                    <a:pt x="79" y="1887"/>
                  </a:cubicBezTo>
                  <a:lnTo>
                    <a:pt x="79" y="1906"/>
                  </a:lnTo>
                  <a:cubicBezTo>
                    <a:pt x="98" y="1984"/>
                    <a:pt x="118" y="2023"/>
                    <a:pt x="176" y="2101"/>
                  </a:cubicBezTo>
                  <a:lnTo>
                    <a:pt x="176" y="2120"/>
                  </a:lnTo>
                  <a:cubicBezTo>
                    <a:pt x="195" y="2178"/>
                    <a:pt x="254" y="2217"/>
                    <a:pt x="273" y="2276"/>
                  </a:cubicBezTo>
                  <a:lnTo>
                    <a:pt x="293" y="2295"/>
                  </a:lnTo>
                  <a:cubicBezTo>
                    <a:pt x="351" y="2334"/>
                    <a:pt x="390" y="2412"/>
                    <a:pt x="448" y="2470"/>
                  </a:cubicBezTo>
                  <a:lnTo>
                    <a:pt x="487" y="2490"/>
                  </a:lnTo>
                  <a:cubicBezTo>
                    <a:pt x="507" y="2509"/>
                    <a:pt x="565" y="2528"/>
                    <a:pt x="584" y="2587"/>
                  </a:cubicBezTo>
                  <a:lnTo>
                    <a:pt x="798" y="2723"/>
                  </a:lnTo>
                  <a:cubicBezTo>
                    <a:pt x="857" y="2762"/>
                    <a:pt x="934" y="2781"/>
                    <a:pt x="973" y="2801"/>
                  </a:cubicBezTo>
                  <a:lnTo>
                    <a:pt x="954" y="2801"/>
                  </a:lnTo>
                  <a:lnTo>
                    <a:pt x="1168" y="2879"/>
                  </a:lnTo>
                  <a:cubicBezTo>
                    <a:pt x="1246" y="2898"/>
                    <a:pt x="1343" y="2898"/>
                    <a:pt x="1421" y="2917"/>
                  </a:cubicBezTo>
                  <a:lnTo>
                    <a:pt x="1382" y="2917"/>
                  </a:lnTo>
                  <a:cubicBezTo>
                    <a:pt x="1460" y="2917"/>
                    <a:pt x="1537" y="2956"/>
                    <a:pt x="1635" y="2956"/>
                  </a:cubicBezTo>
                  <a:cubicBezTo>
                    <a:pt x="1712" y="2956"/>
                    <a:pt x="1771" y="2956"/>
                    <a:pt x="1829" y="2917"/>
                  </a:cubicBezTo>
                  <a:lnTo>
                    <a:pt x="1849" y="2917"/>
                  </a:lnTo>
                  <a:cubicBezTo>
                    <a:pt x="1926" y="2917"/>
                    <a:pt x="2004" y="2898"/>
                    <a:pt x="2062" y="2879"/>
                  </a:cubicBezTo>
                  <a:cubicBezTo>
                    <a:pt x="2121" y="2859"/>
                    <a:pt x="2199" y="2820"/>
                    <a:pt x="2238" y="2801"/>
                  </a:cubicBezTo>
                  <a:cubicBezTo>
                    <a:pt x="2315" y="2781"/>
                    <a:pt x="2354" y="2762"/>
                    <a:pt x="2432" y="2703"/>
                  </a:cubicBezTo>
                  <a:cubicBezTo>
                    <a:pt x="2490" y="2684"/>
                    <a:pt x="2529" y="2665"/>
                    <a:pt x="2549" y="2606"/>
                  </a:cubicBezTo>
                  <a:cubicBezTo>
                    <a:pt x="2607" y="2587"/>
                    <a:pt x="2627" y="2528"/>
                    <a:pt x="2685" y="2509"/>
                  </a:cubicBezTo>
                  <a:cubicBezTo>
                    <a:pt x="2704" y="2470"/>
                    <a:pt x="2743" y="2431"/>
                    <a:pt x="2782" y="2392"/>
                  </a:cubicBezTo>
                  <a:cubicBezTo>
                    <a:pt x="2802" y="2334"/>
                    <a:pt x="2840" y="2295"/>
                    <a:pt x="2879" y="2276"/>
                  </a:cubicBezTo>
                  <a:lnTo>
                    <a:pt x="2938" y="2120"/>
                  </a:lnTo>
                  <a:lnTo>
                    <a:pt x="3015" y="1906"/>
                  </a:lnTo>
                  <a:cubicBezTo>
                    <a:pt x="3015" y="1848"/>
                    <a:pt x="3035" y="1809"/>
                    <a:pt x="3035" y="1731"/>
                  </a:cubicBezTo>
                  <a:lnTo>
                    <a:pt x="3035" y="1750"/>
                  </a:lnTo>
                  <a:cubicBezTo>
                    <a:pt x="3035" y="1692"/>
                    <a:pt x="3074" y="1634"/>
                    <a:pt x="3035" y="1556"/>
                  </a:cubicBezTo>
                  <a:cubicBezTo>
                    <a:pt x="3035" y="1517"/>
                    <a:pt x="3035" y="1439"/>
                    <a:pt x="3015" y="1400"/>
                  </a:cubicBezTo>
                  <a:lnTo>
                    <a:pt x="3015" y="1420"/>
                  </a:lnTo>
                  <a:cubicBezTo>
                    <a:pt x="3015" y="1342"/>
                    <a:pt x="2996" y="1264"/>
                    <a:pt x="2977" y="1206"/>
                  </a:cubicBezTo>
                  <a:cubicBezTo>
                    <a:pt x="2938" y="1128"/>
                    <a:pt x="2918" y="1050"/>
                    <a:pt x="2899" y="1011"/>
                  </a:cubicBezTo>
                  <a:lnTo>
                    <a:pt x="2899" y="1031"/>
                  </a:lnTo>
                  <a:cubicBezTo>
                    <a:pt x="2879" y="953"/>
                    <a:pt x="2840" y="914"/>
                    <a:pt x="2802" y="836"/>
                  </a:cubicBezTo>
                  <a:cubicBezTo>
                    <a:pt x="2782" y="778"/>
                    <a:pt x="2724" y="720"/>
                    <a:pt x="2685" y="661"/>
                  </a:cubicBezTo>
                  <a:cubicBezTo>
                    <a:pt x="2627" y="622"/>
                    <a:pt x="2588" y="564"/>
                    <a:pt x="2549" y="525"/>
                  </a:cubicBezTo>
                  <a:lnTo>
                    <a:pt x="2413" y="370"/>
                  </a:lnTo>
                  <a:lnTo>
                    <a:pt x="2199" y="233"/>
                  </a:lnTo>
                  <a:cubicBezTo>
                    <a:pt x="2121" y="195"/>
                    <a:pt x="2062" y="156"/>
                    <a:pt x="2004" y="136"/>
                  </a:cubicBezTo>
                  <a:lnTo>
                    <a:pt x="2024" y="136"/>
                  </a:lnTo>
                  <a:cubicBezTo>
                    <a:pt x="1946" y="97"/>
                    <a:pt x="1849" y="58"/>
                    <a:pt x="1771" y="58"/>
                  </a:cubicBezTo>
                  <a:cubicBezTo>
                    <a:pt x="1712" y="39"/>
                    <a:pt x="1635" y="39"/>
                    <a:pt x="1557"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3"/>
            <p:cNvSpPr/>
            <p:nvPr/>
          </p:nvSpPr>
          <p:spPr>
            <a:xfrm>
              <a:off x="1664375" y="2448675"/>
              <a:ext cx="500" cy="1000"/>
            </a:xfrm>
            <a:custGeom>
              <a:avLst/>
              <a:gdLst/>
              <a:ahLst/>
              <a:cxnLst/>
              <a:rect l="l" t="t" r="r" b="b"/>
              <a:pathLst>
                <a:path w="20" h="40" extrusionOk="0">
                  <a:moveTo>
                    <a:pt x="20" y="1"/>
                  </a:moveTo>
                  <a:cubicBezTo>
                    <a:pt x="20" y="39"/>
                    <a:pt x="20" y="39"/>
                    <a:pt x="20" y="1"/>
                  </a:cubicBezTo>
                  <a:lnTo>
                    <a:pt x="20" y="1"/>
                  </a:lnTo>
                  <a:cubicBezTo>
                    <a:pt x="0" y="1"/>
                    <a:pt x="20" y="1"/>
                    <a:pt x="20" y="1"/>
                  </a:cubicBez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3"/>
            <p:cNvSpPr/>
            <p:nvPr/>
          </p:nvSpPr>
          <p:spPr>
            <a:xfrm>
              <a:off x="1608450" y="245355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3"/>
            <p:cNvSpPr/>
            <p:nvPr/>
          </p:nvSpPr>
          <p:spPr>
            <a:xfrm>
              <a:off x="1602125" y="2468125"/>
              <a:ext cx="25" cy="25"/>
            </a:xfrm>
            <a:custGeom>
              <a:avLst/>
              <a:gdLst/>
              <a:ahLst/>
              <a:cxnLst/>
              <a:rect l="l" t="t" r="r" b="b"/>
              <a:pathLst>
                <a:path w="1" h="1" extrusionOk="0">
                  <a:moveTo>
                    <a:pt x="1" y="1"/>
                  </a:moveTo>
                  <a:lnTo>
                    <a:pt x="1" y="1"/>
                  </a:lnTo>
                  <a:lnTo>
                    <a:pt x="1" y="1"/>
                  </a:lnTo>
                  <a:lnTo>
                    <a:pt x="1"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3"/>
            <p:cNvSpPr/>
            <p:nvPr/>
          </p:nvSpPr>
          <p:spPr>
            <a:xfrm>
              <a:off x="1672650" y="2499250"/>
              <a:ext cx="975" cy="25"/>
            </a:xfrm>
            <a:custGeom>
              <a:avLst/>
              <a:gdLst/>
              <a:ahLst/>
              <a:cxnLst/>
              <a:rect l="l" t="t" r="r" b="b"/>
              <a:pathLst>
                <a:path w="39" h="1" extrusionOk="0">
                  <a:moveTo>
                    <a:pt x="0" y="0"/>
                  </a:moveTo>
                  <a:lnTo>
                    <a:pt x="0" y="0"/>
                  </a:lnTo>
                  <a:cubicBezTo>
                    <a:pt x="0" y="0"/>
                    <a:pt x="39" y="0"/>
                    <a:pt x="0" y="0"/>
                  </a:cubicBez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3"/>
            <p:cNvSpPr/>
            <p:nvPr/>
          </p:nvSpPr>
          <p:spPr>
            <a:xfrm>
              <a:off x="1672650" y="2499250"/>
              <a:ext cx="0" cy="25"/>
            </a:xfrm>
            <a:custGeom>
              <a:avLst/>
              <a:gdLst/>
              <a:ahLst/>
              <a:cxnLst/>
              <a:rect l="l" t="t" r="r" b="b"/>
              <a:pathLst>
                <a:path h="1" extrusionOk="0">
                  <a:moveTo>
                    <a:pt x="0" y="0"/>
                  </a:moveTo>
                  <a:lnTo>
                    <a:pt x="0" y="0"/>
                  </a:lnTo>
                  <a:lnTo>
                    <a:pt x="0"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33"/>
            <p:cNvSpPr/>
            <p:nvPr/>
          </p:nvSpPr>
          <p:spPr>
            <a:xfrm>
              <a:off x="1667300" y="2504600"/>
              <a:ext cx="500" cy="25"/>
            </a:xfrm>
            <a:custGeom>
              <a:avLst/>
              <a:gdLst/>
              <a:ahLst/>
              <a:cxnLst/>
              <a:rect l="l" t="t" r="r" b="b"/>
              <a:pathLst>
                <a:path w="20" h="1" extrusionOk="0">
                  <a:moveTo>
                    <a:pt x="0" y="0"/>
                  </a:moveTo>
                  <a:lnTo>
                    <a:pt x="0" y="0"/>
                  </a:lnTo>
                  <a:cubicBezTo>
                    <a:pt x="0" y="0"/>
                    <a:pt x="20" y="0"/>
                    <a:pt x="0" y="0"/>
                  </a:cubicBezTo>
                  <a:cubicBezTo>
                    <a:pt x="20" y="0"/>
                    <a:pt x="0" y="0"/>
                    <a:pt x="0" y="0"/>
                  </a:cubicBez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33"/>
            <p:cNvSpPr/>
            <p:nvPr/>
          </p:nvSpPr>
          <p:spPr>
            <a:xfrm>
              <a:off x="1667300" y="2504600"/>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33"/>
            <p:cNvSpPr/>
            <p:nvPr/>
          </p:nvSpPr>
          <p:spPr>
            <a:xfrm>
              <a:off x="1667300" y="2504600"/>
              <a:ext cx="25" cy="25"/>
            </a:xfrm>
            <a:custGeom>
              <a:avLst/>
              <a:gdLst/>
              <a:ahLst/>
              <a:cxnLst/>
              <a:rect l="l" t="t" r="r" b="b"/>
              <a:pathLst>
                <a:path w="1" h="1" extrusionOk="0">
                  <a:moveTo>
                    <a:pt x="0" y="0"/>
                  </a:moveTo>
                  <a:lnTo>
                    <a:pt x="0" y="0"/>
                  </a:lnTo>
                  <a:lnTo>
                    <a:pt x="0"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33"/>
            <p:cNvSpPr/>
            <p:nvPr/>
          </p:nvSpPr>
          <p:spPr>
            <a:xfrm>
              <a:off x="1667300" y="2504600"/>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33"/>
            <p:cNvSpPr/>
            <p:nvPr/>
          </p:nvSpPr>
          <p:spPr>
            <a:xfrm>
              <a:off x="1851075" y="2407350"/>
              <a:ext cx="117700" cy="110875"/>
            </a:xfrm>
            <a:custGeom>
              <a:avLst/>
              <a:gdLst/>
              <a:ahLst/>
              <a:cxnLst/>
              <a:rect l="l" t="t" r="r" b="b"/>
              <a:pathLst>
                <a:path w="4708" h="4435" extrusionOk="0">
                  <a:moveTo>
                    <a:pt x="2179" y="0"/>
                  </a:moveTo>
                  <a:cubicBezTo>
                    <a:pt x="2140" y="137"/>
                    <a:pt x="2140" y="137"/>
                    <a:pt x="2101" y="137"/>
                  </a:cubicBezTo>
                  <a:lnTo>
                    <a:pt x="1849" y="137"/>
                  </a:lnTo>
                  <a:cubicBezTo>
                    <a:pt x="1751" y="156"/>
                    <a:pt x="1654" y="156"/>
                    <a:pt x="1557" y="175"/>
                  </a:cubicBezTo>
                  <a:cubicBezTo>
                    <a:pt x="1499" y="175"/>
                    <a:pt x="1479" y="195"/>
                    <a:pt x="1421" y="195"/>
                  </a:cubicBezTo>
                  <a:cubicBezTo>
                    <a:pt x="1382" y="234"/>
                    <a:pt x="1304" y="253"/>
                    <a:pt x="1265" y="253"/>
                  </a:cubicBezTo>
                  <a:lnTo>
                    <a:pt x="1226" y="253"/>
                  </a:lnTo>
                  <a:cubicBezTo>
                    <a:pt x="1187" y="273"/>
                    <a:pt x="1110" y="292"/>
                    <a:pt x="1071" y="331"/>
                  </a:cubicBezTo>
                  <a:cubicBezTo>
                    <a:pt x="1032" y="350"/>
                    <a:pt x="1012" y="350"/>
                    <a:pt x="993" y="370"/>
                  </a:cubicBezTo>
                  <a:cubicBezTo>
                    <a:pt x="973" y="389"/>
                    <a:pt x="934" y="389"/>
                    <a:pt x="915" y="428"/>
                  </a:cubicBezTo>
                  <a:cubicBezTo>
                    <a:pt x="876" y="448"/>
                    <a:pt x="818" y="487"/>
                    <a:pt x="759" y="526"/>
                  </a:cubicBezTo>
                  <a:lnTo>
                    <a:pt x="740" y="545"/>
                  </a:lnTo>
                  <a:cubicBezTo>
                    <a:pt x="701" y="584"/>
                    <a:pt x="643" y="623"/>
                    <a:pt x="623" y="662"/>
                  </a:cubicBezTo>
                  <a:cubicBezTo>
                    <a:pt x="604" y="662"/>
                    <a:pt x="604" y="681"/>
                    <a:pt x="565" y="720"/>
                  </a:cubicBezTo>
                  <a:cubicBezTo>
                    <a:pt x="526" y="759"/>
                    <a:pt x="487" y="817"/>
                    <a:pt x="448" y="856"/>
                  </a:cubicBezTo>
                  <a:cubicBezTo>
                    <a:pt x="429" y="876"/>
                    <a:pt x="429" y="914"/>
                    <a:pt x="409" y="914"/>
                  </a:cubicBezTo>
                  <a:cubicBezTo>
                    <a:pt x="351" y="973"/>
                    <a:pt x="312" y="1051"/>
                    <a:pt x="254" y="1148"/>
                  </a:cubicBezTo>
                  <a:cubicBezTo>
                    <a:pt x="234" y="1226"/>
                    <a:pt x="176" y="1265"/>
                    <a:pt x="157" y="1342"/>
                  </a:cubicBezTo>
                  <a:cubicBezTo>
                    <a:pt x="137" y="1420"/>
                    <a:pt x="79" y="1517"/>
                    <a:pt x="59" y="1595"/>
                  </a:cubicBezTo>
                  <a:cubicBezTo>
                    <a:pt x="40" y="1654"/>
                    <a:pt x="40" y="1731"/>
                    <a:pt x="20" y="1809"/>
                  </a:cubicBezTo>
                  <a:lnTo>
                    <a:pt x="20" y="1790"/>
                  </a:lnTo>
                  <a:cubicBezTo>
                    <a:pt x="1" y="1887"/>
                    <a:pt x="1" y="1984"/>
                    <a:pt x="1" y="2081"/>
                  </a:cubicBezTo>
                  <a:cubicBezTo>
                    <a:pt x="1" y="2179"/>
                    <a:pt x="1" y="2276"/>
                    <a:pt x="20" y="2334"/>
                  </a:cubicBezTo>
                  <a:cubicBezTo>
                    <a:pt x="40" y="2432"/>
                    <a:pt x="40" y="2529"/>
                    <a:pt x="98" y="2626"/>
                  </a:cubicBezTo>
                  <a:cubicBezTo>
                    <a:pt x="118" y="2723"/>
                    <a:pt x="157" y="2821"/>
                    <a:pt x="195" y="2918"/>
                  </a:cubicBezTo>
                  <a:lnTo>
                    <a:pt x="332" y="3210"/>
                  </a:lnTo>
                  <a:lnTo>
                    <a:pt x="487" y="3443"/>
                  </a:lnTo>
                  <a:cubicBezTo>
                    <a:pt x="546" y="3501"/>
                    <a:pt x="623" y="3598"/>
                    <a:pt x="701" y="3676"/>
                  </a:cubicBezTo>
                  <a:cubicBezTo>
                    <a:pt x="779" y="3754"/>
                    <a:pt x="837" y="3832"/>
                    <a:pt x="934" y="3890"/>
                  </a:cubicBezTo>
                  <a:cubicBezTo>
                    <a:pt x="1032" y="3968"/>
                    <a:pt x="1129" y="4046"/>
                    <a:pt x="1226" y="4085"/>
                  </a:cubicBezTo>
                  <a:cubicBezTo>
                    <a:pt x="1323" y="4143"/>
                    <a:pt x="1401" y="4182"/>
                    <a:pt x="1499" y="4221"/>
                  </a:cubicBezTo>
                  <a:cubicBezTo>
                    <a:pt x="1615" y="4260"/>
                    <a:pt x="1712" y="4318"/>
                    <a:pt x="1849" y="4338"/>
                  </a:cubicBezTo>
                  <a:cubicBezTo>
                    <a:pt x="1946" y="4357"/>
                    <a:pt x="2063" y="4376"/>
                    <a:pt x="2160" y="4415"/>
                  </a:cubicBezTo>
                  <a:cubicBezTo>
                    <a:pt x="2276" y="4435"/>
                    <a:pt x="2393" y="4435"/>
                    <a:pt x="2490" y="4435"/>
                  </a:cubicBezTo>
                  <a:lnTo>
                    <a:pt x="2685" y="4435"/>
                  </a:lnTo>
                  <a:cubicBezTo>
                    <a:pt x="2743" y="4435"/>
                    <a:pt x="2782" y="4435"/>
                    <a:pt x="2860" y="4415"/>
                  </a:cubicBezTo>
                  <a:cubicBezTo>
                    <a:pt x="2977" y="4376"/>
                    <a:pt x="3074" y="4357"/>
                    <a:pt x="3191" y="4338"/>
                  </a:cubicBezTo>
                  <a:cubicBezTo>
                    <a:pt x="3288" y="4318"/>
                    <a:pt x="3366" y="4279"/>
                    <a:pt x="3463" y="4240"/>
                  </a:cubicBezTo>
                  <a:cubicBezTo>
                    <a:pt x="3541" y="4221"/>
                    <a:pt x="3638" y="4163"/>
                    <a:pt x="3716" y="4124"/>
                  </a:cubicBezTo>
                  <a:lnTo>
                    <a:pt x="3930" y="3968"/>
                  </a:lnTo>
                  <a:cubicBezTo>
                    <a:pt x="4007" y="3929"/>
                    <a:pt x="4085" y="3851"/>
                    <a:pt x="4124" y="3793"/>
                  </a:cubicBezTo>
                  <a:lnTo>
                    <a:pt x="4280" y="3657"/>
                  </a:lnTo>
                  <a:lnTo>
                    <a:pt x="4280" y="3637"/>
                  </a:lnTo>
                  <a:lnTo>
                    <a:pt x="4416" y="3404"/>
                  </a:lnTo>
                  <a:cubicBezTo>
                    <a:pt x="4474" y="3346"/>
                    <a:pt x="4513" y="3248"/>
                    <a:pt x="4533" y="3151"/>
                  </a:cubicBezTo>
                  <a:lnTo>
                    <a:pt x="4533" y="3171"/>
                  </a:lnTo>
                  <a:cubicBezTo>
                    <a:pt x="4591" y="3073"/>
                    <a:pt x="4610" y="2976"/>
                    <a:pt x="4630" y="2879"/>
                  </a:cubicBezTo>
                  <a:cubicBezTo>
                    <a:pt x="4669" y="2801"/>
                    <a:pt x="4669" y="2723"/>
                    <a:pt x="4688" y="2626"/>
                  </a:cubicBezTo>
                  <a:lnTo>
                    <a:pt x="4688" y="2665"/>
                  </a:lnTo>
                  <a:cubicBezTo>
                    <a:pt x="4688" y="2568"/>
                    <a:pt x="4708" y="2470"/>
                    <a:pt x="4708" y="2334"/>
                  </a:cubicBezTo>
                  <a:cubicBezTo>
                    <a:pt x="4708" y="2276"/>
                    <a:pt x="4708" y="2198"/>
                    <a:pt x="4688" y="2120"/>
                  </a:cubicBezTo>
                  <a:cubicBezTo>
                    <a:pt x="4649" y="2023"/>
                    <a:pt x="4649" y="1926"/>
                    <a:pt x="4630" y="1848"/>
                  </a:cubicBezTo>
                  <a:cubicBezTo>
                    <a:pt x="4610" y="1751"/>
                    <a:pt x="4591" y="1692"/>
                    <a:pt x="4533" y="1595"/>
                  </a:cubicBezTo>
                  <a:lnTo>
                    <a:pt x="4533" y="1615"/>
                  </a:lnTo>
                  <a:lnTo>
                    <a:pt x="4396" y="1323"/>
                  </a:lnTo>
                  <a:cubicBezTo>
                    <a:pt x="4338" y="1226"/>
                    <a:pt x="4299" y="1148"/>
                    <a:pt x="4221" y="1051"/>
                  </a:cubicBezTo>
                  <a:cubicBezTo>
                    <a:pt x="4144" y="953"/>
                    <a:pt x="4085" y="876"/>
                    <a:pt x="3988" y="778"/>
                  </a:cubicBezTo>
                  <a:cubicBezTo>
                    <a:pt x="3910" y="720"/>
                    <a:pt x="3813" y="642"/>
                    <a:pt x="3735" y="564"/>
                  </a:cubicBezTo>
                  <a:cubicBezTo>
                    <a:pt x="3638" y="487"/>
                    <a:pt x="3541" y="428"/>
                    <a:pt x="3424" y="370"/>
                  </a:cubicBezTo>
                  <a:lnTo>
                    <a:pt x="3132" y="234"/>
                  </a:lnTo>
                  <a:lnTo>
                    <a:pt x="3152" y="234"/>
                  </a:lnTo>
                  <a:cubicBezTo>
                    <a:pt x="3035" y="175"/>
                    <a:pt x="2918" y="137"/>
                    <a:pt x="2782" y="98"/>
                  </a:cubicBezTo>
                  <a:cubicBezTo>
                    <a:pt x="2685" y="78"/>
                    <a:pt x="2568" y="59"/>
                    <a:pt x="2471" y="39"/>
                  </a:cubicBezTo>
                  <a:lnTo>
                    <a:pt x="2490" y="39"/>
                  </a:lnTo>
                  <a:cubicBezTo>
                    <a:pt x="2393" y="0"/>
                    <a:pt x="2276" y="0"/>
                    <a:pt x="2179"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33"/>
            <p:cNvSpPr/>
            <p:nvPr/>
          </p:nvSpPr>
          <p:spPr>
            <a:xfrm>
              <a:off x="1897275" y="241122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33"/>
            <p:cNvSpPr/>
            <p:nvPr/>
          </p:nvSpPr>
          <p:spPr>
            <a:xfrm>
              <a:off x="1881725" y="2414650"/>
              <a:ext cx="25" cy="1000"/>
            </a:xfrm>
            <a:custGeom>
              <a:avLst/>
              <a:gdLst/>
              <a:ahLst/>
              <a:cxnLst/>
              <a:rect l="l" t="t" r="r" b="b"/>
              <a:pathLst>
                <a:path w="1" h="40" extrusionOk="0">
                  <a:moveTo>
                    <a:pt x="0" y="39"/>
                  </a:moveTo>
                  <a:lnTo>
                    <a:pt x="0" y="39"/>
                  </a:lnTo>
                  <a:lnTo>
                    <a:pt x="0"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33"/>
            <p:cNvSpPr/>
            <p:nvPr/>
          </p:nvSpPr>
          <p:spPr>
            <a:xfrm>
              <a:off x="1854975" y="244137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33"/>
            <p:cNvSpPr/>
            <p:nvPr/>
          </p:nvSpPr>
          <p:spPr>
            <a:xfrm>
              <a:off x="1854975" y="2441375"/>
              <a:ext cx="25" cy="25"/>
            </a:xfrm>
            <a:custGeom>
              <a:avLst/>
              <a:gdLst/>
              <a:ahLst/>
              <a:cxnLst/>
              <a:rect l="l" t="t" r="r" b="b"/>
              <a:pathLst>
                <a:path w="1" h="1" extrusionOk="0">
                  <a:moveTo>
                    <a:pt x="1" y="1"/>
                  </a:moveTo>
                  <a:lnTo>
                    <a:pt x="1" y="1"/>
                  </a:lnTo>
                  <a:lnTo>
                    <a:pt x="1" y="1"/>
                  </a:lnTo>
                  <a:lnTo>
                    <a:pt x="1"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33"/>
            <p:cNvSpPr/>
            <p:nvPr/>
          </p:nvSpPr>
          <p:spPr>
            <a:xfrm>
              <a:off x="1967300" y="2462775"/>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33"/>
            <p:cNvSpPr/>
            <p:nvPr/>
          </p:nvSpPr>
          <p:spPr>
            <a:xfrm>
              <a:off x="1967300" y="2462775"/>
              <a:ext cx="25" cy="525"/>
            </a:xfrm>
            <a:custGeom>
              <a:avLst/>
              <a:gdLst/>
              <a:ahLst/>
              <a:cxnLst/>
              <a:rect l="l" t="t" r="r" b="b"/>
              <a:pathLst>
                <a:path w="1" h="21" extrusionOk="0">
                  <a:moveTo>
                    <a:pt x="0" y="20"/>
                  </a:moveTo>
                  <a:cubicBezTo>
                    <a:pt x="0" y="1"/>
                    <a:pt x="0" y="1"/>
                    <a:pt x="0" y="20"/>
                  </a:cubicBezTo>
                  <a:cubicBezTo>
                    <a:pt x="0" y="1"/>
                    <a:pt x="0" y="1"/>
                    <a:pt x="0" y="20"/>
                  </a:cubicBez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33"/>
            <p:cNvSpPr/>
            <p:nvPr/>
          </p:nvSpPr>
          <p:spPr>
            <a:xfrm>
              <a:off x="1923050" y="2519175"/>
              <a:ext cx="25" cy="25"/>
            </a:xfrm>
            <a:custGeom>
              <a:avLst/>
              <a:gdLst/>
              <a:ahLst/>
              <a:cxnLst/>
              <a:rect l="l" t="t" r="r" b="b"/>
              <a:pathLst>
                <a:path w="1" h="1" extrusionOk="0">
                  <a:moveTo>
                    <a:pt x="0" y="1"/>
                  </a:moveTo>
                  <a:lnTo>
                    <a:pt x="0"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33"/>
            <p:cNvSpPr/>
            <p:nvPr/>
          </p:nvSpPr>
          <p:spPr>
            <a:xfrm>
              <a:off x="1922550" y="2519175"/>
              <a:ext cx="25" cy="25"/>
            </a:xfrm>
            <a:custGeom>
              <a:avLst/>
              <a:gdLst/>
              <a:ahLst/>
              <a:cxnLst/>
              <a:rect l="l" t="t" r="r" b="b"/>
              <a:pathLst>
                <a:path w="1" h="1" extrusionOk="0">
                  <a:moveTo>
                    <a:pt x="1" y="1"/>
                  </a:moveTo>
                  <a:lnTo>
                    <a:pt x="1" y="1"/>
                  </a:lnTo>
                  <a:lnTo>
                    <a:pt x="1" y="1"/>
                  </a:lnTo>
                  <a:lnTo>
                    <a:pt x="1"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33"/>
            <p:cNvSpPr/>
            <p:nvPr/>
          </p:nvSpPr>
          <p:spPr>
            <a:xfrm>
              <a:off x="1636175" y="2232800"/>
              <a:ext cx="145400" cy="164350"/>
            </a:xfrm>
            <a:custGeom>
              <a:avLst/>
              <a:gdLst/>
              <a:ahLst/>
              <a:cxnLst/>
              <a:rect l="l" t="t" r="r" b="b"/>
              <a:pathLst>
                <a:path w="5816" h="6574" extrusionOk="0">
                  <a:moveTo>
                    <a:pt x="3268" y="0"/>
                  </a:moveTo>
                  <a:cubicBezTo>
                    <a:pt x="3346" y="136"/>
                    <a:pt x="3307" y="136"/>
                    <a:pt x="3307" y="136"/>
                  </a:cubicBezTo>
                  <a:cubicBezTo>
                    <a:pt x="3190" y="136"/>
                    <a:pt x="3093" y="136"/>
                    <a:pt x="2976" y="156"/>
                  </a:cubicBezTo>
                  <a:cubicBezTo>
                    <a:pt x="2859" y="175"/>
                    <a:pt x="2704" y="214"/>
                    <a:pt x="2587" y="233"/>
                  </a:cubicBezTo>
                  <a:cubicBezTo>
                    <a:pt x="2470" y="272"/>
                    <a:pt x="2334" y="292"/>
                    <a:pt x="2218" y="350"/>
                  </a:cubicBezTo>
                  <a:cubicBezTo>
                    <a:pt x="2218" y="350"/>
                    <a:pt x="2198" y="350"/>
                    <a:pt x="2198" y="370"/>
                  </a:cubicBezTo>
                  <a:cubicBezTo>
                    <a:pt x="2062" y="428"/>
                    <a:pt x="1945" y="486"/>
                    <a:pt x="1848" y="545"/>
                  </a:cubicBezTo>
                  <a:cubicBezTo>
                    <a:pt x="1848" y="545"/>
                    <a:pt x="1829" y="545"/>
                    <a:pt x="1829" y="564"/>
                  </a:cubicBezTo>
                  <a:lnTo>
                    <a:pt x="1770" y="564"/>
                  </a:lnTo>
                  <a:cubicBezTo>
                    <a:pt x="1712" y="622"/>
                    <a:pt x="1653" y="642"/>
                    <a:pt x="1576" y="681"/>
                  </a:cubicBezTo>
                  <a:cubicBezTo>
                    <a:pt x="1576" y="681"/>
                    <a:pt x="1556" y="681"/>
                    <a:pt x="1556" y="720"/>
                  </a:cubicBezTo>
                  <a:cubicBezTo>
                    <a:pt x="1537" y="739"/>
                    <a:pt x="1517" y="739"/>
                    <a:pt x="1478" y="759"/>
                  </a:cubicBezTo>
                  <a:cubicBezTo>
                    <a:pt x="1420" y="817"/>
                    <a:pt x="1342" y="875"/>
                    <a:pt x="1265" y="934"/>
                  </a:cubicBezTo>
                  <a:lnTo>
                    <a:pt x="1226" y="953"/>
                  </a:lnTo>
                  <a:lnTo>
                    <a:pt x="1187" y="973"/>
                  </a:lnTo>
                  <a:lnTo>
                    <a:pt x="1167" y="973"/>
                  </a:lnTo>
                  <a:lnTo>
                    <a:pt x="1128" y="1031"/>
                  </a:lnTo>
                  <a:cubicBezTo>
                    <a:pt x="1031" y="1128"/>
                    <a:pt x="934" y="1245"/>
                    <a:pt x="837" y="1362"/>
                  </a:cubicBezTo>
                  <a:cubicBezTo>
                    <a:pt x="798" y="1400"/>
                    <a:pt x="778" y="1420"/>
                    <a:pt x="759" y="1459"/>
                  </a:cubicBezTo>
                  <a:lnTo>
                    <a:pt x="759" y="1498"/>
                  </a:lnTo>
                  <a:cubicBezTo>
                    <a:pt x="681" y="1595"/>
                    <a:pt x="603" y="1692"/>
                    <a:pt x="564" y="1809"/>
                  </a:cubicBezTo>
                  <a:cubicBezTo>
                    <a:pt x="506" y="1887"/>
                    <a:pt x="487" y="1945"/>
                    <a:pt x="448" y="2023"/>
                  </a:cubicBezTo>
                  <a:lnTo>
                    <a:pt x="448" y="2042"/>
                  </a:lnTo>
                  <a:cubicBezTo>
                    <a:pt x="448" y="2042"/>
                    <a:pt x="448" y="2081"/>
                    <a:pt x="409" y="2081"/>
                  </a:cubicBezTo>
                  <a:cubicBezTo>
                    <a:pt x="389" y="2139"/>
                    <a:pt x="350" y="2217"/>
                    <a:pt x="311" y="2295"/>
                  </a:cubicBezTo>
                  <a:lnTo>
                    <a:pt x="311" y="2315"/>
                  </a:lnTo>
                  <a:cubicBezTo>
                    <a:pt x="292" y="2392"/>
                    <a:pt x="273" y="2470"/>
                    <a:pt x="214" y="2528"/>
                  </a:cubicBezTo>
                  <a:lnTo>
                    <a:pt x="156" y="2762"/>
                  </a:lnTo>
                  <a:cubicBezTo>
                    <a:pt x="98" y="2898"/>
                    <a:pt x="78" y="3073"/>
                    <a:pt x="59" y="3209"/>
                  </a:cubicBezTo>
                  <a:cubicBezTo>
                    <a:pt x="59" y="3268"/>
                    <a:pt x="20" y="3345"/>
                    <a:pt x="20" y="3384"/>
                  </a:cubicBezTo>
                  <a:cubicBezTo>
                    <a:pt x="20" y="3482"/>
                    <a:pt x="0" y="3618"/>
                    <a:pt x="0" y="3695"/>
                  </a:cubicBezTo>
                  <a:lnTo>
                    <a:pt x="0" y="3870"/>
                  </a:lnTo>
                  <a:lnTo>
                    <a:pt x="0" y="3890"/>
                  </a:lnTo>
                  <a:lnTo>
                    <a:pt x="0" y="3929"/>
                  </a:lnTo>
                  <a:cubicBezTo>
                    <a:pt x="0" y="4026"/>
                    <a:pt x="0" y="4084"/>
                    <a:pt x="20" y="4182"/>
                  </a:cubicBezTo>
                  <a:cubicBezTo>
                    <a:pt x="59" y="4318"/>
                    <a:pt x="59" y="4415"/>
                    <a:pt x="78" y="4532"/>
                  </a:cubicBezTo>
                  <a:cubicBezTo>
                    <a:pt x="78" y="4571"/>
                    <a:pt x="98" y="4610"/>
                    <a:pt x="98" y="4648"/>
                  </a:cubicBezTo>
                  <a:cubicBezTo>
                    <a:pt x="98" y="4668"/>
                    <a:pt x="98" y="4668"/>
                    <a:pt x="117" y="4707"/>
                  </a:cubicBezTo>
                  <a:lnTo>
                    <a:pt x="195" y="4921"/>
                  </a:lnTo>
                  <a:cubicBezTo>
                    <a:pt x="195" y="4940"/>
                    <a:pt x="214" y="4999"/>
                    <a:pt x="214" y="5018"/>
                  </a:cubicBezTo>
                  <a:cubicBezTo>
                    <a:pt x="214" y="5018"/>
                    <a:pt x="214" y="5037"/>
                    <a:pt x="253" y="5037"/>
                  </a:cubicBezTo>
                  <a:cubicBezTo>
                    <a:pt x="292" y="5135"/>
                    <a:pt x="350" y="5232"/>
                    <a:pt x="389" y="5310"/>
                  </a:cubicBezTo>
                  <a:cubicBezTo>
                    <a:pt x="448" y="5407"/>
                    <a:pt x="525" y="5504"/>
                    <a:pt x="584" y="5601"/>
                  </a:cubicBezTo>
                  <a:cubicBezTo>
                    <a:pt x="662" y="5699"/>
                    <a:pt x="739" y="5777"/>
                    <a:pt x="817" y="5835"/>
                  </a:cubicBezTo>
                  <a:cubicBezTo>
                    <a:pt x="876" y="5913"/>
                    <a:pt x="973" y="5990"/>
                    <a:pt x="1051" y="6068"/>
                  </a:cubicBezTo>
                  <a:cubicBezTo>
                    <a:pt x="1148" y="6127"/>
                    <a:pt x="1226" y="6185"/>
                    <a:pt x="1323" y="6263"/>
                  </a:cubicBezTo>
                  <a:cubicBezTo>
                    <a:pt x="1420" y="6302"/>
                    <a:pt x="1498" y="6360"/>
                    <a:pt x="1595" y="6379"/>
                  </a:cubicBezTo>
                  <a:lnTo>
                    <a:pt x="1556" y="6379"/>
                  </a:lnTo>
                  <a:cubicBezTo>
                    <a:pt x="1692" y="6438"/>
                    <a:pt x="1790" y="6477"/>
                    <a:pt x="1906" y="6496"/>
                  </a:cubicBezTo>
                  <a:cubicBezTo>
                    <a:pt x="2004" y="6516"/>
                    <a:pt x="2101" y="6554"/>
                    <a:pt x="2198" y="6554"/>
                  </a:cubicBezTo>
                  <a:cubicBezTo>
                    <a:pt x="2315" y="6574"/>
                    <a:pt x="2431" y="6574"/>
                    <a:pt x="2529" y="6574"/>
                  </a:cubicBezTo>
                  <a:cubicBezTo>
                    <a:pt x="2626" y="6574"/>
                    <a:pt x="2743" y="6574"/>
                    <a:pt x="2840" y="6554"/>
                  </a:cubicBezTo>
                  <a:cubicBezTo>
                    <a:pt x="2996" y="6535"/>
                    <a:pt x="3112" y="6496"/>
                    <a:pt x="3248" y="6477"/>
                  </a:cubicBezTo>
                  <a:cubicBezTo>
                    <a:pt x="3384" y="6438"/>
                    <a:pt x="3501" y="6399"/>
                    <a:pt x="3637" y="6341"/>
                  </a:cubicBezTo>
                  <a:lnTo>
                    <a:pt x="3598" y="6341"/>
                  </a:lnTo>
                  <a:cubicBezTo>
                    <a:pt x="3754" y="6263"/>
                    <a:pt x="3890" y="6204"/>
                    <a:pt x="4007" y="6107"/>
                  </a:cubicBezTo>
                  <a:cubicBezTo>
                    <a:pt x="4143" y="6049"/>
                    <a:pt x="4240" y="5971"/>
                    <a:pt x="4338" y="5893"/>
                  </a:cubicBezTo>
                  <a:cubicBezTo>
                    <a:pt x="4454" y="5796"/>
                    <a:pt x="4571" y="5679"/>
                    <a:pt x="4707" y="5582"/>
                  </a:cubicBezTo>
                  <a:cubicBezTo>
                    <a:pt x="4785" y="5485"/>
                    <a:pt x="4902" y="5349"/>
                    <a:pt x="4979" y="5232"/>
                  </a:cubicBezTo>
                  <a:cubicBezTo>
                    <a:pt x="5115" y="5096"/>
                    <a:pt x="5213" y="4940"/>
                    <a:pt x="5310" y="4765"/>
                  </a:cubicBezTo>
                  <a:lnTo>
                    <a:pt x="5524" y="4337"/>
                  </a:lnTo>
                  <a:lnTo>
                    <a:pt x="5524" y="4357"/>
                  </a:lnTo>
                  <a:cubicBezTo>
                    <a:pt x="5602" y="4182"/>
                    <a:pt x="5641" y="4046"/>
                    <a:pt x="5699" y="3870"/>
                  </a:cubicBezTo>
                  <a:cubicBezTo>
                    <a:pt x="5738" y="3695"/>
                    <a:pt x="5757" y="3540"/>
                    <a:pt x="5796" y="3365"/>
                  </a:cubicBezTo>
                  <a:lnTo>
                    <a:pt x="5796" y="3384"/>
                  </a:lnTo>
                  <a:cubicBezTo>
                    <a:pt x="5816" y="3248"/>
                    <a:pt x="5816" y="3073"/>
                    <a:pt x="5816" y="2917"/>
                  </a:cubicBezTo>
                  <a:lnTo>
                    <a:pt x="5816" y="2665"/>
                  </a:lnTo>
                  <a:cubicBezTo>
                    <a:pt x="5816" y="2587"/>
                    <a:pt x="5796" y="2509"/>
                    <a:pt x="5796" y="2412"/>
                  </a:cubicBezTo>
                  <a:cubicBezTo>
                    <a:pt x="5757" y="2276"/>
                    <a:pt x="5738" y="2120"/>
                    <a:pt x="5718" y="2003"/>
                  </a:cubicBezTo>
                  <a:cubicBezTo>
                    <a:pt x="5660" y="1848"/>
                    <a:pt x="5641" y="1731"/>
                    <a:pt x="5563" y="1595"/>
                  </a:cubicBezTo>
                  <a:lnTo>
                    <a:pt x="5563" y="1614"/>
                  </a:lnTo>
                  <a:cubicBezTo>
                    <a:pt x="5524" y="1498"/>
                    <a:pt x="5446" y="1362"/>
                    <a:pt x="5407" y="1245"/>
                  </a:cubicBezTo>
                  <a:cubicBezTo>
                    <a:pt x="5349" y="1148"/>
                    <a:pt x="5271" y="1070"/>
                    <a:pt x="5232" y="973"/>
                  </a:cubicBezTo>
                  <a:cubicBezTo>
                    <a:pt x="5154" y="914"/>
                    <a:pt x="5077" y="817"/>
                    <a:pt x="5018" y="739"/>
                  </a:cubicBezTo>
                  <a:cubicBezTo>
                    <a:pt x="4940" y="661"/>
                    <a:pt x="4843" y="584"/>
                    <a:pt x="4765" y="525"/>
                  </a:cubicBezTo>
                  <a:lnTo>
                    <a:pt x="4765" y="525"/>
                  </a:lnTo>
                  <a:lnTo>
                    <a:pt x="4785" y="545"/>
                  </a:lnTo>
                  <a:cubicBezTo>
                    <a:pt x="4707" y="467"/>
                    <a:pt x="4590" y="389"/>
                    <a:pt x="4493" y="350"/>
                  </a:cubicBezTo>
                  <a:cubicBezTo>
                    <a:pt x="4435" y="292"/>
                    <a:pt x="4338" y="253"/>
                    <a:pt x="4260" y="233"/>
                  </a:cubicBezTo>
                  <a:cubicBezTo>
                    <a:pt x="4143" y="175"/>
                    <a:pt x="4007" y="136"/>
                    <a:pt x="3890" y="97"/>
                  </a:cubicBezTo>
                  <a:cubicBezTo>
                    <a:pt x="3793" y="78"/>
                    <a:pt x="3676" y="58"/>
                    <a:pt x="3560" y="39"/>
                  </a:cubicBezTo>
                  <a:cubicBezTo>
                    <a:pt x="3462" y="39"/>
                    <a:pt x="3365" y="0"/>
                    <a:pt x="3268"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33"/>
            <p:cNvSpPr/>
            <p:nvPr/>
          </p:nvSpPr>
          <p:spPr>
            <a:xfrm>
              <a:off x="1637150" y="2316425"/>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33"/>
            <p:cNvSpPr/>
            <p:nvPr/>
          </p:nvSpPr>
          <p:spPr>
            <a:xfrm>
              <a:off x="1642500" y="2360175"/>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33"/>
            <p:cNvSpPr/>
            <p:nvPr/>
          </p:nvSpPr>
          <p:spPr>
            <a:xfrm>
              <a:off x="1642500" y="2360175"/>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33"/>
            <p:cNvSpPr/>
            <p:nvPr/>
          </p:nvSpPr>
          <p:spPr>
            <a:xfrm>
              <a:off x="1519000" y="2575100"/>
              <a:ext cx="124000" cy="123900"/>
            </a:xfrm>
            <a:custGeom>
              <a:avLst/>
              <a:gdLst/>
              <a:ahLst/>
              <a:cxnLst/>
              <a:rect l="l" t="t" r="r" b="b"/>
              <a:pathLst>
                <a:path w="4960" h="4956" extrusionOk="0">
                  <a:moveTo>
                    <a:pt x="2703" y="0"/>
                  </a:moveTo>
                  <a:cubicBezTo>
                    <a:pt x="2692" y="35"/>
                    <a:pt x="2638" y="42"/>
                    <a:pt x="2572" y="42"/>
                  </a:cubicBezTo>
                  <a:cubicBezTo>
                    <a:pt x="2528" y="42"/>
                    <a:pt x="2478" y="39"/>
                    <a:pt x="2431" y="39"/>
                  </a:cubicBezTo>
                  <a:cubicBezTo>
                    <a:pt x="2334" y="39"/>
                    <a:pt x="2217" y="39"/>
                    <a:pt x="2120" y="59"/>
                  </a:cubicBezTo>
                  <a:cubicBezTo>
                    <a:pt x="2023" y="78"/>
                    <a:pt x="1906" y="78"/>
                    <a:pt x="1809" y="137"/>
                  </a:cubicBezTo>
                  <a:cubicBezTo>
                    <a:pt x="1712" y="156"/>
                    <a:pt x="1614" y="195"/>
                    <a:pt x="1517" y="234"/>
                  </a:cubicBezTo>
                  <a:lnTo>
                    <a:pt x="1537" y="234"/>
                  </a:lnTo>
                  <a:cubicBezTo>
                    <a:pt x="1323" y="331"/>
                    <a:pt x="1128" y="448"/>
                    <a:pt x="934" y="564"/>
                  </a:cubicBezTo>
                  <a:cubicBezTo>
                    <a:pt x="856" y="642"/>
                    <a:pt x="778" y="681"/>
                    <a:pt x="700" y="759"/>
                  </a:cubicBezTo>
                  <a:cubicBezTo>
                    <a:pt x="642" y="837"/>
                    <a:pt x="583" y="915"/>
                    <a:pt x="506" y="973"/>
                  </a:cubicBezTo>
                  <a:cubicBezTo>
                    <a:pt x="389" y="1128"/>
                    <a:pt x="292" y="1303"/>
                    <a:pt x="214" y="1459"/>
                  </a:cubicBezTo>
                  <a:lnTo>
                    <a:pt x="214" y="1440"/>
                  </a:lnTo>
                  <a:cubicBezTo>
                    <a:pt x="175" y="1556"/>
                    <a:pt x="156" y="1654"/>
                    <a:pt x="97" y="1790"/>
                  </a:cubicBezTo>
                  <a:cubicBezTo>
                    <a:pt x="78" y="1887"/>
                    <a:pt x="58" y="2004"/>
                    <a:pt x="19" y="2101"/>
                  </a:cubicBezTo>
                  <a:lnTo>
                    <a:pt x="19" y="2081"/>
                  </a:lnTo>
                  <a:cubicBezTo>
                    <a:pt x="0" y="2315"/>
                    <a:pt x="0" y="2568"/>
                    <a:pt x="19" y="2821"/>
                  </a:cubicBezTo>
                  <a:cubicBezTo>
                    <a:pt x="78" y="3112"/>
                    <a:pt x="156" y="3443"/>
                    <a:pt x="272" y="3696"/>
                  </a:cubicBezTo>
                  <a:cubicBezTo>
                    <a:pt x="389" y="3987"/>
                    <a:pt x="545" y="4240"/>
                    <a:pt x="739" y="4474"/>
                  </a:cubicBezTo>
                  <a:cubicBezTo>
                    <a:pt x="759" y="4513"/>
                    <a:pt x="759" y="4532"/>
                    <a:pt x="778" y="4552"/>
                  </a:cubicBezTo>
                  <a:cubicBezTo>
                    <a:pt x="895" y="4649"/>
                    <a:pt x="1031" y="4727"/>
                    <a:pt x="1167" y="4765"/>
                  </a:cubicBezTo>
                  <a:lnTo>
                    <a:pt x="1148" y="4765"/>
                  </a:lnTo>
                  <a:cubicBezTo>
                    <a:pt x="1342" y="4843"/>
                    <a:pt x="1537" y="4921"/>
                    <a:pt x="1750" y="4941"/>
                  </a:cubicBezTo>
                  <a:lnTo>
                    <a:pt x="1731" y="4941"/>
                  </a:lnTo>
                  <a:cubicBezTo>
                    <a:pt x="1848" y="4950"/>
                    <a:pt x="1974" y="4955"/>
                    <a:pt x="2101" y="4955"/>
                  </a:cubicBezTo>
                  <a:cubicBezTo>
                    <a:pt x="2227" y="4955"/>
                    <a:pt x="2353" y="4950"/>
                    <a:pt x="2470" y="4941"/>
                  </a:cubicBezTo>
                  <a:cubicBezTo>
                    <a:pt x="2801" y="4902"/>
                    <a:pt x="3092" y="4824"/>
                    <a:pt x="3384" y="4707"/>
                  </a:cubicBezTo>
                  <a:lnTo>
                    <a:pt x="3345" y="4707"/>
                  </a:lnTo>
                  <a:cubicBezTo>
                    <a:pt x="3598" y="4610"/>
                    <a:pt x="3832" y="4454"/>
                    <a:pt x="4065" y="4279"/>
                  </a:cubicBezTo>
                  <a:cubicBezTo>
                    <a:pt x="4221" y="4143"/>
                    <a:pt x="4396" y="3987"/>
                    <a:pt x="4512" y="3832"/>
                  </a:cubicBezTo>
                  <a:cubicBezTo>
                    <a:pt x="4610" y="3676"/>
                    <a:pt x="4707" y="3540"/>
                    <a:pt x="4785" y="3365"/>
                  </a:cubicBezTo>
                  <a:lnTo>
                    <a:pt x="4785" y="3385"/>
                  </a:lnTo>
                  <a:cubicBezTo>
                    <a:pt x="4804" y="3307"/>
                    <a:pt x="4843" y="3248"/>
                    <a:pt x="4862" y="3151"/>
                  </a:cubicBezTo>
                  <a:cubicBezTo>
                    <a:pt x="4882" y="3054"/>
                    <a:pt x="4901" y="2918"/>
                    <a:pt x="4940" y="2801"/>
                  </a:cubicBezTo>
                  <a:lnTo>
                    <a:pt x="4940" y="2821"/>
                  </a:lnTo>
                  <a:cubicBezTo>
                    <a:pt x="4960" y="2704"/>
                    <a:pt x="4960" y="2607"/>
                    <a:pt x="4960" y="2490"/>
                  </a:cubicBezTo>
                  <a:cubicBezTo>
                    <a:pt x="4960" y="2393"/>
                    <a:pt x="4960" y="2315"/>
                    <a:pt x="4940" y="2218"/>
                  </a:cubicBezTo>
                  <a:cubicBezTo>
                    <a:pt x="4901" y="2120"/>
                    <a:pt x="4901" y="2004"/>
                    <a:pt x="4862" y="1906"/>
                  </a:cubicBezTo>
                  <a:cubicBezTo>
                    <a:pt x="4843" y="1809"/>
                    <a:pt x="4785" y="1712"/>
                    <a:pt x="4765" y="1615"/>
                  </a:cubicBezTo>
                  <a:lnTo>
                    <a:pt x="4765" y="1634"/>
                  </a:lnTo>
                  <a:cubicBezTo>
                    <a:pt x="4707" y="1537"/>
                    <a:pt x="4668" y="1420"/>
                    <a:pt x="4590" y="1323"/>
                  </a:cubicBezTo>
                  <a:cubicBezTo>
                    <a:pt x="4551" y="1245"/>
                    <a:pt x="4493" y="1148"/>
                    <a:pt x="4415" y="1070"/>
                  </a:cubicBezTo>
                  <a:lnTo>
                    <a:pt x="4415" y="1051"/>
                  </a:lnTo>
                  <a:cubicBezTo>
                    <a:pt x="4279" y="876"/>
                    <a:pt x="4104" y="701"/>
                    <a:pt x="3929" y="564"/>
                  </a:cubicBezTo>
                  <a:cubicBezTo>
                    <a:pt x="3832" y="487"/>
                    <a:pt x="3734" y="428"/>
                    <a:pt x="3637" y="370"/>
                  </a:cubicBezTo>
                  <a:cubicBezTo>
                    <a:pt x="3559" y="331"/>
                    <a:pt x="3423" y="253"/>
                    <a:pt x="3326" y="195"/>
                  </a:cubicBezTo>
                  <a:lnTo>
                    <a:pt x="3345" y="195"/>
                  </a:lnTo>
                  <a:cubicBezTo>
                    <a:pt x="3229" y="156"/>
                    <a:pt x="3131" y="98"/>
                    <a:pt x="3015" y="78"/>
                  </a:cubicBezTo>
                  <a:cubicBezTo>
                    <a:pt x="2917" y="59"/>
                    <a:pt x="2801" y="39"/>
                    <a:pt x="2703"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33"/>
            <p:cNvSpPr/>
            <p:nvPr/>
          </p:nvSpPr>
          <p:spPr>
            <a:xfrm>
              <a:off x="1538925" y="2688875"/>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33"/>
            <p:cNvSpPr/>
            <p:nvPr/>
          </p:nvSpPr>
          <p:spPr>
            <a:xfrm>
              <a:off x="1449450" y="2912550"/>
              <a:ext cx="99225" cy="93250"/>
            </a:xfrm>
            <a:custGeom>
              <a:avLst/>
              <a:gdLst/>
              <a:ahLst/>
              <a:cxnLst/>
              <a:rect l="l" t="t" r="r" b="b"/>
              <a:pathLst>
                <a:path w="3969" h="3730" extrusionOk="0">
                  <a:moveTo>
                    <a:pt x="2199" y="0"/>
                  </a:moveTo>
                  <a:cubicBezTo>
                    <a:pt x="2101" y="0"/>
                    <a:pt x="2004" y="0"/>
                    <a:pt x="1887" y="20"/>
                  </a:cubicBezTo>
                  <a:cubicBezTo>
                    <a:pt x="1751" y="59"/>
                    <a:pt x="1654" y="59"/>
                    <a:pt x="1537" y="97"/>
                  </a:cubicBezTo>
                  <a:cubicBezTo>
                    <a:pt x="1440" y="117"/>
                    <a:pt x="1323" y="175"/>
                    <a:pt x="1226" y="195"/>
                  </a:cubicBezTo>
                  <a:cubicBezTo>
                    <a:pt x="1012" y="292"/>
                    <a:pt x="818" y="409"/>
                    <a:pt x="623" y="545"/>
                  </a:cubicBezTo>
                  <a:cubicBezTo>
                    <a:pt x="545" y="584"/>
                    <a:pt x="468" y="661"/>
                    <a:pt x="429" y="700"/>
                  </a:cubicBezTo>
                  <a:cubicBezTo>
                    <a:pt x="370" y="759"/>
                    <a:pt x="331" y="798"/>
                    <a:pt x="273" y="875"/>
                  </a:cubicBezTo>
                  <a:cubicBezTo>
                    <a:pt x="234" y="934"/>
                    <a:pt x="195" y="973"/>
                    <a:pt x="156" y="1050"/>
                  </a:cubicBezTo>
                  <a:lnTo>
                    <a:pt x="79" y="1187"/>
                  </a:lnTo>
                  <a:lnTo>
                    <a:pt x="79" y="1226"/>
                  </a:lnTo>
                  <a:cubicBezTo>
                    <a:pt x="59" y="1264"/>
                    <a:pt x="40" y="1323"/>
                    <a:pt x="40" y="1362"/>
                  </a:cubicBezTo>
                  <a:cubicBezTo>
                    <a:pt x="1" y="1401"/>
                    <a:pt x="1" y="1459"/>
                    <a:pt x="1" y="1537"/>
                  </a:cubicBezTo>
                  <a:lnTo>
                    <a:pt x="1" y="1692"/>
                  </a:lnTo>
                  <a:cubicBezTo>
                    <a:pt x="1" y="1770"/>
                    <a:pt x="1" y="1828"/>
                    <a:pt x="40" y="1887"/>
                  </a:cubicBezTo>
                  <a:lnTo>
                    <a:pt x="40" y="1945"/>
                  </a:lnTo>
                  <a:lnTo>
                    <a:pt x="40" y="2023"/>
                  </a:lnTo>
                  <a:cubicBezTo>
                    <a:pt x="40" y="2023"/>
                    <a:pt x="40" y="2042"/>
                    <a:pt x="1" y="2042"/>
                  </a:cubicBezTo>
                  <a:lnTo>
                    <a:pt x="1" y="2140"/>
                  </a:lnTo>
                  <a:lnTo>
                    <a:pt x="1" y="2159"/>
                  </a:lnTo>
                  <a:cubicBezTo>
                    <a:pt x="40" y="2334"/>
                    <a:pt x="79" y="2509"/>
                    <a:pt x="156" y="2645"/>
                  </a:cubicBezTo>
                  <a:cubicBezTo>
                    <a:pt x="195" y="2762"/>
                    <a:pt x="273" y="2898"/>
                    <a:pt x="370" y="3015"/>
                  </a:cubicBezTo>
                  <a:cubicBezTo>
                    <a:pt x="468" y="3132"/>
                    <a:pt x="565" y="3229"/>
                    <a:pt x="681" y="3326"/>
                  </a:cubicBezTo>
                  <a:cubicBezTo>
                    <a:pt x="837" y="3423"/>
                    <a:pt x="973" y="3521"/>
                    <a:pt x="1129" y="3579"/>
                  </a:cubicBezTo>
                  <a:lnTo>
                    <a:pt x="1109" y="3579"/>
                  </a:lnTo>
                  <a:cubicBezTo>
                    <a:pt x="1265" y="3657"/>
                    <a:pt x="1479" y="3696"/>
                    <a:pt x="1673" y="3715"/>
                  </a:cubicBezTo>
                  <a:lnTo>
                    <a:pt x="1634" y="3715"/>
                  </a:lnTo>
                  <a:cubicBezTo>
                    <a:pt x="1722" y="3725"/>
                    <a:pt x="1814" y="3730"/>
                    <a:pt x="1907" y="3730"/>
                  </a:cubicBezTo>
                  <a:cubicBezTo>
                    <a:pt x="1999" y="3730"/>
                    <a:pt x="2092" y="3725"/>
                    <a:pt x="2179" y="3715"/>
                  </a:cubicBezTo>
                  <a:lnTo>
                    <a:pt x="2199" y="3715"/>
                  </a:lnTo>
                  <a:cubicBezTo>
                    <a:pt x="2393" y="3696"/>
                    <a:pt x="2568" y="3637"/>
                    <a:pt x="2724" y="3579"/>
                  </a:cubicBezTo>
                  <a:lnTo>
                    <a:pt x="2704" y="3579"/>
                  </a:lnTo>
                  <a:cubicBezTo>
                    <a:pt x="2860" y="3501"/>
                    <a:pt x="2996" y="3423"/>
                    <a:pt x="3152" y="3326"/>
                  </a:cubicBezTo>
                  <a:cubicBezTo>
                    <a:pt x="3268" y="3229"/>
                    <a:pt x="3385" y="3112"/>
                    <a:pt x="3521" y="2957"/>
                  </a:cubicBezTo>
                  <a:cubicBezTo>
                    <a:pt x="3618" y="2820"/>
                    <a:pt x="3716" y="2684"/>
                    <a:pt x="3774" y="2509"/>
                  </a:cubicBezTo>
                  <a:lnTo>
                    <a:pt x="3774" y="2529"/>
                  </a:lnTo>
                  <a:cubicBezTo>
                    <a:pt x="3871" y="2315"/>
                    <a:pt x="3930" y="2120"/>
                    <a:pt x="3949" y="1867"/>
                  </a:cubicBezTo>
                  <a:cubicBezTo>
                    <a:pt x="3949" y="1790"/>
                    <a:pt x="3968" y="1712"/>
                    <a:pt x="3968" y="1634"/>
                  </a:cubicBezTo>
                  <a:cubicBezTo>
                    <a:pt x="3968" y="1556"/>
                    <a:pt x="3968" y="1478"/>
                    <a:pt x="3949" y="1381"/>
                  </a:cubicBezTo>
                  <a:cubicBezTo>
                    <a:pt x="3930" y="1245"/>
                    <a:pt x="3910" y="1109"/>
                    <a:pt x="3852" y="992"/>
                  </a:cubicBezTo>
                  <a:lnTo>
                    <a:pt x="3852" y="1012"/>
                  </a:lnTo>
                  <a:cubicBezTo>
                    <a:pt x="3813" y="895"/>
                    <a:pt x="3735" y="798"/>
                    <a:pt x="3657" y="700"/>
                  </a:cubicBezTo>
                  <a:cubicBezTo>
                    <a:pt x="3579" y="603"/>
                    <a:pt x="3482" y="525"/>
                    <a:pt x="3404" y="467"/>
                  </a:cubicBezTo>
                  <a:lnTo>
                    <a:pt x="3385" y="467"/>
                  </a:lnTo>
                  <a:cubicBezTo>
                    <a:pt x="3268" y="370"/>
                    <a:pt x="3152" y="292"/>
                    <a:pt x="2996" y="234"/>
                  </a:cubicBezTo>
                  <a:cubicBezTo>
                    <a:pt x="2840" y="175"/>
                    <a:pt x="2665" y="117"/>
                    <a:pt x="2471" y="97"/>
                  </a:cubicBezTo>
                  <a:lnTo>
                    <a:pt x="2490" y="97"/>
                  </a:lnTo>
                  <a:cubicBezTo>
                    <a:pt x="2412" y="0"/>
                    <a:pt x="2315" y="0"/>
                    <a:pt x="2199"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33"/>
            <p:cNvSpPr/>
            <p:nvPr/>
          </p:nvSpPr>
          <p:spPr>
            <a:xfrm>
              <a:off x="1534050" y="2922275"/>
              <a:ext cx="25" cy="25"/>
            </a:xfrm>
            <a:custGeom>
              <a:avLst/>
              <a:gdLst/>
              <a:ahLst/>
              <a:cxnLst/>
              <a:rect l="l" t="t" r="r" b="b"/>
              <a:pathLst>
                <a:path w="1" h="1" extrusionOk="0">
                  <a:moveTo>
                    <a:pt x="1" y="0"/>
                  </a:move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33"/>
            <p:cNvSpPr/>
            <p:nvPr/>
          </p:nvSpPr>
          <p:spPr>
            <a:xfrm>
              <a:off x="1452375" y="2942200"/>
              <a:ext cx="25" cy="25"/>
            </a:xfrm>
            <a:custGeom>
              <a:avLst/>
              <a:gdLst/>
              <a:ahLst/>
              <a:cxnLst/>
              <a:rect l="l" t="t" r="r" b="b"/>
              <a:pathLst>
                <a:path w="1" h="1" extrusionOk="0">
                  <a:moveTo>
                    <a:pt x="0" y="1"/>
                  </a:moveTo>
                  <a:lnTo>
                    <a:pt x="0" y="1"/>
                  </a:lnTo>
                  <a:lnTo>
                    <a:pt x="0"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33"/>
            <p:cNvSpPr/>
            <p:nvPr/>
          </p:nvSpPr>
          <p:spPr>
            <a:xfrm>
              <a:off x="1548150" y="2945600"/>
              <a:ext cx="25" cy="525"/>
            </a:xfrm>
            <a:custGeom>
              <a:avLst/>
              <a:gdLst/>
              <a:ahLst/>
              <a:cxnLst/>
              <a:rect l="l" t="t" r="r" b="b"/>
              <a:pathLst>
                <a:path w="1" h="21" extrusionOk="0">
                  <a:moveTo>
                    <a:pt x="1" y="20"/>
                  </a:moveTo>
                  <a:cubicBezTo>
                    <a:pt x="1" y="20"/>
                    <a:pt x="1" y="1"/>
                    <a:pt x="1" y="20"/>
                  </a:cubicBezTo>
                  <a:cubicBezTo>
                    <a:pt x="1" y="1"/>
                    <a:pt x="1" y="20"/>
                    <a:pt x="1" y="20"/>
                  </a:cubicBez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33"/>
            <p:cNvSpPr/>
            <p:nvPr/>
          </p:nvSpPr>
          <p:spPr>
            <a:xfrm>
              <a:off x="1527750" y="2994725"/>
              <a:ext cx="25" cy="25"/>
            </a:xfrm>
            <a:custGeom>
              <a:avLst/>
              <a:gdLst/>
              <a:ahLst/>
              <a:cxnLst/>
              <a:rect l="l" t="t" r="r" b="b"/>
              <a:pathLst>
                <a:path w="1" h="1" extrusionOk="0">
                  <a:moveTo>
                    <a:pt x="0" y="0"/>
                  </a:moveTo>
                  <a:lnTo>
                    <a:pt x="0" y="0"/>
                  </a:lnTo>
                  <a:lnTo>
                    <a:pt x="0"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33"/>
            <p:cNvSpPr/>
            <p:nvPr/>
          </p:nvSpPr>
          <p:spPr>
            <a:xfrm>
              <a:off x="1305050" y="2331975"/>
              <a:ext cx="154650" cy="193075"/>
            </a:xfrm>
            <a:custGeom>
              <a:avLst/>
              <a:gdLst/>
              <a:ahLst/>
              <a:cxnLst/>
              <a:rect l="l" t="t" r="r" b="b"/>
              <a:pathLst>
                <a:path w="6186" h="7723" extrusionOk="0">
                  <a:moveTo>
                    <a:pt x="3287" y="1"/>
                  </a:moveTo>
                  <a:cubicBezTo>
                    <a:pt x="3209" y="40"/>
                    <a:pt x="3209" y="40"/>
                    <a:pt x="3190" y="40"/>
                  </a:cubicBezTo>
                  <a:cubicBezTo>
                    <a:pt x="3073" y="390"/>
                    <a:pt x="2937" y="779"/>
                    <a:pt x="2801" y="1207"/>
                  </a:cubicBezTo>
                  <a:cubicBezTo>
                    <a:pt x="2587" y="1810"/>
                    <a:pt x="2315" y="2432"/>
                    <a:pt x="1965" y="3190"/>
                  </a:cubicBezTo>
                  <a:cubicBezTo>
                    <a:pt x="1517" y="4182"/>
                    <a:pt x="1031" y="5155"/>
                    <a:pt x="487" y="6069"/>
                  </a:cubicBezTo>
                  <a:lnTo>
                    <a:pt x="467" y="6108"/>
                  </a:lnTo>
                  <a:cubicBezTo>
                    <a:pt x="311" y="6361"/>
                    <a:pt x="156" y="6613"/>
                    <a:pt x="0" y="6866"/>
                  </a:cubicBezTo>
                  <a:cubicBezTo>
                    <a:pt x="20" y="6866"/>
                    <a:pt x="59" y="6866"/>
                    <a:pt x="78" y="6886"/>
                  </a:cubicBezTo>
                  <a:cubicBezTo>
                    <a:pt x="117" y="6964"/>
                    <a:pt x="195" y="7022"/>
                    <a:pt x="253" y="7100"/>
                  </a:cubicBezTo>
                  <a:cubicBezTo>
                    <a:pt x="311" y="7178"/>
                    <a:pt x="389" y="7236"/>
                    <a:pt x="467" y="7275"/>
                  </a:cubicBezTo>
                  <a:cubicBezTo>
                    <a:pt x="545" y="7333"/>
                    <a:pt x="603" y="7372"/>
                    <a:pt x="662" y="7391"/>
                  </a:cubicBezTo>
                  <a:cubicBezTo>
                    <a:pt x="759" y="7450"/>
                    <a:pt x="856" y="7489"/>
                    <a:pt x="953" y="7528"/>
                  </a:cubicBezTo>
                  <a:cubicBezTo>
                    <a:pt x="1051" y="7567"/>
                    <a:pt x="1148" y="7586"/>
                    <a:pt x="1264" y="7625"/>
                  </a:cubicBezTo>
                  <a:cubicBezTo>
                    <a:pt x="1608" y="7682"/>
                    <a:pt x="1932" y="7721"/>
                    <a:pt x="2274" y="7722"/>
                  </a:cubicBezTo>
                  <a:lnTo>
                    <a:pt x="2274" y="7722"/>
                  </a:lnTo>
                  <a:cubicBezTo>
                    <a:pt x="2696" y="7720"/>
                    <a:pt x="3098" y="7643"/>
                    <a:pt x="3482" y="7547"/>
                  </a:cubicBezTo>
                  <a:lnTo>
                    <a:pt x="3462" y="7547"/>
                  </a:lnTo>
                  <a:cubicBezTo>
                    <a:pt x="3715" y="7469"/>
                    <a:pt x="3987" y="7353"/>
                    <a:pt x="4240" y="7197"/>
                  </a:cubicBezTo>
                  <a:cubicBezTo>
                    <a:pt x="4486" y="7065"/>
                    <a:pt x="4713" y="6877"/>
                    <a:pt x="4922" y="6671"/>
                  </a:cubicBezTo>
                  <a:lnTo>
                    <a:pt x="4922" y="6671"/>
                  </a:lnTo>
                  <a:cubicBezTo>
                    <a:pt x="4922" y="6671"/>
                    <a:pt x="4921" y="6671"/>
                    <a:pt x="4921" y="6672"/>
                  </a:cubicBezTo>
                  <a:lnTo>
                    <a:pt x="4940" y="6653"/>
                  </a:lnTo>
                  <a:lnTo>
                    <a:pt x="4940" y="6653"/>
                  </a:lnTo>
                  <a:cubicBezTo>
                    <a:pt x="4934" y="6659"/>
                    <a:pt x="4928" y="6665"/>
                    <a:pt x="4922" y="6671"/>
                  </a:cubicBezTo>
                  <a:lnTo>
                    <a:pt x="4922" y="6671"/>
                  </a:lnTo>
                  <a:cubicBezTo>
                    <a:pt x="5155" y="6418"/>
                    <a:pt x="5369" y="6127"/>
                    <a:pt x="5543" y="5816"/>
                  </a:cubicBezTo>
                  <a:cubicBezTo>
                    <a:pt x="5757" y="5447"/>
                    <a:pt x="5913" y="5038"/>
                    <a:pt x="6010" y="4630"/>
                  </a:cubicBezTo>
                  <a:lnTo>
                    <a:pt x="6010" y="4649"/>
                  </a:lnTo>
                  <a:cubicBezTo>
                    <a:pt x="6107" y="4221"/>
                    <a:pt x="6185" y="3754"/>
                    <a:pt x="6146" y="3288"/>
                  </a:cubicBezTo>
                  <a:lnTo>
                    <a:pt x="6146" y="3288"/>
                  </a:lnTo>
                  <a:lnTo>
                    <a:pt x="6146" y="3307"/>
                  </a:lnTo>
                  <a:cubicBezTo>
                    <a:pt x="6146" y="2899"/>
                    <a:pt x="6088" y="2510"/>
                    <a:pt x="5991" y="2121"/>
                  </a:cubicBezTo>
                  <a:lnTo>
                    <a:pt x="5991" y="2140"/>
                  </a:lnTo>
                  <a:cubicBezTo>
                    <a:pt x="5893" y="1848"/>
                    <a:pt x="5757" y="1557"/>
                    <a:pt x="5621" y="1284"/>
                  </a:cubicBezTo>
                  <a:cubicBezTo>
                    <a:pt x="5504" y="1070"/>
                    <a:pt x="5329" y="876"/>
                    <a:pt x="5154" y="701"/>
                  </a:cubicBezTo>
                  <a:lnTo>
                    <a:pt x="5154" y="701"/>
                  </a:lnTo>
                  <a:lnTo>
                    <a:pt x="5174" y="740"/>
                  </a:lnTo>
                  <a:cubicBezTo>
                    <a:pt x="5018" y="584"/>
                    <a:pt x="4843" y="448"/>
                    <a:pt x="4649" y="312"/>
                  </a:cubicBezTo>
                  <a:cubicBezTo>
                    <a:pt x="4454" y="195"/>
                    <a:pt x="4240" y="117"/>
                    <a:pt x="4007" y="79"/>
                  </a:cubicBezTo>
                  <a:cubicBezTo>
                    <a:pt x="3773" y="20"/>
                    <a:pt x="3521" y="1"/>
                    <a:pt x="3287" y="1"/>
                  </a:cubicBezTo>
                  <a:close/>
                  <a:moveTo>
                    <a:pt x="2274" y="7722"/>
                  </a:moveTo>
                  <a:cubicBezTo>
                    <a:pt x="2268" y="7722"/>
                    <a:pt x="2262" y="7722"/>
                    <a:pt x="2256" y="7722"/>
                  </a:cubicBezTo>
                  <a:lnTo>
                    <a:pt x="2295" y="7722"/>
                  </a:lnTo>
                  <a:cubicBezTo>
                    <a:pt x="2288" y="7722"/>
                    <a:pt x="2281" y="7722"/>
                    <a:pt x="2274" y="7722"/>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33"/>
            <p:cNvSpPr/>
            <p:nvPr/>
          </p:nvSpPr>
          <p:spPr>
            <a:xfrm>
              <a:off x="1344425" y="286537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33"/>
            <p:cNvSpPr/>
            <p:nvPr/>
          </p:nvSpPr>
          <p:spPr>
            <a:xfrm>
              <a:off x="1120275" y="2867800"/>
              <a:ext cx="101150" cy="117225"/>
            </a:xfrm>
            <a:custGeom>
              <a:avLst/>
              <a:gdLst/>
              <a:ahLst/>
              <a:cxnLst/>
              <a:rect l="l" t="t" r="r" b="b"/>
              <a:pathLst>
                <a:path w="4046" h="4689" extrusionOk="0">
                  <a:moveTo>
                    <a:pt x="1187" y="1"/>
                  </a:moveTo>
                  <a:cubicBezTo>
                    <a:pt x="1199" y="1"/>
                    <a:pt x="1210" y="1"/>
                    <a:pt x="1222" y="1"/>
                  </a:cubicBezTo>
                  <a:lnTo>
                    <a:pt x="1222" y="1"/>
                  </a:lnTo>
                  <a:cubicBezTo>
                    <a:pt x="1223" y="1"/>
                    <a:pt x="1225" y="1"/>
                    <a:pt x="1226" y="1"/>
                  </a:cubicBezTo>
                  <a:close/>
                  <a:moveTo>
                    <a:pt x="1222" y="1"/>
                  </a:moveTo>
                  <a:lnTo>
                    <a:pt x="1222" y="1"/>
                  </a:lnTo>
                  <a:cubicBezTo>
                    <a:pt x="1125" y="1"/>
                    <a:pt x="971" y="21"/>
                    <a:pt x="837" y="40"/>
                  </a:cubicBezTo>
                  <a:cubicBezTo>
                    <a:pt x="681" y="98"/>
                    <a:pt x="565" y="137"/>
                    <a:pt x="448" y="215"/>
                  </a:cubicBezTo>
                  <a:lnTo>
                    <a:pt x="467" y="215"/>
                  </a:lnTo>
                  <a:cubicBezTo>
                    <a:pt x="351" y="293"/>
                    <a:pt x="253" y="370"/>
                    <a:pt x="156" y="468"/>
                  </a:cubicBezTo>
                  <a:cubicBezTo>
                    <a:pt x="98" y="526"/>
                    <a:pt x="59" y="604"/>
                    <a:pt x="1" y="643"/>
                  </a:cubicBezTo>
                  <a:cubicBezTo>
                    <a:pt x="98" y="1012"/>
                    <a:pt x="253" y="1343"/>
                    <a:pt x="390" y="1693"/>
                  </a:cubicBezTo>
                  <a:cubicBezTo>
                    <a:pt x="876" y="2704"/>
                    <a:pt x="1712" y="3657"/>
                    <a:pt x="2918" y="4610"/>
                  </a:cubicBezTo>
                  <a:cubicBezTo>
                    <a:pt x="2937" y="4630"/>
                    <a:pt x="2976" y="4649"/>
                    <a:pt x="3015" y="4688"/>
                  </a:cubicBezTo>
                  <a:lnTo>
                    <a:pt x="3307" y="4396"/>
                  </a:lnTo>
                  <a:cubicBezTo>
                    <a:pt x="3482" y="4202"/>
                    <a:pt x="3618" y="4007"/>
                    <a:pt x="3754" y="3793"/>
                  </a:cubicBezTo>
                  <a:cubicBezTo>
                    <a:pt x="3852" y="3618"/>
                    <a:pt x="3910" y="3424"/>
                    <a:pt x="3968" y="3229"/>
                  </a:cubicBezTo>
                  <a:lnTo>
                    <a:pt x="3968" y="3210"/>
                  </a:lnTo>
                  <a:cubicBezTo>
                    <a:pt x="4007" y="3016"/>
                    <a:pt x="4046" y="2821"/>
                    <a:pt x="4007" y="2627"/>
                  </a:cubicBezTo>
                  <a:lnTo>
                    <a:pt x="4007" y="2627"/>
                  </a:lnTo>
                  <a:lnTo>
                    <a:pt x="4007" y="2646"/>
                  </a:lnTo>
                  <a:cubicBezTo>
                    <a:pt x="4007" y="2413"/>
                    <a:pt x="3968" y="2238"/>
                    <a:pt x="3910" y="2043"/>
                  </a:cubicBezTo>
                  <a:cubicBezTo>
                    <a:pt x="3852" y="1810"/>
                    <a:pt x="3754" y="1596"/>
                    <a:pt x="3618" y="1401"/>
                  </a:cubicBezTo>
                  <a:cubicBezTo>
                    <a:pt x="3482" y="1187"/>
                    <a:pt x="3307" y="954"/>
                    <a:pt x="3112" y="798"/>
                  </a:cubicBezTo>
                  <a:cubicBezTo>
                    <a:pt x="2918" y="604"/>
                    <a:pt x="2704" y="448"/>
                    <a:pt x="2451" y="312"/>
                  </a:cubicBezTo>
                  <a:cubicBezTo>
                    <a:pt x="2237" y="195"/>
                    <a:pt x="2023" y="98"/>
                    <a:pt x="1770" y="40"/>
                  </a:cubicBezTo>
                  <a:lnTo>
                    <a:pt x="1751" y="40"/>
                  </a:lnTo>
                  <a:cubicBezTo>
                    <a:pt x="1587" y="3"/>
                    <a:pt x="1405" y="1"/>
                    <a:pt x="1222"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33"/>
            <p:cNvSpPr/>
            <p:nvPr/>
          </p:nvSpPr>
          <p:spPr>
            <a:xfrm>
              <a:off x="1165975" y="2868775"/>
              <a:ext cx="25" cy="25"/>
            </a:xfrm>
            <a:custGeom>
              <a:avLst/>
              <a:gdLst/>
              <a:ahLst/>
              <a:cxnLst/>
              <a:rect l="l" t="t" r="r" b="b"/>
              <a:pathLst>
                <a:path w="1" h="1" extrusionOk="0">
                  <a:moveTo>
                    <a:pt x="1" y="1"/>
                  </a:moveTo>
                  <a:lnTo>
                    <a:pt x="1" y="1"/>
                  </a:lnTo>
                  <a:lnTo>
                    <a:pt x="1" y="1"/>
                  </a:lnTo>
                  <a:lnTo>
                    <a:pt x="1" y="1"/>
                  </a:lnTo>
                  <a:lnTo>
                    <a:pt x="1"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33"/>
            <p:cNvSpPr/>
            <p:nvPr/>
          </p:nvSpPr>
          <p:spPr>
            <a:xfrm>
              <a:off x="1376025" y="267087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33"/>
            <p:cNvSpPr/>
            <p:nvPr/>
          </p:nvSpPr>
          <p:spPr>
            <a:xfrm>
              <a:off x="1415900" y="2708325"/>
              <a:ext cx="25" cy="25"/>
            </a:xfrm>
            <a:custGeom>
              <a:avLst/>
              <a:gdLst/>
              <a:ahLst/>
              <a:cxnLst/>
              <a:rect l="l" t="t" r="r" b="b"/>
              <a:pathLst>
                <a:path w="1" h="1" extrusionOk="0">
                  <a:moveTo>
                    <a:pt x="1" y="0"/>
                  </a:moveTo>
                  <a:lnTo>
                    <a:pt x="1" y="0"/>
                  </a:lnTo>
                  <a:lnTo>
                    <a:pt x="1"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33"/>
            <p:cNvSpPr/>
            <p:nvPr/>
          </p:nvSpPr>
          <p:spPr>
            <a:xfrm>
              <a:off x="1344425" y="286537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33"/>
            <p:cNvSpPr/>
            <p:nvPr/>
          </p:nvSpPr>
          <p:spPr>
            <a:xfrm>
              <a:off x="1344425" y="2865375"/>
              <a:ext cx="25" cy="25"/>
            </a:xfrm>
            <a:custGeom>
              <a:avLst/>
              <a:gdLst/>
              <a:ahLst/>
              <a:cxnLst/>
              <a:rect l="l" t="t" r="r" b="b"/>
              <a:pathLst>
                <a:path w="1" h="1" extrusionOk="0">
                  <a:moveTo>
                    <a:pt x="1" y="1"/>
                  </a:move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33"/>
            <p:cNvSpPr/>
            <p:nvPr/>
          </p:nvSpPr>
          <p:spPr>
            <a:xfrm>
              <a:off x="1344425" y="2865375"/>
              <a:ext cx="25" cy="25"/>
            </a:xfrm>
            <a:custGeom>
              <a:avLst/>
              <a:gdLst/>
              <a:ahLst/>
              <a:cxnLst/>
              <a:rect l="l" t="t" r="r" b="b"/>
              <a:pathLst>
                <a:path w="1" h="1" extrusionOk="0">
                  <a:moveTo>
                    <a:pt x="1" y="1"/>
                  </a:moveTo>
                  <a:lnTo>
                    <a:pt x="1"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33"/>
            <p:cNvSpPr/>
            <p:nvPr/>
          </p:nvSpPr>
          <p:spPr>
            <a:xfrm>
              <a:off x="2051900" y="2312525"/>
              <a:ext cx="211050" cy="150875"/>
            </a:xfrm>
            <a:custGeom>
              <a:avLst/>
              <a:gdLst/>
              <a:ahLst/>
              <a:cxnLst/>
              <a:rect l="l" t="t" r="r" b="b"/>
              <a:pathLst>
                <a:path w="8442" h="6035" extrusionOk="0">
                  <a:moveTo>
                    <a:pt x="584" y="1"/>
                  </a:moveTo>
                  <a:cubicBezTo>
                    <a:pt x="584" y="98"/>
                    <a:pt x="545" y="176"/>
                    <a:pt x="467" y="273"/>
                  </a:cubicBezTo>
                  <a:cubicBezTo>
                    <a:pt x="292" y="565"/>
                    <a:pt x="176" y="876"/>
                    <a:pt x="98" y="1226"/>
                  </a:cubicBezTo>
                  <a:lnTo>
                    <a:pt x="98" y="1246"/>
                  </a:lnTo>
                  <a:cubicBezTo>
                    <a:pt x="40" y="1534"/>
                    <a:pt x="1" y="1822"/>
                    <a:pt x="1" y="2110"/>
                  </a:cubicBezTo>
                  <a:lnTo>
                    <a:pt x="1" y="2110"/>
                  </a:lnTo>
                  <a:cubicBezTo>
                    <a:pt x="1" y="2107"/>
                    <a:pt x="1" y="2104"/>
                    <a:pt x="1" y="2101"/>
                  </a:cubicBezTo>
                  <a:lnTo>
                    <a:pt x="1" y="2121"/>
                  </a:lnTo>
                  <a:cubicBezTo>
                    <a:pt x="1" y="2117"/>
                    <a:pt x="1" y="2114"/>
                    <a:pt x="1" y="2110"/>
                  </a:cubicBezTo>
                  <a:lnTo>
                    <a:pt x="1" y="2110"/>
                  </a:lnTo>
                  <a:cubicBezTo>
                    <a:pt x="2" y="2398"/>
                    <a:pt x="60" y="2668"/>
                    <a:pt x="156" y="2957"/>
                  </a:cubicBezTo>
                  <a:lnTo>
                    <a:pt x="156" y="2977"/>
                  </a:lnTo>
                  <a:cubicBezTo>
                    <a:pt x="253" y="3268"/>
                    <a:pt x="370" y="3560"/>
                    <a:pt x="545" y="3793"/>
                  </a:cubicBezTo>
                  <a:cubicBezTo>
                    <a:pt x="740" y="4124"/>
                    <a:pt x="973" y="4377"/>
                    <a:pt x="1226" y="4649"/>
                  </a:cubicBezTo>
                  <a:cubicBezTo>
                    <a:pt x="1537" y="4941"/>
                    <a:pt x="1907" y="5213"/>
                    <a:pt x="2276" y="5408"/>
                  </a:cubicBezTo>
                  <a:cubicBezTo>
                    <a:pt x="2685" y="5622"/>
                    <a:pt x="3151" y="5816"/>
                    <a:pt x="3599" y="5913"/>
                  </a:cubicBezTo>
                  <a:cubicBezTo>
                    <a:pt x="3971" y="5994"/>
                    <a:pt x="4331" y="6035"/>
                    <a:pt x="4699" y="6035"/>
                  </a:cubicBezTo>
                  <a:cubicBezTo>
                    <a:pt x="4773" y="6035"/>
                    <a:pt x="4847" y="6033"/>
                    <a:pt x="4921" y="6030"/>
                  </a:cubicBezTo>
                  <a:lnTo>
                    <a:pt x="4902" y="6030"/>
                  </a:lnTo>
                  <a:cubicBezTo>
                    <a:pt x="5291" y="6011"/>
                    <a:pt x="5641" y="5972"/>
                    <a:pt x="6010" y="5836"/>
                  </a:cubicBezTo>
                  <a:cubicBezTo>
                    <a:pt x="6322" y="5738"/>
                    <a:pt x="6652" y="5602"/>
                    <a:pt x="6905" y="5427"/>
                  </a:cubicBezTo>
                  <a:cubicBezTo>
                    <a:pt x="7197" y="5252"/>
                    <a:pt x="7450" y="5038"/>
                    <a:pt x="7683" y="4805"/>
                  </a:cubicBezTo>
                  <a:cubicBezTo>
                    <a:pt x="7955" y="4513"/>
                    <a:pt x="8169" y="4182"/>
                    <a:pt x="8364" y="3852"/>
                  </a:cubicBezTo>
                  <a:cubicBezTo>
                    <a:pt x="8403" y="3793"/>
                    <a:pt x="8422" y="3754"/>
                    <a:pt x="8442" y="3677"/>
                  </a:cubicBezTo>
                  <a:cubicBezTo>
                    <a:pt x="7761" y="3093"/>
                    <a:pt x="7041" y="2588"/>
                    <a:pt x="6263" y="2140"/>
                  </a:cubicBezTo>
                  <a:cubicBezTo>
                    <a:pt x="5680" y="1810"/>
                    <a:pt x="5018" y="1518"/>
                    <a:pt x="4240" y="1187"/>
                  </a:cubicBezTo>
                  <a:cubicBezTo>
                    <a:pt x="3579" y="934"/>
                    <a:pt x="2879" y="681"/>
                    <a:pt x="2004" y="409"/>
                  </a:cubicBezTo>
                  <a:cubicBezTo>
                    <a:pt x="1537" y="273"/>
                    <a:pt x="1070" y="156"/>
                    <a:pt x="584"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33"/>
            <p:cNvSpPr/>
            <p:nvPr/>
          </p:nvSpPr>
          <p:spPr>
            <a:xfrm>
              <a:off x="2054325" y="2343175"/>
              <a:ext cx="25" cy="25"/>
            </a:xfrm>
            <a:custGeom>
              <a:avLst/>
              <a:gdLst/>
              <a:ahLst/>
              <a:cxnLst/>
              <a:rect l="l" t="t" r="r" b="b"/>
              <a:pathLst>
                <a:path w="1" h="1" extrusionOk="0">
                  <a:moveTo>
                    <a:pt x="1" y="0"/>
                  </a:moveTo>
                  <a:lnTo>
                    <a:pt x="1" y="0"/>
                  </a:lnTo>
                  <a:lnTo>
                    <a:pt x="1" y="0"/>
                  </a:lnTo>
                  <a:lnTo>
                    <a:pt x="1" y="0"/>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33"/>
            <p:cNvSpPr/>
            <p:nvPr/>
          </p:nvSpPr>
          <p:spPr>
            <a:xfrm>
              <a:off x="2065525" y="2406850"/>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33"/>
            <p:cNvSpPr/>
            <p:nvPr/>
          </p:nvSpPr>
          <p:spPr>
            <a:xfrm>
              <a:off x="2065525" y="2406850"/>
              <a:ext cx="25" cy="525"/>
            </a:xfrm>
            <a:custGeom>
              <a:avLst/>
              <a:gdLst/>
              <a:ahLst/>
              <a:cxnLst/>
              <a:rect l="l" t="t" r="r" b="b"/>
              <a:pathLst>
                <a:path w="1" h="21" extrusionOk="0">
                  <a:moveTo>
                    <a:pt x="0" y="20"/>
                  </a:moveTo>
                  <a:lnTo>
                    <a:pt x="0" y="20"/>
                  </a:lnTo>
                  <a:cubicBezTo>
                    <a:pt x="0" y="1"/>
                    <a:pt x="0" y="1"/>
                    <a:pt x="0" y="20"/>
                  </a:cubicBezTo>
                  <a:cubicBezTo>
                    <a:pt x="0" y="1"/>
                    <a:pt x="0" y="20"/>
                    <a:pt x="0" y="20"/>
                  </a:cubicBezTo>
                  <a:close/>
                </a:path>
              </a:pathLst>
            </a:custGeom>
            <a:solidFill>
              <a:srgbClr val="C356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33"/>
            <p:cNvSpPr/>
            <p:nvPr/>
          </p:nvSpPr>
          <p:spPr>
            <a:xfrm>
              <a:off x="1235525" y="2559600"/>
              <a:ext cx="1063900" cy="408650"/>
            </a:xfrm>
            <a:custGeom>
              <a:avLst/>
              <a:gdLst/>
              <a:ahLst/>
              <a:cxnLst/>
              <a:rect l="l" t="t" r="r" b="b"/>
              <a:pathLst>
                <a:path w="42556" h="16346" extrusionOk="0">
                  <a:moveTo>
                    <a:pt x="32738" y="0"/>
                  </a:moveTo>
                  <a:cubicBezTo>
                    <a:pt x="29036" y="0"/>
                    <a:pt x="24489" y="584"/>
                    <a:pt x="19683" y="1787"/>
                  </a:cubicBezTo>
                  <a:cubicBezTo>
                    <a:pt x="8441" y="4607"/>
                    <a:pt x="0" y="9742"/>
                    <a:pt x="914" y="13262"/>
                  </a:cubicBezTo>
                  <a:cubicBezTo>
                    <a:pt x="1428" y="15286"/>
                    <a:pt x="4898" y="16345"/>
                    <a:pt x="9889" y="16345"/>
                  </a:cubicBezTo>
                  <a:cubicBezTo>
                    <a:pt x="13583" y="16345"/>
                    <a:pt x="18111" y="15765"/>
                    <a:pt x="22892" y="14566"/>
                  </a:cubicBezTo>
                  <a:cubicBezTo>
                    <a:pt x="34114" y="11745"/>
                    <a:pt x="42555" y="6611"/>
                    <a:pt x="41661" y="3071"/>
                  </a:cubicBezTo>
                  <a:cubicBezTo>
                    <a:pt x="41159" y="1053"/>
                    <a:pt x="37711" y="0"/>
                    <a:pt x="32738" y="0"/>
                  </a:cubicBezTo>
                  <a:close/>
                </a:path>
              </a:pathLst>
            </a:custGeom>
            <a:solidFill>
              <a:srgbClr val="FDF3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33"/>
            <p:cNvSpPr/>
            <p:nvPr/>
          </p:nvSpPr>
          <p:spPr>
            <a:xfrm>
              <a:off x="1304075" y="2790000"/>
              <a:ext cx="356425" cy="75650"/>
            </a:xfrm>
            <a:custGeom>
              <a:avLst/>
              <a:gdLst/>
              <a:ahLst/>
              <a:cxnLst/>
              <a:rect l="l" t="t" r="r" b="b"/>
              <a:pathLst>
                <a:path w="14257" h="3026" extrusionOk="0">
                  <a:moveTo>
                    <a:pt x="59" y="1"/>
                  </a:moveTo>
                  <a:cubicBezTo>
                    <a:pt x="98" y="20"/>
                    <a:pt x="59" y="20"/>
                    <a:pt x="39" y="40"/>
                  </a:cubicBezTo>
                  <a:cubicBezTo>
                    <a:pt x="0" y="59"/>
                    <a:pt x="0" y="137"/>
                    <a:pt x="20" y="195"/>
                  </a:cubicBezTo>
                  <a:cubicBezTo>
                    <a:pt x="292" y="448"/>
                    <a:pt x="545" y="701"/>
                    <a:pt x="837" y="915"/>
                  </a:cubicBezTo>
                  <a:cubicBezTo>
                    <a:pt x="1128" y="1129"/>
                    <a:pt x="1459" y="1362"/>
                    <a:pt x="1770" y="1518"/>
                  </a:cubicBezTo>
                  <a:cubicBezTo>
                    <a:pt x="2081" y="1713"/>
                    <a:pt x="2432" y="1888"/>
                    <a:pt x="2762" y="2043"/>
                  </a:cubicBezTo>
                  <a:cubicBezTo>
                    <a:pt x="3112" y="2179"/>
                    <a:pt x="3462" y="2335"/>
                    <a:pt x="3832" y="2452"/>
                  </a:cubicBezTo>
                  <a:cubicBezTo>
                    <a:pt x="4571" y="2685"/>
                    <a:pt x="5349" y="2841"/>
                    <a:pt x="6088" y="2938"/>
                  </a:cubicBezTo>
                  <a:cubicBezTo>
                    <a:pt x="6626" y="3005"/>
                    <a:pt x="7163" y="3026"/>
                    <a:pt x="7701" y="3026"/>
                  </a:cubicBezTo>
                  <a:cubicBezTo>
                    <a:pt x="7941" y="3026"/>
                    <a:pt x="8182" y="3022"/>
                    <a:pt x="8422" y="3016"/>
                  </a:cubicBezTo>
                  <a:cubicBezTo>
                    <a:pt x="8675" y="3016"/>
                    <a:pt x="8889" y="2977"/>
                    <a:pt x="9142" y="2957"/>
                  </a:cubicBezTo>
                  <a:cubicBezTo>
                    <a:pt x="9375" y="2938"/>
                    <a:pt x="9628" y="2918"/>
                    <a:pt x="9861" y="2860"/>
                  </a:cubicBezTo>
                  <a:cubicBezTo>
                    <a:pt x="10347" y="2782"/>
                    <a:pt x="10814" y="2685"/>
                    <a:pt x="11281" y="2568"/>
                  </a:cubicBezTo>
                  <a:cubicBezTo>
                    <a:pt x="11709" y="2452"/>
                    <a:pt x="12156" y="2296"/>
                    <a:pt x="12584" y="2102"/>
                  </a:cubicBezTo>
                  <a:cubicBezTo>
                    <a:pt x="12876" y="1985"/>
                    <a:pt x="13148" y="1849"/>
                    <a:pt x="13401" y="1674"/>
                  </a:cubicBezTo>
                  <a:cubicBezTo>
                    <a:pt x="13537" y="1596"/>
                    <a:pt x="13673" y="1499"/>
                    <a:pt x="13809" y="1401"/>
                  </a:cubicBezTo>
                  <a:lnTo>
                    <a:pt x="14160" y="1110"/>
                  </a:lnTo>
                  <a:cubicBezTo>
                    <a:pt x="14257" y="1032"/>
                    <a:pt x="14257" y="896"/>
                    <a:pt x="14198" y="798"/>
                  </a:cubicBezTo>
                  <a:cubicBezTo>
                    <a:pt x="14160" y="740"/>
                    <a:pt x="14101" y="721"/>
                    <a:pt x="14043" y="721"/>
                  </a:cubicBezTo>
                  <a:cubicBezTo>
                    <a:pt x="13965" y="721"/>
                    <a:pt x="13946" y="740"/>
                    <a:pt x="13868" y="760"/>
                  </a:cubicBezTo>
                  <a:cubicBezTo>
                    <a:pt x="13654" y="896"/>
                    <a:pt x="13440" y="1012"/>
                    <a:pt x="13245" y="1129"/>
                  </a:cubicBezTo>
                  <a:cubicBezTo>
                    <a:pt x="12993" y="1285"/>
                    <a:pt x="12779" y="1401"/>
                    <a:pt x="12506" y="1499"/>
                  </a:cubicBezTo>
                  <a:cubicBezTo>
                    <a:pt x="12312" y="1596"/>
                    <a:pt x="12098" y="1674"/>
                    <a:pt x="11903" y="1751"/>
                  </a:cubicBezTo>
                  <a:cubicBezTo>
                    <a:pt x="11709" y="1810"/>
                    <a:pt x="11534" y="1868"/>
                    <a:pt x="11339" y="1946"/>
                  </a:cubicBezTo>
                  <a:cubicBezTo>
                    <a:pt x="10211" y="2296"/>
                    <a:pt x="9005" y="2529"/>
                    <a:pt x="7819" y="2568"/>
                  </a:cubicBezTo>
                  <a:cubicBezTo>
                    <a:pt x="7663" y="2574"/>
                    <a:pt x="7508" y="2576"/>
                    <a:pt x="7353" y="2576"/>
                  </a:cubicBezTo>
                  <a:cubicBezTo>
                    <a:pt x="6932" y="2576"/>
                    <a:pt x="6515" y="2558"/>
                    <a:pt x="6088" y="2529"/>
                  </a:cubicBezTo>
                  <a:cubicBezTo>
                    <a:pt x="5524" y="2471"/>
                    <a:pt x="4960" y="2374"/>
                    <a:pt x="4396" y="2257"/>
                  </a:cubicBezTo>
                  <a:lnTo>
                    <a:pt x="4435" y="2257"/>
                  </a:lnTo>
                  <a:cubicBezTo>
                    <a:pt x="3560" y="2063"/>
                    <a:pt x="2684" y="1751"/>
                    <a:pt x="1887" y="1324"/>
                  </a:cubicBezTo>
                  <a:lnTo>
                    <a:pt x="1906" y="1324"/>
                  </a:lnTo>
                  <a:lnTo>
                    <a:pt x="1887" y="1304"/>
                  </a:lnTo>
                  <a:cubicBezTo>
                    <a:pt x="1303" y="993"/>
                    <a:pt x="739" y="584"/>
                    <a:pt x="234" y="118"/>
                  </a:cubicBezTo>
                  <a:lnTo>
                    <a:pt x="234" y="118"/>
                  </a:lnTo>
                  <a:lnTo>
                    <a:pt x="253" y="137"/>
                  </a:lnTo>
                  <a:cubicBezTo>
                    <a:pt x="214" y="98"/>
                    <a:pt x="156" y="59"/>
                    <a:pt x="137" y="20"/>
                  </a:cubicBezTo>
                  <a:cubicBezTo>
                    <a:pt x="117" y="1"/>
                    <a:pt x="78" y="1"/>
                    <a:pt x="59" y="1"/>
                  </a:cubicBezTo>
                  <a:close/>
                </a:path>
              </a:pathLst>
            </a:custGeom>
            <a:solidFill>
              <a:srgbClr val="D6C6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33"/>
            <p:cNvSpPr/>
            <p:nvPr/>
          </p:nvSpPr>
          <p:spPr>
            <a:xfrm>
              <a:off x="1392575" y="2828900"/>
              <a:ext cx="277650" cy="131800"/>
            </a:xfrm>
            <a:custGeom>
              <a:avLst/>
              <a:gdLst/>
              <a:ahLst/>
              <a:cxnLst/>
              <a:rect l="l" t="t" r="r" b="b"/>
              <a:pathLst>
                <a:path w="11106" h="5272" extrusionOk="0">
                  <a:moveTo>
                    <a:pt x="10892" y="1"/>
                  </a:moveTo>
                  <a:cubicBezTo>
                    <a:pt x="10872" y="1"/>
                    <a:pt x="10795" y="20"/>
                    <a:pt x="10775" y="59"/>
                  </a:cubicBezTo>
                  <a:cubicBezTo>
                    <a:pt x="10717" y="137"/>
                    <a:pt x="10658" y="195"/>
                    <a:pt x="10600" y="254"/>
                  </a:cubicBezTo>
                  <a:cubicBezTo>
                    <a:pt x="10561" y="332"/>
                    <a:pt x="10483" y="390"/>
                    <a:pt x="10425" y="448"/>
                  </a:cubicBezTo>
                  <a:cubicBezTo>
                    <a:pt x="9997" y="915"/>
                    <a:pt x="9550" y="1362"/>
                    <a:pt x="9064" y="1751"/>
                  </a:cubicBezTo>
                  <a:cubicBezTo>
                    <a:pt x="8558" y="2160"/>
                    <a:pt x="8052" y="2549"/>
                    <a:pt x="7488" y="2879"/>
                  </a:cubicBezTo>
                  <a:cubicBezTo>
                    <a:pt x="6924" y="3230"/>
                    <a:pt x="6341" y="3541"/>
                    <a:pt x="5738" y="3832"/>
                  </a:cubicBezTo>
                  <a:cubicBezTo>
                    <a:pt x="5446" y="3988"/>
                    <a:pt x="5135" y="4105"/>
                    <a:pt x="4824" y="4221"/>
                  </a:cubicBezTo>
                  <a:cubicBezTo>
                    <a:pt x="4493" y="4338"/>
                    <a:pt x="4201" y="4435"/>
                    <a:pt x="3890" y="4533"/>
                  </a:cubicBezTo>
                  <a:lnTo>
                    <a:pt x="3909" y="4533"/>
                  </a:lnTo>
                  <a:cubicBezTo>
                    <a:pt x="3462" y="4688"/>
                    <a:pt x="2995" y="4805"/>
                    <a:pt x="2509" y="4902"/>
                  </a:cubicBezTo>
                  <a:cubicBezTo>
                    <a:pt x="2062" y="4999"/>
                    <a:pt x="1614" y="5058"/>
                    <a:pt x="1148" y="5077"/>
                  </a:cubicBezTo>
                  <a:cubicBezTo>
                    <a:pt x="1045" y="5083"/>
                    <a:pt x="944" y="5085"/>
                    <a:pt x="844" y="5085"/>
                  </a:cubicBezTo>
                  <a:cubicBezTo>
                    <a:pt x="602" y="5085"/>
                    <a:pt x="364" y="5072"/>
                    <a:pt x="117" y="5058"/>
                  </a:cubicBezTo>
                  <a:cubicBezTo>
                    <a:pt x="78" y="5058"/>
                    <a:pt x="59" y="5077"/>
                    <a:pt x="20" y="5116"/>
                  </a:cubicBezTo>
                  <a:cubicBezTo>
                    <a:pt x="0" y="5174"/>
                    <a:pt x="59" y="5213"/>
                    <a:pt x="97" y="5213"/>
                  </a:cubicBezTo>
                  <a:cubicBezTo>
                    <a:pt x="467" y="5252"/>
                    <a:pt x="836" y="5272"/>
                    <a:pt x="1225" y="5272"/>
                  </a:cubicBezTo>
                  <a:cubicBezTo>
                    <a:pt x="1614" y="5272"/>
                    <a:pt x="1965" y="5213"/>
                    <a:pt x="2354" y="5174"/>
                  </a:cubicBezTo>
                  <a:cubicBezTo>
                    <a:pt x="3170" y="5077"/>
                    <a:pt x="3948" y="4883"/>
                    <a:pt x="4687" y="4610"/>
                  </a:cubicBezTo>
                  <a:cubicBezTo>
                    <a:pt x="5465" y="4338"/>
                    <a:pt x="6243" y="4007"/>
                    <a:pt x="6982" y="3618"/>
                  </a:cubicBezTo>
                  <a:cubicBezTo>
                    <a:pt x="7702" y="3230"/>
                    <a:pt x="8383" y="2782"/>
                    <a:pt x="9044" y="2276"/>
                  </a:cubicBezTo>
                  <a:cubicBezTo>
                    <a:pt x="9433" y="1985"/>
                    <a:pt x="9803" y="1674"/>
                    <a:pt x="10133" y="1323"/>
                  </a:cubicBezTo>
                  <a:cubicBezTo>
                    <a:pt x="10308" y="1168"/>
                    <a:pt x="10464" y="1012"/>
                    <a:pt x="10600" y="818"/>
                  </a:cubicBezTo>
                  <a:cubicBezTo>
                    <a:pt x="10678" y="721"/>
                    <a:pt x="10756" y="643"/>
                    <a:pt x="10814" y="546"/>
                  </a:cubicBezTo>
                  <a:cubicBezTo>
                    <a:pt x="10892" y="448"/>
                    <a:pt x="10970" y="351"/>
                    <a:pt x="11028" y="293"/>
                  </a:cubicBezTo>
                  <a:cubicBezTo>
                    <a:pt x="11106" y="215"/>
                    <a:pt x="11086" y="98"/>
                    <a:pt x="10989" y="20"/>
                  </a:cubicBezTo>
                  <a:cubicBezTo>
                    <a:pt x="10970" y="1"/>
                    <a:pt x="10911" y="1"/>
                    <a:pt x="10892" y="1"/>
                  </a:cubicBezTo>
                  <a:close/>
                </a:path>
              </a:pathLst>
            </a:custGeom>
            <a:solidFill>
              <a:srgbClr val="D6C6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33"/>
            <p:cNvSpPr/>
            <p:nvPr/>
          </p:nvSpPr>
          <p:spPr>
            <a:xfrm>
              <a:off x="1932275" y="2591100"/>
              <a:ext cx="310250" cy="198250"/>
            </a:xfrm>
            <a:custGeom>
              <a:avLst/>
              <a:gdLst/>
              <a:ahLst/>
              <a:cxnLst/>
              <a:rect l="l" t="t" r="r" b="b"/>
              <a:pathLst>
                <a:path w="12410" h="7930" extrusionOk="0">
                  <a:moveTo>
                    <a:pt x="3891" y="6809"/>
                  </a:moveTo>
                  <a:lnTo>
                    <a:pt x="3891" y="6809"/>
                  </a:lnTo>
                  <a:cubicBezTo>
                    <a:pt x="3884" y="6812"/>
                    <a:pt x="3876" y="6814"/>
                    <a:pt x="3869" y="6816"/>
                  </a:cubicBezTo>
                  <a:lnTo>
                    <a:pt x="3869" y="6816"/>
                  </a:lnTo>
                  <a:cubicBezTo>
                    <a:pt x="3881" y="6809"/>
                    <a:pt x="3891" y="6809"/>
                    <a:pt x="3891" y="6809"/>
                  </a:cubicBezTo>
                  <a:close/>
                  <a:moveTo>
                    <a:pt x="12255" y="0"/>
                  </a:moveTo>
                  <a:cubicBezTo>
                    <a:pt x="12247" y="0"/>
                    <a:pt x="12227" y="17"/>
                    <a:pt x="12215" y="41"/>
                  </a:cubicBezTo>
                  <a:cubicBezTo>
                    <a:pt x="12118" y="236"/>
                    <a:pt x="12040" y="469"/>
                    <a:pt x="11923" y="663"/>
                  </a:cubicBezTo>
                  <a:cubicBezTo>
                    <a:pt x="11476" y="1422"/>
                    <a:pt x="10951" y="2161"/>
                    <a:pt x="10329" y="2822"/>
                  </a:cubicBezTo>
                  <a:cubicBezTo>
                    <a:pt x="9495" y="3714"/>
                    <a:pt x="8547" y="4470"/>
                    <a:pt x="7501" y="5129"/>
                  </a:cubicBezTo>
                  <a:lnTo>
                    <a:pt x="7501" y="5129"/>
                  </a:lnTo>
                  <a:cubicBezTo>
                    <a:pt x="7505" y="5124"/>
                    <a:pt x="7508" y="5114"/>
                    <a:pt x="7508" y="5098"/>
                  </a:cubicBezTo>
                  <a:lnTo>
                    <a:pt x="7508" y="5098"/>
                  </a:lnTo>
                  <a:cubicBezTo>
                    <a:pt x="6964" y="5467"/>
                    <a:pt x="6341" y="5779"/>
                    <a:pt x="5739" y="6070"/>
                  </a:cubicBezTo>
                  <a:cubicBezTo>
                    <a:pt x="5136" y="6362"/>
                    <a:pt x="4533" y="6615"/>
                    <a:pt x="3891" y="6809"/>
                  </a:cubicBezTo>
                  <a:cubicBezTo>
                    <a:pt x="3875" y="6809"/>
                    <a:pt x="3858" y="6809"/>
                    <a:pt x="3853" y="6821"/>
                  </a:cubicBezTo>
                  <a:lnTo>
                    <a:pt x="3853" y="6821"/>
                  </a:lnTo>
                  <a:cubicBezTo>
                    <a:pt x="2912" y="7106"/>
                    <a:pt x="1933" y="7296"/>
                    <a:pt x="954" y="7335"/>
                  </a:cubicBezTo>
                  <a:lnTo>
                    <a:pt x="351" y="7335"/>
                  </a:lnTo>
                  <a:cubicBezTo>
                    <a:pt x="273" y="7335"/>
                    <a:pt x="195" y="7354"/>
                    <a:pt x="118" y="7412"/>
                  </a:cubicBezTo>
                  <a:cubicBezTo>
                    <a:pt x="79" y="7471"/>
                    <a:pt x="20" y="7529"/>
                    <a:pt x="20" y="7607"/>
                  </a:cubicBezTo>
                  <a:cubicBezTo>
                    <a:pt x="1" y="7762"/>
                    <a:pt x="118" y="7899"/>
                    <a:pt x="273" y="7918"/>
                  </a:cubicBezTo>
                  <a:cubicBezTo>
                    <a:pt x="415" y="7926"/>
                    <a:pt x="558" y="7929"/>
                    <a:pt x="700" y="7929"/>
                  </a:cubicBezTo>
                  <a:cubicBezTo>
                    <a:pt x="2015" y="7929"/>
                    <a:pt x="3323" y="7612"/>
                    <a:pt x="4552" y="7121"/>
                  </a:cubicBezTo>
                  <a:cubicBezTo>
                    <a:pt x="5272" y="6829"/>
                    <a:pt x="5991" y="6498"/>
                    <a:pt x="6672" y="6109"/>
                  </a:cubicBezTo>
                  <a:cubicBezTo>
                    <a:pt x="7353" y="5720"/>
                    <a:pt x="7995" y="5254"/>
                    <a:pt x="8636" y="4767"/>
                  </a:cubicBezTo>
                  <a:cubicBezTo>
                    <a:pt x="9453" y="4125"/>
                    <a:pt x="10212" y="3406"/>
                    <a:pt x="10873" y="2608"/>
                  </a:cubicBezTo>
                  <a:cubicBezTo>
                    <a:pt x="11476" y="1869"/>
                    <a:pt x="11982" y="1052"/>
                    <a:pt x="12371" y="177"/>
                  </a:cubicBezTo>
                  <a:cubicBezTo>
                    <a:pt x="12410" y="119"/>
                    <a:pt x="12371" y="41"/>
                    <a:pt x="12312" y="22"/>
                  </a:cubicBezTo>
                  <a:lnTo>
                    <a:pt x="12254" y="22"/>
                  </a:lnTo>
                  <a:cubicBezTo>
                    <a:pt x="12261" y="7"/>
                    <a:pt x="12260" y="0"/>
                    <a:pt x="12255" y="0"/>
                  </a:cubicBezTo>
                  <a:close/>
                </a:path>
              </a:pathLst>
            </a:custGeom>
            <a:solidFill>
              <a:srgbClr val="D6C6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33"/>
            <p:cNvSpPr/>
            <p:nvPr/>
          </p:nvSpPr>
          <p:spPr>
            <a:xfrm>
              <a:off x="1943950" y="2800225"/>
              <a:ext cx="178000" cy="24500"/>
            </a:xfrm>
            <a:custGeom>
              <a:avLst/>
              <a:gdLst/>
              <a:ahLst/>
              <a:cxnLst/>
              <a:rect l="l" t="t" r="r" b="b"/>
              <a:pathLst>
                <a:path w="7120" h="980" extrusionOk="0">
                  <a:moveTo>
                    <a:pt x="195" y="0"/>
                  </a:moveTo>
                  <a:cubicBezTo>
                    <a:pt x="197" y="0"/>
                    <a:pt x="198" y="1"/>
                    <a:pt x="200" y="1"/>
                  </a:cubicBezTo>
                  <a:lnTo>
                    <a:pt x="200" y="1"/>
                  </a:lnTo>
                  <a:cubicBezTo>
                    <a:pt x="201" y="0"/>
                    <a:pt x="200" y="0"/>
                    <a:pt x="195" y="0"/>
                  </a:cubicBezTo>
                  <a:close/>
                  <a:moveTo>
                    <a:pt x="200" y="1"/>
                  </a:moveTo>
                  <a:cubicBezTo>
                    <a:pt x="195" y="2"/>
                    <a:pt x="166" y="5"/>
                    <a:pt x="137" y="20"/>
                  </a:cubicBezTo>
                  <a:cubicBezTo>
                    <a:pt x="98" y="39"/>
                    <a:pt x="40" y="98"/>
                    <a:pt x="20" y="137"/>
                  </a:cubicBezTo>
                  <a:cubicBezTo>
                    <a:pt x="1" y="214"/>
                    <a:pt x="1" y="273"/>
                    <a:pt x="20" y="331"/>
                  </a:cubicBezTo>
                  <a:cubicBezTo>
                    <a:pt x="40" y="389"/>
                    <a:pt x="98" y="428"/>
                    <a:pt x="137" y="467"/>
                  </a:cubicBezTo>
                  <a:cubicBezTo>
                    <a:pt x="409" y="584"/>
                    <a:pt x="681" y="662"/>
                    <a:pt x="954" y="720"/>
                  </a:cubicBezTo>
                  <a:cubicBezTo>
                    <a:pt x="1246" y="798"/>
                    <a:pt x="1557" y="856"/>
                    <a:pt x="1848" y="895"/>
                  </a:cubicBezTo>
                  <a:cubicBezTo>
                    <a:pt x="2294" y="955"/>
                    <a:pt x="2751" y="980"/>
                    <a:pt x="3202" y="980"/>
                  </a:cubicBezTo>
                  <a:cubicBezTo>
                    <a:pt x="3342" y="980"/>
                    <a:pt x="3481" y="977"/>
                    <a:pt x="3618" y="973"/>
                  </a:cubicBezTo>
                  <a:cubicBezTo>
                    <a:pt x="4202" y="953"/>
                    <a:pt x="4805" y="856"/>
                    <a:pt x="5369" y="701"/>
                  </a:cubicBezTo>
                  <a:cubicBezTo>
                    <a:pt x="5661" y="623"/>
                    <a:pt x="5952" y="564"/>
                    <a:pt x="6225" y="467"/>
                  </a:cubicBezTo>
                  <a:cubicBezTo>
                    <a:pt x="6516" y="370"/>
                    <a:pt x="6789" y="273"/>
                    <a:pt x="7080" y="175"/>
                  </a:cubicBezTo>
                  <a:cubicBezTo>
                    <a:pt x="7119" y="137"/>
                    <a:pt x="7119" y="98"/>
                    <a:pt x="7119" y="78"/>
                  </a:cubicBezTo>
                  <a:cubicBezTo>
                    <a:pt x="7100" y="20"/>
                    <a:pt x="7041" y="20"/>
                    <a:pt x="7022" y="20"/>
                  </a:cubicBezTo>
                  <a:cubicBezTo>
                    <a:pt x="6983" y="39"/>
                    <a:pt x="6925" y="39"/>
                    <a:pt x="6886" y="78"/>
                  </a:cubicBezTo>
                  <a:lnTo>
                    <a:pt x="6847" y="78"/>
                  </a:lnTo>
                  <a:cubicBezTo>
                    <a:pt x="6633" y="137"/>
                    <a:pt x="6438" y="195"/>
                    <a:pt x="6225" y="234"/>
                  </a:cubicBezTo>
                  <a:cubicBezTo>
                    <a:pt x="6011" y="292"/>
                    <a:pt x="5777" y="331"/>
                    <a:pt x="5544" y="370"/>
                  </a:cubicBezTo>
                  <a:cubicBezTo>
                    <a:pt x="5330" y="409"/>
                    <a:pt x="5077" y="428"/>
                    <a:pt x="4863" y="467"/>
                  </a:cubicBezTo>
                  <a:cubicBezTo>
                    <a:pt x="4649" y="487"/>
                    <a:pt x="4416" y="506"/>
                    <a:pt x="4202" y="506"/>
                  </a:cubicBezTo>
                  <a:cubicBezTo>
                    <a:pt x="3949" y="506"/>
                    <a:pt x="3716" y="526"/>
                    <a:pt x="3463" y="526"/>
                  </a:cubicBezTo>
                  <a:cubicBezTo>
                    <a:pt x="3229" y="526"/>
                    <a:pt x="2977" y="506"/>
                    <a:pt x="2724" y="506"/>
                  </a:cubicBezTo>
                  <a:cubicBezTo>
                    <a:pt x="2237" y="487"/>
                    <a:pt x="1751" y="389"/>
                    <a:pt x="1265" y="292"/>
                  </a:cubicBezTo>
                  <a:lnTo>
                    <a:pt x="1284" y="292"/>
                  </a:lnTo>
                  <a:cubicBezTo>
                    <a:pt x="934" y="214"/>
                    <a:pt x="623" y="117"/>
                    <a:pt x="292" y="20"/>
                  </a:cubicBezTo>
                  <a:cubicBezTo>
                    <a:pt x="256" y="20"/>
                    <a:pt x="220" y="3"/>
                    <a:pt x="200" y="1"/>
                  </a:cubicBezTo>
                  <a:close/>
                </a:path>
              </a:pathLst>
            </a:custGeom>
            <a:solidFill>
              <a:srgbClr val="D6C6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33"/>
            <p:cNvSpPr/>
            <p:nvPr/>
          </p:nvSpPr>
          <p:spPr>
            <a:xfrm>
              <a:off x="1613800" y="2685475"/>
              <a:ext cx="493550" cy="654500"/>
            </a:xfrm>
            <a:custGeom>
              <a:avLst/>
              <a:gdLst/>
              <a:ahLst/>
              <a:cxnLst/>
              <a:rect l="l" t="t" r="r" b="b"/>
              <a:pathLst>
                <a:path w="19742" h="26180" extrusionOk="0">
                  <a:moveTo>
                    <a:pt x="6633" y="0"/>
                  </a:moveTo>
                  <a:cubicBezTo>
                    <a:pt x="6205" y="0"/>
                    <a:pt x="5835" y="39"/>
                    <a:pt x="5466" y="156"/>
                  </a:cubicBezTo>
                  <a:cubicBezTo>
                    <a:pt x="5174" y="253"/>
                    <a:pt x="4902" y="409"/>
                    <a:pt x="4649" y="564"/>
                  </a:cubicBezTo>
                  <a:cubicBezTo>
                    <a:pt x="4435" y="720"/>
                    <a:pt x="4202" y="914"/>
                    <a:pt x="3988" y="1128"/>
                  </a:cubicBezTo>
                  <a:cubicBezTo>
                    <a:pt x="3599" y="1537"/>
                    <a:pt x="3268" y="1984"/>
                    <a:pt x="2918" y="2451"/>
                  </a:cubicBezTo>
                  <a:cubicBezTo>
                    <a:pt x="2685" y="2762"/>
                    <a:pt x="2432" y="3093"/>
                    <a:pt x="2160" y="3404"/>
                  </a:cubicBezTo>
                  <a:cubicBezTo>
                    <a:pt x="1907" y="3715"/>
                    <a:pt x="1634" y="3949"/>
                    <a:pt x="1362" y="4182"/>
                  </a:cubicBezTo>
                  <a:cubicBezTo>
                    <a:pt x="1284" y="4201"/>
                    <a:pt x="1245" y="4221"/>
                    <a:pt x="1226" y="4299"/>
                  </a:cubicBezTo>
                  <a:cubicBezTo>
                    <a:pt x="1187" y="4338"/>
                    <a:pt x="1168" y="4415"/>
                    <a:pt x="1187" y="4493"/>
                  </a:cubicBezTo>
                  <a:cubicBezTo>
                    <a:pt x="1459" y="5116"/>
                    <a:pt x="1634" y="5777"/>
                    <a:pt x="1732" y="6477"/>
                  </a:cubicBezTo>
                  <a:lnTo>
                    <a:pt x="1732" y="6458"/>
                  </a:lnTo>
                  <a:lnTo>
                    <a:pt x="1732" y="6438"/>
                  </a:lnTo>
                  <a:lnTo>
                    <a:pt x="1732" y="6438"/>
                  </a:lnTo>
                  <a:cubicBezTo>
                    <a:pt x="1848" y="7313"/>
                    <a:pt x="1829" y="8227"/>
                    <a:pt x="1693" y="9278"/>
                  </a:cubicBezTo>
                  <a:lnTo>
                    <a:pt x="1693" y="9297"/>
                  </a:lnTo>
                  <a:cubicBezTo>
                    <a:pt x="1537" y="10542"/>
                    <a:pt x="1206" y="11787"/>
                    <a:pt x="895" y="12973"/>
                  </a:cubicBezTo>
                  <a:cubicBezTo>
                    <a:pt x="818" y="13245"/>
                    <a:pt x="759" y="13498"/>
                    <a:pt x="701" y="13770"/>
                  </a:cubicBezTo>
                  <a:cubicBezTo>
                    <a:pt x="370" y="15112"/>
                    <a:pt x="1" y="16668"/>
                    <a:pt x="20" y="18244"/>
                  </a:cubicBezTo>
                  <a:cubicBezTo>
                    <a:pt x="20" y="19022"/>
                    <a:pt x="137" y="19761"/>
                    <a:pt x="331" y="20461"/>
                  </a:cubicBezTo>
                  <a:cubicBezTo>
                    <a:pt x="565" y="21200"/>
                    <a:pt x="876" y="21920"/>
                    <a:pt x="1304" y="22581"/>
                  </a:cubicBezTo>
                  <a:cubicBezTo>
                    <a:pt x="1926" y="23534"/>
                    <a:pt x="2821" y="24331"/>
                    <a:pt x="3871" y="24934"/>
                  </a:cubicBezTo>
                  <a:cubicBezTo>
                    <a:pt x="4844" y="25498"/>
                    <a:pt x="5972" y="25868"/>
                    <a:pt x="7236" y="26043"/>
                  </a:cubicBezTo>
                  <a:cubicBezTo>
                    <a:pt x="7819" y="26140"/>
                    <a:pt x="8442" y="26179"/>
                    <a:pt x="9025" y="26179"/>
                  </a:cubicBezTo>
                  <a:cubicBezTo>
                    <a:pt x="9648" y="26179"/>
                    <a:pt x="10328" y="26121"/>
                    <a:pt x="10990" y="26024"/>
                  </a:cubicBezTo>
                  <a:cubicBezTo>
                    <a:pt x="12234" y="25868"/>
                    <a:pt x="13421" y="25498"/>
                    <a:pt x="14568" y="24954"/>
                  </a:cubicBezTo>
                  <a:cubicBezTo>
                    <a:pt x="15696" y="24429"/>
                    <a:pt x="16708" y="23748"/>
                    <a:pt x="17505" y="22931"/>
                  </a:cubicBezTo>
                  <a:cubicBezTo>
                    <a:pt x="18419" y="22017"/>
                    <a:pt x="19100" y="20889"/>
                    <a:pt x="19450" y="19683"/>
                  </a:cubicBezTo>
                  <a:cubicBezTo>
                    <a:pt x="19644" y="19002"/>
                    <a:pt x="19742" y="18302"/>
                    <a:pt x="19683" y="17544"/>
                  </a:cubicBezTo>
                  <a:cubicBezTo>
                    <a:pt x="19664" y="16882"/>
                    <a:pt x="19547" y="16182"/>
                    <a:pt x="19333" y="15443"/>
                  </a:cubicBezTo>
                  <a:cubicBezTo>
                    <a:pt x="19139" y="14821"/>
                    <a:pt x="18867" y="14159"/>
                    <a:pt x="18497" y="13401"/>
                  </a:cubicBezTo>
                  <a:cubicBezTo>
                    <a:pt x="18205" y="12817"/>
                    <a:pt x="17875" y="12215"/>
                    <a:pt x="17388" y="11437"/>
                  </a:cubicBezTo>
                  <a:cubicBezTo>
                    <a:pt x="17019" y="10853"/>
                    <a:pt x="16649" y="10270"/>
                    <a:pt x="16280" y="9706"/>
                  </a:cubicBezTo>
                  <a:cubicBezTo>
                    <a:pt x="15852" y="9025"/>
                    <a:pt x="15385" y="8305"/>
                    <a:pt x="14957" y="7605"/>
                  </a:cubicBezTo>
                  <a:cubicBezTo>
                    <a:pt x="14490" y="6827"/>
                    <a:pt x="14140" y="6166"/>
                    <a:pt x="13887" y="5505"/>
                  </a:cubicBezTo>
                  <a:lnTo>
                    <a:pt x="13887" y="5563"/>
                  </a:lnTo>
                  <a:cubicBezTo>
                    <a:pt x="13712" y="5174"/>
                    <a:pt x="13557" y="4727"/>
                    <a:pt x="13460" y="4415"/>
                  </a:cubicBezTo>
                  <a:cubicBezTo>
                    <a:pt x="13304" y="3851"/>
                    <a:pt x="13168" y="3385"/>
                    <a:pt x="13110" y="2957"/>
                  </a:cubicBezTo>
                  <a:cubicBezTo>
                    <a:pt x="13071" y="2801"/>
                    <a:pt x="13071" y="2665"/>
                    <a:pt x="13071" y="2548"/>
                  </a:cubicBezTo>
                  <a:cubicBezTo>
                    <a:pt x="13071" y="2412"/>
                    <a:pt x="12973" y="2295"/>
                    <a:pt x="12837" y="2295"/>
                  </a:cubicBezTo>
                  <a:cubicBezTo>
                    <a:pt x="12059" y="1790"/>
                    <a:pt x="11262" y="1323"/>
                    <a:pt x="10406" y="934"/>
                  </a:cubicBezTo>
                  <a:cubicBezTo>
                    <a:pt x="9511" y="526"/>
                    <a:pt x="8597" y="253"/>
                    <a:pt x="7703" y="78"/>
                  </a:cubicBezTo>
                  <a:cubicBezTo>
                    <a:pt x="7294" y="20"/>
                    <a:pt x="6964" y="0"/>
                    <a:pt x="6633" y="0"/>
                  </a:cubicBezTo>
                  <a:close/>
                </a:path>
              </a:pathLst>
            </a:custGeom>
            <a:solidFill>
              <a:srgbClr val="FDF3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33"/>
            <p:cNvSpPr/>
            <p:nvPr/>
          </p:nvSpPr>
          <p:spPr>
            <a:xfrm>
              <a:off x="1765025" y="2831350"/>
              <a:ext cx="25" cy="500"/>
            </a:xfrm>
            <a:custGeom>
              <a:avLst/>
              <a:gdLst/>
              <a:ahLst/>
              <a:cxnLst/>
              <a:rect l="l" t="t" r="r" b="b"/>
              <a:pathLst>
                <a:path w="1" h="20" extrusionOk="0">
                  <a:moveTo>
                    <a:pt x="0" y="20"/>
                  </a:moveTo>
                  <a:lnTo>
                    <a:pt x="0" y="20"/>
                  </a:lnTo>
                  <a:cubicBezTo>
                    <a:pt x="0" y="20"/>
                    <a:pt x="0" y="0"/>
                    <a:pt x="0" y="20"/>
                  </a:cubicBezTo>
                  <a:cubicBezTo>
                    <a:pt x="0" y="0"/>
                    <a:pt x="0" y="20"/>
                    <a:pt x="0" y="20"/>
                  </a:cubicBezTo>
                  <a:close/>
                </a:path>
              </a:pathLst>
            </a:custGeom>
            <a:solidFill>
              <a:srgbClr val="ECDB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33"/>
            <p:cNvSpPr/>
            <p:nvPr/>
          </p:nvSpPr>
          <p:spPr>
            <a:xfrm>
              <a:off x="1728075" y="2869275"/>
              <a:ext cx="500" cy="25"/>
            </a:xfrm>
            <a:custGeom>
              <a:avLst/>
              <a:gdLst/>
              <a:ahLst/>
              <a:cxnLst/>
              <a:rect l="l" t="t" r="r" b="b"/>
              <a:pathLst>
                <a:path w="20" h="1" extrusionOk="0">
                  <a:moveTo>
                    <a:pt x="0" y="0"/>
                  </a:moveTo>
                  <a:cubicBezTo>
                    <a:pt x="20" y="0"/>
                    <a:pt x="20" y="0"/>
                    <a:pt x="0" y="0"/>
                  </a:cubicBezTo>
                  <a:cubicBezTo>
                    <a:pt x="20" y="0"/>
                    <a:pt x="20" y="0"/>
                    <a:pt x="0" y="0"/>
                  </a:cubicBezTo>
                  <a:close/>
                </a:path>
              </a:pathLst>
            </a:custGeom>
            <a:solidFill>
              <a:srgbClr val="ECDB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33"/>
            <p:cNvSpPr/>
            <p:nvPr/>
          </p:nvSpPr>
          <p:spPr>
            <a:xfrm>
              <a:off x="1713475" y="2882400"/>
              <a:ext cx="25" cy="25"/>
            </a:xfrm>
            <a:custGeom>
              <a:avLst/>
              <a:gdLst/>
              <a:ahLst/>
              <a:cxnLst/>
              <a:rect l="l" t="t" r="r" b="b"/>
              <a:pathLst>
                <a:path w="1" h="1" extrusionOk="0">
                  <a:moveTo>
                    <a:pt x="1" y="0"/>
                  </a:moveTo>
                  <a:lnTo>
                    <a:pt x="1" y="0"/>
                  </a:lnTo>
                  <a:lnTo>
                    <a:pt x="1" y="0"/>
                  </a:lnTo>
                  <a:lnTo>
                    <a:pt x="1" y="0"/>
                  </a:lnTo>
                  <a:close/>
                </a:path>
              </a:pathLst>
            </a:custGeom>
            <a:solidFill>
              <a:srgbClr val="ECDB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33"/>
            <p:cNvSpPr/>
            <p:nvPr/>
          </p:nvSpPr>
          <p:spPr>
            <a:xfrm>
              <a:off x="1849150" y="2834250"/>
              <a:ext cx="500" cy="25"/>
            </a:xfrm>
            <a:custGeom>
              <a:avLst/>
              <a:gdLst/>
              <a:ahLst/>
              <a:cxnLst/>
              <a:rect l="l" t="t" r="r" b="b"/>
              <a:pathLst>
                <a:path w="20" h="1" extrusionOk="0">
                  <a:moveTo>
                    <a:pt x="20" y="1"/>
                  </a:moveTo>
                  <a:cubicBezTo>
                    <a:pt x="0" y="1"/>
                    <a:pt x="0" y="1"/>
                    <a:pt x="20" y="1"/>
                  </a:cubicBezTo>
                  <a:cubicBezTo>
                    <a:pt x="0" y="1"/>
                    <a:pt x="0" y="1"/>
                    <a:pt x="20" y="1"/>
                  </a:cubicBezTo>
                  <a:cubicBezTo>
                    <a:pt x="0" y="1"/>
                    <a:pt x="0" y="1"/>
                    <a:pt x="20" y="1"/>
                  </a:cubicBezTo>
                  <a:close/>
                </a:path>
              </a:pathLst>
            </a:custGeom>
            <a:solidFill>
              <a:srgbClr val="ECDB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33"/>
            <p:cNvSpPr/>
            <p:nvPr/>
          </p:nvSpPr>
          <p:spPr>
            <a:xfrm>
              <a:off x="1918675" y="2826475"/>
              <a:ext cx="1000" cy="25"/>
            </a:xfrm>
            <a:custGeom>
              <a:avLst/>
              <a:gdLst/>
              <a:ahLst/>
              <a:cxnLst/>
              <a:rect l="l" t="t" r="r" b="b"/>
              <a:pathLst>
                <a:path w="40" h="1" extrusionOk="0">
                  <a:moveTo>
                    <a:pt x="39" y="1"/>
                  </a:moveTo>
                  <a:lnTo>
                    <a:pt x="39" y="1"/>
                  </a:lnTo>
                  <a:cubicBezTo>
                    <a:pt x="39" y="1"/>
                    <a:pt x="0" y="1"/>
                    <a:pt x="39" y="1"/>
                  </a:cubicBezTo>
                  <a:close/>
                </a:path>
              </a:pathLst>
            </a:custGeom>
            <a:solidFill>
              <a:srgbClr val="ECDB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33"/>
            <p:cNvSpPr/>
            <p:nvPr/>
          </p:nvSpPr>
          <p:spPr>
            <a:xfrm>
              <a:off x="1613325" y="2685475"/>
              <a:ext cx="340875" cy="653525"/>
            </a:xfrm>
            <a:custGeom>
              <a:avLst/>
              <a:gdLst/>
              <a:ahLst/>
              <a:cxnLst/>
              <a:rect l="l" t="t" r="r" b="b"/>
              <a:pathLst>
                <a:path w="13635" h="26141" extrusionOk="0">
                  <a:moveTo>
                    <a:pt x="6652" y="0"/>
                  </a:moveTo>
                  <a:cubicBezTo>
                    <a:pt x="6243" y="0"/>
                    <a:pt x="5854" y="39"/>
                    <a:pt x="5485" y="156"/>
                  </a:cubicBezTo>
                  <a:cubicBezTo>
                    <a:pt x="5193" y="253"/>
                    <a:pt x="4921" y="409"/>
                    <a:pt x="4649" y="564"/>
                  </a:cubicBezTo>
                  <a:cubicBezTo>
                    <a:pt x="4415" y="720"/>
                    <a:pt x="4201" y="914"/>
                    <a:pt x="3987" y="1128"/>
                  </a:cubicBezTo>
                  <a:cubicBezTo>
                    <a:pt x="3598" y="1517"/>
                    <a:pt x="3248" y="1984"/>
                    <a:pt x="2918" y="2432"/>
                  </a:cubicBezTo>
                  <a:lnTo>
                    <a:pt x="2898" y="2470"/>
                  </a:lnTo>
                  <a:cubicBezTo>
                    <a:pt x="2665" y="2743"/>
                    <a:pt x="2431" y="3093"/>
                    <a:pt x="2159" y="3404"/>
                  </a:cubicBezTo>
                  <a:cubicBezTo>
                    <a:pt x="1887" y="3715"/>
                    <a:pt x="1634" y="3949"/>
                    <a:pt x="1362" y="4182"/>
                  </a:cubicBezTo>
                  <a:cubicBezTo>
                    <a:pt x="1284" y="4201"/>
                    <a:pt x="1245" y="4221"/>
                    <a:pt x="1206" y="4299"/>
                  </a:cubicBezTo>
                  <a:cubicBezTo>
                    <a:pt x="1187" y="4338"/>
                    <a:pt x="1167" y="4435"/>
                    <a:pt x="1187" y="4493"/>
                  </a:cubicBezTo>
                  <a:cubicBezTo>
                    <a:pt x="1459" y="5116"/>
                    <a:pt x="1614" y="5777"/>
                    <a:pt x="1712" y="6477"/>
                  </a:cubicBezTo>
                  <a:lnTo>
                    <a:pt x="1751" y="6458"/>
                  </a:lnTo>
                  <a:lnTo>
                    <a:pt x="1751" y="6458"/>
                  </a:lnTo>
                  <a:cubicBezTo>
                    <a:pt x="1848" y="7333"/>
                    <a:pt x="1809" y="8266"/>
                    <a:pt x="1692" y="9278"/>
                  </a:cubicBezTo>
                  <a:lnTo>
                    <a:pt x="1692" y="9297"/>
                  </a:lnTo>
                  <a:cubicBezTo>
                    <a:pt x="1517" y="10561"/>
                    <a:pt x="1187" y="11826"/>
                    <a:pt x="895" y="12954"/>
                  </a:cubicBezTo>
                  <a:lnTo>
                    <a:pt x="817" y="13265"/>
                  </a:lnTo>
                  <a:lnTo>
                    <a:pt x="700" y="13751"/>
                  </a:lnTo>
                  <a:cubicBezTo>
                    <a:pt x="350" y="15093"/>
                    <a:pt x="0" y="16649"/>
                    <a:pt x="20" y="18224"/>
                  </a:cubicBezTo>
                  <a:cubicBezTo>
                    <a:pt x="20" y="19002"/>
                    <a:pt x="136" y="19741"/>
                    <a:pt x="331" y="20442"/>
                  </a:cubicBezTo>
                  <a:cubicBezTo>
                    <a:pt x="545" y="21161"/>
                    <a:pt x="875" y="21900"/>
                    <a:pt x="1303" y="22562"/>
                  </a:cubicBezTo>
                  <a:cubicBezTo>
                    <a:pt x="1906" y="23495"/>
                    <a:pt x="2820" y="24293"/>
                    <a:pt x="3851" y="24915"/>
                  </a:cubicBezTo>
                  <a:cubicBezTo>
                    <a:pt x="4824" y="25479"/>
                    <a:pt x="5971" y="25829"/>
                    <a:pt x="7235" y="26024"/>
                  </a:cubicBezTo>
                  <a:cubicBezTo>
                    <a:pt x="7819" y="26121"/>
                    <a:pt x="8422" y="26140"/>
                    <a:pt x="9005" y="26140"/>
                  </a:cubicBezTo>
                  <a:cubicBezTo>
                    <a:pt x="9647" y="26140"/>
                    <a:pt x="10328" y="26101"/>
                    <a:pt x="10989" y="26004"/>
                  </a:cubicBezTo>
                  <a:cubicBezTo>
                    <a:pt x="11573" y="25907"/>
                    <a:pt x="12156" y="25790"/>
                    <a:pt x="12740" y="25615"/>
                  </a:cubicBezTo>
                  <a:lnTo>
                    <a:pt x="12740" y="25615"/>
                  </a:lnTo>
                  <a:cubicBezTo>
                    <a:pt x="12351" y="25693"/>
                    <a:pt x="11981" y="25751"/>
                    <a:pt x="11592" y="25810"/>
                  </a:cubicBezTo>
                  <a:cubicBezTo>
                    <a:pt x="11184" y="25856"/>
                    <a:pt x="10775" y="25880"/>
                    <a:pt x="10371" y="25880"/>
                  </a:cubicBezTo>
                  <a:cubicBezTo>
                    <a:pt x="9928" y="25880"/>
                    <a:pt x="9491" y="25851"/>
                    <a:pt x="9064" y="25790"/>
                  </a:cubicBezTo>
                  <a:cubicBezTo>
                    <a:pt x="8188" y="25673"/>
                    <a:pt x="7333" y="25440"/>
                    <a:pt x="6535" y="25129"/>
                  </a:cubicBezTo>
                  <a:cubicBezTo>
                    <a:pt x="6146" y="24993"/>
                    <a:pt x="5777" y="24818"/>
                    <a:pt x="5407" y="24604"/>
                  </a:cubicBezTo>
                  <a:cubicBezTo>
                    <a:pt x="5096" y="24409"/>
                    <a:pt x="4785" y="24215"/>
                    <a:pt x="4493" y="23962"/>
                  </a:cubicBezTo>
                  <a:cubicBezTo>
                    <a:pt x="4221" y="23748"/>
                    <a:pt x="3987" y="23534"/>
                    <a:pt x="3754" y="23262"/>
                  </a:cubicBezTo>
                  <a:cubicBezTo>
                    <a:pt x="3540" y="23009"/>
                    <a:pt x="3345" y="22756"/>
                    <a:pt x="3190" y="22484"/>
                  </a:cubicBezTo>
                  <a:cubicBezTo>
                    <a:pt x="2840" y="21920"/>
                    <a:pt x="2626" y="21317"/>
                    <a:pt x="2470" y="20675"/>
                  </a:cubicBezTo>
                  <a:cubicBezTo>
                    <a:pt x="2451" y="20578"/>
                    <a:pt x="2451" y="20481"/>
                    <a:pt x="2431" y="20383"/>
                  </a:cubicBezTo>
                  <a:cubicBezTo>
                    <a:pt x="2334" y="19469"/>
                    <a:pt x="2412" y="18536"/>
                    <a:pt x="2509" y="17621"/>
                  </a:cubicBezTo>
                  <a:cubicBezTo>
                    <a:pt x="2743" y="15852"/>
                    <a:pt x="3190" y="14121"/>
                    <a:pt x="3540" y="12370"/>
                  </a:cubicBezTo>
                  <a:cubicBezTo>
                    <a:pt x="3890" y="10814"/>
                    <a:pt x="4162" y="9239"/>
                    <a:pt x="4201" y="7644"/>
                  </a:cubicBezTo>
                  <a:cubicBezTo>
                    <a:pt x="4376" y="7625"/>
                    <a:pt x="4551" y="7586"/>
                    <a:pt x="4687" y="7508"/>
                  </a:cubicBezTo>
                  <a:cubicBezTo>
                    <a:pt x="5154" y="7313"/>
                    <a:pt x="5543" y="7002"/>
                    <a:pt x="5854" y="6613"/>
                  </a:cubicBezTo>
                  <a:cubicBezTo>
                    <a:pt x="6205" y="6224"/>
                    <a:pt x="6438" y="5757"/>
                    <a:pt x="6594" y="5291"/>
                  </a:cubicBezTo>
                  <a:cubicBezTo>
                    <a:pt x="6691" y="4999"/>
                    <a:pt x="6730" y="4688"/>
                    <a:pt x="6749" y="4376"/>
                  </a:cubicBezTo>
                  <a:cubicBezTo>
                    <a:pt x="6944" y="4590"/>
                    <a:pt x="7138" y="4785"/>
                    <a:pt x="7371" y="4979"/>
                  </a:cubicBezTo>
                  <a:lnTo>
                    <a:pt x="7877" y="5349"/>
                  </a:lnTo>
                  <a:cubicBezTo>
                    <a:pt x="8052" y="5446"/>
                    <a:pt x="8247" y="5543"/>
                    <a:pt x="8402" y="5641"/>
                  </a:cubicBezTo>
                  <a:cubicBezTo>
                    <a:pt x="8577" y="5699"/>
                    <a:pt x="8772" y="5777"/>
                    <a:pt x="8966" y="5835"/>
                  </a:cubicBezTo>
                  <a:cubicBezTo>
                    <a:pt x="9141" y="5874"/>
                    <a:pt x="9316" y="5932"/>
                    <a:pt x="9511" y="5952"/>
                  </a:cubicBezTo>
                  <a:cubicBezTo>
                    <a:pt x="9725" y="5971"/>
                    <a:pt x="9939" y="5991"/>
                    <a:pt x="10192" y="6030"/>
                  </a:cubicBezTo>
                  <a:cubicBezTo>
                    <a:pt x="10406" y="6030"/>
                    <a:pt x="10620" y="6030"/>
                    <a:pt x="10814" y="5991"/>
                  </a:cubicBezTo>
                  <a:lnTo>
                    <a:pt x="10795" y="5991"/>
                  </a:lnTo>
                  <a:cubicBezTo>
                    <a:pt x="11067" y="5971"/>
                    <a:pt x="11300" y="5932"/>
                    <a:pt x="11573" y="5874"/>
                  </a:cubicBezTo>
                  <a:cubicBezTo>
                    <a:pt x="11806" y="5796"/>
                    <a:pt x="12078" y="5738"/>
                    <a:pt x="12331" y="5660"/>
                  </a:cubicBezTo>
                  <a:cubicBezTo>
                    <a:pt x="12623" y="5563"/>
                    <a:pt x="12876" y="5407"/>
                    <a:pt x="13167" y="5271"/>
                  </a:cubicBezTo>
                  <a:cubicBezTo>
                    <a:pt x="13265" y="5154"/>
                    <a:pt x="13459" y="5018"/>
                    <a:pt x="13634" y="4921"/>
                  </a:cubicBezTo>
                  <a:cubicBezTo>
                    <a:pt x="13556" y="4727"/>
                    <a:pt x="13517" y="4552"/>
                    <a:pt x="13459" y="4415"/>
                  </a:cubicBezTo>
                  <a:cubicBezTo>
                    <a:pt x="13304" y="3851"/>
                    <a:pt x="13167" y="3404"/>
                    <a:pt x="13109" y="2957"/>
                  </a:cubicBezTo>
                  <a:cubicBezTo>
                    <a:pt x="13070" y="2821"/>
                    <a:pt x="13070" y="2665"/>
                    <a:pt x="13070" y="2548"/>
                  </a:cubicBezTo>
                  <a:cubicBezTo>
                    <a:pt x="13070" y="2393"/>
                    <a:pt x="12973" y="2295"/>
                    <a:pt x="12837" y="2295"/>
                  </a:cubicBezTo>
                  <a:cubicBezTo>
                    <a:pt x="12059" y="1790"/>
                    <a:pt x="11242" y="1323"/>
                    <a:pt x="10425" y="934"/>
                  </a:cubicBezTo>
                  <a:cubicBezTo>
                    <a:pt x="9530" y="545"/>
                    <a:pt x="8636" y="253"/>
                    <a:pt x="7722" y="98"/>
                  </a:cubicBezTo>
                  <a:cubicBezTo>
                    <a:pt x="7333" y="20"/>
                    <a:pt x="6963" y="0"/>
                    <a:pt x="6652" y="0"/>
                  </a:cubicBezTo>
                  <a:close/>
                </a:path>
              </a:pathLst>
            </a:custGeom>
            <a:solidFill>
              <a:srgbClr val="ECDB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33"/>
            <p:cNvSpPr/>
            <p:nvPr/>
          </p:nvSpPr>
          <p:spPr>
            <a:xfrm>
              <a:off x="1490300" y="2558575"/>
              <a:ext cx="551900" cy="253825"/>
            </a:xfrm>
            <a:custGeom>
              <a:avLst/>
              <a:gdLst/>
              <a:ahLst/>
              <a:cxnLst/>
              <a:rect l="l" t="t" r="r" b="b"/>
              <a:pathLst>
                <a:path w="22076" h="10153" extrusionOk="0">
                  <a:moveTo>
                    <a:pt x="22076" y="0"/>
                  </a:moveTo>
                  <a:lnTo>
                    <a:pt x="22076" y="0"/>
                  </a:lnTo>
                  <a:cubicBezTo>
                    <a:pt x="21239" y="175"/>
                    <a:pt x="20325" y="253"/>
                    <a:pt x="19430" y="331"/>
                  </a:cubicBezTo>
                  <a:cubicBezTo>
                    <a:pt x="18419" y="409"/>
                    <a:pt x="17369" y="467"/>
                    <a:pt x="16338" y="603"/>
                  </a:cubicBezTo>
                  <a:cubicBezTo>
                    <a:pt x="15307" y="720"/>
                    <a:pt x="14276" y="895"/>
                    <a:pt x="13265" y="1109"/>
                  </a:cubicBezTo>
                  <a:cubicBezTo>
                    <a:pt x="12234" y="1323"/>
                    <a:pt x="11223" y="1576"/>
                    <a:pt x="10211" y="1789"/>
                  </a:cubicBezTo>
                  <a:cubicBezTo>
                    <a:pt x="9706" y="1906"/>
                    <a:pt x="9200" y="2023"/>
                    <a:pt x="8714" y="2140"/>
                  </a:cubicBezTo>
                  <a:cubicBezTo>
                    <a:pt x="8228" y="2276"/>
                    <a:pt x="7722" y="2412"/>
                    <a:pt x="7236" y="2567"/>
                  </a:cubicBezTo>
                  <a:lnTo>
                    <a:pt x="7158" y="2567"/>
                  </a:lnTo>
                  <a:cubicBezTo>
                    <a:pt x="5193" y="3151"/>
                    <a:pt x="3249" y="3851"/>
                    <a:pt x="1323" y="4571"/>
                  </a:cubicBezTo>
                  <a:lnTo>
                    <a:pt x="0" y="5096"/>
                  </a:lnTo>
                  <a:cubicBezTo>
                    <a:pt x="195" y="5407"/>
                    <a:pt x="448" y="5738"/>
                    <a:pt x="681" y="6068"/>
                  </a:cubicBezTo>
                  <a:cubicBezTo>
                    <a:pt x="1129" y="6613"/>
                    <a:pt x="1595" y="7157"/>
                    <a:pt x="2082" y="7644"/>
                  </a:cubicBezTo>
                  <a:cubicBezTo>
                    <a:pt x="2587" y="8149"/>
                    <a:pt x="3151" y="8597"/>
                    <a:pt x="3676" y="8986"/>
                  </a:cubicBezTo>
                  <a:cubicBezTo>
                    <a:pt x="4240" y="9375"/>
                    <a:pt x="4824" y="9666"/>
                    <a:pt x="5407" y="9880"/>
                  </a:cubicBezTo>
                  <a:cubicBezTo>
                    <a:pt x="5913" y="10055"/>
                    <a:pt x="6399" y="10153"/>
                    <a:pt x="6886" y="10153"/>
                  </a:cubicBezTo>
                  <a:lnTo>
                    <a:pt x="7158" y="10153"/>
                  </a:lnTo>
                  <a:cubicBezTo>
                    <a:pt x="7761" y="10094"/>
                    <a:pt x="8344" y="9900"/>
                    <a:pt x="8850" y="9569"/>
                  </a:cubicBezTo>
                  <a:cubicBezTo>
                    <a:pt x="9414" y="9200"/>
                    <a:pt x="9900" y="8655"/>
                    <a:pt x="10367" y="7955"/>
                  </a:cubicBezTo>
                  <a:cubicBezTo>
                    <a:pt x="10639" y="7546"/>
                    <a:pt x="10853" y="7080"/>
                    <a:pt x="11028" y="6613"/>
                  </a:cubicBezTo>
                  <a:cubicBezTo>
                    <a:pt x="11339" y="7177"/>
                    <a:pt x="11767" y="7683"/>
                    <a:pt x="12312" y="8110"/>
                  </a:cubicBezTo>
                  <a:cubicBezTo>
                    <a:pt x="12895" y="8558"/>
                    <a:pt x="13596" y="8908"/>
                    <a:pt x="14335" y="9083"/>
                  </a:cubicBezTo>
                  <a:cubicBezTo>
                    <a:pt x="14665" y="9180"/>
                    <a:pt x="15054" y="9219"/>
                    <a:pt x="15463" y="9219"/>
                  </a:cubicBezTo>
                  <a:lnTo>
                    <a:pt x="15560" y="9219"/>
                  </a:lnTo>
                  <a:cubicBezTo>
                    <a:pt x="15910" y="9219"/>
                    <a:pt x="16241" y="9180"/>
                    <a:pt x="16630" y="9102"/>
                  </a:cubicBezTo>
                  <a:cubicBezTo>
                    <a:pt x="16999" y="9025"/>
                    <a:pt x="17369" y="8908"/>
                    <a:pt x="17699" y="8733"/>
                  </a:cubicBezTo>
                  <a:cubicBezTo>
                    <a:pt x="17991" y="8597"/>
                    <a:pt x="18322" y="8402"/>
                    <a:pt x="18594" y="8149"/>
                  </a:cubicBezTo>
                  <a:cubicBezTo>
                    <a:pt x="19119" y="7741"/>
                    <a:pt x="19567" y="7235"/>
                    <a:pt x="20033" y="6555"/>
                  </a:cubicBezTo>
                  <a:cubicBezTo>
                    <a:pt x="20422" y="5990"/>
                    <a:pt x="20772" y="5349"/>
                    <a:pt x="21084" y="4610"/>
                  </a:cubicBezTo>
                  <a:cubicBezTo>
                    <a:pt x="21239" y="4279"/>
                    <a:pt x="21356" y="3948"/>
                    <a:pt x="21473" y="3598"/>
                  </a:cubicBezTo>
                  <a:cubicBezTo>
                    <a:pt x="21628" y="3190"/>
                    <a:pt x="21725" y="2820"/>
                    <a:pt x="21784" y="2470"/>
                  </a:cubicBezTo>
                  <a:cubicBezTo>
                    <a:pt x="21959" y="1653"/>
                    <a:pt x="22037" y="817"/>
                    <a:pt x="22076" y="0"/>
                  </a:cubicBezTo>
                  <a:close/>
                </a:path>
              </a:pathLst>
            </a:custGeom>
            <a:solidFill>
              <a:srgbClr val="FDF3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33"/>
            <p:cNvSpPr/>
            <p:nvPr/>
          </p:nvSpPr>
          <p:spPr>
            <a:xfrm>
              <a:off x="1955150" y="2761800"/>
              <a:ext cx="975" cy="525"/>
            </a:xfrm>
            <a:custGeom>
              <a:avLst/>
              <a:gdLst/>
              <a:ahLst/>
              <a:cxnLst/>
              <a:rect l="l" t="t" r="r" b="b"/>
              <a:pathLst>
                <a:path w="39" h="21" extrusionOk="0">
                  <a:moveTo>
                    <a:pt x="39" y="1"/>
                  </a:moveTo>
                  <a:cubicBezTo>
                    <a:pt x="0" y="1"/>
                    <a:pt x="0" y="1"/>
                    <a:pt x="0" y="20"/>
                  </a:cubicBezTo>
                  <a:lnTo>
                    <a:pt x="39" y="1"/>
                  </a:lnTo>
                  <a:close/>
                </a:path>
              </a:pathLst>
            </a:custGeom>
            <a:solidFill>
              <a:srgbClr val="D6C6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33"/>
            <p:cNvSpPr/>
            <p:nvPr/>
          </p:nvSpPr>
          <p:spPr>
            <a:xfrm>
              <a:off x="1489325" y="2559050"/>
              <a:ext cx="556775" cy="256275"/>
            </a:xfrm>
            <a:custGeom>
              <a:avLst/>
              <a:gdLst/>
              <a:ahLst/>
              <a:cxnLst/>
              <a:rect l="l" t="t" r="r" b="b"/>
              <a:pathLst>
                <a:path w="22271" h="10251" extrusionOk="0">
                  <a:moveTo>
                    <a:pt x="22270" y="20"/>
                  </a:moveTo>
                  <a:lnTo>
                    <a:pt x="22270" y="20"/>
                  </a:lnTo>
                  <a:cubicBezTo>
                    <a:pt x="22269" y="25"/>
                    <a:pt x="22268" y="30"/>
                    <a:pt x="22267" y="36"/>
                  </a:cubicBezTo>
                  <a:lnTo>
                    <a:pt x="22267" y="36"/>
                  </a:lnTo>
                  <a:cubicBezTo>
                    <a:pt x="22269" y="34"/>
                    <a:pt x="22270" y="29"/>
                    <a:pt x="22270" y="20"/>
                  </a:cubicBezTo>
                  <a:close/>
                  <a:moveTo>
                    <a:pt x="22192" y="1"/>
                  </a:moveTo>
                  <a:cubicBezTo>
                    <a:pt x="22115" y="1"/>
                    <a:pt x="22076" y="20"/>
                    <a:pt x="22076" y="59"/>
                  </a:cubicBezTo>
                  <a:cubicBezTo>
                    <a:pt x="21959" y="856"/>
                    <a:pt x="21803" y="1693"/>
                    <a:pt x="21628" y="2490"/>
                  </a:cubicBezTo>
                  <a:cubicBezTo>
                    <a:pt x="21434" y="3326"/>
                    <a:pt x="21220" y="4163"/>
                    <a:pt x="20909" y="4941"/>
                  </a:cubicBezTo>
                  <a:lnTo>
                    <a:pt x="20695" y="5466"/>
                  </a:lnTo>
                  <a:cubicBezTo>
                    <a:pt x="20617" y="5621"/>
                    <a:pt x="20520" y="5816"/>
                    <a:pt x="20422" y="5991"/>
                  </a:cubicBezTo>
                  <a:cubicBezTo>
                    <a:pt x="20228" y="6341"/>
                    <a:pt x="20033" y="6652"/>
                    <a:pt x="19781" y="6963"/>
                  </a:cubicBezTo>
                  <a:cubicBezTo>
                    <a:pt x="19469" y="7372"/>
                    <a:pt x="19100" y="7761"/>
                    <a:pt x="18691" y="8091"/>
                  </a:cubicBezTo>
                  <a:lnTo>
                    <a:pt x="18672" y="8091"/>
                  </a:lnTo>
                  <a:lnTo>
                    <a:pt x="18626" y="8107"/>
                  </a:lnTo>
                  <a:lnTo>
                    <a:pt x="18626" y="8107"/>
                  </a:lnTo>
                  <a:cubicBezTo>
                    <a:pt x="18630" y="8104"/>
                    <a:pt x="18633" y="8099"/>
                    <a:pt x="18633" y="8091"/>
                  </a:cubicBezTo>
                  <a:lnTo>
                    <a:pt x="18633" y="8091"/>
                  </a:lnTo>
                  <a:cubicBezTo>
                    <a:pt x="18302" y="8344"/>
                    <a:pt x="17913" y="8578"/>
                    <a:pt x="17524" y="8733"/>
                  </a:cubicBezTo>
                  <a:cubicBezTo>
                    <a:pt x="17213" y="8889"/>
                    <a:pt x="16863" y="8967"/>
                    <a:pt x="16533" y="9025"/>
                  </a:cubicBezTo>
                  <a:cubicBezTo>
                    <a:pt x="16348" y="9054"/>
                    <a:pt x="16158" y="9069"/>
                    <a:pt x="15969" y="9069"/>
                  </a:cubicBezTo>
                  <a:cubicBezTo>
                    <a:pt x="15779" y="9069"/>
                    <a:pt x="15589" y="9054"/>
                    <a:pt x="15404" y="9025"/>
                  </a:cubicBezTo>
                  <a:cubicBezTo>
                    <a:pt x="14938" y="8986"/>
                    <a:pt x="14510" y="8869"/>
                    <a:pt x="14062" y="8694"/>
                  </a:cubicBezTo>
                  <a:cubicBezTo>
                    <a:pt x="13615" y="8500"/>
                    <a:pt x="13148" y="8247"/>
                    <a:pt x="12759" y="7936"/>
                  </a:cubicBezTo>
                  <a:cubicBezTo>
                    <a:pt x="12409" y="7664"/>
                    <a:pt x="12098" y="7352"/>
                    <a:pt x="11806" y="7022"/>
                  </a:cubicBezTo>
                  <a:cubicBezTo>
                    <a:pt x="11690" y="6827"/>
                    <a:pt x="11573" y="6594"/>
                    <a:pt x="11476" y="6380"/>
                  </a:cubicBezTo>
                  <a:cubicBezTo>
                    <a:pt x="11378" y="6185"/>
                    <a:pt x="11301" y="5991"/>
                    <a:pt x="11223" y="5796"/>
                  </a:cubicBezTo>
                  <a:cubicBezTo>
                    <a:pt x="11203" y="5719"/>
                    <a:pt x="11184" y="5621"/>
                    <a:pt x="11145" y="5563"/>
                  </a:cubicBezTo>
                  <a:cubicBezTo>
                    <a:pt x="11028" y="5135"/>
                    <a:pt x="10931" y="4727"/>
                    <a:pt x="10814" y="4299"/>
                  </a:cubicBezTo>
                  <a:cubicBezTo>
                    <a:pt x="10776" y="4065"/>
                    <a:pt x="10717" y="3871"/>
                    <a:pt x="10639" y="3657"/>
                  </a:cubicBezTo>
                  <a:cubicBezTo>
                    <a:pt x="10600" y="3443"/>
                    <a:pt x="10542" y="3249"/>
                    <a:pt x="10503" y="3035"/>
                  </a:cubicBezTo>
                  <a:cubicBezTo>
                    <a:pt x="10464" y="2937"/>
                    <a:pt x="10445" y="2860"/>
                    <a:pt x="10445" y="2762"/>
                  </a:cubicBezTo>
                  <a:lnTo>
                    <a:pt x="10231" y="1732"/>
                  </a:lnTo>
                  <a:cubicBezTo>
                    <a:pt x="10231" y="1732"/>
                    <a:pt x="10231" y="1712"/>
                    <a:pt x="10212" y="1712"/>
                  </a:cubicBezTo>
                  <a:cubicBezTo>
                    <a:pt x="10212" y="1673"/>
                    <a:pt x="10153" y="1615"/>
                    <a:pt x="10114" y="1615"/>
                  </a:cubicBezTo>
                  <a:lnTo>
                    <a:pt x="10095" y="1615"/>
                  </a:lnTo>
                  <a:cubicBezTo>
                    <a:pt x="10056" y="1615"/>
                    <a:pt x="10036" y="1634"/>
                    <a:pt x="10017" y="1673"/>
                  </a:cubicBezTo>
                  <a:lnTo>
                    <a:pt x="9978" y="1673"/>
                  </a:lnTo>
                  <a:cubicBezTo>
                    <a:pt x="9978" y="1673"/>
                    <a:pt x="9959" y="1673"/>
                    <a:pt x="9959" y="1693"/>
                  </a:cubicBezTo>
                  <a:lnTo>
                    <a:pt x="9920" y="1693"/>
                  </a:lnTo>
                  <a:cubicBezTo>
                    <a:pt x="9861" y="1693"/>
                    <a:pt x="9842" y="1732"/>
                    <a:pt x="9842" y="1790"/>
                  </a:cubicBezTo>
                  <a:cubicBezTo>
                    <a:pt x="10036" y="2840"/>
                    <a:pt x="10231" y="3910"/>
                    <a:pt x="10503" y="4921"/>
                  </a:cubicBezTo>
                  <a:cubicBezTo>
                    <a:pt x="10503" y="4941"/>
                    <a:pt x="10523" y="4980"/>
                    <a:pt x="10542" y="4980"/>
                  </a:cubicBezTo>
                  <a:cubicBezTo>
                    <a:pt x="10542" y="5038"/>
                    <a:pt x="10562" y="5096"/>
                    <a:pt x="10562" y="5174"/>
                  </a:cubicBezTo>
                  <a:lnTo>
                    <a:pt x="10717" y="6049"/>
                  </a:lnTo>
                  <a:lnTo>
                    <a:pt x="10717" y="6302"/>
                  </a:lnTo>
                  <a:cubicBezTo>
                    <a:pt x="10717" y="6380"/>
                    <a:pt x="10698" y="6477"/>
                    <a:pt x="10698" y="6555"/>
                  </a:cubicBezTo>
                  <a:cubicBezTo>
                    <a:pt x="10698" y="6633"/>
                    <a:pt x="10659" y="6691"/>
                    <a:pt x="10659" y="6749"/>
                  </a:cubicBezTo>
                  <a:cubicBezTo>
                    <a:pt x="10659" y="6788"/>
                    <a:pt x="10639" y="6827"/>
                    <a:pt x="10639" y="6866"/>
                  </a:cubicBezTo>
                  <a:cubicBezTo>
                    <a:pt x="10620" y="6886"/>
                    <a:pt x="10620" y="6944"/>
                    <a:pt x="10600" y="6963"/>
                  </a:cubicBezTo>
                  <a:cubicBezTo>
                    <a:pt x="10542" y="7080"/>
                    <a:pt x="10503" y="7216"/>
                    <a:pt x="10425" y="7333"/>
                  </a:cubicBezTo>
                  <a:cubicBezTo>
                    <a:pt x="10328" y="7547"/>
                    <a:pt x="10173" y="7761"/>
                    <a:pt x="10056" y="7994"/>
                  </a:cubicBezTo>
                  <a:cubicBezTo>
                    <a:pt x="9764" y="8383"/>
                    <a:pt x="9453" y="8733"/>
                    <a:pt x="9083" y="9025"/>
                  </a:cubicBezTo>
                  <a:cubicBezTo>
                    <a:pt x="8792" y="9258"/>
                    <a:pt x="8500" y="9453"/>
                    <a:pt x="8189" y="9589"/>
                  </a:cubicBezTo>
                  <a:cubicBezTo>
                    <a:pt x="7897" y="9706"/>
                    <a:pt x="7605" y="9803"/>
                    <a:pt x="7314" y="9861"/>
                  </a:cubicBezTo>
                  <a:cubicBezTo>
                    <a:pt x="7131" y="9884"/>
                    <a:pt x="6936" y="9894"/>
                    <a:pt x="6742" y="9894"/>
                  </a:cubicBezTo>
                  <a:cubicBezTo>
                    <a:pt x="6606" y="9894"/>
                    <a:pt x="6470" y="9889"/>
                    <a:pt x="6341" y="9881"/>
                  </a:cubicBezTo>
                  <a:cubicBezTo>
                    <a:pt x="5933" y="9842"/>
                    <a:pt x="5505" y="9745"/>
                    <a:pt x="5096" y="9589"/>
                  </a:cubicBezTo>
                  <a:cubicBezTo>
                    <a:pt x="4805" y="9472"/>
                    <a:pt x="4513" y="9356"/>
                    <a:pt x="4241" y="9200"/>
                  </a:cubicBezTo>
                  <a:cubicBezTo>
                    <a:pt x="3949" y="9064"/>
                    <a:pt x="3696" y="8869"/>
                    <a:pt x="3424" y="8675"/>
                  </a:cubicBezTo>
                  <a:cubicBezTo>
                    <a:pt x="2626" y="8091"/>
                    <a:pt x="1946" y="7372"/>
                    <a:pt x="1304" y="6633"/>
                  </a:cubicBezTo>
                  <a:cubicBezTo>
                    <a:pt x="895" y="6108"/>
                    <a:pt x="506" y="5583"/>
                    <a:pt x="156" y="5018"/>
                  </a:cubicBezTo>
                  <a:cubicBezTo>
                    <a:pt x="137" y="4999"/>
                    <a:pt x="117" y="4980"/>
                    <a:pt x="98" y="4980"/>
                  </a:cubicBezTo>
                  <a:lnTo>
                    <a:pt x="39" y="4980"/>
                  </a:lnTo>
                  <a:cubicBezTo>
                    <a:pt x="1" y="4999"/>
                    <a:pt x="1" y="5057"/>
                    <a:pt x="20" y="5096"/>
                  </a:cubicBezTo>
                  <a:cubicBezTo>
                    <a:pt x="487" y="5796"/>
                    <a:pt x="934" y="6477"/>
                    <a:pt x="1479" y="7138"/>
                  </a:cubicBezTo>
                  <a:cubicBezTo>
                    <a:pt x="2004" y="7800"/>
                    <a:pt x="2646" y="8403"/>
                    <a:pt x="3326" y="8908"/>
                  </a:cubicBezTo>
                  <a:cubicBezTo>
                    <a:pt x="3657" y="9161"/>
                    <a:pt x="4007" y="9395"/>
                    <a:pt x="4377" y="9589"/>
                  </a:cubicBezTo>
                  <a:cubicBezTo>
                    <a:pt x="4727" y="9784"/>
                    <a:pt x="5155" y="9959"/>
                    <a:pt x="5544" y="10075"/>
                  </a:cubicBezTo>
                  <a:cubicBezTo>
                    <a:pt x="5933" y="10211"/>
                    <a:pt x="6322" y="10250"/>
                    <a:pt x="6730" y="10250"/>
                  </a:cubicBezTo>
                  <a:cubicBezTo>
                    <a:pt x="7100" y="10250"/>
                    <a:pt x="7489" y="10173"/>
                    <a:pt x="7819" y="10075"/>
                  </a:cubicBezTo>
                  <a:cubicBezTo>
                    <a:pt x="8519" y="9861"/>
                    <a:pt x="9181" y="9433"/>
                    <a:pt x="9725" y="8908"/>
                  </a:cubicBezTo>
                  <a:cubicBezTo>
                    <a:pt x="10017" y="8656"/>
                    <a:pt x="10270" y="8325"/>
                    <a:pt x="10523" y="8014"/>
                  </a:cubicBezTo>
                  <a:cubicBezTo>
                    <a:pt x="10737" y="7722"/>
                    <a:pt x="10931" y="7430"/>
                    <a:pt x="11106" y="7119"/>
                  </a:cubicBezTo>
                  <a:lnTo>
                    <a:pt x="11126" y="7138"/>
                  </a:lnTo>
                  <a:cubicBezTo>
                    <a:pt x="11223" y="7314"/>
                    <a:pt x="11378" y="7489"/>
                    <a:pt x="11495" y="7625"/>
                  </a:cubicBezTo>
                  <a:cubicBezTo>
                    <a:pt x="11729" y="7916"/>
                    <a:pt x="12020" y="8169"/>
                    <a:pt x="12351" y="8403"/>
                  </a:cubicBezTo>
                  <a:cubicBezTo>
                    <a:pt x="12954" y="8869"/>
                    <a:pt x="13654" y="9181"/>
                    <a:pt x="14393" y="9395"/>
                  </a:cubicBezTo>
                  <a:cubicBezTo>
                    <a:pt x="14743" y="9492"/>
                    <a:pt x="15132" y="9570"/>
                    <a:pt x="15521" y="9589"/>
                  </a:cubicBezTo>
                  <a:cubicBezTo>
                    <a:pt x="15630" y="9600"/>
                    <a:pt x="15737" y="9605"/>
                    <a:pt x="15843" y="9605"/>
                  </a:cubicBezTo>
                  <a:cubicBezTo>
                    <a:pt x="16117" y="9605"/>
                    <a:pt x="16383" y="9573"/>
                    <a:pt x="16649" y="9531"/>
                  </a:cubicBezTo>
                  <a:cubicBezTo>
                    <a:pt x="17369" y="9395"/>
                    <a:pt x="18050" y="9083"/>
                    <a:pt x="18672" y="8675"/>
                  </a:cubicBezTo>
                  <a:cubicBezTo>
                    <a:pt x="18964" y="8480"/>
                    <a:pt x="19217" y="8228"/>
                    <a:pt x="19469" y="7994"/>
                  </a:cubicBezTo>
                  <a:cubicBezTo>
                    <a:pt x="19703" y="7741"/>
                    <a:pt x="19936" y="7450"/>
                    <a:pt x="20131" y="7158"/>
                  </a:cubicBezTo>
                  <a:cubicBezTo>
                    <a:pt x="20325" y="6866"/>
                    <a:pt x="20481" y="6574"/>
                    <a:pt x="20656" y="6263"/>
                  </a:cubicBezTo>
                  <a:cubicBezTo>
                    <a:pt x="20811" y="5952"/>
                    <a:pt x="20967" y="5641"/>
                    <a:pt x="21103" y="5291"/>
                  </a:cubicBezTo>
                  <a:cubicBezTo>
                    <a:pt x="21220" y="4960"/>
                    <a:pt x="21337" y="4610"/>
                    <a:pt x="21434" y="4279"/>
                  </a:cubicBezTo>
                  <a:cubicBezTo>
                    <a:pt x="21531" y="3929"/>
                    <a:pt x="21628" y="3560"/>
                    <a:pt x="21706" y="3229"/>
                  </a:cubicBezTo>
                  <a:cubicBezTo>
                    <a:pt x="21842" y="2548"/>
                    <a:pt x="21978" y="1848"/>
                    <a:pt x="22095" y="1129"/>
                  </a:cubicBezTo>
                  <a:cubicBezTo>
                    <a:pt x="22133" y="783"/>
                    <a:pt x="22191" y="401"/>
                    <a:pt x="22267" y="36"/>
                  </a:cubicBezTo>
                  <a:lnTo>
                    <a:pt x="22267" y="36"/>
                  </a:lnTo>
                  <a:cubicBezTo>
                    <a:pt x="22266" y="36"/>
                    <a:pt x="22265" y="37"/>
                    <a:pt x="22264" y="37"/>
                  </a:cubicBezTo>
                  <a:cubicBezTo>
                    <a:pt x="22254" y="37"/>
                    <a:pt x="22233" y="14"/>
                    <a:pt x="22192" y="1"/>
                  </a:cubicBezTo>
                  <a:close/>
                </a:path>
              </a:pathLst>
            </a:custGeom>
            <a:solidFill>
              <a:srgbClr val="D6C6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33"/>
            <p:cNvSpPr/>
            <p:nvPr/>
          </p:nvSpPr>
          <p:spPr>
            <a:xfrm>
              <a:off x="1873950" y="2786125"/>
              <a:ext cx="25" cy="25"/>
            </a:xfrm>
            <a:custGeom>
              <a:avLst/>
              <a:gdLst/>
              <a:ahLst/>
              <a:cxnLst/>
              <a:rect l="l" t="t" r="r" b="b"/>
              <a:pathLst>
                <a:path w="1" h="1" extrusionOk="0">
                  <a:moveTo>
                    <a:pt x="0" y="0"/>
                  </a:moveTo>
                  <a:lnTo>
                    <a:pt x="0" y="0"/>
                  </a:lnTo>
                  <a:lnTo>
                    <a:pt x="0" y="0"/>
                  </a:lnTo>
                  <a:close/>
                </a:path>
              </a:pathLst>
            </a:custGeom>
            <a:solidFill>
              <a:srgbClr val="D6C6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33"/>
            <p:cNvSpPr/>
            <p:nvPr/>
          </p:nvSpPr>
          <p:spPr>
            <a:xfrm>
              <a:off x="1239900" y="2553225"/>
              <a:ext cx="1047850" cy="348150"/>
            </a:xfrm>
            <a:custGeom>
              <a:avLst/>
              <a:gdLst/>
              <a:ahLst/>
              <a:cxnLst/>
              <a:rect l="l" t="t" r="r" b="b"/>
              <a:pathLst>
                <a:path w="41914" h="13926" extrusionOk="0">
                  <a:moveTo>
                    <a:pt x="32636" y="0"/>
                  </a:moveTo>
                  <a:cubicBezTo>
                    <a:pt x="31761" y="0"/>
                    <a:pt x="30808" y="39"/>
                    <a:pt x="29738" y="97"/>
                  </a:cubicBezTo>
                  <a:cubicBezTo>
                    <a:pt x="27774" y="253"/>
                    <a:pt x="25732" y="525"/>
                    <a:pt x="23514" y="914"/>
                  </a:cubicBezTo>
                  <a:cubicBezTo>
                    <a:pt x="21569" y="1264"/>
                    <a:pt x="19605" y="1712"/>
                    <a:pt x="17660" y="2276"/>
                  </a:cubicBezTo>
                  <a:cubicBezTo>
                    <a:pt x="15462" y="2879"/>
                    <a:pt x="13342" y="3579"/>
                    <a:pt x="11397" y="4357"/>
                  </a:cubicBezTo>
                  <a:cubicBezTo>
                    <a:pt x="8830" y="5368"/>
                    <a:pt x="6691" y="6418"/>
                    <a:pt x="4843" y="7585"/>
                  </a:cubicBezTo>
                  <a:cubicBezTo>
                    <a:pt x="3715" y="8305"/>
                    <a:pt x="2801" y="9005"/>
                    <a:pt x="2003" y="9725"/>
                  </a:cubicBezTo>
                  <a:cubicBezTo>
                    <a:pt x="1751" y="9978"/>
                    <a:pt x="1517" y="10211"/>
                    <a:pt x="1284" y="10464"/>
                  </a:cubicBezTo>
                  <a:lnTo>
                    <a:pt x="1245" y="10503"/>
                  </a:lnTo>
                  <a:lnTo>
                    <a:pt x="1148" y="10600"/>
                  </a:lnTo>
                  <a:cubicBezTo>
                    <a:pt x="934" y="10872"/>
                    <a:pt x="739" y="11145"/>
                    <a:pt x="584" y="11378"/>
                  </a:cubicBezTo>
                  <a:cubicBezTo>
                    <a:pt x="409" y="11670"/>
                    <a:pt x="272" y="11961"/>
                    <a:pt x="175" y="12253"/>
                  </a:cubicBezTo>
                  <a:lnTo>
                    <a:pt x="156" y="12312"/>
                  </a:lnTo>
                  <a:cubicBezTo>
                    <a:pt x="156" y="12331"/>
                    <a:pt x="156" y="12331"/>
                    <a:pt x="136" y="12350"/>
                  </a:cubicBezTo>
                  <a:cubicBezTo>
                    <a:pt x="58" y="12603"/>
                    <a:pt x="0" y="12837"/>
                    <a:pt x="0" y="13051"/>
                  </a:cubicBezTo>
                  <a:lnTo>
                    <a:pt x="0" y="13109"/>
                  </a:lnTo>
                  <a:lnTo>
                    <a:pt x="0" y="13148"/>
                  </a:lnTo>
                  <a:lnTo>
                    <a:pt x="0" y="13206"/>
                  </a:lnTo>
                  <a:lnTo>
                    <a:pt x="0" y="13245"/>
                  </a:lnTo>
                  <a:cubicBezTo>
                    <a:pt x="0" y="13420"/>
                    <a:pt x="39" y="13576"/>
                    <a:pt x="58" y="13731"/>
                  </a:cubicBezTo>
                  <a:cubicBezTo>
                    <a:pt x="78" y="13829"/>
                    <a:pt x="175" y="13926"/>
                    <a:pt x="292" y="13926"/>
                  </a:cubicBezTo>
                  <a:lnTo>
                    <a:pt x="370" y="13926"/>
                  </a:lnTo>
                  <a:cubicBezTo>
                    <a:pt x="486" y="13906"/>
                    <a:pt x="584" y="13770"/>
                    <a:pt x="545" y="13615"/>
                  </a:cubicBezTo>
                  <a:cubicBezTo>
                    <a:pt x="545" y="13576"/>
                    <a:pt x="525" y="13517"/>
                    <a:pt x="525" y="13479"/>
                  </a:cubicBezTo>
                  <a:cubicBezTo>
                    <a:pt x="525" y="13401"/>
                    <a:pt x="525" y="13342"/>
                    <a:pt x="486" y="13284"/>
                  </a:cubicBezTo>
                  <a:lnTo>
                    <a:pt x="486" y="13109"/>
                  </a:lnTo>
                  <a:cubicBezTo>
                    <a:pt x="486" y="13051"/>
                    <a:pt x="486" y="13012"/>
                    <a:pt x="525" y="12953"/>
                  </a:cubicBezTo>
                  <a:cubicBezTo>
                    <a:pt x="525" y="12915"/>
                    <a:pt x="525" y="12895"/>
                    <a:pt x="545" y="12837"/>
                  </a:cubicBezTo>
                  <a:lnTo>
                    <a:pt x="545" y="12798"/>
                  </a:lnTo>
                  <a:cubicBezTo>
                    <a:pt x="564" y="12642"/>
                    <a:pt x="622" y="12506"/>
                    <a:pt x="661" y="12350"/>
                  </a:cubicBezTo>
                  <a:lnTo>
                    <a:pt x="681" y="12312"/>
                  </a:lnTo>
                  <a:lnTo>
                    <a:pt x="700" y="12273"/>
                  </a:lnTo>
                  <a:lnTo>
                    <a:pt x="739" y="12214"/>
                  </a:lnTo>
                  <a:cubicBezTo>
                    <a:pt x="875" y="11845"/>
                    <a:pt x="1089" y="11495"/>
                    <a:pt x="1381" y="11145"/>
                  </a:cubicBezTo>
                  <a:cubicBezTo>
                    <a:pt x="1731" y="10717"/>
                    <a:pt x="2101" y="10308"/>
                    <a:pt x="2587" y="9900"/>
                  </a:cubicBezTo>
                  <a:lnTo>
                    <a:pt x="2626" y="9842"/>
                  </a:lnTo>
                  <a:cubicBezTo>
                    <a:pt x="2645" y="9822"/>
                    <a:pt x="2645" y="9822"/>
                    <a:pt x="2684" y="9822"/>
                  </a:cubicBezTo>
                  <a:lnTo>
                    <a:pt x="2742" y="9783"/>
                  </a:lnTo>
                  <a:lnTo>
                    <a:pt x="2820" y="9725"/>
                  </a:lnTo>
                  <a:lnTo>
                    <a:pt x="2879" y="9686"/>
                  </a:lnTo>
                  <a:lnTo>
                    <a:pt x="2898" y="9666"/>
                  </a:lnTo>
                  <a:lnTo>
                    <a:pt x="2976" y="9608"/>
                  </a:lnTo>
                  <a:cubicBezTo>
                    <a:pt x="3015" y="9589"/>
                    <a:pt x="3015" y="9569"/>
                    <a:pt x="3034" y="9569"/>
                  </a:cubicBezTo>
                  <a:lnTo>
                    <a:pt x="3093" y="9530"/>
                  </a:lnTo>
                  <a:lnTo>
                    <a:pt x="3112" y="9511"/>
                  </a:lnTo>
                  <a:lnTo>
                    <a:pt x="3170" y="9472"/>
                  </a:lnTo>
                  <a:lnTo>
                    <a:pt x="3190" y="9433"/>
                  </a:lnTo>
                  <a:lnTo>
                    <a:pt x="3209" y="9414"/>
                  </a:lnTo>
                  <a:lnTo>
                    <a:pt x="3229" y="9394"/>
                  </a:lnTo>
                  <a:lnTo>
                    <a:pt x="3268" y="9375"/>
                  </a:lnTo>
                  <a:lnTo>
                    <a:pt x="3287" y="9336"/>
                  </a:lnTo>
                  <a:lnTo>
                    <a:pt x="3326" y="9316"/>
                  </a:lnTo>
                  <a:lnTo>
                    <a:pt x="3365" y="9297"/>
                  </a:lnTo>
                  <a:lnTo>
                    <a:pt x="3384" y="9277"/>
                  </a:lnTo>
                  <a:lnTo>
                    <a:pt x="3404" y="9239"/>
                  </a:lnTo>
                  <a:cubicBezTo>
                    <a:pt x="4357" y="8519"/>
                    <a:pt x="5446" y="7819"/>
                    <a:pt x="6768" y="7099"/>
                  </a:cubicBezTo>
                  <a:cubicBezTo>
                    <a:pt x="7877" y="6496"/>
                    <a:pt x="9102" y="5913"/>
                    <a:pt x="10483" y="5329"/>
                  </a:cubicBezTo>
                  <a:lnTo>
                    <a:pt x="10503" y="5310"/>
                  </a:lnTo>
                  <a:lnTo>
                    <a:pt x="10970" y="5115"/>
                  </a:lnTo>
                  <a:cubicBezTo>
                    <a:pt x="11164" y="5038"/>
                    <a:pt x="11339" y="4960"/>
                    <a:pt x="11534" y="4901"/>
                  </a:cubicBezTo>
                  <a:cubicBezTo>
                    <a:pt x="13498" y="4123"/>
                    <a:pt x="15579" y="3443"/>
                    <a:pt x="17718" y="2820"/>
                  </a:cubicBezTo>
                  <a:cubicBezTo>
                    <a:pt x="20636" y="2023"/>
                    <a:pt x="23553" y="1420"/>
                    <a:pt x="26373" y="1031"/>
                  </a:cubicBezTo>
                  <a:cubicBezTo>
                    <a:pt x="28085" y="817"/>
                    <a:pt x="29719" y="661"/>
                    <a:pt x="31275" y="584"/>
                  </a:cubicBezTo>
                  <a:cubicBezTo>
                    <a:pt x="31761" y="564"/>
                    <a:pt x="32189" y="564"/>
                    <a:pt x="32636" y="564"/>
                  </a:cubicBezTo>
                  <a:cubicBezTo>
                    <a:pt x="33939" y="564"/>
                    <a:pt x="35106" y="642"/>
                    <a:pt x="36234" y="778"/>
                  </a:cubicBezTo>
                  <a:cubicBezTo>
                    <a:pt x="37498" y="953"/>
                    <a:pt x="38490" y="1206"/>
                    <a:pt x="39346" y="1556"/>
                  </a:cubicBezTo>
                  <a:lnTo>
                    <a:pt x="39366" y="1595"/>
                  </a:lnTo>
                  <a:cubicBezTo>
                    <a:pt x="39813" y="1790"/>
                    <a:pt x="40163" y="1984"/>
                    <a:pt x="40494" y="2217"/>
                  </a:cubicBezTo>
                  <a:cubicBezTo>
                    <a:pt x="40708" y="2392"/>
                    <a:pt x="40883" y="2567"/>
                    <a:pt x="41019" y="2762"/>
                  </a:cubicBezTo>
                  <a:cubicBezTo>
                    <a:pt x="41116" y="2898"/>
                    <a:pt x="41213" y="3054"/>
                    <a:pt x="41291" y="3209"/>
                  </a:cubicBezTo>
                  <a:cubicBezTo>
                    <a:pt x="41369" y="3365"/>
                    <a:pt x="41388" y="3540"/>
                    <a:pt x="41408" y="3696"/>
                  </a:cubicBezTo>
                  <a:lnTo>
                    <a:pt x="41408" y="3734"/>
                  </a:lnTo>
                  <a:lnTo>
                    <a:pt x="41408" y="3773"/>
                  </a:lnTo>
                  <a:lnTo>
                    <a:pt x="41408" y="3851"/>
                  </a:lnTo>
                  <a:lnTo>
                    <a:pt x="41408" y="3890"/>
                  </a:lnTo>
                  <a:lnTo>
                    <a:pt x="41408" y="3948"/>
                  </a:lnTo>
                  <a:lnTo>
                    <a:pt x="41408" y="4085"/>
                  </a:lnTo>
                  <a:cubicBezTo>
                    <a:pt x="41408" y="4162"/>
                    <a:pt x="41427" y="4221"/>
                    <a:pt x="41486" y="4260"/>
                  </a:cubicBezTo>
                  <a:cubicBezTo>
                    <a:pt x="41524" y="4318"/>
                    <a:pt x="41602" y="4337"/>
                    <a:pt x="41680" y="4337"/>
                  </a:cubicBezTo>
                  <a:cubicBezTo>
                    <a:pt x="41816" y="4337"/>
                    <a:pt x="41913" y="4221"/>
                    <a:pt x="41913" y="4085"/>
                  </a:cubicBezTo>
                  <a:lnTo>
                    <a:pt x="41913" y="4026"/>
                  </a:lnTo>
                  <a:lnTo>
                    <a:pt x="41913" y="3968"/>
                  </a:lnTo>
                  <a:lnTo>
                    <a:pt x="41913" y="3890"/>
                  </a:lnTo>
                  <a:lnTo>
                    <a:pt x="41913" y="3851"/>
                  </a:lnTo>
                  <a:lnTo>
                    <a:pt x="41913" y="3754"/>
                  </a:lnTo>
                  <a:lnTo>
                    <a:pt x="41913" y="3696"/>
                  </a:lnTo>
                  <a:lnTo>
                    <a:pt x="41913" y="3676"/>
                  </a:lnTo>
                  <a:cubicBezTo>
                    <a:pt x="41894" y="3462"/>
                    <a:pt x="41875" y="3307"/>
                    <a:pt x="41816" y="3170"/>
                  </a:cubicBezTo>
                  <a:cubicBezTo>
                    <a:pt x="41758" y="2918"/>
                    <a:pt x="41602" y="2665"/>
                    <a:pt x="41427" y="2412"/>
                  </a:cubicBezTo>
                  <a:cubicBezTo>
                    <a:pt x="41135" y="2023"/>
                    <a:pt x="40727" y="1692"/>
                    <a:pt x="40202" y="1362"/>
                  </a:cubicBezTo>
                  <a:cubicBezTo>
                    <a:pt x="39813" y="1148"/>
                    <a:pt x="39346" y="953"/>
                    <a:pt x="38743" y="759"/>
                  </a:cubicBezTo>
                  <a:cubicBezTo>
                    <a:pt x="38276" y="623"/>
                    <a:pt x="37732" y="486"/>
                    <a:pt x="37148" y="370"/>
                  </a:cubicBezTo>
                  <a:cubicBezTo>
                    <a:pt x="36059" y="175"/>
                    <a:pt x="34853" y="59"/>
                    <a:pt x="33434" y="0"/>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33"/>
            <p:cNvSpPr/>
            <p:nvPr/>
          </p:nvSpPr>
          <p:spPr>
            <a:xfrm>
              <a:off x="1870050" y="2289200"/>
              <a:ext cx="277675" cy="137375"/>
            </a:xfrm>
            <a:custGeom>
              <a:avLst/>
              <a:gdLst/>
              <a:ahLst/>
              <a:cxnLst/>
              <a:rect l="l" t="t" r="r" b="b"/>
              <a:pathLst>
                <a:path w="11107" h="5495" extrusionOk="0">
                  <a:moveTo>
                    <a:pt x="584" y="0"/>
                  </a:moveTo>
                  <a:cubicBezTo>
                    <a:pt x="526" y="0"/>
                    <a:pt x="467" y="20"/>
                    <a:pt x="370" y="39"/>
                  </a:cubicBezTo>
                  <a:cubicBezTo>
                    <a:pt x="214" y="97"/>
                    <a:pt x="59" y="253"/>
                    <a:pt x="39" y="428"/>
                  </a:cubicBezTo>
                  <a:cubicBezTo>
                    <a:pt x="0" y="623"/>
                    <a:pt x="78" y="778"/>
                    <a:pt x="175" y="934"/>
                  </a:cubicBezTo>
                  <a:cubicBezTo>
                    <a:pt x="273" y="1089"/>
                    <a:pt x="370" y="1226"/>
                    <a:pt x="506" y="1362"/>
                  </a:cubicBezTo>
                  <a:cubicBezTo>
                    <a:pt x="856" y="1770"/>
                    <a:pt x="1284" y="2140"/>
                    <a:pt x="1595" y="2392"/>
                  </a:cubicBezTo>
                  <a:cubicBezTo>
                    <a:pt x="1984" y="2743"/>
                    <a:pt x="2373" y="3034"/>
                    <a:pt x="2743" y="3307"/>
                  </a:cubicBezTo>
                  <a:cubicBezTo>
                    <a:pt x="3248" y="3657"/>
                    <a:pt x="3813" y="3948"/>
                    <a:pt x="4338" y="4221"/>
                  </a:cubicBezTo>
                  <a:cubicBezTo>
                    <a:pt x="5271" y="4668"/>
                    <a:pt x="6108" y="4999"/>
                    <a:pt x="6944" y="5213"/>
                  </a:cubicBezTo>
                  <a:cubicBezTo>
                    <a:pt x="7612" y="5408"/>
                    <a:pt x="8239" y="5494"/>
                    <a:pt x="8802" y="5494"/>
                  </a:cubicBezTo>
                  <a:cubicBezTo>
                    <a:pt x="8911" y="5494"/>
                    <a:pt x="9018" y="5491"/>
                    <a:pt x="9122" y="5485"/>
                  </a:cubicBezTo>
                  <a:cubicBezTo>
                    <a:pt x="9317" y="5485"/>
                    <a:pt x="9511" y="5465"/>
                    <a:pt x="9706" y="5407"/>
                  </a:cubicBezTo>
                  <a:cubicBezTo>
                    <a:pt x="9764" y="5407"/>
                    <a:pt x="9783" y="5388"/>
                    <a:pt x="9803" y="5388"/>
                  </a:cubicBezTo>
                  <a:lnTo>
                    <a:pt x="9900" y="5388"/>
                  </a:lnTo>
                  <a:cubicBezTo>
                    <a:pt x="10192" y="5329"/>
                    <a:pt x="10445" y="5252"/>
                    <a:pt x="10639" y="5096"/>
                  </a:cubicBezTo>
                  <a:cubicBezTo>
                    <a:pt x="10834" y="4979"/>
                    <a:pt x="10970" y="4785"/>
                    <a:pt x="11048" y="4590"/>
                  </a:cubicBezTo>
                  <a:cubicBezTo>
                    <a:pt x="11067" y="4415"/>
                    <a:pt x="11106" y="4182"/>
                    <a:pt x="11048" y="3987"/>
                  </a:cubicBezTo>
                  <a:cubicBezTo>
                    <a:pt x="11028" y="3851"/>
                    <a:pt x="10970" y="3754"/>
                    <a:pt x="10950" y="3657"/>
                  </a:cubicBezTo>
                  <a:cubicBezTo>
                    <a:pt x="10912" y="3540"/>
                    <a:pt x="10834" y="3423"/>
                    <a:pt x="10756" y="3326"/>
                  </a:cubicBezTo>
                  <a:cubicBezTo>
                    <a:pt x="10678" y="3209"/>
                    <a:pt x="10561" y="3093"/>
                    <a:pt x="10484" y="3015"/>
                  </a:cubicBezTo>
                  <a:cubicBezTo>
                    <a:pt x="10425" y="2937"/>
                    <a:pt x="10328" y="2840"/>
                    <a:pt x="10172" y="2743"/>
                  </a:cubicBezTo>
                  <a:cubicBezTo>
                    <a:pt x="9939" y="2568"/>
                    <a:pt x="9647" y="2392"/>
                    <a:pt x="9317" y="2256"/>
                  </a:cubicBezTo>
                  <a:cubicBezTo>
                    <a:pt x="8967" y="2081"/>
                    <a:pt x="8539" y="1984"/>
                    <a:pt x="8150" y="1887"/>
                  </a:cubicBezTo>
                  <a:cubicBezTo>
                    <a:pt x="7527" y="1751"/>
                    <a:pt x="6905" y="1595"/>
                    <a:pt x="6302" y="1478"/>
                  </a:cubicBezTo>
                  <a:cubicBezTo>
                    <a:pt x="5310" y="1245"/>
                    <a:pt x="4279" y="1031"/>
                    <a:pt x="3307" y="739"/>
                  </a:cubicBezTo>
                  <a:lnTo>
                    <a:pt x="3287" y="739"/>
                  </a:lnTo>
                  <a:cubicBezTo>
                    <a:pt x="2801" y="603"/>
                    <a:pt x="2315" y="448"/>
                    <a:pt x="1848" y="272"/>
                  </a:cubicBezTo>
                  <a:cubicBezTo>
                    <a:pt x="1595" y="175"/>
                    <a:pt x="1265" y="78"/>
                    <a:pt x="953" y="20"/>
                  </a:cubicBezTo>
                  <a:cubicBezTo>
                    <a:pt x="856" y="0"/>
                    <a:pt x="759" y="0"/>
                    <a:pt x="64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33"/>
            <p:cNvSpPr/>
            <p:nvPr/>
          </p:nvSpPr>
          <p:spPr>
            <a:xfrm>
              <a:off x="1677025" y="2955375"/>
              <a:ext cx="102600" cy="102225"/>
            </a:xfrm>
            <a:custGeom>
              <a:avLst/>
              <a:gdLst/>
              <a:ahLst/>
              <a:cxnLst/>
              <a:rect l="l" t="t" r="r" b="b"/>
              <a:pathLst>
                <a:path w="4104" h="4089" extrusionOk="0">
                  <a:moveTo>
                    <a:pt x="1967" y="0"/>
                  </a:moveTo>
                  <a:cubicBezTo>
                    <a:pt x="1850" y="0"/>
                    <a:pt x="1732" y="12"/>
                    <a:pt x="1614" y="38"/>
                  </a:cubicBezTo>
                  <a:cubicBezTo>
                    <a:pt x="603" y="252"/>
                    <a:pt x="0" y="1360"/>
                    <a:pt x="233" y="2449"/>
                  </a:cubicBezTo>
                  <a:cubicBezTo>
                    <a:pt x="454" y="3417"/>
                    <a:pt x="1253" y="4088"/>
                    <a:pt x="2125" y="4088"/>
                  </a:cubicBezTo>
                  <a:cubicBezTo>
                    <a:pt x="2252" y="4088"/>
                    <a:pt x="2380" y="4074"/>
                    <a:pt x="2509" y="4044"/>
                  </a:cubicBezTo>
                  <a:cubicBezTo>
                    <a:pt x="3501" y="3830"/>
                    <a:pt x="4104" y="2741"/>
                    <a:pt x="3870" y="1652"/>
                  </a:cubicBezTo>
                  <a:cubicBezTo>
                    <a:pt x="3648" y="675"/>
                    <a:pt x="2836" y="0"/>
                    <a:pt x="196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33"/>
            <p:cNvSpPr/>
            <p:nvPr/>
          </p:nvSpPr>
          <p:spPr>
            <a:xfrm>
              <a:off x="1705700" y="2968250"/>
              <a:ext cx="71500" cy="71450"/>
            </a:xfrm>
            <a:custGeom>
              <a:avLst/>
              <a:gdLst/>
              <a:ahLst/>
              <a:cxnLst/>
              <a:rect l="l" t="t" r="r" b="b"/>
              <a:pathLst>
                <a:path w="2860" h="2858" extrusionOk="0">
                  <a:moveTo>
                    <a:pt x="1371" y="0"/>
                  </a:moveTo>
                  <a:cubicBezTo>
                    <a:pt x="1285" y="0"/>
                    <a:pt x="1197" y="9"/>
                    <a:pt x="1109" y="28"/>
                  </a:cubicBezTo>
                  <a:cubicBezTo>
                    <a:pt x="409" y="203"/>
                    <a:pt x="1" y="962"/>
                    <a:pt x="176" y="1720"/>
                  </a:cubicBezTo>
                  <a:cubicBezTo>
                    <a:pt x="312" y="2401"/>
                    <a:pt x="879" y="2858"/>
                    <a:pt x="1488" y="2858"/>
                  </a:cubicBezTo>
                  <a:cubicBezTo>
                    <a:pt x="1575" y="2858"/>
                    <a:pt x="1663" y="2849"/>
                    <a:pt x="1751" y="2829"/>
                  </a:cubicBezTo>
                  <a:cubicBezTo>
                    <a:pt x="2451" y="2654"/>
                    <a:pt x="2860" y="1915"/>
                    <a:pt x="2685" y="1156"/>
                  </a:cubicBezTo>
                  <a:cubicBezTo>
                    <a:pt x="2548" y="473"/>
                    <a:pt x="1992" y="0"/>
                    <a:pt x="1371"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33"/>
            <p:cNvSpPr/>
            <p:nvPr/>
          </p:nvSpPr>
          <p:spPr>
            <a:xfrm>
              <a:off x="1692075" y="3008900"/>
              <a:ext cx="33100" cy="13475"/>
            </a:xfrm>
            <a:custGeom>
              <a:avLst/>
              <a:gdLst/>
              <a:ahLst/>
              <a:cxnLst/>
              <a:rect l="l" t="t" r="r" b="b"/>
              <a:pathLst>
                <a:path w="1324" h="539" extrusionOk="0">
                  <a:moveTo>
                    <a:pt x="921" y="1"/>
                  </a:moveTo>
                  <a:cubicBezTo>
                    <a:pt x="829" y="1"/>
                    <a:pt x="727" y="12"/>
                    <a:pt x="623" y="36"/>
                  </a:cubicBezTo>
                  <a:cubicBezTo>
                    <a:pt x="273" y="114"/>
                    <a:pt x="1" y="289"/>
                    <a:pt x="40" y="406"/>
                  </a:cubicBezTo>
                  <a:cubicBezTo>
                    <a:pt x="53" y="486"/>
                    <a:pt x="204" y="538"/>
                    <a:pt x="410" y="538"/>
                  </a:cubicBezTo>
                  <a:cubicBezTo>
                    <a:pt x="505" y="538"/>
                    <a:pt x="611" y="527"/>
                    <a:pt x="721" y="503"/>
                  </a:cubicBezTo>
                  <a:cubicBezTo>
                    <a:pt x="1051" y="425"/>
                    <a:pt x="1324" y="250"/>
                    <a:pt x="1304" y="133"/>
                  </a:cubicBezTo>
                  <a:cubicBezTo>
                    <a:pt x="1277" y="53"/>
                    <a:pt x="1123" y="1"/>
                    <a:pt x="9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33"/>
            <p:cNvSpPr/>
            <p:nvPr/>
          </p:nvSpPr>
          <p:spPr>
            <a:xfrm>
              <a:off x="1666800" y="2909700"/>
              <a:ext cx="59350" cy="30800"/>
            </a:xfrm>
            <a:custGeom>
              <a:avLst/>
              <a:gdLst/>
              <a:ahLst/>
              <a:cxnLst/>
              <a:rect l="l" t="t" r="r" b="b"/>
              <a:pathLst>
                <a:path w="2374" h="1232" extrusionOk="0">
                  <a:moveTo>
                    <a:pt x="1735" y="1"/>
                  </a:moveTo>
                  <a:cubicBezTo>
                    <a:pt x="1527" y="1"/>
                    <a:pt x="1277" y="43"/>
                    <a:pt x="1012" y="134"/>
                  </a:cubicBezTo>
                  <a:cubicBezTo>
                    <a:pt x="409" y="367"/>
                    <a:pt x="1" y="756"/>
                    <a:pt x="98" y="1009"/>
                  </a:cubicBezTo>
                  <a:cubicBezTo>
                    <a:pt x="151" y="1159"/>
                    <a:pt x="346" y="1232"/>
                    <a:pt x="611" y="1232"/>
                  </a:cubicBezTo>
                  <a:cubicBezTo>
                    <a:pt x="827" y="1232"/>
                    <a:pt x="1091" y="1183"/>
                    <a:pt x="1362" y="1087"/>
                  </a:cubicBezTo>
                  <a:cubicBezTo>
                    <a:pt x="1965" y="873"/>
                    <a:pt x="2373" y="484"/>
                    <a:pt x="2276" y="211"/>
                  </a:cubicBezTo>
                  <a:cubicBezTo>
                    <a:pt x="2220" y="77"/>
                    <a:pt x="2017" y="1"/>
                    <a:pt x="1735" y="1"/>
                  </a:cubicBez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33"/>
            <p:cNvSpPr/>
            <p:nvPr/>
          </p:nvSpPr>
          <p:spPr>
            <a:xfrm>
              <a:off x="1912825" y="2908875"/>
              <a:ext cx="102150" cy="102200"/>
            </a:xfrm>
            <a:custGeom>
              <a:avLst/>
              <a:gdLst/>
              <a:ahLst/>
              <a:cxnLst/>
              <a:rect l="l" t="t" r="r" b="b"/>
              <a:pathLst>
                <a:path w="4086" h="4088" extrusionOk="0">
                  <a:moveTo>
                    <a:pt x="1968" y="0"/>
                  </a:moveTo>
                  <a:cubicBezTo>
                    <a:pt x="1864" y="0"/>
                    <a:pt x="1759" y="10"/>
                    <a:pt x="1654" y="31"/>
                  </a:cubicBezTo>
                  <a:cubicBezTo>
                    <a:pt x="643" y="225"/>
                    <a:pt x="1" y="1295"/>
                    <a:pt x="215" y="2403"/>
                  </a:cubicBezTo>
                  <a:cubicBezTo>
                    <a:pt x="423" y="3393"/>
                    <a:pt x="1235" y="4088"/>
                    <a:pt x="2113" y="4088"/>
                  </a:cubicBezTo>
                  <a:cubicBezTo>
                    <a:pt x="2219" y="4088"/>
                    <a:pt x="2325" y="4077"/>
                    <a:pt x="2432" y="4057"/>
                  </a:cubicBezTo>
                  <a:cubicBezTo>
                    <a:pt x="3463" y="3862"/>
                    <a:pt x="4085" y="2792"/>
                    <a:pt x="3871" y="1684"/>
                  </a:cubicBezTo>
                  <a:cubicBezTo>
                    <a:pt x="3680" y="710"/>
                    <a:pt x="2851" y="0"/>
                    <a:pt x="1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33"/>
            <p:cNvSpPr/>
            <p:nvPr/>
          </p:nvSpPr>
          <p:spPr>
            <a:xfrm>
              <a:off x="1914775" y="2926600"/>
              <a:ext cx="71500" cy="71725"/>
            </a:xfrm>
            <a:custGeom>
              <a:avLst/>
              <a:gdLst/>
              <a:ahLst/>
              <a:cxnLst/>
              <a:rect l="l" t="t" r="r" b="b"/>
              <a:pathLst>
                <a:path w="2860" h="2869" extrusionOk="0">
                  <a:moveTo>
                    <a:pt x="1390" y="0"/>
                  </a:moveTo>
                  <a:cubicBezTo>
                    <a:pt x="1317" y="0"/>
                    <a:pt x="1242" y="7"/>
                    <a:pt x="1168" y="22"/>
                  </a:cubicBezTo>
                  <a:cubicBezTo>
                    <a:pt x="468" y="177"/>
                    <a:pt x="1" y="897"/>
                    <a:pt x="156" y="1675"/>
                  </a:cubicBezTo>
                  <a:cubicBezTo>
                    <a:pt x="311" y="2363"/>
                    <a:pt x="862" y="2868"/>
                    <a:pt x="1471" y="2868"/>
                  </a:cubicBezTo>
                  <a:cubicBezTo>
                    <a:pt x="1551" y="2868"/>
                    <a:pt x="1631" y="2860"/>
                    <a:pt x="1712" y="2842"/>
                  </a:cubicBezTo>
                  <a:cubicBezTo>
                    <a:pt x="2432" y="2725"/>
                    <a:pt x="2860" y="1967"/>
                    <a:pt x="2724" y="1189"/>
                  </a:cubicBezTo>
                  <a:cubicBezTo>
                    <a:pt x="2567" y="493"/>
                    <a:pt x="2007" y="0"/>
                    <a:pt x="13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33"/>
            <p:cNvSpPr/>
            <p:nvPr/>
          </p:nvSpPr>
          <p:spPr>
            <a:xfrm>
              <a:off x="1968750" y="2953500"/>
              <a:ext cx="33575" cy="14000"/>
            </a:xfrm>
            <a:custGeom>
              <a:avLst/>
              <a:gdLst/>
              <a:ahLst/>
              <a:cxnLst/>
              <a:rect l="l" t="t" r="r" b="b"/>
              <a:pathLst>
                <a:path w="1343" h="560" extrusionOk="0">
                  <a:moveTo>
                    <a:pt x="927" y="1"/>
                  </a:moveTo>
                  <a:cubicBezTo>
                    <a:pt x="838" y="1"/>
                    <a:pt x="741" y="12"/>
                    <a:pt x="642" y="35"/>
                  </a:cubicBezTo>
                  <a:cubicBezTo>
                    <a:pt x="273" y="93"/>
                    <a:pt x="1" y="268"/>
                    <a:pt x="59" y="404"/>
                  </a:cubicBezTo>
                  <a:cubicBezTo>
                    <a:pt x="72" y="508"/>
                    <a:pt x="215" y="560"/>
                    <a:pt x="412" y="560"/>
                  </a:cubicBezTo>
                  <a:cubicBezTo>
                    <a:pt x="511" y="560"/>
                    <a:pt x="623" y="547"/>
                    <a:pt x="740" y="521"/>
                  </a:cubicBezTo>
                  <a:cubicBezTo>
                    <a:pt x="1070" y="443"/>
                    <a:pt x="1343" y="288"/>
                    <a:pt x="1323" y="171"/>
                  </a:cubicBezTo>
                  <a:cubicBezTo>
                    <a:pt x="1296" y="62"/>
                    <a:pt x="1135"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33"/>
            <p:cNvSpPr/>
            <p:nvPr/>
          </p:nvSpPr>
          <p:spPr>
            <a:xfrm>
              <a:off x="1924500" y="2861450"/>
              <a:ext cx="57900" cy="25875"/>
            </a:xfrm>
            <a:custGeom>
              <a:avLst/>
              <a:gdLst/>
              <a:ahLst/>
              <a:cxnLst/>
              <a:rect l="l" t="t" r="r" b="b"/>
              <a:pathLst>
                <a:path w="2316" h="1035" extrusionOk="0">
                  <a:moveTo>
                    <a:pt x="1227" y="1"/>
                  </a:moveTo>
                  <a:cubicBezTo>
                    <a:pt x="1201" y="1"/>
                    <a:pt x="1175" y="1"/>
                    <a:pt x="1148" y="2"/>
                  </a:cubicBezTo>
                  <a:cubicBezTo>
                    <a:pt x="506" y="21"/>
                    <a:pt x="1" y="274"/>
                    <a:pt x="1" y="547"/>
                  </a:cubicBezTo>
                  <a:cubicBezTo>
                    <a:pt x="1" y="826"/>
                    <a:pt x="482" y="1034"/>
                    <a:pt x="1087" y="1034"/>
                  </a:cubicBezTo>
                  <a:cubicBezTo>
                    <a:pt x="1114" y="1034"/>
                    <a:pt x="1141" y="1034"/>
                    <a:pt x="1168" y="1033"/>
                  </a:cubicBezTo>
                  <a:cubicBezTo>
                    <a:pt x="1790" y="994"/>
                    <a:pt x="2315" y="780"/>
                    <a:pt x="2315" y="488"/>
                  </a:cubicBezTo>
                  <a:cubicBezTo>
                    <a:pt x="2315" y="209"/>
                    <a:pt x="1816" y="1"/>
                    <a:pt x="1227" y="1"/>
                  </a:cubicBez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33"/>
            <p:cNvSpPr/>
            <p:nvPr/>
          </p:nvSpPr>
          <p:spPr>
            <a:xfrm>
              <a:off x="1819475" y="2998600"/>
              <a:ext cx="75400" cy="42325"/>
            </a:xfrm>
            <a:custGeom>
              <a:avLst/>
              <a:gdLst/>
              <a:ahLst/>
              <a:cxnLst/>
              <a:rect l="l" t="t" r="r" b="b"/>
              <a:pathLst>
                <a:path w="3016" h="1693" extrusionOk="0">
                  <a:moveTo>
                    <a:pt x="2140" y="1"/>
                  </a:moveTo>
                  <a:cubicBezTo>
                    <a:pt x="2058" y="36"/>
                    <a:pt x="1977" y="43"/>
                    <a:pt x="1891" y="43"/>
                  </a:cubicBezTo>
                  <a:cubicBezTo>
                    <a:pt x="1834" y="43"/>
                    <a:pt x="1774" y="40"/>
                    <a:pt x="1712" y="40"/>
                  </a:cubicBezTo>
                  <a:cubicBezTo>
                    <a:pt x="1654" y="40"/>
                    <a:pt x="1557" y="59"/>
                    <a:pt x="1479" y="59"/>
                  </a:cubicBezTo>
                  <a:cubicBezTo>
                    <a:pt x="1226" y="98"/>
                    <a:pt x="993" y="176"/>
                    <a:pt x="779" y="312"/>
                  </a:cubicBezTo>
                  <a:cubicBezTo>
                    <a:pt x="584" y="409"/>
                    <a:pt x="409" y="545"/>
                    <a:pt x="292" y="720"/>
                  </a:cubicBezTo>
                  <a:cubicBezTo>
                    <a:pt x="156" y="857"/>
                    <a:pt x="98" y="1032"/>
                    <a:pt x="40" y="1226"/>
                  </a:cubicBezTo>
                  <a:lnTo>
                    <a:pt x="20" y="1245"/>
                  </a:lnTo>
                  <a:cubicBezTo>
                    <a:pt x="1" y="1304"/>
                    <a:pt x="1" y="1343"/>
                    <a:pt x="40" y="1362"/>
                  </a:cubicBezTo>
                  <a:cubicBezTo>
                    <a:pt x="137" y="1440"/>
                    <a:pt x="254" y="1518"/>
                    <a:pt x="390" y="1557"/>
                  </a:cubicBezTo>
                  <a:cubicBezTo>
                    <a:pt x="506" y="1615"/>
                    <a:pt x="623" y="1634"/>
                    <a:pt x="779" y="1673"/>
                  </a:cubicBezTo>
                  <a:cubicBezTo>
                    <a:pt x="895" y="1693"/>
                    <a:pt x="1012" y="1693"/>
                    <a:pt x="1168" y="1693"/>
                  </a:cubicBezTo>
                  <a:cubicBezTo>
                    <a:pt x="1304" y="1693"/>
                    <a:pt x="1479" y="1673"/>
                    <a:pt x="1615" y="1615"/>
                  </a:cubicBezTo>
                  <a:cubicBezTo>
                    <a:pt x="1771" y="1596"/>
                    <a:pt x="1887" y="1537"/>
                    <a:pt x="2043" y="1498"/>
                  </a:cubicBezTo>
                  <a:cubicBezTo>
                    <a:pt x="2140" y="1440"/>
                    <a:pt x="2237" y="1401"/>
                    <a:pt x="2354" y="1343"/>
                  </a:cubicBezTo>
                  <a:cubicBezTo>
                    <a:pt x="2471" y="1265"/>
                    <a:pt x="2568" y="1226"/>
                    <a:pt x="2665" y="1148"/>
                  </a:cubicBezTo>
                  <a:cubicBezTo>
                    <a:pt x="2724" y="1129"/>
                    <a:pt x="2763" y="1070"/>
                    <a:pt x="2821" y="1032"/>
                  </a:cubicBezTo>
                  <a:cubicBezTo>
                    <a:pt x="2860" y="973"/>
                    <a:pt x="2918" y="934"/>
                    <a:pt x="2938" y="876"/>
                  </a:cubicBezTo>
                  <a:lnTo>
                    <a:pt x="3015" y="740"/>
                  </a:lnTo>
                  <a:lnTo>
                    <a:pt x="3015" y="662"/>
                  </a:lnTo>
                  <a:cubicBezTo>
                    <a:pt x="3015" y="643"/>
                    <a:pt x="3015" y="584"/>
                    <a:pt x="2976" y="565"/>
                  </a:cubicBezTo>
                  <a:cubicBezTo>
                    <a:pt x="2976" y="526"/>
                    <a:pt x="2957" y="487"/>
                    <a:pt x="2918" y="448"/>
                  </a:cubicBezTo>
                  <a:cubicBezTo>
                    <a:pt x="2879" y="390"/>
                    <a:pt x="2840" y="370"/>
                    <a:pt x="2782" y="331"/>
                  </a:cubicBezTo>
                  <a:cubicBezTo>
                    <a:pt x="2724" y="254"/>
                    <a:pt x="2587" y="195"/>
                    <a:pt x="2471" y="137"/>
                  </a:cubicBezTo>
                  <a:cubicBezTo>
                    <a:pt x="2374" y="79"/>
                    <a:pt x="2257" y="59"/>
                    <a:pt x="2140" y="1"/>
                  </a:cubicBezTo>
                  <a:close/>
                </a:path>
              </a:pathLst>
            </a:custGeom>
            <a:solidFill>
              <a:srgbClr val="EE76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33"/>
            <p:cNvSpPr/>
            <p:nvPr/>
          </p:nvSpPr>
          <p:spPr>
            <a:xfrm>
              <a:off x="1800525" y="2968450"/>
              <a:ext cx="104550" cy="77350"/>
            </a:xfrm>
            <a:custGeom>
              <a:avLst/>
              <a:gdLst/>
              <a:ahLst/>
              <a:cxnLst/>
              <a:rect l="l" t="t" r="r" b="b"/>
              <a:pathLst>
                <a:path w="4182" h="3094" extrusionOk="0">
                  <a:moveTo>
                    <a:pt x="2606" y="1362"/>
                  </a:moveTo>
                  <a:cubicBezTo>
                    <a:pt x="2743" y="1382"/>
                    <a:pt x="2898" y="1421"/>
                    <a:pt x="3034" y="1460"/>
                  </a:cubicBezTo>
                  <a:cubicBezTo>
                    <a:pt x="3151" y="1518"/>
                    <a:pt x="3287" y="1557"/>
                    <a:pt x="3384" y="1635"/>
                  </a:cubicBezTo>
                  <a:cubicBezTo>
                    <a:pt x="3482" y="1712"/>
                    <a:pt x="3540" y="1771"/>
                    <a:pt x="3618" y="1849"/>
                  </a:cubicBezTo>
                  <a:cubicBezTo>
                    <a:pt x="3637" y="1868"/>
                    <a:pt x="3676" y="1907"/>
                    <a:pt x="3676" y="1926"/>
                  </a:cubicBezTo>
                  <a:lnTo>
                    <a:pt x="3637" y="1946"/>
                  </a:lnTo>
                  <a:cubicBezTo>
                    <a:pt x="3559" y="2063"/>
                    <a:pt x="3443" y="2160"/>
                    <a:pt x="3345" y="2257"/>
                  </a:cubicBezTo>
                  <a:cubicBezTo>
                    <a:pt x="3229" y="2354"/>
                    <a:pt x="3073" y="2451"/>
                    <a:pt x="2937" y="2529"/>
                  </a:cubicBezTo>
                  <a:cubicBezTo>
                    <a:pt x="2743" y="2627"/>
                    <a:pt x="2529" y="2704"/>
                    <a:pt x="2295" y="2724"/>
                  </a:cubicBezTo>
                  <a:lnTo>
                    <a:pt x="2334" y="2724"/>
                  </a:lnTo>
                  <a:cubicBezTo>
                    <a:pt x="2237" y="2840"/>
                    <a:pt x="2120" y="2840"/>
                    <a:pt x="1984" y="2840"/>
                  </a:cubicBezTo>
                  <a:lnTo>
                    <a:pt x="1653" y="2840"/>
                  </a:lnTo>
                  <a:cubicBezTo>
                    <a:pt x="1459" y="2821"/>
                    <a:pt x="1284" y="2802"/>
                    <a:pt x="1148" y="2724"/>
                  </a:cubicBezTo>
                  <a:cubicBezTo>
                    <a:pt x="1050" y="2704"/>
                    <a:pt x="973" y="2646"/>
                    <a:pt x="875" y="2588"/>
                  </a:cubicBezTo>
                  <a:lnTo>
                    <a:pt x="953" y="2296"/>
                  </a:lnTo>
                  <a:lnTo>
                    <a:pt x="1089" y="2004"/>
                  </a:lnTo>
                  <a:cubicBezTo>
                    <a:pt x="1167" y="1907"/>
                    <a:pt x="1245" y="1829"/>
                    <a:pt x="1342" y="1751"/>
                  </a:cubicBezTo>
                  <a:cubicBezTo>
                    <a:pt x="1439" y="1674"/>
                    <a:pt x="1556" y="1615"/>
                    <a:pt x="1673" y="1537"/>
                  </a:cubicBezTo>
                  <a:cubicBezTo>
                    <a:pt x="1828" y="1460"/>
                    <a:pt x="1965" y="1421"/>
                    <a:pt x="2120" y="1382"/>
                  </a:cubicBezTo>
                  <a:cubicBezTo>
                    <a:pt x="2179" y="1362"/>
                    <a:pt x="2276" y="1362"/>
                    <a:pt x="2354" y="1362"/>
                  </a:cubicBezTo>
                  <a:close/>
                  <a:moveTo>
                    <a:pt x="3190" y="1"/>
                  </a:moveTo>
                  <a:cubicBezTo>
                    <a:pt x="3112" y="1"/>
                    <a:pt x="3034" y="20"/>
                    <a:pt x="2937" y="59"/>
                  </a:cubicBezTo>
                  <a:cubicBezTo>
                    <a:pt x="2762" y="98"/>
                    <a:pt x="2626" y="215"/>
                    <a:pt x="2470" y="312"/>
                  </a:cubicBezTo>
                  <a:lnTo>
                    <a:pt x="2431" y="370"/>
                  </a:lnTo>
                  <a:cubicBezTo>
                    <a:pt x="2315" y="468"/>
                    <a:pt x="2179" y="565"/>
                    <a:pt x="2042" y="604"/>
                  </a:cubicBezTo>
                  <a:cubicBezTo>
                    <a:pt x="2042" y="604"/>
                    <a:pt x="2023" y="604"/>
                    <a:pt x="2023" y="623"/>
                  </a:cubicBezTo>
                  <a:lnTo>
                    <a:pt x="1576" y="565"/>
                  </a:lnTo>
                  <a:cubicBezTo>
                    <a:pt x="1420" y="526"/>
                    <a:pt x="1284" y="487"/>
                    <a:pt x="1128" y="487"/>
                  </a:cubicBezTo>
                  <a:lnTo>
                    <a:pt x="914" y="487"/>
                  </a:lnTo>
                  <a:cubicBezTo>
                    <a:pt x="837" y="487"/>
                    <a:pt x="778" y="507"/>
                    <a:pt x="700" y="507"/>
                  </a:cubicBezTo>
                  <a:cubicBezTo>
                    <a:pt x="564" y="565"/>
                    <a:pt x="428" y="623"/>
                    <a:pt x="311" y="759"/>
                  </a:cubicBezTo>
                  <a:cubicBezTo>
                    <a:pt x="214" y="857"/>
                    <a:pt x="136" y="973"/>
                    <a:pt x="78" y="1109"/>
                  </a:cubicBezTo>
                  <a:cubicBezTo>
                    <a:pt x="20" y="1246"/>
                    <a:pt x="0" y="1362"/>
                    <a:pt x="0" y="1498"/>
                  </a:cubicBezTo>
                  <a:cubicBezTo>
                    <a:pt x="0" y="1635"/>
                    <a:pt x="20" y="1751"/>
                    <a:pt x="78" y="1887"/>
                  </a:cubicBezTo>
                  <a:cubicBezTo>
                    <a:pt x="117" y="2024"/>
                    <a:pt x="156" y="2140"/>
                    <a:pt x="272" y="2257"/>
                  </a:cubicBezTo>
                  <a:cubicBezTo>
                    <a:pt x="409" y="2471"/>
                    <a:pt x="603" y="2665"/>
                    <a:pt x="837" y="2821"/>
                  </a:cubicBezTo>
                  <a:cubicBezTo>
                    <a:pt x="1050" y="2938"/>
                    <a:pt x="1284" y="3016"/>
                    <a:pt x="1576" y="3054"/>
                  </a:cubicBezTo>
                  <a:cubicBezTo>
                    <a:pt x="1731" y="3093"/>
                    <a:pt x="1887" y="3093"/>
                    <a:pt x="2042" y="3093"/>
                  </a:cubicBezTo>
                  <a:cubicBezTo>
                    <a:pt x="2431" y="3054"/>
                    <a:pt x="2781" y="2957"/>
                    <a:pt x="3132" y="2802"/>
                  </a:cubicBezTo>
                  <a:cubicBezTo>
                    <a:pt x="3365" y="2665"/>
                    <a:pt x="3559" y="2510"/>
                    <a:pt x="3734" y="2315"/>
                  </a:cubicBezTo>
                  <a:cubicBezTo>
                    <a:pt x="3812" y="2218"/>
                    <a:pt x="3910" y="2082"/>
                    <a:pt x="3948" y="1965"/>
                  </a:cubicBezTo>
                  <a:cubicBezTo>
                    <a:pt x="4007" y="1868"/>
                    <a:pt x="4046" y="1771"/>
                    <a:pt x="4085" y="1654"/>
                  </a:cubicBezTo>
                  <a:cubicBezTo>
                    <a:pt x="4104" y="1557"/>
                    <a:pt x="4123" y="1440"/>
                    <a:pt x="4143" y="1304"/>
                  </a:cubicBezTo>
                  <a:cubicBezTo>
                    <a:pt x="4182" y="1187"/>
                    <a:pt x="4182" y="1071"/>
                    <a:pt x="4143" y="954"/>
                  </a:cubicBezTo>
                  <a:cubicBezTo>
                    <a:pt x="4123" y="701"/>
                    <a:pt x="4046" y="487"/>
                    <a:pt x="3910" y="312"/>
                  </a:cubicBezTo>
                  <a:cubicBezTo>
                    <a:pt x="3851" y="273"/>
                    <a:pt x="3812" y="215"/>
                    <a:pt x="3734" y="176"/>
                  </a:cubicBezTo>
                  <a:cubicBezTo>
                    <a:pt x="3657" y="118"/>
                    <a:pt x="3598" y="98"/>
                    <a:pt x="3501" y="40"/>
                  </a:cubicBezTo>
                  <a:cubicBezTo>
                    <a:pt x="3423" y="20"/>
                    <a:pt x="3326" y="1"/>
                    <a:pt x="3229"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33"/>
            <p:cNvSpPr/>
            <p:nvPr/>
          </p:nvSpPr>
          <p:spPr>
            <a:xfrm>
              <a:off x="1551075" y="3090500"/>
              <a:ext cx="631150" cy="28787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33"/>
            <p:cNvSpPr/>
            <p:nvPr/>
          </p:nvSpPr>
          <p:spPr>
            <a:xfrm>
              <a:off x="1549625" y="3087100"/>
              <a:ext cx="635050" cy="266000"/>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5" name="Google Shape;745;p33"/>
          <p:cNvGrpSpPr/>
          <p:nvPr/>
        </p:nvGrpSpPr>
        <p:grpSpPr>
          <a:xfrm>
            <a:off x="1245283" y="357068"/>
            <a:ext cx="1308380" cy="712529"/>
            <a:chOff x="816462" y="899275"/>
            <a:chExt cx="981285" cy="534397"/>
          </a:xfrm>
        </p:grpSpPr>
        <p:sp>
          <p:nvSpPr>
            <p:cNvPr id="746" name="Google Shape;746;p33"/>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33"/>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8" name="Google Shape;748;p33"/>
          <p:cNvGrpSpPr/>
          <p:nvPr/>
        </p:nvGrpSpPr>
        <p:grpSpPr>
          <a:xfrm>
            <a:off x="10700615" y="1162416"/>
            <a:ext cx="653651" cy="474539"/>
            <a:chOff x="8787625" y="134475"/>
            <a:chExt cx="838586" cy="608799"/>
          </a:xfrm>
        </p:grpSpPr>
        <p:sp>
          <p:nvSpPr>
            <p:cNvPr id="749" name="Google Shape;749;p33"/>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33"/>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51" name="Google Shape;751;p33"/>
          <p:cNvGrpSpPr/>
          <p:nvPr/>
        </p:nvGrpSpPr>
        <p:grpSpPr>
          <a:xfrm>
            <a:off x="9493765" y="4750697"/>
            <a:ext cx="1559168" cy="1321887"/>
            <a:chOff x="7450888" y="4403475"/>
            <a:chExt cx="1169376" cy="991415"/>
          </a:xfrm>
        </p:grpSpPr>
        <p:sp>
          <p:nvSpPr>
            <p:cNvPr id="752" name="Google Shape;752;p33"/>
            <p:cNvSpPr/>
            <p:nvPr/>
          </p:nvSpPr>
          <p:spPr>
            <a:xfrm>
              <a:off x="7450888" y="4403475"/>
              <a:ext cx="1169376" cy="991415"/>
            </a:xfrm>
            <a:custGeom>
              <a:avLst/>
              <a:gdLst/>
              <a:ahLst/>
              <a:cxnLst/>
              <a:rect l="l" t="t" r="r" b="b"/>
              <a:pathLst>
                <a:path w="12483" h="10583" extrusionOk="0">
                  <a:moveTo>
                    <a:pt x="5992" y="1"/>
                  </a:moveTo>
                  <a:cubicBezTo>
                    <a:pt x="5762" y="1"/>
                    <a:pt x="5570" y="39"/>
                    <a:pt x="5358" y="78"/>
                  </a:cubicBezTo>
                  <a:cubicBezTo>
                    <a:pt x="4705" y="250"/>
                    <a:pt x="4110" y="635"/>
                    <a:pt x="3611" y="1230"/>
                  </a:cubicBezTo>
                  <a:cubicBezTo>
                    <a:pt x="3496" y="1345"/>
                    <a:pt x="3400" y="1499"/>
                    <a:pt x="3265" y="1633"/>
                  </a:cubicBezTo>
                  <a:cubicBezTo>
                    <a:pt x="3150" y="1537"/>
                    <a:pt x="3035" y="1441"/>
                    <a:pt x="2939" y="1345"/>
                  </a:cubicBezTo>
                  <a:cubicBezTo>
                    <a:pt x="2747" y="1211"/>
                    <a:pt x="2555" y="1095"/>
                    <a:pt x="2363" y="999"/>
                  </a:cubicBezTo>
                  <a:cubicBezTo>
                    <a:pt x="2113" y="865"/>
                    <a:pt x="1882" y="807"/>
                    <a:pt x="1671" y="769"/>
                  </a:cubicBezTo>
                  <a:lnTo>
                    <a:pt x="1498" y="769"/>
                  </a:lnTo>
                  <a:cubicBezTo>
                    <a:pt x="1422" y="769"/>
                    <a:pt x="1326" y="769"/>
                    <a:pt x="1230" y="807"/>
                  </a:cubicBezTo>
                  <a:cubicBezTo>
                    <a:pt x="1057" y="827"/>
                    <a:pt x="922" y="903"/>
                    <a:pt x="749" y="999"/>
                  </a:cubicBezTo>
                  <a:cubicBezTo>
                    <a:pt x="634" y="1057"/>
                    <a:pt x="519" y="1153"/>
                    <a:pt x="423" y="1307"/>
                  </a:cubicBezTo>
                  <a:cubicBezTo>
                    <a:pt x="327" y="1422"/>
                    <a:pt x="250" y="1576"/>
                    <a:pt x="173" y="1729"/>
                  </a:cubicBezTo>
                  <a:cubicBezTo>
                    <a:pt x="97" y="1921"/>
                    <a:pt x="58" y="2113"/>
                    <a:pt x="39" y="2382"/>
                  </a:cubicBezTo>
                  <a:cubicBezTo>
                    <a:pt x="1" y="2651"/>
                    <a:pt x="1" y="2881"/>
                    <a:pt x="77" y="3073"/>
                  </a:cubicBezTo>
                  <a:cubicBezTo>
                    <a:pt x="154" y="3342"/>
                    <a:pt x="269" y="3554"/>
                    <a:pt x="442" y="3726"/>
                  </a:cubicBezTo>
                  <a:cubicBezTo>
                    <a:pt x="615" y="3899"/>
                    <a:pt x="807" y="4014"/>
                    <a:pt x="1018" y="4110"/>
                  </a:cubicBezTo>
                  <a:cubicBezTo>
                    <a:pt x="1326" y="4226"/>
                    <a:pt x="1671" y="4264"/>
                    <a:pt x="1902" y="4264"/>
                  </a:cubicBezTo>
                  <a:lnTo>
                    <a:pt x="1978" y="4264"/>
                  </a:lnTo>
                  <a:cubicBezTo>
                    <a:pt x="1921" y="4379"/>
                    <a:pt x="1902" y="4475"/>
                    <a:pt x="1882" y="4591"/>
                  </a:cubicBezTo>
                  <a:cubicBezTo>
                    <a:pt x="1729" y="5090"/>
                    <a:pt x="1671" y="5551"/>
                    <a:pt x="1671" y="5973"/>
                  </a:cubicBezTo>
                  <a:cubicBezTo>
                    <a:pt x="1671" y="6223"/>
                    <a:pt x="1690" y="6434"/>
                    <a:pt x="1767" y="6645"/>
                  </a:cubicBezTo>
                  <a:cubicBezTo>
                    <a:pt x="1825" y="6895"/>
                    <a:pt x="1921" y="7125"/>
                    <a:pt x="2055" y="7317"/>
                  </a:cubicBezTo>
                  <a:cubicBezTo>
                    <a:pt x="2305" y="7759"/>
                    <a:pt x="2766" y="8066"/>
                    <a:pt x="3304" y="8239"/>
                  </a:cubicBezTo>
                  <a:cubicBezTo>
                    <a:pt x="3342" y="8258"/>
                    <a:pt x="3419" y="8258"/>
                    <a:pt x="3457" y="8278"/>
                  </a:cubicBezTo>
                  <a:cubicBezTo>
                    <a:pt x="3515" y="8374"/>
                    <a:pt x="3592" y="8450"/>
                    <a:pt x="3630" y="8527"/>
                  </a:cubicBezTo>
                  <a:cubicBezTo>
                    <a:pt x="4072" y="9103"/>
                    <a:pt x="4609" y="9583"/>
                    <a:pt x="5185" y="9948"/>
                  </a:cubicBezTo>
                  <a:cubicBezTo>
                    <a:pt x="5838" y="10352"/>
                    <a:pt x="6568" y="10563"/>
                    <a:pt x="7259" y="10582"/>
                  </a:cubicBezTo>
                  <a:lnTo>
                    <a:pt x="7432" y="10582"/>
                  </a:lnTo>
                  <a:cubicBezTo>
                    <a:pt x="7740" y="10582"/>
                    <a:pt x="8028" y="10544"/>
                    <a:pt x="8316" y="10467"/>
                  </a:cubicBezTo>
                  <a:cubicBezTo>
                    <a:pt x="8508" y="10428"/>
                    <a:pt x="8642" y="10371"/>
                    <a:pt x="8777" y="10332"/>
                  </a:cubicBezTo>
                  <a:cubicBezTo>
                    <a:pt x="8969" y="10256"/>
                    <a:pt x="9122" y="10160"/>
                    <a:pt x="9257" y="10083"/>
                  </a:cubicBezTo>
                  <a:cubicBezTo>
                    <a:pt x="9756" y="9795"/>
                    <a:pt x="10217" y="9372"/>
                    <a:pt x="10658" y="8796"/>
                  </a:cubicBezTo>
                  <a:cubicBezTo>
                    <a:pt x="10735" y="8719"/>
                    <a:pt x="10793" y="8623"/>
                    <a:pt x="10851" y="8546"/>
                  </a:cubicBezTo>
                  <a:lnTo>
                    <a:pt x="10908" y="8546"/>
                  </a:lnTo>
                  <a:cubicBezTo>
                    <a:pt x="11100" y="8546"/>
                    <a:pt x="11292" y="8527"/>
                    <a:pt x="11484" y="8450"/>
                  </a:cubicBezTo>
                  <a:cubicBezTo>
                    <a:pt x="11868" y="8335"/>
                    <a:pt x="12195" y="8047"/>
                    <a:pt x="12348" y="7663"/>
                  </a:cubicBezTo>
                  <a:cubicBezTo>
                    <a:pt x="12425" y="7452"/>
                    <a:pt x="12483" y="7068"/>
                    <a:pt x="12329" y="6588"/>
                  </a:cubicBezTo>
                  <a:cubicBezTo>
                    <a:pt x="12272" y="6415"/>
                    <a:pt x="12176" y="6280"/>
                    <a:pt x="12080" y="6108"/>
                  </a:cubicBezTo>
                  <a:lnTo>
                    <a:pt x="12060" y="6088"/>
                  </a:lnTo>
                  <a:cubicBezTo>
                    <a:pt x="12118" y="5839"/>
                    <a:pt x="12176" y="5608"/>
                    <a:pt x="12233" y="5359"/>
                  </a:cubicBezTo>
                  <a:cubicBezTo>
                    <a:pt x="12348" y="4648"/>
                    <a:pt x="12272" y="3918"/>
                    <a:pt x="12003" y="3246"/>
                  </a:cubicBezTo>
                  <a:lnTo>
                    <a:pt x="11984" y="3227"/>
                  </a:lnTo>
                  <a:cubicBezTo>
                    <a:pt x="11964" y="3169"/>
                    <a:pt x="11945" y="3131"/>
                    <a:pt x="11907" y="3112"/>
                  </a:cubicBezTo>
                  <a:cubicBezTo>
                    <a:pt x="11811" y="2881"/>
                    <a:pt x="11695" y="2689"/>
                    <a:pt x="11580" y="2497"/>
                  </a:cubicBezTo>
                  <a:cubicBezTo>
                    <a:pt x="11407" y="2267"/>
                    <a:pt x="11215" y="2056"/>
                    <a:pt x="10927" y="1806"/>
                  </a:cubicBezTo>
                  <a:cubicBezTo>
                    <a:pt x="10466" y="1403"/>
                    <a:pt x="9929" y="1115"/>
                    <a:pt x="9353" y="923"/>
                  </a:cubicBezTo>
                  <a:cubicBezTo>
                    <a:pt x="8873" y="769"/>
                    <a:pt x="8354" y="711"/>
                    <a:pt x="7759" y="711"/>
                  </a:cubicBezTo>
                  <a:lnTo>
                    <a:pt x="7740" y="711"/>
                  </a:lnTo>
                  <a:lnTo>
                    <a:pt x="7720" y="673"/>
                  </a:lnTo>
                  <a:cubicBezTo>
                    <a:pt x="7375" y="385"/>
                    <a:pt x="6991" y="174"/>
                    <a:pt x="6568" y="78"/>
                  </a:cubicBezTo>
                  <a:cubicBezTo>
                    <a:pt x="6376" y="39"/>
                    <a:pt x="6184" y="1"/>
                    <a:pt x="5992"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33"/>
            <p:cNvSpPr/>
            <p:nvPr/>
          </p:nvSpPr>
          <p:spPr>
            <a:xfrm>
              <a:off x="7760310" y="4536596"/>
              <a:ext cx="784455" cy="788130"/>
            </a:xfrm>
            <a:custGeom>
              <a:avLst/>
              <a:gdLst/>
              <a:ahLst/>
              <a:cxnLst/>
              <a:rect l="l" t="t" r="r" b="b"/>
              <a:pathLst>
                <a:path w="8374" h="8413" extrusionOk="0">
                  <a:moveTo>
                    <a:pt x="4475" y="1"/>
                  </a:moveTo>
                  <a:cubicBezTo>
                    <a:pt x="3956" y="1"/>
                    <a:pt x="3476" y="59"/>
                    <a:pt x="2919" y="97"/>
                  </a:cubicBezTo>
                  <a:cubicBezTo>
                    <a:pt x="2900" y="78"/>
                    <a:pt x="2881" y="78"/>
                    <a:pt x="2843" y="78"/>
                  </a:cubicBezTo>
                  <a:cubicBezTo>
                    <a:pt x="2804" y="78"/>
                    <a:pt x="2747" y="97"/>
                    <a:pt x="2727" y="97"/>
                  </a:cubicBezTo>
                  <a:cubicBezTo>
                    <a:pt x="2689" y="116"/>
                    <a:pt x="2689" y="174"/>
                    <a:pt x="2651" y="212"/>
                  </a:cubicBezTo>
                  <a:cubicBezTo>
                    <a:pt x="2612" y="347"/>
                    <a:pt x="2555" y="481"/>
                    <a:pt x="2497" y="635"/>
                  </a:cubicBezTo>
                  <a:cubicBezTo>
                    <a:pt x="2439" y="731"/>
                    <a:pt x="2363" y="827"/>
                    <a:pt x="2305" y="923"/>
                  </a:cubicBezTo>
                  <a:cubicBezTo>
                    <a:pt x="2209" y="1057"/>
                    <a:pt x="2113" y="1211"/>
                    <a:pt x="2036" y="1345"/>
                  </a:cubicBezTo>
                  <a:cubicBezTo>
                    <a:pt x="1882" y="1614"/>
                    <a:pt x="1767" y="1883"/>
                    <a:pt x="1652" y="2133"/>
                  </a:cubicBezTo>
                  <a:lnTo>
                    <a:pt x="1537" y="2382"/>
                  </a:lnTo>
                  <a:cubicBezTo>
                    <a:pt x="1306" y="2862"/>
                    <a:pt x="1095" y="3342"/>
                    <a:pt x="826" y="3803"/>
                  </a:cubicBezTo>
                  <a:cubicBezTo>
                    <a:pt x="615" y="4187"/>
                    <a:pt x="385" y="4495"/>
                    <a:pt x="135" y="4783"/>
                  </a:cubicBezTo>
                  <a:cubicBezTo>
                    <a:pt x="20" y="4821"/>
                    <a:pt x="1" y="4917"/>
                    <a:pt x="20" y="5013"/>
                  </a:cubicBezTo>
                  <a:cubicBezTo>
                    <a:pt x="212" y="5570"/>
                    <a:pt x="500" y="6108"/>
                    <a:pt x="884" y="6607"/>
                  </a:cubicBezTo>
                  <a:cubicBezTo>
                    <a:pt x="1268" y="7106"/>
                    <a:pt x="1748" y="7548"/>
                    <a:pt x="2247" y="7855"/>
                  </a:cubicBezTo>
                  <a:cubicBezTo>
                    <a:pt x="2804" y="8182"/>
                    <a:pt x="3380" y="8374"/>
                    <a:pt x="3956" y="8412"/>
                  </a:cubicBezTo>
                  <a:lnTo>
                    <a:pt x="4091" y="8412"/>
                  </a:lnTo>
                  <a:cubicBezTo>
                    <a:pt x="4341" y="8412"/>
                    <a:pt x="4571" y="8374"/>
                    <a:pt x="4801" y="8316"/>
                  </a:cubicBezTo>
                  <a:cubicBezTo>
                    <a:pt x="4936" y="8258"/>
                    <a:pt x="5051" y="8239"/>
                    <a:pt x="5185" y="8182"/>
                  </a:cubicBezTo>
                  <a:cubicBezTo>
                    <a:pt x="5320" y="8143"/>
                    <a:pt x="5474" y="8047"/>
                    <a:pt x="5570" y="7990"/>
                  </a:cubicBezTo>
                  <a:cubicBezTo>
                    <a:pt x="5992" y="7759"/>
                    <a:pt x="6376" y="7394"/>
                    <a:pt x="6760" y="6895"/>
                  </a:cubicBezTo>
                  <a:cubicBezTo>
                    <a:pt x="6914" y="6703"/>
                    <a:pt x="7029" y="6511"/>
                    <a:pt x="7144" y="6319"/>
                  </a:cubicBezTo>
                  <a:cubicBezTo>
                    <a:pt x="7298" y="6338"/>
                    <a:pt x="7413" y="6357"/>
                    <a:pt x="7528" y="6357"/>
                  </a:cubicBezTo>
                  <a:cubicBezTo>
                    <a:pt x="7682" y="6357"/>
                    <a:pt x="7778" y="6338"/>
                    <a:pt x="7893" y="6319"/>
                  </a:cubicBezTo>
                  <a:cubicBezTo>
                    <a:pt x="8085" y="6261"/>
                    <a:pt x="8220" y="6127"/>
                    <a:pt x="8296" y="5935"/>
                  </a:cubicBezTo>
                  <a:cubicBezTo>
                    <a:pt x="8373" y="5762"/>
                    <a:pt x="8373" y="5570"/>
                    <a:pt x="8277" y="5359"/>
                  </a:cubicBezTo>
                  <a:cubicBezTo>
                    <a:pt x="8220" y="5244"/>
                    <a:pt x="8181" y="5147"/>
                    <a:pt x="8104" y="5051"/>
                  </a:cubicBezTo>
                  <a:cubicBezTo>
                    <a:pt x="8066" y="4955"/>
                    <a:pt x="7989" y="4879"/>
                    <a:pt x="7874" y="4783"/>
                  </a:cubicBezTo>
                  <a:cubicBezTo>
                    <a:pt x="7893" y="4763"/>
                    <a:pt x="7893" y="4706"/>
                    <a:pt x="7912" y="4687"/>
                  </a:cubicBezTo>
                  <a:cubicBezTo>
                    <a:pt x="8008" y="4399"/>
                    <a:pt x="8085" y="4110"/>
                    <a:pt x="8124" y="3803"/>
                  </a:cubicBezTo>
                  <a:cubicBezTo>
                    <a:pt x="8220" y="3189"/>
                    <a:pt x="8162" y="2593"/>
                    <a:pt x="7970" y="2075"/>
                  </a:cubicBezTo>
                  <a:cubicBezTo>
                    <a:pt x="7893" y="1844"/>
                    <a:pt x="7778" y="1652"/>
                    <a:pt x="7624" y="1441"/>
                  </a:cubicBezTo>
                  <a:cubicBezTo>
                    <a:pt x="7509" y="1249"/>
                    <a:pt x="7336" y="1076"/>
                    <a:pt x="7106" y="884"/>
                  </a:cubicBezTo>
                  <a:cubicBezTo>
                    <a:pt x="6722" y="558"/>
                    <a:pt x="6242" y="289"/>
                    <a:pt x="5762" y="155"/>
                  </a:cubicBezTo>
                  <a:cubicBezTo>
                    <a:pt x="5474" y="78"/>
                    <a:pt x="5013" y="1"/>
                    <a:pt x="4475"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33"/>
            <p:cNvSpPr/>
            <p:nvPr/>
          </p:nvSpPr>
          <p:spPr>
            <a:xfrm>
              <a:off x="7756751" y="4727331"/>
              <a:ext cx="788015" cy="600957"/>
            </a:xfrm>
            <a:custGeom>
              <a:avLst/>
              <a:gdLst/>
              <a:ahLst/>
              <a:cxnLst/>
              <a:rect l="l" t="t" r="r" b="b"/>
              <a:pathLst>
                <a:path w="8412" h="6415" extrusionOk="0">
                  <a:moveTo>
                    <a:pt x="8066" y="1"/>
                  </a:moveTo>
                  <a:lnTo>
                    <a:pt x="7989" y="58"/>
                  </a:lnTo>
                  <a:cubicBezTo>
                    <a:pt x="8028" y="156"/>
                    <a:pt x="8063" y="256"/>
                    <a:pt x="8092" y="360"/>
                  </a:cubicBezTo>
                  <a:lnTo>
                    <a:pt x="8092" y="360"/>
                  </a:lnTo>
                  <a:cubicBezTo>
                    <a:pt x="8087" y="240"/>
                    <a:pt x="8078" y="120"/>
                    <a:pt x="8066" y="1"/>
                  </a:cubicBezTo>
                  <a:close/>
                  <a:moveTo>
                    <a:pt x="8092" y="360"/>
                  </a:moveTo>
                  <a:cubicBezTo>
                    <a:pt x="8109" y="795"/>
                    <a:pt x="8071" y="1222"/>
                    <a:pt x="7950" y="1614"/>
                  </a:cubicBezTo>
                  <a:cubicBezTo>
                    <a:pt x="7835" y="2151"/>
                    <a:pt x="7624" y="2631"/>
                    <a:pt x="7336" y="3054"/>
                  </a:cubicBezTo>
                  <a:cubicBezTo>
                    <a:pt x="7163" y="3304"/>
                    <a:pt x="7009" y="3496"/>
                    <a:pt x="6817" y="3649"/>
                  </a:cubicBezTo>
                  <a:cubicBezTo>
                    <a:pt x="6625" y="3841"/>
                    <a:pt x="6414" y="4014"/>
                    <a:pt x="6203" y="4168"/>
                  </a:cubicBezTo>
                  <a:cubicBezTo>
                    <a:pt x="5723" y="4475"/>
                    <a:pt x="5185" y="4667"/>
                    <a:pt x="4667" y="4744"/>
                  </a:cubicBezTo>
                  <a:cubicBezTo>
                    <a:pt x="4494" y="4763"/>
                    <a:pt x="4321" y="4782"/>
                    <a:pt x="4129" y="4782"/>
                  </a:cubicBezTo>
                  <a:cubicBezTo>
                    <a:pt x="4033" y="4782"/>
                    <a:pt x="3937" y="4782"/>
                    <a:pt x="3841" y="4763"/>
                  </a:cubicBezTo>
                  <a:cubicBezTo>
                    <a:pt x="3553" y="4744"/>
                    <a:pt x="3284" y="4686"/>
                    <a:pt x="3034" y="4609"/>
                  </a:cubicBezTo>
                  <a:cubicBezTo>
                    <a:pt x="2765" y="4552"/>
                    <a:pt x="2497" y="4417"/>
                    <a:pt x="2285" y="4302"/>
                  </a:cubicBezTo>
                  <a:cubicBezTo>
                    <a:pt x="2036" y="4187"/>
                    <a:pt x="1805" y="4033"/>
                    <a:pt x="1594" y="3880"/>
                  </a:cubicBezTo>
                  <a:cubicBezTo>
                    <a:pt x="1114" y="3515"/>
                    <a:pt x="672" y="3054"/>
                    <a:pt x="346" y="2555"/>
                  </a:cubicBezTo>
                  <a:lnTo>
                    <a:pt x="307" y="2574"/>
                  </a:lnTo>
                  <a:cubicBezTo>
                    <a:pt x="269" y="2651"/>
                    <a:pt x="192" y="2727"/>
                    <a:pt x="154" y="2766"/>
                  </a:cubicBezTo>
                  <a:cubicBezTo>
                    <a:pt x="58" y="2823"/>
                    <a:pt x="0" y="2919"/>
                    <a:pt x="19" y="3035"/>
                  </a:cubicBezTo>
                  <a:cubicBezTo>
                    <a:pt x="211" y="3592"/>
                    <a:pt x="499" y="4129"/>
                    <a:pt x="883" y="4609"/>
                  </a:cubicBezTo>
                  <a:cubicBezTo>
                    <a:pt x="1268" y="5128"/>
                    <a:pt x="1748" y="5550"/>
                    <a:pt x="2266" y="5858"/>
                  </a:cubicBezTo>
                  <a:cubicBezTo>
                    <a:pt x="2804" y="6203"/>
                    <a:pt x="3380" y="6395"/>
                    <a:pt x="3956" y="6415"/>
                  </a:cubicBezTo>
                  <a:lnTo>
                    <a:pt x="4110" y="6415"/>
                  </a:lnTo>
                  <a:cubicBezTo>
                    <a:pt x="4340" y="6415"/>
                    <a:pt x="4590" y="6395"/>
                    <a:pt x="4801" y="6318"/>
                  </a:cubicBezTo>
                  <a:cubicBezTo>
                    <a:pt x="4955" y="6280"/>
                    <a:pt x="5070" y="6242"/>
                    <a:pt x="5185" y="6203"/>
                  </a:cubicBezTo>
                  <a:cubicBezTo>
                    <a:pt x="5339" y="6146"/>
                    <a:pt x="5473" y="6050"/>
                    <a:pt x="5569" y="6011"/>
                  </a:cubicBezTo>
                  <a:cubicBezTo>
                    <a:pt x="6011" y="5762"/>
                    <a:pt x="6395" y="5416"/>
                    <a:pt x="6798" y="4897"/>
                  </a:cubicBezTo>
                  <a:cubicBezTo>
                    <a:pt x="6933" y="4705"/>
                    <a:pt x="7067" y="4513"/>
                    <a:pt x="7182" y="4321"/>
                  </a:cubicBezTo>
                  <a:cubicBezTo>
                    <a:pt x="7297" y="4360"/>
                    <a:pt x="7413" y="4379"/>
                    <a:pt x="7566" y="4379"/>
                  </a:cubicBezTo>
                  <a:cubicBezTo>
                    <a:pt x="7682" y="4379"/>
                    <a:pt x="7816" y="4360"/>
                    <a:pt x="7931" y="4321"/>
                  </a:cubicBezTo>
                  <a:cubicBezTo>
                    <a:pt x="8123" y="4283"/>
                    <a:pt x="8258" y="4129"/>
                    <a:pt x="8334" y="3937"/>
                  </a:cubicBezTo>
                  <a:cubicBezTo>
                    <a:pt x="8411" y="3784"/>
                    <a:pt x="8411" y="3592"/>
                    <a:pt x="8315" y="3342"/>
                  </a:cubicBezTo>
                  <a:cubicBezTo>
                    <a:pt x="8296" y="3246"/>
                    <a:pt x="8238" y="3150"/>
                    <a:pt x="8142" y="3035"/>
                  </a:cubicBezTo>
                  <a:cubicBezTo>
                    <a:pt x="8085" y="2939"/>
                    <a:pt x="8027" y="2862"/>
                    <a:pt x="7893" y="2766"/>
                  </a:cubicBezTo>
                  <a:cubicBezTo>
                    <a:pt x="7931" y="2747"/>
                    <a:pt x="7931" y="2689"/>
                    <a:pt x="7950" y="2670"/>
                  </a:cubicBezTo>
                  <a:cubicBezTo>
                    <a:pt x="8046" y="2382"/>
                    <a:pt x="8123" y="2094"/>
                    <a:pt x="8162" y="1786"/>
                  </a:cubicBezTo>
                  <a:cubicBezTo>
                    <a:pt x="8240" y="1303"/>
                    <a:pt x="8216" y="807"/>
                    <a:pt x="8092" y="360"/>
                  </a:cubicBez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33"/>
            <p:cNvSpPr/>
            <p:nvPr/>
          </p:nvSpPr>
          <p:spPr>
            <a:xfrm>
              <a:off x="7517494" y="4473642"/>
              <a:ext cx="611714" cy="642364"/>
            </a:xfrm>
            <a:custGeom>
              <a:avLst/>
              <a:gdLst/>
              <a:ahLst/>
              <a:cxnLst/>
              <a:rect l="l" t="t" r="r" b="b"/>
              <a:pathLst>
                <a:path w="6530" h="6857" extrusionOk="0">
                  <a:moveTo>
                    <a:pt x="5243" y="1"/>
                  </a:moveTo>
                  <a:cubicBezTo>
                    <a:pt x="5147" y="1"/>
                    <a:pt x="5012" y="20"/>
                    <a:pt x="4839" y="58"/>
                  </a:cubicBezTo>
                  <a:cubicBezTo>
                    <a:pt x="4340" y="174"/>
                    <a:pt x="3860" y="481"/>
                    <a:pt x="3457" y="961"/>
                  </a:cubicBezTo>
                  <a:cubicBezTo>
                    <a:pt x="3265" y="1172"/>
                    <a:pt x="3092" y="1441"/>
                    <a:pt x="2881" y="1748"/>
                  </a:cubicBezTo>
                  <a:cubicBezTo>
                    <a:pt x="2823" y="1844"/>
                    <a:pt x="2746" y="1940"/>
                    <a:pt x="2708" y="2036"/>
                  </a:cubicBezTo>
                  <a:cubicBezTo>
                    <a:pt x="2362" y="1691"/>
                    <a:pt x="2074" y="1441"/>
                    <a:pt x="1786" y="1230"/>
                  </a:cubicBezTo>
                  <a:cubicBezTo>
                    <a:pt x="1632" y="1115"/>
                    <a:pt x="1479" y="1019"/>
                    <a:pt x="1306" y="942"/>
                  </a:cubicBezTo>
                  <a:cubicBezTo>
                    <a:pt x="1171" y="865"/>
                    <a:pt x="999" y="827"/>
                    <a:pt x="864" y="788"/>
                  </a:cubicBezTo>
                  <a:lnTo>
                    <a:pt x="787" y="788"/>
                  </a:lnTo>
                  <a:cubicBezTo>
                    <a:pt x="730" y="788"/>
                    <a:pt x="691" y="788"/>
                    <a:pt x="634" y="827"/>
                  </a:cubicBezTo>
                  <a:cubicBezTo>
                    <a:pt x="576" y="846"/>
                    <a:pt x="499" y="865"/>
                    <a:pt x="403" y="903"/>
                  </a:cubicBezTo>
                  <a:cubicBezTo>
                    <a:pt x="346" y="942"/>
                    <a:pt x="307" y="980"/>
                    <a:pt x="230" y="1057"/>
                  </a:cubicBezTo>
                  <a:cubicBezTo>
                    <a:pt x="192" y="1115"/>
                    <a:pt x="134" y="1211"/>
                    <a:pt x="115" y="1307"/>
                  </a:cubicBezTo>
                  <a:cubicBezTo>
                    <a:pt x="58" y="1422"/>
                    <a:pt x="38" y="1556"/>
                    <a:pt x="19" y="1748"/>
                  </a:cubicBezTo>
                  <a:cubicBezTo>
                    <a:pt x="0" y="1921"/>
                    <a:pt x="19" y="2056"/>
                    <a:pt x="38" y="2190"/>
                  </a:cubicBezTo>
                  <a:cubicBezTo>
                    <a:pt x="96" y="2324"/>
                    <a:pt x="134" y="2420"/>
                    <a:pt x="211" y="2516"/>
                  </a:cubicBezTo>
                  <a:cubicBezTo>
                    <a:pt x="288" y="2612"/>
                    <a:pt x="403" y="2670"/>
                    <a:pt x="519" y="2709"/>
                  </a:cubicBezTo>
                  <a:cubicBezTo>
                    <a:pt x="730" y="2785"/>
                    <a:pt x="960" y="2805"/>
                    <a:pt x="1152" y="2805"/>
                  </a:cubicBezTo>
                  <a:lnTo>
                    <a:pt x="1267" y="2805"/>
                  </a:lnTo>
                  <a:cubicBezTo>
                    <a:pt x="1402" y="2805"/>
                    <a:pt x="1556" y="2805"/>
                    <a:pt x="1671" y="2785"/>
                  </a:cubicBezTo>
                  <a:cubicBezTo>
                    <a:pt x="1786" y="2785"/>
                    <a:pt x="1920" y="2766"/>
                    <a:pt x="2036" y="2766"/>
                  </a:cubicBezTo>
                  <a:lnTo>
                    <a:pt x="2304" y="2766"/>
                  </a:lnTo>
                  <a:cubicBezTo>
                    <a:pt x="2266" y="2785"/>
                    <a:pt x="2247" y="2824"/>
                    <a:pt x="2247" y="2862"/>
                  </a:cubicBezTo>
                  <a:cubicBezTo>
                    <a:pt x="2055" y="3265"/>
                    <a:pt x="1920" y="3649"/>
                    <a:pt x="1786" y="4034"/>
                  </a:cubicBezTo>
                  <a:cubicBezTo>
                    <a:pt x="1671" y="4456"/>
                    <a:pt x="1594" y="4840"/>
                    <a:pt x="1594" y="5205"/>
                  </a:cubicBezTo>
                  <a:cubicBezTo>
                    <a:pt x="1594" y="5397"/>
                    <a:pt x="1632" y="5570"/>
                    <a:pt x="1671" y="5704"/>
                  </a:cubicBezTo>
                  <a:cubicBezTo>
                    <a:pt x="1728" y="5877"/>
                    <a:pt x="1786" y="6050"/>
                    <a:pt x="1882" y="6184"/>
                  </a:cubicBezTo>
                  <a:cubicBezTo>
                    <a:pt x="2055" y="6472"/>
                    <a:pt x="2362" y="6703"/>
                    <a:pt x="2746" y="6799"/>
                  </a:cubicBezTo>
                  <a:lnTo>
                    <a:pt x="3034" y="6856"/>
                  </a:lnTo>
                  <a:lnTo>
                    <a:pt x="3073" y="6856"/>
                  </a:lnTo>
                  <a:cubicBezTo>
                    <a:pt x="3265" y="6741"/>
                    <a:pt x="3457" y="6607"/>
                    <a:pt x="3649" y="6453"/>
                  </a:cubicBezTo>
                  <a:lnTo>
                    <a:pt x="3610" y="6453"/>
                  </a:lnTo>
                  <a:cubicBezTo>
                    <a:pt x="3860" y="6261"/>
                    <a:pt x="4090" y="6031"/>
                    <a:pt x="4321" y="5800"/>
                  </a:cubicBezTo>
                  <a:cubicBezTo>
                    <a:pt x="4532" y="5589"/>
                    <a:pt x="4724" y="5359"/>
                    <a:pt x="4916" y="5090"/>
                  </a:cubicBezTo>
                  <a:cubicBezTo>
                    <a:pt x="5127" y="4782"/>
                    <a:pt x="5339" y="4437"/>
                    <a:pt x="5531" y="4110"/>
                  </a:cubicBezTo>
                  <a:cubicBezTo>
                    <a:pt x="5703" y="3765"/>
                    <a:pt x="5876" y="3438"/>
                    <a:pt x="5992" y="3093"/>
                  </a:cubicBezTo>
                  <a:lnTo>
                    <a:pt x="5992" y="3112"/>
                  </a:lnTo>
                  <a:cubicBezTo>
                    <a:pt x="6107" y="2824"/>
                    <a:pt x="6203" y="2516"/>
                    <a:pt x="6280" y="2209"/>
                  </a:cubicBezTo>
                  <a:cubicBezTo>
                    <a:pt x="6376" y="1864"/>
                    <a:pt x="6452" y="1518"/>
                    <a:pt x="6491" y="1153"/>
                  </a:cubicBezTo>
                  <a:cubicBezTo>
                    <a:pt x="6529" y="961"/>
                    <a:pt x="6529" y="788"/>
                    <a:pt x="6529" y="596"/>
                  </a:cubicBezTo>
                  <a:lnTo>
                    <a:pt x="6529" y="500"/>
                  </a:lnTo>
                  <a:lnTo>
                    <a:pt x="6491" y="481"/>
                  </a:lnTo>
                  <a:cubicBezTo>
                    <a:pt x="6241" y="270"/>
                    <a:pt x="5953" y="116"/>
                    <a:pt x="5665" y="39"/>
                  </a:cubicBezTo>
                  <a:cubicBezTo>
                    <a:pt x="5531" y="20"/>
                    <a:pt x="5396" y="1"/>
                    <a:pt x="5243" y="1"/>
                  </a:cubicBezTo>
                  <a:close/>
                </a:path>
              </a:pathLst>
            </a:custGeom>
            <a:solidFill>
              <a:srgbClr val="7830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33"/>
            <p:cNvSpPr/>
            <p:nvPr/>
          </p:nvSpPr>
          <p:spPr>
            <a:xfrm>
              <a:off x="7715344" y="4862231"/>
              <a:ext cx="93677" cy="193918"/>
            </a:xfrm>
            <a:custGeom>
              <a:avLst/>
              <a:gdLst/>
              <a:ahLst/>
              <a:cxnLst/>
              <a:rect l="l" t="t" r="r" b="b"/>
              <a:pathLst>
                <a:path w="1000" h="2070" extrusionOk="0">
                  <a:moveTo>
                    <a:pt x="39" y="1"/>
                  </a:moveTo>
                  <a:cubicBezTo>
                    <a:pt x="20" y="1"/>
                    <a:pt x="0" y="39"/>
                    <a:pt x="0" y="78"/>
                  </a:cubicBezTo>
                  <a:cubicBezTo>
                    <a:pt x="0" y="270"/>
                    <a:pt x="20" y="442"/>
                    <a:pt x="39" y="615"/>
                  </a:cubicBezTo>
                  <a:lnTo>
                    <a:pt x="116" y="903"/>
                  </a:lnTo>
                  <a:cubicBezTo>
                    <a:pt x="135" y="999"/>
                    <a:pt x="173" y="1095"/>
                    <a:pt x="212" y="1153"/>
                  </a:cubicBezTo>
                  <a:cubicBezTo>
                    <a:pt x="346" y="1499"/>
                    <a:pt x="577" y="1806"/>
                    <a:pt x="865" y="2056"/>
                  </a:cubicBezTo>
                  <a:cubicBezTo>
                    <a:pt x="874" y="2065"/>
                    <a:pt x="889" y="2070"/>
                    <a:pt x="908" y="2070"/>
                  </a:cubicBezTo>
                  <a:cubicBezTo>
                    <a:pt x="927" y="2070"/>
                    <a:pt x="951" y="2065"/>
                    <a:pt x="980" y="2056"/>
                  </a:cubicBezTo>
                  <a:cubicBezTo>
                    <a:pt x="999" y="2017"/>
                    <a:pt x="999" y="1979"/>
                    <a:pt x="980" y="1921"/>
                  </a:cubicBezTo>
                  <a:cubicBezTo>
                    <a:pt x="884" y="1864"/>
                    <a:pt x="788" y="1787"/>
                    <a:pt x="711" y="1691"/>
                  </a:cubicBezTo>
                  <a:lnTo>
                    <a:pt x="711" y="1710"/>
                  </a:lnTo>
                  <a:cubicBezTo>
                    <a:pt x="634" y="1633"/>
                    <a:pt x="596" y="1575"/>
                    <a:pt x="538" y="1499"/>
                  </a:cubicBezTo>
                  <a:cubicBezTo>
                    <a:pt x="500" y="1403"/>
                    <a:pt x="423" y="1326"/>
                    <a:pt x="365" y="1230"/>
                  </a:cubicBezTo>
                  <a:cubicBezTo>
                    <a:pt x="269" y="1019"/>
                    <a:pt x="212" y="827"/>
                    <a:pt x="154" y="577"/>
                  </a:cubicBezTo>
                  <a:lnTo>
                    <a:pt x="154" y="615"/>
                  </a:lnTo>
                  <a:cubicBezTo>
                    <a:pt x="135" y="442"/>
                    <a:pt x="116" y="270"/>
                    <a:pt x="116" y="78"/>
                  </a:cubicBezTo>
                  <a:cubicBezTo>
                    <a:pt x="116" y="39"/>
                    <a:pt x="58" y="1"/>
                    <a:pt x="39" y="1"/>
                  </a:cubicBezTo>
                  <a:close/>
                </a:path>
              </a:pathLst>
            </a:custGeom>
            <a:solidFill>
              <a:srgbClr val="A140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33"/>
            <p:cNvSpPr/>
            <p:nvPr/>
          </p:nvSpPr>
          <p:spPr>
            <a:xfrm>
              <a:off x="7774737" y="4754311"/>
              <a:ext cx="131336" cy="221366"/>
            </a:xfrm>
            <a:custGeom>
              <a:avLst/>
              <a:gdLst/>
              <a:ahLst/>
              <a:cxnLst/>
              <a:rect l="l" t="t" r="r" b="b"/>
              <a:pathLst>
                <a:path w="1402" h="2363" extrusionOk="0">
                  <a:moveTo>
                    <a:pt x="58" y="1"/>
                  </a:moveTo>
                  <a:cubicBezTo>
                    <a:pt x="39" y="1"/>
                    <a:pt x="0" y="39"/>
                    <a:pt x="0" y="77"/>
                  </a:cubicBezTo>
                  <a:cubicBezTo>
                    <a:pt x="39" y="289"/>
                    <a:pt x="77" y="500"/>
                    <a:pt x="154" y="711"/>
                  </a:cubicBezTo>
                  <a:cubicBezTo>
                    <a:pt x="231" y="922"/>
                    <a:pt x="327" y="1134"/>
                    <a:pt x="423" y="1326"/>
                  </a:cubicBezTo>
                  <a:cubicBezTo>
                    <a:pt x="538" y="1537"/>
                    <a:pt x="653" y="1729"/>
                    <a:pt x="807" y="1902"/>
                  </a:cubicBezTo>
                  <a:cubicBezTo>
                    <a:pt x="941" y="2075"/>
                    <a:pt x="1095" y="2209"/>
                    <a:pt x="1287" y="2324"/>
                  </a:cubicBezTo>
                  <a:cubicBezTo>
                    <a:pt x="1306" y="2324"/>
                    <a:pt x="1306" y="2363"/>
                    <a:pt x="1325" y="2363"/>
                  </a:cubicBezTo>
                  <a:cubicBezTo>
                    <a:pt x="1344" y="2363"/>
                    <a:pt x="1344" y="2363"/>
                    <a:pt x="1383" y="2324"/>
                  </a:cubicBezTo>
                  <a:cubicBezTo>
                    <a:pt x="1402" y="2305"/>
                    <a:pt x="1402" y="2267"/>
                    <a:pt x="1383" y="2228"/>
                  </a:cubicBezTo>
                  <a:cubicBezTo>
                    <a:pt x="1229" y="2151"/>
                    <a:pt x="1095" y="2017"/>
                    <a:pt x="960" y="1883"/>
                  </a:cubicBezTo>
                  <a:cubicBezTo>
                    <a:pt x="864" y="1748"/>
                    <a:pt x="768" y="1671"/>
                    <a:pt x="711" y="1537"/>
                  </a:cubicBezTo>
                  <a:cubicBezTo>
                    <a:pt x="615" y="1402"/>
                    <a:pt x="538" y="1268"/>
                    <a:pt x="461" y="1134"/>
                  </a:cubicBezTo>
                  <a:lnTo>
                    <a:pt x="461" y="1153"/>
                  </a:lnTo>
                  <a:cubicBezTo>
                    <a:pt x="384" y="1018"/>
                    <a:pt x="327" y="865"/>
                    <a:pt x="269" y="730"/>
                  </a:cubicBezTo>
                  <a:cubicBezTo>
                    <a:pt x="231" y="577"/>
                    <a:pt x="173" y="442"/>
                    <a:pt x="154" y="289"/>
                  </a:cubicBezTo>
                  <a:lnTo>
                    <a:pt x="154" y="327"/>
                  </a:lnTo>
                  <a:cubicBezTo>
                    <a:pt x="135" y="250"/>
                    <a:pt x="135" y="173"/>
                    <a:pt x="135" y="135"/>
                  </a:cubicBezTo>
                  <a:cubicBezTo>
                    <a:pt x="135" y="39"/>
                    <a:pt x="96" y="1"/>
                    <a:pt x="58" y="1"/>
                  </a:cubicBezTo>
                  <a:close/>
                </a:path>
              </a:pathLst>
            </a:custGeom>
            <a:solidFill>
              <a:srgbClr val="A140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33"/>
            <p:cNvSpPr/>
            <p:nvPr/>
          </p:nvSpPr>
          <p:spPr>
            <a:xfrm>
              <a:off x="7853896" y="4624750"/>
              <a:ext cx="120563" cy="226331"/>
            </a:xfrm>
            <a:custGeom>
              <a:avLst/>
              <a:gdLst/>
              <a:ahLst/>
              <a:cxnLst/>
              <a:rect l="l" t="t" r="r" b="b"/>
              <a:pathLst>
                <a:path w="1287" h="2416" extrusionOk="0">
                  <a:moveTo>
                    <a:pt x="77" y="1"/>
                  </a:moveTo>
                  <a:cubicBezTo>
                    <a:pt x="58" y="1"/>
                    <a:pt x="58" y="1"/>
                    <a:pt x="19" y="20"/>
                  </a:cubicBezTo>
                  <a:cubicBezTo>
                    <a:pt x="19" y="20"/>
                    <a:pt x="0" y="39"/>
                    <a:pt x="0" y="78"/>
                  </a:cubicBezTo>
                  <a:lnTo>
                    <a:pt x="135" y="711"/>
                  </a:lnTo>
                  <a:cubicBezTo>
                    <a:pt x="211" y="942"/>
                    <a:pt x="288" y="1153"/>
                    <a:pt x="384" y="1364"/>
                  </a:cubicBezTo>
                  <a:cubicBezTo>
                    <a:pt x="576" y="1768"/>
                    <a:pt x="845" y="2132"/>
                    <a:pt x="1172" y="2401"/>
                  </a:cubicBezTo>
                  <a:cubicBezTo>
                    <a:pt x="1181" y="2411"/>
                    <a:pt x="1200" y="2416"/>
                    <a:pt x="1220" y="2416"/>
                  </a:cubicBezTo>
                  <a:cubicBezTo>
                    <a:pt x="1239" y="2416"/>
                    <a:pt x="1258" y="2411"/>
                    <a:pt x="1268" y="2401"/>
                  </a:cubicBezTo>
                  <a:cubicBezTo>
                    <a:pt x="1287" y="2382"/>
                    <a:pt x="1287" y="2325"/>
                    <a:pt x="1268" y="2305"/>
                  </a:cubicBezTo>
                  <a:cubicBezTo>
                    <a:pt x="1172" y="2209"/>
                    <a:pt x="1056" y="2113"/>
                    <a:pt x="979" y="2017"/>
                  </a:cubicBezTo>
                  <a:cubicBezTo>
                    <a:pt x="883" y="1902"/>
                    <a:pt x="787" y="1806"/>
                    <a:pt x="711" y="1672"/>
                  </a:cubicBezTo>
                  <a:cubicBezTo>
                    <a:pt x="615" y="1556"/>
                    <a:pt x="557" y="1422"/>
                    <a:pt x="499" y="1288"/>
                  </a:cubicBezTo>
                  <a:lnTo>
                    <a:pt x="499" y="1326"/>
                  </a:lnTo>
                  <a:cubicBezTo>
                    <a:pt x="307" y="942"/>
                    <a:pt x="192" y="558"/>
                    <a:pt x="115" y="135"/>
                  </a:cubicBezTo>
                  <a:lnTo>
                    <a:pt x="115" y="116"/>
                  </a:lnTo>
                  <a:cubicBezTo>
                    <a:pt x="115" y="97"/>
                    <a:pt x="115" y="97"/>
                    <a:pt x="96" y="78"/>
                  </a:cubicBezTo>
                  <a:cubicBezTo>
                    <a:pt x="96" y="1"/>
                    <a:pt x="77" y="1"/>
                    <a:pt x="77" y="1"/>
                  </a:cubicBezTo>
                  <a:close/>
                </a:path>
              </a:pathLst>
            </a:custGeom>
            <a:solidFill>
              <a:srgbClr val="A140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33"/>
            <p:cNvSpPr/>
            <p:nvPr/>
          </p:nvSpPr>
          <p:spPr>
            <a:xfrm>
              <a:off x="7951041" y="4515049"/>
              <a:ext cx="100797" cy="175931"/>
            </a:xfrm>
            <a:custGeom>
              <a:avLst/>
              <a:gdLst/>
              <a:ahLst/>
              <a:cxnLst/>
              <a:rect l="l" t="t" r="r" b="b"/>
              <a:pathLst>
                <a:path w="1076" h="1878" extrusionOk="0">
                  <a:moveTo>
                    <a:pt x="77" y="0"/>
                  </a:moveTo>
                  <a:cubicBezTo>
                    <a:pt x="39" y="0"/>
                    <a:pt x="0" y="20"/>
                    <a:pt x="19" y="58"/>
                  </a:cubicBezTo>
                  <a:cubicBezTo>
                    <a:pt x="39" y="231"/>
                    <a:pt x="96" y="404"/>
                    <a:pt x="135" y="538"/>
                  </a:cubicBezTo>
                  <a:cubicBezTo>
                    <a:pt x="192" y="711"/>
                    <a:pt x="269" y="884"/>
                    <a:pt x="365" y="1057"/>
                  </a:cubicBezTo>
                  <a:cubicBezTo>
                    <a:pt x="499" y="1364"/>
                    <a:pt x="691" y="1633"/>
                    <a:pt x="960" y="1863"/>
                  </a:cubicBezTo>
                  <a:cubicBezTo>
                    <a:pt x="970" y="1873"/>
                    <a:pt x="984" y="1878"/>
                    <a:pt x="1001" y="1878"/>
                  </a:cubicBezTo>
                  <a:cubicBezTo>
                    <a:pt x="1018" y="1878"/>
                    <a:pt x="1037" y="1873"/>
                    <a:pt x="1056" y="1863"/>
                  </a:cubicBezTo>
                  <a:cubicBezTo>
                    <a:pt x="1075" y="1844"/>
                    <a:pt x="1075" y="1786"/>
                    <a:pt x="1056" y="1767"/>
                  </a:cubicBezTo>
                  <a:cubicBezTo>
                    <a:pt x="999" y="1729"/>
                    <a:pt x="960" y="1671"/>
                    <a:pt x="903" y="1594"/>
                  </a:cubicBezTo>
                  <a:lnTo>
                    <a:pt x="903" y="1633"/>
                  </a:lnTo>
                  <a:cubicBezTo>
                    <a:pt x="845" y="1537"/>
                    <a:pt x="730" y="1441"/>
                    <a:pt x="672" y="1345"/>
                  </a:cubicBezTo>
                  <a:lnTo>
                    <a:pt x="461" y="980"/>
                  </a:lnTo>
                  <a:lnTo>
                    <a:pt x="461" y="999"/>
                  </a:lnTo>
                  <a:cubicBezTo>
                    <a:pt x="384" y="884"/>
                    <a:pt x="327" y="730"/>
                    <a:pt x="288" y="615"/>
                  </a:cubicBezTo>
                  <a:cubicBezTo>
                    <a:pt x="231" y="500"/>
                    <a:pt x="211" y="346"/>
                    <a:pt x="154" y="231"/>
                  </a:cubicBezTo>
                  <a:cubicBezTo>
                    <a:pt x="154" y="173"/>
                    <a:pt x="135" y="135"/>
                    <a:pt x="135" y="116"/>
                  </a:cubicBezTo>
                  <a:cubicBezTo>
                    <a:pt x="135" y="77"/>
                    <a:pt x="135" y="77"/>
                    <a:pt x="115" y="58"/>
                  </a:cubicBezTo>
                  <a:cubicBezTo>
                    <a:pt x="115" y="0"/>
                    <a:pt x="96" y="0"/>
                    <a:pt x="77" y="0"/>
                  </a:cubicBezTo>
                  <a:close/>
                </a:path>
              </a:pathLst>
            </a:custGeom>
            <a:solidFill>
              <a:srgbClr val="A140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33"/>
            <p:cNvSpPr/>
            <p:nvPr/>
          </p:nvSpPr>
          <p:spPr>
            <a:xfrm>
              <a:off x="8039193" y="4511489"/>
              <a:ext cx="48619" cy="79253"/>
            </a:xfrm>
            <a:custGeom>
              <a:avLst/>
              <a:gdLst/>
              <a:ahLst/>
              <a:cxnLst/>
              <a:rect l="l" t="t" r="r" b="b"/>
              <a:pathLst>
                <a:path w="519" h="846" extrusionOk="0">
                  <a:moveTo>
                    <a:pt x="38" y="0"/>
                  </a:moveTo>
                  <a:cubicBezTo>
                    <a:pt x="19" y="0"/>
                    <a:pt x="0" y="58"/>
                    <a:pt x="0" y="77"/>
                  </a:cubicBezTo>
                  <a:cubicBezTo>
                    <a:pt x="38" y="192"/>
                    <a:pt x="115" y="327"/>
                    <a:pt x="154" y="442"/>
                  </a:cubicBezTo>
                  <a:cubicBezTo>
                    <a:pt x="231" y="576"/>
                    <a:pt x="327" y="711"/>
                    <a:pt x="423" y="826"/>
                  </a:cubicBezTo>
                  <a:cubicBezTo>
                    <a:pt x="442" y="845"/>
                    <a:pt x="480" y="845"/>
                    <a:pt x="499" y="845"/>
                  </a:cubicBezTo>
                  <a:cubicBezTo>
                    <a:pt x="519" y="826"/>
                    <a:pt x="519" y="807"/>
                    <a:pt x="519" y="768"/>
                  </a:cubicBezTo>
                  <a:cubicBezTo>
                    <a:pt x="480" y="711"/>
                    <a:pt x="403" y="615"/>
                    <a:pt x="346" y="538"/>
                  </a:cubicBezTo>
                  <a:cubicBezTo>
                    <a:pt x="288" y="442"/>
                    <a:pt x="231" y="346"/>
                    <a:pt x="173" y="250"/>
                  </a:cubicBezTo>
                  <a:lnTo>
                    <a:pt x="173" y="269"/>
                  </a:lnTo>
                  <a:cubicBezTo>
                    <a:pt x="154" y="192"/>
                    <a:pt x="115" y="154"/>
                    <a:pt x="77" y="77"/>
                  </a:cubicBezTo>
                  <a:cubicBezTo>
                    <a:pt x="115" y="38"/>
                    <a:pt x="96" y="0"/>
                    <a:pt x="38" y="0"/>
                  </a:cubicBezTo>
                  <a:close/>
                </a:path>
              </a:pathLst>
            </a:custGeom>
            <a:solidFill>
              <a:srgbClr val="A140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33"/>
            <p:cNvSpPr/>
            <p:nvPr/>
          </p:nvSpPr>
          <p:spPr>
            <a:xfrm>
              <a:off x="7724338" y="4907198"/>
              <a:ext cx="203374" cy="117100"/>
            </a:xfrm>
            <a:custGeom>
              <a:avLst/>
              <a:gdLst/>
              <a:ahLst/>
              <a:cxnLst/>
              <a:rect l="l" t="t" r="r" b="b"/>
              <a:pathLst>
                <a:path w="2171" h="1250" extrusionOk="0">
                  <a:moveTo>
                    <a:pt x="2094" y="1"/>
                  </a:moveTo>
                  <a:cubicBezTo>
                    <a:pt x="2074" y="1"/>
                    <a:pt x="2074" y="1"/>
                    <a:pt x="2074" y="39"/>
                  </a:cubicBezTo>
                  <a:cubicBezTo>
                    <a:pt x="1978" y="154"/>
                    <a:pt x="1863" y="251"/>
                    <a:pt x="1748" y="366"/>
                  </a:cubicBezTo>
                  <a:cubicBezTo>
                    <a:pt x="1633" y="462"/>
                    <a:pt x="1479" y="558"/>
                    <a:pt x="1345" y="635"/>
                  </a:cubicBezTo>
                  <a:cubicBezTo>
                    <a:pt x="1191" y="731"/>
                    <a:pt x="1018" y="807"/>
                    <a:pt x="865" y="865"/>
                  </a:cubicBezTo>
                  <a:cubicBezTo>
                    <a:pt x="596" y="999"/>
                    <a:pt x="327" y="1057"/>
                    <a:pt x="39" y="1134"/>
                  </a:cubicBezTo>
                  <a:cubicBezTo>
                    <a:pt x="20" y="1134"/>
                    <a:pt x="0" y="1191"/>
                    <a:pt x="0" y="1211"/>
                  </a:cubicBezTo>
                  <a:cubicBezTo>
                    <a:pt x="0" y="1230"/>
                    <a:pt x="39" y="1249"/>
                    <a:pt x="58" y="1249"/>
                  </a:cubicBezTo>
                  <a:cubicBezTo>
                    <a:pt x="442" y="1153"/>
                    <a:pt x="807" y="1038"/>
                    <a:pt x="1172" y="846"/>
                  </a:cubicBezTo>
                  <a:cubicBezTo>
                    <a:pt x="1518" y="654"/>
                    <a:pt x="1863" y="423"/>
                    <a:pt x="2151" y="135"/>
                  </a:cubicBezTo>
                  <a:cubicBezTo>
                    <a:pt x="2170" y="97"/>
                    <a:pt x="2170" y="58"/>
                    <a:pt x="2151" y="39"/>
                  </a:cubicBezTo>
                  <a:cubicBezTo>
                    <a:pt x="2151" y="39"/>
                    <a:pt x="2132" y="1"/>
                    <a:pt x="2094" y="1"/>
                  </a:cubicBezTo>
                  <a:close/>
                </a:path>
              </a:pathLst>
            </a:custGeom>
            <a:solidFill>
              <a:srgbClr val="A140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33"/>
            <p:cNvSpPr/>
            <p:nvPr/>
          </p:nvSpPr>
          <p:spPr>
            <a:xfrm>
              <a:off x="7754877" y="4737636"/>
              <a:ext cx="251992" cy="160661"/>
            </a:xfrm>
            <a:custGeom>
              <a:avLst/>
              <a:gdLst/>
              <a:ahLst/>
              <a:cxnLst/>
              <a:rect l="l" t="t" r="r" b="b"/>
              <a:pathLst>
                <a:path w="2690" h="1715" extrusionOk="0">
                  <a:moveTo>
                    <a:pt x="2601" y="0"/>
                  </a:moveTo>
                  <a:cubicBezTo>
                    <a:pt x="2586" y="0"/>
                    <a:pt x="2574" y="25"/>
                    <a:pt x="2574" y="25"/>
                  </a:cubicBezTo>
                  <a:cubicBezTo>
                    <a:pt x="2478" y="140"/>
                    <a:pt x="2382" y="236"/>
                    <a:pt x="2286" y="332"/>
                  </a:cubicBezTo>
                  <a:cubicBezTo>
                    <a:pt x="2152" y="447"/>
                    <a:pt x="2075" y="543"/>
                    <a:pt x="1940" y="639"/>
                  </a:cubicBezTo>
                  <a:cubicBezTo>
                    <a:pt x="1556" y="947"/>
                    <a:pt x="1134" y="1196"/>
                    <a:pt x="673" y="1388"/>
                  </a:cubicBezTo>
                  <a:cubicBezTo>
                    <a:pt x="462" y="1484"/>
                    <a:pt x="270" y="1561"/>
                    <a:pt x="59" y="1600"/>
                  </a:cubicBezTo>
                  <a:cubicBezTo>
                    <a:pt x="20" y="1600"/>
                    <a:pt x="1" y="1657"/>
                    <a:pt x="1" y="1676"/>
                  </a:cubicBezTo>
                  <a:cubicBezTo>
                    <a:pt x="1" y="1696"/>
                    <a:pt x="59" y="1715"/>
                    <a:pt x="78" y="1715"/>
                  </a:cubicBezTo>
                  <a:cubicBezTo>
                    <a:pt x="558" y="1580"/>
                    <a:pt x="1038" y="1388"/>
                    <a:pt x="1460" y="1120"/>
                  </a:cubicBezTo>
                  <a:cubicBezTo>
                    <a:pt x="1672" y="1004"/>
                    <a:pt x="1902" y="831"/>
                    <a:pt x="2113" y="697"/>
                  </a:cubicBezTo>
                  <a:cubicBezTo>
                    <a:pt x="2325" y="524"/>
                    <a:pt x="2517" y="332"/>
                    <a:pt x="2670" y="140"/>
                  </a:cubicBezTo>
                  <a:cubicBezTo>
                    <a:pt x="2689" y="121"/>
                    <a:pt x="2689" y="121"/>
                    <a:pt x="2689" y="83"/>
                  </a:cubicBezTo>
                  <a:cubicBezTo>
                    <a:pt x="2689" y="63"/>
                    <a:pt x="2689" y="44"/>
                    <a:pt x="2670" y="44"/>
                  </a:cubicBezTo>
                  <a:cubicBezTo>
                    <a:pt x="2632" y="6"/>
                    <a:pt x="2632" y="6"/>
                    <a:pt x="2613" y="6"/>
                  </a:cubicBezTo>
                  <a:cubicBezTo>
                    <a:pt x="2609" y="2"/>
                    <a:pt x="2605" y="0"/>
                    <a:pt x="2601" y="0"/>
                  </a:cubicBezTo>
                  <a:close/>
                </a:path>
              </a:pathLst>
            </a:custGeom>
            <a:solidFill>
              <a:srgbClr val="A140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33"/>
            <p:cNvSpPr/>
            <p:nvPr/>
          </p:nvSpPr>
          <p:spPr>
            <a:xfrm>
              <a:off x="7844903" y="4526853"/>
              <a:ext cx="257332" cy="186142"/>
            </a:xfrm>
            <a:custGeom>
              <a:avLst/>
              <a:gdLst/>
              <a:ahLst/>
              <a:cxnLst/>
              <a:rect l="l" t="t" r="r" b="b"/>
              <a:pathLst>
                <a:path w="2747" h="1987" extrusionOk="0">
                  <a:moveTo>
                    <a:pt x="2607" y="0"/>
                  </a:moveTo>
                  <a:cubicBezTo>
                    <a:pt x="2601" y="0"/>
                    <a:pt x="2593" y="9"/>
                    <a:pt x="2593" y="9"/>
                  </a:cubicBezTo>
                  <a:cubicBezTo>
                    <a:pt x="2573" y="9"/>
                    <a:pt x="2554" y="28"/>
                    <a:pt x="2516" y="67"/>
                  </a:cubicBezTo>
                  <a:cubicBezTo>
                    <a:pt x="2480" y="102"/>
                    <a:pt x="2461" y="172"/>
                    <a:pt x="2412" y="212"/>
                  </a:cubicBezTo>
                  <a:lnTo>
                    <a:pt x="2412" y="212"/>
                  </a:lnTo>
                  <a:cubicBezTo>
                    <a:pt x="2414" y="208"/>
                    <a:pt x="2417" y="205"/>
                    <a:pt x="2420" y="201"/>
                  </a:cubicBezTo>
                  <a:cubicBezTo>
                    <a:pt x="2401" y="201"/>
                    <a:pt x="2401" y="220"/>
                    <a:pt x="2401" y="220"/>
                  </a:cubicBezTo>
                  <a:cubicBezTo>
                    <a:pt x="2404" y="218"/>
                    <a:pt x="2408" y="215"/>
                    <a:pt x="2412" y="212"/>
                  </a:cubicBezTo>
                  <a:lnTo>
                    <a:pt x="2412" y="212"/>
                  </a:lnTo>
                  <a:cubicBezTo>
                    <a:pt x="2202" y="495"/>
                    <a:pt x="1936" y="741"/>
                    <a:pt x="1652" y="950"/>
                  </a:cubicBezTo>
                  <a:lnTo>
                    <a:pt x="1690" y="931"/>
                  </a:lnTo>
                  <a:lnTo>
                    <a:pt x="1690" y="931"/>
                  </a:lnTo>
                  <a:cubicBezTo>
                    <a:pt x="1268" y="1238"/>
                    <a:pt x="826" y="1526"/>
                    <a:pt x="346" y="1737"/>
                  </a:cubicBezTo>
                  <a:lnTo>
                    <a:pt x="365" y="1737"/>
                  </a:lnTo>
                  <a:cubicBezTo>
                    <a:pt x="269" y="1795"/>
                    <a:pt x="154" y="1814"/>
                    <a:pt x="58" y="1852"/>
                  </a:cubicBezTo>
                  <a:cubicBezTo>
                    <a:pt x="19" y="1891"/>
                    <a:pt x="0" y="1910"/>
                    <a:pt x="0" y="1929"/>
                  </a:cubicBezTo>
                  <a:cubicBezTo>
                    <a:pt x="0" y="1948"/>
                    <a:pt x="58" y="1987"/>
                    <a:pt x="77" y="1987"/>
                  </a:cubicBezTo>
                  <a:cubicBezTo>
                    <a:pt x="576" y="1814"/>
                    <a:pt x="1056" y="1545"/>
                    <a:pt x="1517" y="1257"/>
                  </a:cubicBezTo>
                  <a:cubicBezTo>
                    <a:pt x="1728" y="1123"/>
                    <a:pt x="1978" y="950"/>
                    <a:pt x="2170" y="758"/>
                  </a:cubicBezTo>
                  <a:cubicBezTo>
                    <a:pt x="2362" y="585"/>
                    <a:pt x="2554" y="393"/>
                    <a:pt x="2708" y="182"/>
                  </a:cubicBezTo>
                  <a:cubicBezTo>
                    <a:pt x="2746" y="163"/>
                    <a:pt x="2746" y="124"/>
                    <a:pt x="2708" y="105"/>
                  </a:cubicBezTo>
                  <a:cubicBezTo>
                    <a:pt x="2708" y="86"/>
                    <a:pt x="2689" y="67"/>
                    <a:pt x="2669" y="28"/>
                  </a:cubicBezTo>
                  <a:cubicBezTo>
                    <a:pt x="2631" y="28"/>
                    <a:pt x="2631" y="9"/>
                    <a:pt x="2612" y="9"/>
                  </a:cubicBezTo>
                  <a:cubicBezTo>
                    <a:pt x="2612" y="2"/>
                    <a:pt x="2610" y="0"/>
                    <a:pt x="2607" y="0"/>
                  </a:cubicBezTo>
                  <a:close/>
                </a:path>
              </a:pathLst>
            </a:custGeom>
            <a:solidFill>
              <a:srgbClr val="A140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33"/>
            <p:cNvSpPr/>
            <p:nvPr/>
          </p:nvSpPr>
          <p:spPr>
            <a:xfrm>
              <a:off x="7549813" y="4570040"/>
              <a:ext cx="41499" cy="128154"/>
            </a:xfrm>
            <a:custGeom>
              <a:avLst/>
              <a:gdLst/>
              <a:ahLst/>
              <a:cxnLst/>
              <a:rect l="l" t="t" r="r" b="b"/>
              <a:pathLst>
                <a:path w="443" h="1368" extrusionOk="0">
                  <a:moveTo>
                    <a:pt x="292" y="1"/>
                  </a:moveTo>
                  <a:cubicBezTo>
                    <a:pt x="258" y="1"/>
                    <a:pt x="245" y="14"/>
                    <a:pt x="231" y="28"/>
                  </a:cubicBezTo>
                  <a:cubicBezTo>
                    <a:pt x="193" y="47"/>
                    <a:pt x="174" y="105"/>
                    <a:pt x="193" y="124"/>
                  </a:cubicBezTo>
                  <a:cubicBezTo>
                    <a:pt x="231" y="201"/>
                    <a:pt x="250" y="297"/>
                    <a:pt x="270" y="374"/>
                  </a:cubicBezTo>
                  <a:cubicBezTo>
                    <a:pt x="270" y="412"/>
                    <a:pt x="270" y="489"/>
                    <a:pt x="289" y="527"/>
                  </a:cubicBezTo>
                  <a:cubicBezTo>
                    <a:pt x="289" y="604"/>
                    <a:pt x="289" y="662"/>
                    <a:pt x="270" y="719"/>
                  </a:cubicBezTo>
                  <a:lnTo>
                    <a:pt x="270" y="700"/>
                  </a:lnTo>
                  <a:lnTo>
                    <a:pt x="193" y="988"/>
                  </a:lnTo>
                  <a:lnTo>
                    <a:pt x="193" y="969"/>
                  </a:lnTo>
                  <a:cubicBezTo>
                    <a:pt x="174" y="1046"/>
                    <a:pt x="135" y="1142"/>
                    <a:pt x="78" y="1199"/>
                  </a:cubicBezTo>
                  <a:lnTo>
                    <a:pt x="20" y="1257"/>
                  </a:lnTo>
                  <a:cubicBezTo>
                    <a:pt x="1" y="1276"/>
                    <a:pt x="1" y="1295"/>
                    <a:pt x="20" y="1353"/>
                  </a:cubicBezTo>
                  <a:cubicBezTo>
                    <a:pt x="39" y="1363"/>
                    <a:pt x="58" y="1367"/>
                    <a:pt x="75" y="1367"/>
                  </a:cubicBezTo>
                  <a:cubicBezTo>
                    <a:pt x="92" y="1367"/>
                    <a:pt x="106" y="1363"/>
                    <a:pt x="116" y="1353"/>
                  </a:cubicBezTo>
                  <a:cubicBezTo>
                    <a:pt x="154" y="1334"/>
                    <a:pt x="174" y="1276"/>
                    <a:pt x="193" y="1257"/>
                  </a:cubicBezTo>
                  <a:cubicBezTo>
                    <a:pt x="250" y="1199"/>
                    <a:pt x="270" y="1142"/>
                    <a:pt x="289" y="1084"/>
                  </a:cubicBezTo>
                  <a:cubicBezTo>
                    <a:pt x="346" y="988"/>
                    <a:pt x="366" y="892"/>
                    <a:pt x="385" y="796"/>
                  </a:cubicBezTo>
                  <a:cubicBezTo>
                    <a:pt x="404" y="700"/>
                    <a:pt x="404" y="585"/>
                    <a:pt x="442" y="489"/>
                  </a:cubicBezTo>
                  <a:lnTo>
                    <a:pt x="442" y="105"/>
                  </a:lnTo>
                  <a:cubicBezTo>
                    <a:pt x="442" y="47"/>
                    <a:pt x="385" y="9"/>
                    <a:pt x="346" y="9"/>
                  </a:cubicBezTo>
                  <a:cubicBezTo>
                    <a:pt x="324" y="3"/>
                    <a:pt x="306" y="1"/>
                    <a:pt x="292" y="1"/>
                  </a:cubicBezTo>
                  <a:close/>
                </a:path>
              </a:pathLst>
            </a:custGeom>
            <a:solidFill>
              <a:srgbClr val="A140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33"/>
            <p:cNvSpPr/>
            <p:nvPr/>
          </p:nvSpPr>
          <p:spPr>
            <a:xfrm>
              <a:off x="8156105" y="4581656"/>
              <a:ext cx="224920" cy="127780"/>
            </a:xfrm>
            <a:custGeom>
              <a:avLst/>
              <a:gdLst/>
              <a:ahLst/>
              <a:cxnLst/>
              <a:rect l="l" t="t" r="r" b="b"/>
              <a:pathLst>
                <a:path w="2401" h="1364" extrusionOk="0">
                  <a:moveTo>
                    <a:pt x="538" y="0"/>
                  </a:moveTo>
                  <a:cubicBezTo>
                    <a:pt x="423" y="0"/>
                    <a:pt x="327" y="58"/>
                    <a:pt x="231" y="96"/>
                  </a:cubicBezTo>
                  <a:cubicBezTo>
                    <a:pt x="154" y="154"/>
                    <a:pt x="96" y="192"/>
                    <a:pt x="39" y="288"/>
                  </a:cubicBezTo>
                  <a:cubicBezTo>
                    <a:pt x="0" y="365"/>
                    <a:pt x="0" y="461"/>
                    <a:pt x="20" y="538"/>
                  </a:cubicBezTo>
                  <a:cubicBezTo>
                    <a:pt x="39" y="653"/>
                    <a:pt x="154" y="768"/>
                    <a:pt x="250" y="845"/>
                  </a:cubicBezTo>
                  <a:cubicBezTo>
                    <a:pt x="404" y="941"/>
                    <a:pt x="538" y="1037"/>
                    <a:pt x="711" y="1114"/>
                  </a:cubicBezTo>
                  <a:cubicBezTo>
                    <a:pt x="884" y="1171"/>
                    <a:pt x="1076" y="1248"/>
                    <a:pt x="1268" y="1287"/>
                  </a:cubicBezTo>
                  <a:cubicBezTo>
                    <a:pt x="1441" y="1344"/>
                    <a:pt x="1594" y="1363"/>
                    <a:pt x="1767" y="1363"/>
                  </a:cubicBezTo>
                  <a:cubicBezTo>
                    <a:pt x="1844" y="1363"/>
                    <a:pt x="1921" y="1363"/>
                    <a:pt x="1978" y="1344"/>
                  </a:cubicBezTo>
                  <a:cubicBezTo>
                    <a:pt x="2036" y="1325"/>
                    <a:pt x="2074" y="1325"/>
                    <a:pt x="2132" y="1287"/>
                  </a:cubicBezTo>
                  <a:cubicBezTo>
                    <a:pt x="2151" y="1267"/>
                    <a:pt x="2209" y="1267"/>
                    <a:pt x="2228" y="1248"/>
                  </a:cubicBezTo>
                  <a:cubicBezTo>
                    <a:pt x="2266" y="1229"/>
                    <a:pt x="2324" y="1171"/>
                    <a:pt x="2343" y="1095"/>
                  </a:cubicBezTo>
                  <a:cubicBezTo>
                    <a:pt x="2362" y="1037"/>
                    <a:pt x="2401" y="979"/>
                    <a:pt x="2362" y="903"/>
                  </a:cubicBezTo>
                  <a:cubicBezTo>
                    <a:pt x="2362" y="845"/>
                    <a:pt x="2324" y="787"/>
                    <a:pt x="2305" y="711"/>
                  </a:cubicBezTo>
                  <a:cubicBezTo>
                    <a:pt x="2266" y="672"/>
                    <a:pt x="2228" y="615"/>
                    <a:pt x="2170" y="576"/>
                  </a:cubicBezTo>
                  <a:cubicBezTo>
                    <a:pt x="2132" y="519"/>
                    <a:pt x="2074" y="480"/>
                    <a:pt x="2017" y="422"/>
                  </a:cubicBezTo>
                  <a:cubicBezTo>
                    <a:pt x="1940" y="384"/>
                    <a:pt x="1863" y="326"/>
                    <a:pt x="1825" y="307"/>
                  </a:cubicBezTo>
                  <a:cubicBezTo>
                    <a:pt x="1729" y="269"/>
                    <a:pt x="1652" y="230"/>
                    <a:pt x="1556" y="192"/>
                  </a:cubicBezTo>
                  <a:cubicBezTo>
                    <a:pt x="1345" y="115"/>
                    <a:pt x="1114" y="38"/>
                    <a:pt x="884" y="19"/>
                  </a:cubicBezTo>
                  <a:cubicBezTo>
                    <a:pt x="807" y="19"/>
                    <a:pt x="730" y="0"/>
                    <a:pt x="6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33"/>
            <p:cNvSpPr/>
            <p:nvPr/>
          </p:nvSpPr>
          <p:spPr>
            <a:xfrm>
              <a:off x="8382715" y="4678804"/>
              <a:ext cx="57705" cy="61173"/>
            </a:xfrm>
            <a:custGeom>
              <a:avLst/>
              <a:gdLst/>
              <a:ahLst/>
              <a:cxnLst/>
              <a:rect l="l" t="t" r="r" b="b"/>
              <a:pathLst>
                <a:path w="616" h="653" extrusionOk="0">
                  <a:moveTo>
                    <a:pt x="212" y="0"/>
                  </a:moveTo>
                  <a:cubicBezTo>
                    <a:pt x="174" y="0"/>
                    <a:pt x="135" y="0"/>
                    <a:pt x="97" y="19"/>
                  </a:cubicBezTo>
                  <a:cubicBezTo>
                    <a:pt x="20" y="77"/>
                    <a:pt x="1" y="134"/>
                    <a:pt x="1" y="211"/>
                  </a:cubicBezTo>
                  <a:cubicBezTo>
                    <a:pt x="1" y="307"/>
                    <a:pt x="20" y="384"/>
                    <a:pt x="97" y="461"/>
                  </a:cubicBezTo>
                  <a:cubicBezTo>
                    <a:pt x="174" y="519"/>
                    <a:pt x="231" y="595"/>
                    <a:pt x="327" y="615"/>
                  </a:cubicBezTo>
                  <a:cubicBezTo>
                    <a:pt x="366" y="615"/>
                    <a:pt x="366" y="615"/>
                    <a:pt x="385" y="653"/>
                  </a:cubicBezTo>
                  <a:lnTo>
                    <a:pt x="481" y="653"/>
                  </a:lnTo>
                  <a:cubicBezTo>
                    <a:pt x="500" y="653"/>
                    <a:pt x="519" y="615"/>
                    <a:pt x="519" y="615"/>
                  </a:cubicBezTo>
                  <a:cubicBezTo>
                    <a:pt x="558" y="595"/>
                    <a:pt x="577" y="576"/>
                    <a:pt x="596" y="519"/>
                  </a:cubicBezTo>
                  <a:cubicBezTo>
                    <a:pt x="615" y="480"/>
                    <a:pt x="615" y="422"/>
                    <a:pt x="615" y="384"/>
                  </a:cubicBezTo>
                  <a:cubicBezTo>
                    <a:pt x="615" y="326"/>
                    <a:pt x="596" y="269"/>
                    <a:pt x="577" y="211"/>
                  </a:cubicBezTo>
                  <a:cubicBezTo>
                    <a:pt x="558" y="154"/>
                    <a:pt x="481" y="115"/>
                    <a:pt x="423" y="77"/>
                  </a:cubicBezTo>
                  <a:cubicBezTo>
                    <a:pt x="366" y="19"/>
                    <a:pt x="308" y="0"/>
                    <a:pt x="231"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5"/>
                                        </p:tgtEl>
                                        <p:attrNameLst>
                                          <p:attrName>style.visibility</p:attrName>
                                        </p:attrNameLst>
                                      </p:cBhvr>
                                      <p:to>
                                        <p:strVal val="visible"/>
                                      </p:to>
                                    </p:set>
                                    <p:animEffect transition="in" filter="barn(inVertical)">
                                      <p:cBhvr>
                                        <p:cTn id="7" dur="5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145F556-0F94-4B4B-8222-4A310E9274BA}"/>
              </a:ext>
            </a:extLst>
          </p:cNvPr>
          <p:cNvGraphicFramePr/>
          <p:nvPr>
            <p:extLst>
              <p:ext uri="{D42A27DB-BD31-4B8C-83A1-F6EECF244321}">
                <p14:modId xmlns:p14="http://schemas.microsoft.com/office/powerpoint/2010/main" val="470007863"/>
              </p:ext>
            </p:extLst>
          </p:nvPr>
        </p:nvGraphicFramePr>
        <p:xfrm>
          <a:off x="1795748" y="1527299"/>
          <a:ext cx="8284685" cy="2956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467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2" name="Text Box 2">
            <a:extLst>
              <a:ext uri="{FF2B5EF4-FFF2-40B4-BE49-F238E27FC236}">
                <a16:creationId xmlns:a16="http://schemas.microsoft.com/office/drawing/2014/main" id="{51B52B1C-8129-4B8B-9838-5E77926D4F94}"/>
              </a:ext>
            </a:extLst>
          </p:cNvPr>
          <p:cNvSpPr txBox="1">
            <a:spLocks noChangeArrowheads="1"/>
          </p:cNvSpPr>
          <p:nvPr/>
        </p:nvSpPr>
        <p:spPr bwMode="auto">
          <a:xfrm>
            <a:off x="1673226" y="990601"/>
            <a:ext cx="5554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a:lnSpc>
                <a:spcPct val="100000"/>
              </a:lnSpc>
              <a:spcBef>
                <a:spcPct val="50000"/>
              </a:spcBef>
              <a:buFontTx/>
              <a:buNone/>
            </a:pPr>
            <a:endParaRPr lang="en-US" altLang="en-US" sz="1800">
              <a:solidFill>
                <a:prstClr val="black"/>
              </a:solidFill>
              <a:latin typeface="Times New Roman" panose="02020603050405020304" pitchFamily="18" charset="0"/>
              <a:cs typeface="Times New Roman" panose="02020603050405020304" pitchFamily="18" charset="0"/>
            </a:endParaRPr>
          </a:p>
        </p:txBody>
      </p:sp>
      <p:pic>
        <p:nvPicPr>
          <p:cNvPr id="23" name="Picture 7" descr="4">
            <a:extLst>
              <a:ext uri="{FF2B5EF4-FFF2-40B4-BE49-F238E27FC236}">
                <a16:creationId xmlns:a16="http://schemas.microsoft.com/office/drawing/2014/main" id="{4C1E01D8-628C-4104-9EC6-429014D89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06" y="2689525"/>
            <a:ext cx="10808616" cy="371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组合 5">
            <a:extLst>
              <a:ext uri="{FF2B5EF4-FFF2-40B4-BE49-F238E27FC236}">
                <a16:creationId xmlns:a16="http://schemas.microsoft.com/office/drawing/2014/main" id="{0CB52FE8-DD4E-423B-9E6A-4156D0798FAC}"/>
              </a:ext>
            </a:extLst>
          </p:cNvPr>
          <p:cNvGrpSpPr/>
          <p:nvPr/>
        </p:nvGrpSpPr>
        <p:grpSpPr>
          <a:xfrm>
            <a:off x="2227386" y="-166471"/>
            <a:ext cx="7605456" cy="2680856"/>
            <a:chOff x="2206754" y="916448"/>
            <a:chExt cx="4695813" cy="3901755"/>
          </a:xfrm>
        </p:grpSpPr>
        <p:sp>
          <p:nvSpPr>
            <p:cNvPr id="38" name="对话气泡: 椭圆形 13">
              <a:extLst>
                <a:ext uri="{FF2B5EF4-FFF2-40B4-BE49-F238E27FC236}">
                  <a16:creationId xmlns:a16="http://schemas.microsoft.com/office/drawing/2014/main" id="{D87CDCB9-8A1E-4370-BF38-B8C417BA1DFE}"/>
                </a:ext>
              </a:extLst>
            </p:cNvPr>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等线" panose="020F0502020204030204"/>
                <a:ea typeface="等线" panose="02010600030101010101" pitchFamily="2" charset="-122"/>
                <a:cs typeface="+mn-cs"/>
              </a:endParaRPr>
            </a:p>
          </p:txBody>
        </p:sp>
        <p:sp>
          <p:nvSpPr>
            <p:cNvPr id="39" name="对话气泡: 椭圆形 13">
              <a:extLst>
                <a:ext uri="{FF2B5EF4-FFF2-40B4-BE49-F238E27FC236}">
                  <a16:creationId xmlns:a16="http://schemas.microsoft.com/office/drawing/2014/main" id="{BB6D21C5-E0AC-444C-B685-6F355845AD98}"/>
                </a:ext>
              </a:extLst>
            </p:cNvPr>
            <p:cNvSpPr/>
            <p:nvPr/>
          </p:nvSpPr>
          <p:spPr>
            <a:xfrm>
              <a:off x="2316832" y="1007911"/>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ysClr val="window" lastClr="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等线" panose="020F0502020204030204"/>
                <a:ea typeface="等线" panose="02010600030101010101" pitchFamily="2" charset="-122"/>
                <a:cs typeface="+mn-cs"/>
              </a:endParaRPr>
            </a:p>
          </p:txBody>
        </p:sp>
      </p:grpSp>
      <p:sp>
        <p:nvSpPr>
          <p:cNvPr id="37" name="文本框 8">
            <a:extLst>
              <a:ext uri="{FF2B5EF4-FFF2-40B4-BE49-F238E27FC236}">
                <a16:creationId xmlns:a16="http://schemas.microsoft.com/office/drawing/2014/main" id="{65B0372E-A5CD-4753-B048-BCA6B0024F73}"/>
              </a:ext>
            </a:extLst>
          </p:cNvPr>
          <p:cNvSpPr txBox="1"/>
          <p:nvPr/>
        </p:nvSpPr>
        <p:spPr>
          <a:xfrm>
            <a:off x="2907331" y="142905"/>
            <a:ext cx="5877698" cy="206210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3200" b="1">
                <a:solidFill>
                  <a:srgbClr val="FF0000"/>
                </a:solidFill>
                <a:latin typeface="Times New Roman" panose="02020603050405020304" pitchFamily="18" charset="0"/>
                <a:cs typeface="Times New Roman" panose="02020603050405020304" pitchFamily="18" charset="0"/>
              </a:rPr>
              <a:t>Bài tập 1: </a:t>
            </a:r>
            <a:r>
              <a:rPr lang="en-US" altLang="en-US" sz="3200" b="1">
                <a:solidFill>
                  <a:srgbClr val="7030A0"/>
                </a:solidFill>
                <a:latin typeface="Times New Roman" panose="02020603050405020304" pitchFamily="18" charset="0"/>
                <a:cs typeface="Times New Roman" panose="02020603050405020304" pitchFamily="18" charset="0"/>
              </a:rPr>
              <a:t>Em hãy nhớ và kể cho các bạn trong nhóm nghe về sự yêu thương, quan tâm, chăm sóc của ông bà, cha mẹ đối với em.  </a:t>
            </a:r>
            <a:endParaRPr lang="en-US" altLang="en-US" sz="32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785479"/>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7"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0" fill="hold"/>
                                        <p:tgtEl>
                                          <p:spTgt spid="23"/>
                                        </p:tgtEl>
                                        <p:attrNameLst>
                                          <p:attrName>ppt_x</p:attrName>
                                        </p:attrNameLst>
                                      </p:cBhvr>
                                      <p:tavLst>
                                        <p:tav tm="0">
                                          <p:val>
                                            <p:strVal val="#ppt_x"/>
                                          </p:val>
                                        </p:tav>
                                        <p:tav tm="100000">
                                          <p:val>
                                            <p:strVal val="#ppt_x"/>
                                          </p:val>
                                        </p:tav>
                                      </p:tavLst>
                                    </p:anim>
                                    <p:anim calcmode="lin" valueType="num">
                                      <p:cBhvr additive="base">
                                        <p:cTn id="12" dur="5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6"/>
          <p:cNvSpPr/>
          <p:nvPr/>
        </p:nvSpPr>
        <p:spPr>
          <a:xfrm flipH="1">
            <a:off x="793317" y="565775"/>
            <a:ext cx="10903364" cy="5278154"/>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lvl="0" defTabSz="1219170">
              <a:buClr>
                <a:srgbClr val="000000"/>
              </a:buClr>
            </a:pPr>
            <a:r>
              <a:rPr lang="en-US" altLang="en-US" sz="4800" b="1">
                <a:solidFill>
                  <a:prstClr val="black"/>
                </a:solidFill>
                <a:latin typeface="Times New Roman" panose="02020603050405020304" pitchFamily="18" charset="0"/>
                <a:cs typeface="Times New Roman" panose="02020603050405020304" pitchFamily="18" charset="0"/>
              </a:rPr>
              <a:t>   </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6"/>
          <p:cNvSpPr/>
          <p:nvPr/>
        </p:nvSpPr>
        <p:spPr>
          <a:xfrm>
            <a:off x="4152267" y="-1336733"/>
            <a:ext cx="11300" cy="15833"/>
          </a:xfrm>
          <a:custGeom>
            <a:avLst/>
            <a:gdLst/>
            <a:ahLst/>
            <a:cxnLst/>
            <a:rect l="l" t="t" r="r" b="b"/>
            <a:pathLst>
              <a:path w="339" h="475" extrusionOk="0">
                <a:moveTo>
                  <a:pt x="109" y="1"/>
                </a:moveTo>
                <a:cubicBezTo>
                  <a:pt x="95" y="1"/>
                  <a:pt x="82" y="1"/>
                  <a:pt x="68" y="14"/>
                </a:cubicBezTo>
                <a:cubicBezTo>
                  <a:pt x="14" y="41"/>
                  <a:pt x="0" y="96"/>
                  <a:pt x="27" y="136"/>
                </a:cubicBezTo>
                <a:cubicBezTo>
                  <a:pt x="54" y="177"/>
                  <a:pt x="68" y="231"/>
                  <a:pt x="95" y="271"/>
                </a:cubicBezTo>
                <a:cubicBezTo>
                  <a:pt x="109" y="312"/>
                  <a:pt x="122" y="353"/>
                  <a:pt x="136" y="407"/>
                </a:cubicBezTo>
                <a:cubicBezTo>
                  <a:pt x="149" y="420"/>
                  <a:pt x="163" y="447"/>
                  <a:pt x="190" y="461"/>
                </a:cubicBezTo>
                <a:cubicBezTo>
                  <a:pt x="203" y="474"/>
                  <a:pt x="230" y="474"/>
                  <a:pt x="257" y="474"/>
                </a:cubicBezTo>
                <a:cubicBezTo>
                  <a:pt x="312" y="447"/>
                  <a:pt x="339" y="407"/>
                  <a:pt x="325" y="353"/>
                </a:cubicBezTo>
                <a:cubicBezTo>
                  <a:pt x="284" y="244"/>
                  <a:pt x="244" y="136"/>
                  <a:pt x="190" y="41"/>
                </a:cubicBezTo>
                <a:cubicBezTo>
                  <a:pt x="176" y="14"/>
                  <a:pt x="136" y="1"/>
                  <a:pt x="109"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6"/>
          <p:cNvSpPr/>
          <p:nvPr/>
        </p:nvSpPr>
        <p:spPr>
          <a:xfrm>
            <a:off x="4167601" y="-1338534"/>
            <a:ext cx="9500" cy="12567"/>
          </a:xfrm>
          <a:custGeom>
            <a:avLst/>
            <a:gdLst/>
            <a:ahLst/>
            <a:cxnLst/>
            <a:rect l="l" t="t" r="r" b="b"/>
            <a:pathLst>
              <a:path w="285" h="377" extrusionOk="0">
                <a:moveTo>
                  <a:pt x="95" y="1"/>
                </a:moveTo>
                <a:cubicBezTo>
                  <a:pt x="82" y="1"/>
                  <a:pt x="68" y="1"/>
                  <a:pt x="55" y="14"/>
                </a:cubicBezTo>
                <a:cubicBezTo>
                  <a:pt x="14" y="28"/>
                  <a:pt x="0" y="82"/>
                  <a:pt x="27" y="109"/>
                </a:cubicBezTo>
                <a:cubicBezTo>
                  <a:pt x="68" y="177"/>
                  <a:pt x="95" y="231"/>
                  <a:pt x="122" y="298"/>
                </a:cubicBezTo>
                <a:lnTo>
                  <a:pt x="122" y="325"/>
                </a:lnTo>
                <a:cubicBezTo>
                  <a:pt x="136" y="339"/>
                  <a:pt x="149" y="353"/>
                  <a:pt x="163" y="366"/>
                </a:cubicBezTo>
                <a:cubicBezTo>
                  <a:pt x="170" y="373"/>
                  <a:pt x="180" y="376"/>
                  <a:pt x="190" y="376"/>
                </a:cubicBezTo>
                <a:cubicBezTo>
                  <a:pt x="200" y="376"/>
                  <a:pt x="210" y="373"/>
                  <a:pt x="217" y="366"/>
                </a:cubicBezTo>
                <a:cubicBezTo>
                  <a:pt x="257" y="353"/>
                  <a:pt x="285" y="312"/>
                  <a:pt x="271" y="285"/>
                </a:cubicBezTo>
                <a:cubicBezTo>
                  <a:pt x="244" y="190"/>
                  <a:pt x="203" y="109"/>
                  <a:pt x="163" y="41"/>
                </a:cubicBezTo>
                <a:cubicBezTo>
                  <a:pt x="149" y="14"/>
                  <a:pt x="122" y="1"/>
                  <a:pt x="9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6"/>
          <p:cNvSpPr/>
          <p:nvPr/>
        </p:nvSpPr>
        <p:spPr>
          <a:xfrm>
            <a:off x="4186534" y="-1324100"/>
            <a:ext cx="11300" cy="12567"/>
          </a:xfrm>
          <a:custGeom>
            <a:avLst/>
            <a:gdLst/>
            <a:ahLst/>
            <a:cxnLst/>
            <a:rect l="l" t="t" r="r" b="b"/>
            <a:pathLst>
              <a:path w="339" h="377" extrusionOk="0">
                <a:moveTo>
                  <a:pt x="95" y="1"/>
                </a:moveTo>
                <a:cubicBezTo>
                  <a:pt x="82" y="1"/>
                  <a:pt x="55" y="14"/>
                  <a:pt x="41" y="28"/>
                </a:cubicBezTo>
                <a:cubicBezTo>
                  <a:pt x="1" y="68"/>
                  <a:pt x="1" y="123"/>
                  <a:pt x="41" y="150"/>
                </a:cubicBezTo>
                <a:cubicBezTo>
                  <a:pt x="68" y="177"/>
                  <a:pt x="95" y="204"/>
                  <a:pt x="109" y="231"/>
                </a:cubicBezTo>
                <a:cubicBezTo>
                  <a:pt x="136" y="258"/>
                  <a:pt x="150" y="271"/>
                  <a:pt x="163" y="298"/>
                </a:cubicBezTo>
                <a:lnTo>
                  <a:pt x="163" y="312"/>
                </a:lnTo>
                <a:cubicBezTo>
                  <a:pt x="163" y="339"/>
                  <a:pt x="177" y="353"/>
                  <a:pt x="204" y="366"/>
                </a:cubicBezTo>
                <a:cubicBezTo>
                  <a:pt x="210" y="373"/>
                  <a:pt x="221" y="376"/>
                  <a:pt x="232" y="376"/>
                </a:cubicBezTo>
                <a:cubicBezTo>
                  <a:pt x="244" y="376"/>
                  <a:pt x="258" y="373"/>
                  <a:pt x="271" y="366"/>
                </a:cubicBezTo>
                <a:cubicBezTo>
                  <a:pt x="298" y="366"/>
                  <a:pt x="312" y="353"/>
                  <a:pt x="325" y="325"/>
                </a:cubicBezTo>
                <a:cubicBezTo>
                  <a:pt x="339" y="298"/>
                  <a:pt x="339" y="285"/>
                  <a:pt x="325" y="258"/>
                </a:cubicBezTo>
                <a:cubicBezTo>
                  <a:pt x="312" y="217"/>
                  <a:pt x="285" y="177"/>
                  <a:pt x="271" y="136"/>
                </a:cubicBezTo>
                <a:cubicBezTo>
                  <a:pt x="244" y="95"/>
                  <a:pt x="204" y="68"/>
                  <a:pt x="163" y="28"/>
                </a:cubicBezTo>
                <a:cubicBezTo>
                  <a:pt x="150" y="14"/>
                  <a:pt x="122" y="1"/>
                  <a:pt x="9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6"/>
          <p:cNvSpPr/>
          <p:nvPr/>
        </p:nvSpPr>
        <p:spPr>
          <a:xfrm>
            <a:off x="3972301" y="-1366034"/>
            <a:ext cx="11633" cy="13167"/>
          </a:xfrm>
          <a:custGeom>
            <a:avLst/>
            <a:gdLst/>
            <a:ahLst/>
            <a:cxnLst/>
            <a:rect l="l" t="t" r="r" b="b"/>
            <a:pathLst>
              <a:path w="349" h="395" extrusionOk="0">
                <a:moveTo>
                  <a:pt x="82" y="0"/>
                </a:moveTo>
                <a:cubicBezTo>
                  <a:pt x="68" y="0"/>
                  <a:pt x="55" y="0"/>
                  <a:pt x="41" y="14"/>
                </a:cubicBezTo>
                <a:cubicBezTo>
                  <a:pt x="27" y="14"/>
                  <a:pt x="14" y="27"/>
                  <a:pt x="14" y="54"/>
                </a:cubicBezTo>
                <a:cubicBezTo>
                  <a:pt x="0" y="68"/>
                  <a:pt x="0" y="82"/>
                  <a:pt x="14" y="109"/>
                </a:cubicBezTo>
                <a:cubicBezTo>
                  <a:pt x="82" y="190"/>
                  <a:pt x="136" y="271"/>
                  <a:pt x="176" y="352"/>
                </a:cubicBezTo>
                <a:cubicBezTo>
                  <a:pt x="194" y="383"/>
                  <a:pt x="219" y="395"/>
                  <a:pt x="245" y="395"/>
                </a:cubicBezTo>
                <a:cubicBezTo>
                  <a:pt x="298" y="395"/>
                  <a:pt x="348" y="340"/>
                  <a:pt x="312" y="285"/>
                </a:cubicBezTo>
                <a:cubicBezTo>
                  <a:pt x="258" y="190"/>
                  <a:pt x="203" y="109"/>
                  <a:pt x="149" y="27"/>
                </a:cubicBezTo>
                <a:cubicBezTo>
                  <a:pt x="136" y="14"/>
                  <a:pt x="122" y="0"/>
                  <a:pt x="9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6"/>
          <p:cNvSpPr/>
          <p:nvPr/>
        </p:nvSpPr>
        <p:spPr>
          <a:xfrm>
            <a:off x="3993034" y="-1359900"/>
            <a:ext cx="12233" cy="13467"/>
          </a:xfrm>
          <a:custGeom>
            <a:avLst/>
            <a:gdLst/>
            <a:ahLst/>
            <a:cxnLst/>
            <a:rect l="l" t="t" r="r" b="b"/>
            <a:pathLst>
              <a:path w="367" h="404" extrusionOk="0">
                <a:moveTo>
                  <a:pt x="110" y="0"/>
                </a:moveTo>
                <a:cubicBezTo>
                  <a:pt x="105" y="0"/>
                  <a:pt x="100" y="2"/>
                  <a:pt x="96" y="6"/>
                </a:cubicBezTo>
                <a:cubicBezTo>
                  <a:pt x="69" y="6"/>
                  <a:pt x="55" y="6"/>
                  <a:pt x="28" y="19"/>
                </a:cubicBezTo>
                <a:cubicBezTo>
                  <a:pt x="14" y="33"/>
                  <a:pt x="1" y="60"/>
                  <a:pt x="14" y="87"/>
                </a:cubicBezTo>
                <a:cubicBezTo>
                  <a:pt x="14" y="101"/>
                  <a:pt x="14" y="128"/>
                  <a:pt x="28" y="141"/>
                </a:cubicBezTo>
                <a:lnTo>
                  <a:pt x="96" y="222"/>
                </a:lnTo>
                <a:cubicBezTo>
                  <a:pt x="136" y="276"/>
                  <a:pt x="163" y="317"/>
                  <a:pt x="204" y="371"/>
                </a:cubicBezTo>
                <a:cubicBezTo>
                  <a:pt x="214" y="391"/>
                  <a:pt x="245" y="403"/>
                  <a:pt x="278" y="403"/>
                </a:cubicBezTo>
                <a:cubicBezTo>
                  <a:pt x="289" y="403"/>
                  <a:pt x="301" y="402"/>
                  <a:pt x="312" y="398"/>
                </a:cubicBezTo>
                <a:cubicBezTo>
                  <a:pt x="353" y="371"/>
                  <a:pt x="366" y="317"/>
                  <a:pt x="339" y="276"/>
                </a:cubicBezTo>
                <a:cubicBezTo>
                  <a:pt x="285" y="195"/>
                  <a:pt x="217" y="101"/>
                  <a:pt x="150" y="19"/>
                </a:cubicBezTo>
                <a:cubicBezTo>
                  <a:pt x="140" y="10"/>
                  <a:pt x="124" y="0"/>
                  <a:pt x="11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6"/>
          <p:cNvSpPr/>
          <p:nvPr/>
        </p:nvSpPr>
        <p:spPr>
          <a:xfrm>
            <a:off x="4015601" y="-1338067"/>
            <a:ext cx="11300" cy="15100"/>
          </a:xfrm>
          <a:custGeom>
            <a:avLst/>
            <a:gdLst/>
            <a:ahLst/>
            <a:cxnLst/>
            <a:rect l="l" t="t" r="r" b="b"/>
            <a:pathLst>
              <a:path w="339" h="453" extrusionOk="0">
                <a:moveTo>
                  <a:pt x="122" y="0"/>
                </a:moveTo>
                <a:cubicBezTo>
                  <a:pt x="109" y="0"/>
                  <a:pt x="82" y="0"/>
                  <a:pt x="68" y="14"/>
                </a:cubicBezTo>
                <a:cubicBezTo>
                  <a:pt x="14" y="41"/>
                  <a:pt x="0" y="109"/>
                  <a:pt x="27" y="163"/>
                </a:cubicBezTo>
                <a:cubicBezTo>
                  <a:pt x="55" y="217"/>
                  <a:pt x="82" y="257"/>
                  <a:pt x="109" y="311"/>
                </a:cubicBezTo>
                <a:cubicBezTo>
                  <a:pt x="109" y="339"/>
                  <a:pt x="122" y="366"/>
                  <a:pt x="136" y="379"/>
                </a:cubicBezTo>
                <a:cubicBezTo>
                  <a:pt x="136" y="406"/>
                  <a:pt x="149" y="433"/>
                  <a:pt x="176" y="447"/>
                </a:cubicBezTo>
                <a:cubicBezTo>
                  <a:pt x="194" y="447"/>
                  <a:pt x="212" y="453"/>
                  <a:pt x="230" y="453"/>
                </a:cubicBezTo>
                <a:cubicBezTo>
                  <a:pt x="239" y="453"/>
                  <a:pt x="248" y="451"/>
                  <a:pt x="257" y="447"/>
                </a:cubicBezTo>
                <a:cubicBezTo>
                  <a:pt x="312" y="433"/>
                  <a:pt x="339" y="379"/>
                  <a:pt x="325" y="325"/>
                </a:cubicBezTo>
                <a:cubicBezTo>
                  <a:pt x="298" y="230"/>
                  <a:pt x="257" y="136"/>
                  <a:pt x="217" y="54"/>
                </a:cubicBezTo>
                <a:cubicBezTo>
                  <a:pt x="190" y="14"/>
                  <a:pt x="163" y="0"/>
                  <a:pt x="12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6"/>
          <p:cNvSpPr/>
          <p:nvPr/>
        </p:nvSpPr>
        <p:spPr>
          <a:xfrm>
            <a:off x="3996667" y="-1330400"/>
            <a:ext cx="9500" cy="9333"/>
          </a:xfrm>
          <a:custGeom>
            <a:avLst/>
            <a:gdLst/>
            <a:ahLst/>
            <a:cxnLst/>
            <a:rect l="l" t="t" r="r" b="b"/>
            <a:pathLst>
              <a:path w="285" h="280" extrusionOk="0">
                <a:moveTo>
                  <a:pt x="95" y="0"/>
                </a:moveTo>
                <a:cubicBezTo>
                  <a:pt x="68" y="0"/>
                  <a:pt x="41" y="0"/>
                  <a:pt x="27" y="27"/>
                </a:cubicBezTo>
                <a:cubicBezTo>
                  <a:pt x="14" y="41"/>
                  <a:pt x="0" y="54"/>
                  <a:pt x="0" y="81"/>
                </a:cubicBezTo>
                <a:cubicBezTo>
                  <a:pt x="0" y="95"/>
                  <a:pt x="14" y="122"/>
                  <a:pt x="27" y="136"/>
                </a:cubicBezTo>
                <a:lnTo>
                  <a:pt x="135" y="257"/>
                </a:lnTo>
                <a:cubicBezTo>
                  <a:pt x="151" y="273"/>
                  <a:pt x="167" y="280"/>
                  <a:pt x="186" y="280"/>
                </a:cubicBezTo>
                <a:cubicBezTo>
                  <a:pt x="199" y="280"/>
                  <a:pt x="213" y="277"/>
                  <a:pt x="230" y="271"/>
                </a:cubicBezTo>
                <a:cubicBezTo>
                  <a:pt x="271" y="244"/>
                  <a:pt x="284" y="203"/>
                  <a:pt x="257" y="163"/>
                </a:cubicBezTo>
                <a:cubicBezTo>
                  <a:pt x="217" y="122"/>
                  <a:pt x="190" y="68"/>
                  <a:pt x="149" y="27"/>
                </a:cubicBezTo>
                <a:cubicBezTo>
                  <a:pt x="135" y="14"/>
                  <a:pt x="108" y="0"/>
                  <a:pt x="9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6"/>
          <p:cNvSpPr/>
          <p:nvPr/>
        </p:nvSpPr>
        <p:spPr>
          <a:xfrm>
            <a:off x="3907333" y="-1390400"/>
            <a:ext cx="9467" cy="9933"/>
          </a:xfrm>
          <a:custGeom>
            <a:avLst/>
            <a:gdLst/>
            <a:ahLst/>
            <a:cxnLst/>
            <a:rect l="l" t="t" r="r" b="b"/>
            <a:pathLst>
              <a:path w="284" h="298" extrusionOk="0">
                <a:moveTo>
                  <a:pt x="82" y="1"/>
                </a:moveTo>
                <a:cubicBezTo>
                  <a:pt x="69" y="1"/>
                  <a:pt x="55" y="1"/>
                  <a:pt x="42" y="14"/>
                </a:cubicBezTo>
                <a:cubicBezTo>
                  <a:pt x="14" y="28"/>
                  <a:pt x="1" y="68"/>
                  <a:pt x="28" y="109"/>
                </a:cubicBezTo>
                <a:cubicBezTo>
                  <a:pt x="55" y="150"/>
                  <a:pt x="96" y="217"/>
                  <a:pt x="123" y="271"/>
                </a:cubicBezTo>
                <a:cubicBezTo>
                  <a:pt x="134" y="290"/>
                  <a:pt x="152" y="297"/>
                  <a:pt x="171" y="297"/>
                </a:cubicBezTo>
                <a:cubicBezTo>
                  <a:pt x="223" y="297"/>
                  <a:pt x="284" y="243"/>
                  <a:pt x="244" y="204"/>
                </a:cubicBezTo>
                <a:cubicBezTo>
                  <a:pt x="217" y="136"/>
                  <a:pt x="177" y="82"/>
                  <a:pt x="136" y="28"/>
                </a:cubicBezTo>
                <a:cubicBezTo>
                  <a:pt x="123" y="14"/>
                  <a:pt x="109" y="1"/>
                  <a:pt x="8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6"/>
          <p:cNvSpPr/>
          <p:nvPr/>
        </p:nvSpPr>
        <p:spPr>
          <a:xfrm>
            <a:off x="3918634" y="-1393566"/>
            <a:ext cx="11300" cy="11533"/>
          </a:xfrm>
          <a:custGeom>
            <a:avLst/>
            <a:gdLst/>
            <a:ahLst/>
            <a:cxnLst/>
            <a:rect l="l" t="t" r="r" b="b"/>
            <a:pathLst>
              <a:path w="339" h="346" extrusionOk="0">
                <a:moveTo>
                  <a:pt x="81" y="1"/>
                </a:moveTo>
                <a:cubicBezTo>
                  <a:pt x="68" y="1"/>
                  <a:pt x="41" y="14"/>
                  <a:pt x="27" y="28"/>
                </a:cubicBezTo>
                <a:cubicBezTo>
                  <a:pt x="0" y="55"/>
                  <a:pt x="0" y="109"/>
                  <a:pt x="27" y="136"/>
                </a:cubicBezTo>
                <a:cubicBezTo>
                  <a:pt x="81" y="190"/>
                  <a:pt x="136" y="258"/>
                  <a:pt x="190" y="326"/>
                </a:cubicBezTo>
                <a:cubicBezTo>
                  <a:pt x="210" y="339"/>
                  <a:pt x="230" y="346"/>
                  <a:pt x="251" y="346"/>
                </a:cubicBezTo>
                <a:cubicBezTo>
                  <a:pt x="271" y="346"/>
                  <a:pt x="291" y="339"/>
                  <a:pt x="311" y="326"/>
                </a:cubicBezTo>
                <a:cubicBezTo>
                  <a:pt x="325" y="312"/>
                  <a:pt x="325" y="285"/>
                  <a:pt x="338" y="272"/>
                </a:cubicBezTo>
                <a:cubicBezTo>
                  <a:pt x="325" y="245"/>
                  <a:pt x="325" y="231"/>
                  <a:pt x="311" y="217"/>
                </a:cubicBezTo>
                <a:cubicBezTo>
                  <a:pt x="257" y="150"/>
                  <a:pt x="203" y="82"/>
                  <a:pt x="136" y="28"/>
                </a:cubicBezTo>
                <a:cubicBezTo>
                  <a:pt x="122" y="14"/>
                  <a:pt x="108" y="1"/>
                  <a:pt x="8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6"/>
          <p:cNvSpPr/>
          <p:nvPr/>
        </p:nvSpPr>
        <p:spPr>
          <a:xfrm>
            <a:off x="3926301" y="-1368300"/>
            <a:ext cx="11767" cy="14933"/>
          </a:xfrm>
          <a:custGeom>
            <a:avLst/>
            <a:gdLst/>
            <a:ahLst/>
            <a:cxnLst/>
            <a:rect l="l" t="t" r="r" b="b"/>
            <a:pathLst>
              <a:path w="353" h="448" extrusionOk="0">
                <a:moveTo>
                  <a:pt x="95" y="1"/>
                </a:moveTo>
                <a:cubicBezTo>
                  <a:pt x="81" y="1"/>
                  <a:pt x="68" y="1"/>
                  <a:pt x="54" y="14"/>
                </a:cubicBezTo>
                <a:cubicBezTo>
                  <a:pt x="14" y="41"/>
                  <a:pt x="0" y="95"/>
                  <a:pt x="14" y="136"/>
                </a:cubicBezTo>
                <a:cubicBezTo>
                  <a:pt x="68" y="217"/>
                  <a:pt x="122" y="312"/>
                  <a:pt x="163" y="407"/>
                </a:cubicBezTo>
                <a:cubicBezTo>
                  <a:pt x="180" y="433"/>
                  <a:pt x="209" y="448"/>
                  <a:pt x="238" y="448"/>
                </a:cubicBezTo>
                <a:cubicBezTo>
                  <a:pt x="254" y="448"/>
                  <a:pt x="270" y="443"/>
                  <a:pt x="284" y="434"/>
                </a:cubicBezTo>
                <a:cubicBezTo>
                  <a:pt x="339" y="407"/>
                  <a:pt x="352" y="353"/>
                  <a:pt x="325" y="312"/>
                </a:cubicBezTo>
                <a:cubicBezTo>
                  <a:pt x="284" y="217"/>
                  <a:pt x="230" y="136"/>
                  <a:pt x="176" y="41"/>
                </a:cubicBezTo>
                <a:cubicBezTo>
                  <a:pt x="163" y="14"/>
                  <a:pt x="136" y="1"/>
                  <a:pt x="9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6"/>
          <p:cNvSpPr/>
          <p:nvPr/>
        </p:nvSpPr>
        <p:spPr>
          <a:xfrm>
            <a:off x="3922667" y="-1304233"/>
            <a:ext cx="500" cy="33"/>
          </a:xfrm>
          <a:custGeom>
            <a:avLst/>
            <a:gdLst/>
            <a:ahLst/>
            <a:cxnLst/>
            <a:rect l="l" t="t" r="r" b="b"/>
            <a:pathLst>
              <a:path w="15" h="1" extrusionOk="0">
                <a:moveTo>
                  <a:pt x="15" y="0"/>
                </a:moveTo>
                <a:lnTo>
                  <a:pt x="1" y="0"/>
                </a:lnTo>
                <a:lnTo>
                  <a:pt x="1" y="0"/>
                </a:lnTo>
                <a:close/>
              </a:path>
            </a:pathLst>
          </a:custGeom>
          <a:solidFill>
            <a:srgbClr val="EC8D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54" name="Google Shape;854;p36"/>
          <p:cNvGrpSpPr/>
          <p:nvPr/>
        </p:nvGrpSpPr>
        <p:grpSpPr>
          <a:xfrm>
            <a:off x="9194800" y="3830321"/>
            <a:ext cx="3130640" cy="3085428"/>
            <a:chOff x="5699225" y="1848700"/>
            <a:chExt cx="2623842" cy="2759812"/>
          </a:xfrm>
        </p:grpSpPr>
        <p:sp>
          <p:nvSpPr>
            <p:cNvPr id="855" name="Google Shape;855;p36"/>
            <p:cNvSpPr/>
            <p:nvPr/>
          </p:nvSpPr>
          <p:spPr>
            <a:xfrm>
              <a:off x="5699225" y="1848700"/>
              <a:ext cx="2623842" cy="2759812"/>
            </a:xfrm>
            <a:custGeom>
              <a:avLst/>
              <a:gdLst/>
              <a:ahLst/>
              <a:cxnLst/>
              <a:rect l="l" t="t" r="r" b="b"/>
              <a:pathLst>
                <a:path w="33693" h="35439" extrusionOk="0">
                  <a:moveTo>
                    <a:pt x="27496" y="5535"/>
                  </a:moveTo>
                  <a:cubicBezTo>
                    <a:pt x="27496" y="5589"/>
                    <a:pt x="27509" y="5643"/>
                    <a:pt x="27509" y="5698"/>
                  </a:cubicBezTo>
                  <a:lnTo>
                    <a:pt x="27509" y="5765"/>
                  </a:lnTo>
                  <a:cubicBezTo>
                    <a:pt x="27387" y="5873"/>
                    <a:pt x="27266" y="5982"/>
                    <a:pt x="27130" y="6131"/>
                  </a:cubicBezTo>
                  <a:cubicBezTo>
                    <a:pt x="26968" y="6279"/>
                    <a:pt x="26819" y="6455"/>
                    <a:pt x="26684" y="6631"/>
                  </a:cubicBezTo>
                  <a:cubicBezTo>
                    <a:pt x="26616" y="6604"/>
                    <a:pt x="26535" y="6563"/>
                    <a:pt x="26467" y="6550"/>
                  </a:cubicBezTo>
                  <a:cubicBezTo>
                    <a:pt x="26630" y="6455"/>
                    <a:pt x="26792" y="6347"/>
                    <a:pt x="26927" y="6212"/>
                  </a:cubicBezTo>
                  <a:cubicBezTo>
                    <a:pt x="27103" y="6049"/>
                    <a:pt x="27252" y="5873"/>
                    <a:pt x="27387" y="5684"/>
                  </a:cubicBezTo>
                  <a:cubicBezTo>
                    <a:pt x="27428" y="5630"/>
                    <a:pt x="27469" y="5576"/>
                    <a:pt x="27496" y="5535"/>
                  </a:cubicBezTo>
                  <a:close/>
                  <a:moveTo>
                    <a:pt x="25398" y="1"/>
                  </a:moveTo>
                  <a:cubicBezTo>
                    <a:pt x="25358" y="1"/>
                    <a:pt x="25317" y="1"/>
                    <a:pt x="25263" y="14"/>
                  </a:cubicBezTo>
                  <a:cubicBezTo>
                    <a:pt x="25060" y="42"/>
                    <a:pt x="24871" y="163"/>
                    <a:pt x="24762" y="353"/>
                  </a:cubicBezTo>
                  <a:cubicBezTo>
                    <a:pt x="24654" y="529"/>
                    <a:pt x="24614" y="732"/>
                    <a:pt x="24668" y="935"/>
                  </a:cubicBezTo>
                  <a:cubicBezTo>
                    <a:pt x="24695" y="1043"/>
                    <a:pt x="24722" y="1151"/>
                    <a:pt x="24735" y="1259"/>
                  </a:cubicBezTo>
                  <a:cubicBezTo>
                    <a:pt x="24221" y="1368"/>
                    <a:pt x="23761" y="1692"/>
                    <a:pt x="23490" y="2152"/>
                  </a:cubicBezTo>
                  <a:cubicBezTo>
                    <a:pt x="23382" y="2328"/>
                    <a:pt x="23301" y="2518"/>
                    <a:pt x="23233" y="2734"/>
                  </a:cubicBezTo>
                  <a:cubicBezTo>
                    <a:pt x="23152" y="2991"/>
                    <a:pt x="23125" y="3275"/>
                    <a:pt x="23166" y="3560"/>
                  </a:cubicBezTo>
                  <a:cubicBezTo>
                    <a:pt x="23233" y="3857"/>
                    <a:pt x="23423" y="4128"/>
                    <a:pt x="23693" y="4290"/>
                  </a:cubicBezTo>
                  <a:cubicBezTo>
                    <a:pt x="23869" y="4385"/>
                    <a:pt x="24059" y="4439"/>
                    <a:pt x="24262" y="4439"/>
                  </a:cubicBezTo>
                  <a:lnTo>
                    <a:pt x="24302" y="4439"/>
                  </a:lnTo>
                  <a:cubicBezTo>
                    <a:pt x="24221" y="4615"/>
                    <a:pt x="24167" y="4818"/>
                    <a:pt x="24153" y="5021"/>
                  </a:cubicBezTo>
                  <a:cubicBezTo>
                    <a:pt x="24126" y="5319"/>
                    <a:pt x="24153" y="5616"/>
                    <a:pt x="24248" y="5900"/>
                  </a:cubicBezTo>
                  <a:cubicBezTo>
                    <a:pt x="24356" y="6171"/>
                    <a:pt x="24532" y="6415"/>
                    <a:pt x="24776" y="6577"/>
                  </a:cubicBezTo>
                  <a:cubicBezTo>
                    <a:pt x="24438" y="6672"/>
                    <a:pt x="24099" y="6794"/>
                    <a:pt x="23761" y="6942"/>
                  </a:cubicBezTo>
                  <a:cubicBezTo>
                    <a:pt x="23044" y="7294"/>
                    <a:pt x="22340" y="7700"/>
                    <a:pt x="21677" y="8174"/>
                  </a:cubicBezTo>
                  <a:cubicBezTo>
                    <a:pt x="21068" y="8593"/>
                    <a:pt x="20432" y="9094"/>
                    <a:pt x="19729" y="9676"/>
                  </a:cubicBezTo>
                  <a:cubicBezTo>
                    <a:pt x="19255" y="10068"/>
                    <a:pt x="18768" y="10501"/>
                    <a:pt x="18267" y="10961"/>
                  </a:cubicBezTo>
                  <a:cubicBezTo>
                    <a:pt x="18308" y="10812"/>
                    <a:pt x="18335" y="10663"/>
                    <a:pt x="18349" y="10488"/>
                  </a:cubicBezTo>
                  <a:cubicBezTo>
                    <a:pt x="18403" y="10149"/>
                    <a:pt x="18457" y="9811"/>
                    <a:pt x="18497" y="9459"/>
                  </a:cubicBezTo>
                  <a:cubicBezTo>
                    <a:pt x="18511" y="9324"/>
                    <a:pt x="18552" y="9013"/>
                    <a:pt x="18552" y="9013"/>
                  </a:cubicBezTo>
                  <a:cubicBezTo>
                    <a:pt x="18552" y="8999"/>
                    <a:pt x="18565" y="8891"/>
                    <a:pt x="18565" y="8891"/>
                  </a:cubicBezTo>
                  <a:cubicBezTo>
                    <a:pt x="18592" y="8769"/>
                    <a:pt x="18606" y="8634"/>
                    <a:pt x="18619" y="8512"/>
                  </a:cubicBezTo>
                  <a:cubicBezTo>
                    <a:pt x="18646" y="8025"/>
                    <a:pt x="18254" y="7619"/>
                    <a:pt x="17767" y="7619"/>
                  </a:cubicBezTo>
                  <a:cubicBezTo>
                    <a:pt x="17713" y="7619"/>
                    <a:pt x="17659" y="7619"/>
                    <a:pt x="17604" y="7632"/>
                  </a:cubicBezTo>
                  <a:cubicBezTo>
                    <a:pt x="17483" y="7660"/>
                    <a:pt x="17361" y="7673"/>
                    <a:pt x="17239" y="7700"/>
                  </a:cubicBezTo>
                  <a:lnTo>
                    <a:pt x="17009" y="7727"/>
                  </a:lnTo>
                  <a:cubicBezTo>
                    <a:pt x="16779" y="7768"/>
                    <a:pt x="16549" y="7822"/>
                    <a:pt x="16332" y="7862"/>
                  </a:cubicBezTo>
                  <a:cubicBezTo>
                    <a:pt x="15845" y="7971"/>
                    <a:pt x="15372" y="8120"/>
                    <a:pt x="14912" y="8295"/>
                  </a:cubicBezTo>
                  <a:cubicBezTo>
                    <a:pt x="14682" y="8390"/>
                    <a:pt x="14452" y="8498"/>
                    <a:pt x="14235" y="8620"/>
                  </a:cubicBezTo>
                  <a:cubicBezTo>
                    <a:pt x="14019" y="8742"/>
                    <a:pt x="13816" y="8891"/>
                    <a:pt x="13626" y="9040"/>
                  </a:cubicBezTo>
                  <a:cubicBezTo>
                    <a:pt x="13572" y="8959"/>
                    <a:pt x="13504" y="8877"/>
                    <a:pt x="13437" y="8810"/>
                  </a:cubicBezTo>
                  <a:cubicBezTo>
                    <a:pt x="13207" y="8553"/>
                    <a:pt x="12896" y="8377"/>
                    <a:pt x="12557" y="8323"/>
                  </a:cubicBezTo>
                  <a:cubicBezTo>
                    <a:pt x="12490" y="8309"/>
                    <a:pt x="12422" y="8309"/>
                    <a:pt x="12341" y="8309"/>
                  </a:cubicBezTo>
                  <a:cubicBezTo>
                    <a:pt x="12111" y="8309"/>
                    <a:pt x="11867" y="8363"/>
                    <a:pt x="11651" y="8471"/>
                  </a:cubicBezTo>
                  <a:cubicBezTo>
                    <a:pt x="11177" y="8715"/>
                    <a:pt x="10771" y="9067"/>
                    <a:pt x="10460" y="9500"/>
                  </a:cubicBezTo>
                  <a:cubicBezTo>
                    <a:pt x="10392" y="9594"/>
                    <a:pt x="10338" y="9703"/>
                    <a:pt x="10298" y="9824"/>
                  </a:cubicBezTo>
                  <a:cubicBezTo>
                    <a:pt x="10271" y="9892"/>
                    <a:pt x="10243" y="9960"/>
                    <a:pt x="10230" y="10027"/>
                  </a:cubicBezTo>
                  <a:cubicBezTo>
                    <a:pt x="10203" y="10122"/>
                    <a:pt x="10203" y="10230"/>
                    <a:pt x="10203" y="10325"/>
                  </a:cubicBezTo>
                  <a:cubicBezTo>
                    <a:pt x="10203" y="10501"/>
                    <a:pt x="10230" y="10677"/>
                    <a:pt x="10284" y="10839"/>
                  </a:cubicBezTo>
                  <a:cubicBezTo>
                    <a:pt x="10338" y="10988"/>
                    <a:pt x="10406" y="11137"/>
                    <a:pt x="10487" y="11286"/>
                  </a:cubicBezTo>
                  <a:cubicBezTo>
                    <a:pt x="10568" y="11408"/>
                    <a:pt x="10649" y="11529"/>
                    <a:pt x="10731" y="11638"/>
                  </a:cubicBezTo>
                  <a:cubicBezTo>
                    <a:pt x="10339" y="11558"/>
                    <a:pt x="9936" y="11517"/>
                    <a:pt x="9534" y="11517"/>
                  </a:cubicBezTo>
                  <a:cubicBezTo>
                    <a:pt x="9185" y="11517"/>
                    <a:pt x="8837" y="11548"/>
                    <a:pt x="8498" y="11611"/>
                  </a:cubicBezTo>
                  <a:cubicBezTo>
                    <a:pt x="8254" y="11665"/>
                    <a:pt x="8011" y="11732"/>
                    <a:pt x="7781" y="11814"/>
                  </a:cubicBezTo>
                  <a:cubicBezTo>
                    <a:pt x="7537" y="11895"/>
                    <a:pt x="7307" y="11989"/>
                    <a:pt x="7091" y="12111"/>
                  </a:cubicBezTo>
                  <a:cubicBezTo>
                    <a:pt x="6644" y="12355"/>
                    <a:pt x="6238" y="12666"/>
                    <a:pt x="5886" y="13031"/>
                  </a:cubicBezTo>
                  <a:cubicBezTo>
                    <a:pt x="5548" y="13370"/>
                    <a:pt x="5250" y="13762"/>
                    <a:pt x="5007" y="14195"/>
                  </a:cubicBezTo>
                  <a:cubicBezTo>
                    <a:pt x="4777" y="14587"/>
                    <a:pt x="4601" y="15020"/>
                    <a:pt x="4479" y="15467"/>
                  </a:cubicBezTo>
                  <a:lnTo>
                    <a:pt x="4182" y="15386"/>
                  </a:lnTo>
                  <a:cubicBezTo>
                    <a:pt x="4127" y="15359"/>
                    <a:pt x="4060" y="15359"/>
                    <a:pt x="4006" y="15345"/>
                  </a:cubicBezTo>
                  <a:lnTo>
                    <a:pt x="3924" y="15345"/>
                  </a:lnTo>
                  <a:cubicBezTo>
                    <a:pt x="3776" y="15345"/>
                    <a:pt x="3627" y="15386"/>
                    <a:pt x="3505" y="15467"/>
                  </a:cubicBezTo>
                  <a:cubicBezTo>
                    <a:pt x="3086" y="15724"/>
                    <a:pt x="2734" y="16076"/>
                    <a:pt x="2490" y="16509"/>
                  </a:cubicBezTo>
                  <a:cubicBezTo>
                    <a:pt x="2260" y="16901"/>
                    <a:pt x="2071" y="17307"/>
                    <a:pt x="1935" y="17740"/>
                  </a:cubicBezTo>
                  <a:cubicBezTo>
                    <a:pt x="1597" y="18728"/>
                    <a:pt x="1489" y="19783"/>
                    <a:pt x="1624" y="20812"/>
                  </a:cubicBezTo>
                  <a:cubicBezTo>
                    <a:pt x="1651" y="21069"/>
                    <a:pt x="1705" y="21312"/>
                    <a:pt x="1787" y="21556"/>
                  </a:cubicBezTo>
                  <a:cubicBezTo>
                    <a:pt x="1800" y="21569"/>
                    <a:pt x="1800" y="21597"/>
                    <a:pt x="1814" y="21610"/>
                  </a:cubicBezTo>
                  <a:cubicBezTo>
                    <a:pt x="1489" y="21867"/>
                    <a:pt x="1205" y="22178"/>
                    <a:pt x="1002" y="22530"/>
                  </a:cubicBezTo>
                  <a:cubicBezTo>
                    <a:pt x="772" y="22923"/>
                    <a:pt x="582" y="23342"/>
                    <a:pt x="447" y="23775"/>
                  </a:cubicBezTo>
                  <a:cubicBezTo>
                    <a:pt x="109" y="24763"/>
                    <a:pt x="0" y="25805"/>
                    <a:pt x="136" y="26847"/>
                  </a:cubicBezTo>
                  <a:cubicBezTo>
                    <a:pt x="163" y="27090"/>
                    <a:pt x="217" y="27334"/>
                    <a:pt x="298" y="27564"/>
                  </a:cubicBezTo>
                  <a:cubicBezTo>
                    <a:pt x="393" y="27848"/>
                    <a:pt x="636" y="28051"/>
                    <a:pt x="921" y="28091"/>
                  </a:cubicBezTo>
                  <a:lnTo>
                    <a:pt x="1895" y="28362"/>
                  </a:lnTo>
                  <a:cubicBezTo>
                    <a:pt x="1895" y="28389"/>
                    <a:pt x="1895" y="28430"/>
                    <a:pt x="1895" y="28470"/>
                  </a:cubicBezTo>
                  <a:cubicBezTo>
                    <a:pt x="1922" y="28646"/>
                    <a:pt x="2003" y="28822"/>
                    <a:pt x="2125" y="28957"/>
                  </a:cubicBezTo>
                  <a:cubicBezTo>
                    <a:pt x="2436" y="29269"/>
                    <a:pt x="2774" y="29526"/>
                    <a:pt x="3167" y="29729"/>
                  </a:cubicBezTo>
                  <a:cubicBezTo>
                    <a:pt x="3559" y="29932"/>
                    <a:pt x="3965" y="30094"/>
                    <a:pt x="4398" y="30216"/>
                  </a:cubicBezTo>
                  <a:cubicBezTo>
                    <a:pt x="4817" y="30338"/>
                    <a:pt x="5264" y="30432"/>
                    <a:pt x="5697" y="30473"/>
                  </a:cubicBezTo>
                  <a:cubicBezTo>
                    <a:pt x="5995" y="30514"/>
                    <a:pt x="6279" y="30527"/>
                    <a:pt x="6577" y="30527"/>
                  </a:cubicBezTo>
                  <a:cubicBezTo>
                    <a:pt x="6698" y="30527"/>
                    <a:pt x="6834" y="30527"/>
                    <a:pt x="6955" y="30514"/>
                  </a:cubicBezTo>
                  <a:cubicBezTo>
                    <a:pt x="7118" y="30514"/>
                    <a:pt x="7294" y="30486"/>
                    <a:pt x="7456" y="30459"/>
                  </a:cubicBezTo>
                  <a:cubicBezTo>
                    <a:pt x="7551" y="30446"/>
                    <a:pt x="7645" y="30405"/>
                    <a:pt x="7727" y="30365"/>
                  </a:cubicBezTo>
                  <a:cubicBezTo>
                    <a:pt x="7889" y="30284"/>
                    <a:pt x="8011" y="30148"/>
                    <a:pt x="8092" y="29986"/>
                  </a:cubicBezTo>
                  <a:lnTo>
                    <a:pt x="16332" y="32164"/>
                  </a:lnTo>
                  <a:lnTo>
                    <a:pt x="16387" y="32178"/>
                  </a:lnTo>
                  <a:lnTo>
                    <a:pt x="20879" y="33355"/>
                  </a:lnTo>
                  <a:cubicBezTo>
                    <a:pt x="20879" y="33369"/>
                    <a:pt x="20879" y="33369"/>
                    <a:pt x="20879" y="33382"/>
                  </a:cubicBezTo>
                  <a:cubicBezTo>
                    <a:pt x="20906" y="33558"/>
                    <a:pt x="20974" y="33734"/>
                    <a:pt x="21109" y="33869"/>
                  </a:cubicBezTo>
                  <a:cubicBezTo>
                    <a:pt x="21407" y="34180"/>
                    <a:pt x="21758" y="34438"/>
                    <a:pt x="22137" y="34641"/>
                  </a:cubicBezTo>
                  <a:cubicBezTo>
                    <a:pt x="22530" y="34843"/>
                    <a:pt x="22949" y="35006"/>
                    <a:pt x="23382" y="35128"/>
                  </a:cubicBezTo>
                  <a:cubicBezTo>
                    <a:pt x="23802" y="35249"/>
                    <a:pt x="24235" y="35344"/>
                    <a:pt x="24681" y="35385"/>
                  </a:cubicBezTo>
                  <a:cubicBezTo>
                    <a:pt x="24965" y="35425"/>
                    <a:pt x="25263" y="35439"/>
                    <a:pt x="25561" y="35439"/>
                  </a:cubicBezTo>
                  <a:cubicBezTo>
                    <a:pt x="25682" y="35439"/>
                    <a:pt x="25818" y="35439"/>
                    <a:pt x="25940" y="35425"/>
                  </a:cubicBezTo>
                  <a:cubicBezTo>
                    <a:pt x="26102" y="35425"/>
                    <a:pt x="26278" y="35412"/>
                    <a:pt x="26440" y="35371"/>
                  </a:cubicBezTo>
                  <a:cubicBezTo>
                    <a:pt x="26535" y="35358"/>
                    <a:pt x="26630" y="35331"/>
                    <a:pt x="26711" y="35276"/>
                  </a:cubicBezTo>
                  <a:cubicBezTo>
                    <a:pt x="26846" y="35209"/>
                    <a:pt x="26954" y="35101"/>
                    <a:pt x="27022" y="34979"/>
                  </a:cubicBezTo>
                  <a:lnTo>
                    <a:pt x="27902" y="35209"/>
                  </a:lnTo>
                  <a:cubicBezTo>
                    <a:pt x="27969" y="35236"/>
                    <a:pt x="28050" y="35249"/>
                    <a:pt x="28118" y="35249"/>
                  </a:cubicBezTo>
                  <a:cubicBezTo>
                    <a:pt x="28307" y="35249"/>
                    <a:pt x="28497" y="35182"/>
                    <a:pt x="28646" y="35046"/>
                  </a:cubicBezTo>
                  <a:lnTo>
                    <a:pt x="28659" y="35033"/>
                  </a:lnTo>
                  <a:cubicBezTo>
                    <a:pt x="28849" y="34857"/>
                    <a:pt x="29011" y="34681"/>
                    <a:pt x="29160" y="34478"/>
                  </a:cubicBezTo>
                  <a:cubicBezTo>
                    <a:pt x="29309" y="34275"/>
                    <a:pt x="29444" y="34072"/>
                    <a:pt x="29552" y="33842"/>
                  </a:cubicBezTo>
                  <a:cubicBezTo>
                    <a:pt x="29769" y="33423"/>
                    <a:pt x="29945" y="32963"/>
                    <a:pt x="30053" y="32489"/>
                  </a:cubicBezTo>
                  <a:cubicBezTo>
                    <a:pt x="30175" y="32056"/>
                    <a:pt x="30256" y="31610"/>
                    <a:pt x="30297" y="31149"/>
                  </a:cubicBezTo>
                  <a:cubicBezTo>
                    <a:pt x="30364" y="30581"/>
                    <a:pt x="30351" y="30013"/>
                    <a:pt x="30256" y="29445"/>
                  </a:cubicBezTo>
                  <a:cubicBezTo>
                    <a:pt x="30229" y="29309"/>
                    <a:pt x="30188" y="29160"/>
                    <a:pt x="30148" y="29025"/>
                  </a:cubicBezTo>
                  <a:lnTo>
                    <a:pt x="30148" y="28998"/>
                  </a:lnTo>
                  <a:cubicBezTo>
                    <a:pt x="30324" y="28836"/>
                    <a:pt x="30486" y="28646"/>
                    <a:pt x="30635" y="28443"/>
                  </a:cubicBezTo>
                  <a:cubicBezTo>
                    <a:pt x="30784" y="28254"/>
                    <a:pt x="30919" y="28037"/>
                    <a:pt x="31027" y="27821"/>
                  </a:cubicBezTo>
                  <a:cubicBezTo>
                    <a:pt x="31257" y="27388"/>
                    <a:pt x="31420" y="26941"/>
                    <a:pt x="31541" y="26468"/>
                  </a:cubicBezTo>
                  <a:cubicBezTo>
                    <a:pt x="31650" y="26021"/>
                    <a:pt x="31731" y="25575"/>
                    <a:pt x="31771" y="25128"/>
                  </a:cubicBezTo>
                  <a:cubicBezTo>
                    <a:pt x="31853" y="24560"/>
                    <a:pt x="31839" y="23978"/>
                    <a:pt x="31744" y="23410"/>
                  </a:cubicBezTo>
                  <a:cubicBezTo>
                    <a:pt x="31717" y="23274"/>
                    <a:pt x="31677" y="23139"/>
                    <a:pt x="31623" y="23004"/>
                  </a:cubicBezTo>
                  <a:cubicBezTo>
                    <a:pt x="31541" y="22747"/>
                    <a:pt x="31338" y="22544"/>
                    <a:pt x="31068" y="22476"/>
                  </a:cubicBezTo>
                  <a:lnTo>
                    <a:pt x="30973" y="22449"/>
                  </a:lnTo>
                  <a:cubicBezTo>
                    <a:pt x="31054" y="22205"/>
                    <a:pt x="31136" y="21962"/>
                    <a:pt x="31203" y="21718"/>
                  </a:cubicBezTo>
                  <a:cubicBezTo>
                    <a:pt x="31541" y="20622"/>
                    <a:pt x="31812" y="19526"/>
                    <a:pt x="32015" y="18687"/>
                  </a:cubicBezTo>
                  <a:lnTo>
                    <a:pt x="32069" y="18444"/>
                  </a:lnTo>
                  <a:cubicBezTo>
                    <a:pt x="32123" y="18227"/>
                    <a:pt x="32177" y="18011"/>
                    <a:pt x="32218" y="17794"/>
                  </a:cubicBezTo>
                  <a:cubicBezTo>
                    <a:pt x="32259" y="17578"/>
                    <a:pt x="32299" y="17402"/>
                    <a:pt x="32326" y="17199"/>
                  </a:cubicBezTo>
                  <a:cubicBezTo>
                    <a:pt x="32421" y="16631"/>
                    <a:pt x="32502" y="16049"/>
                    <a:pt x="32570" y="15440"/>
                  </a:cubicBezTo>
                  <a:cubicBezTo>
                    <a:pt x="32665" y="14655"/>
                    <a:pt x="32705" y="13938"/>
                    <a:pt x="32719" y="13275"/>
                  </a:cubicBezTo>
                  <a:cubicBezTo>
                    <a:pt x="32719" y="12896"/>
                    <a:pt x="32719" y="12531"/>
                    <a:pt x="32692" y="12165"/>
                  </a:cubicBezTo>
                  <a:cubicBezTo>
                    <a:pt x="32665" y="11814"/>
                    <a:pt x="32624" y="11462"/>
                    <a:pt x="32570" y="11123"/>
                  </a:cubicBezTo>
                  <a:cubicBezTo>
                    <a:pt x="32516" y="10799"/>
                    <a:pt x="32421" y="10474"/>
                    <a:pt x="32313" y="10163"/>
                  </a:cubicBezTo>
                  <a:cubicBezTo>
                    <a:pt x="32204" y="9865"/>
                    <a:pt x="32042" y="9594"/>
                    <a:pt x="31839" y="9337"/>
                  </a:cubicBezTo>
                  <a:cubicBezTo>
                    <a:pt x="31636" y="9080"/>
                    <a:pt x="31352" y="8877"/>
                    <a:pt x="31041" y="8756"/>
                  </a:cubicBezTo>
                  <a:cubicBezTo>
                    <a:pt x="30960" y="8728"/>
                    <a:pt x="30892" y="8701"/>
                    <a:pt x="30811" y="8688"/>
                  </a:cubicBezTo>
                  <a:cubicBezTo>
                    <a:pt x="30824" y="8580"/>
                    <a:pt x="30824" y="8471"/>
                    <a:pt x="30851" y="8377"/>
                  </a:cubicBezTo>
                  <a:cubicBezTo>
                    <a:pt x="30865" y="8282"/>
                    <a:pt x="30892" y="8187"/>
                    <a:pt x="30933" y="8093"/>
                  </a:cubicBezTo>
                  <a:cubicBezTo>
                    <a:pt x="30960" y="8065"/>
                    <a:pt x="30973" y="8025"/>
                    <a:pt x="31000" y="7984"/>
                  </a:cubicBezTo>
                  <a:cubicBezTo>
                    <a:pt x="31027" y="7971"/>
                    <a:pt x="31054" y="7944"/>
                    <a:pt x="31068" y="7930"/>
                  </a:cubicBezTo>
                  <a:cubicBezTo>
                    <a:pt x="31136" y="7890"/>
                    <a:pt x="31190" y="7862"/>
                    <a:pt x="31257" y="7835"/>
                  </a:cubicBezTo>
                  <a:lnTo>
                    <a:pt x="31284" y="7822"/>
                  </a:lnTo>
                  <a:cubicBezTo>
                    <a:pt x="31366" y="7808"/>
                    <a:pt x="31433" y="7795"/>
                    <a:pt x="31514" y="7781"/>
                  </a:cubicBezTo>
                  <a:lnTo>
                    <a:pt x="31541" y="7781"/>
                  </a:lnTo>
                  <a:cubicBezTo>
                    <a:pt x="31623" y="7781"/>
                    <a:pt x="31717" y="7795"/>
                    <a:pt x="31799" y="7808"/>
                  </a:cubicBezTo>
                  <a:lnTo>
                    <a:pt x="31893" y="7822"/>
                  </a:lnTo>
                  <a:cubicBezTo>
                    <a:pt x="32029" y="7835"/>
                    <a:pt x="32164" y="7862"/>
                    <a:pt x="32299" y="7862"/>
                  </a:cubicBezTo>
                  <a:lnTo>
                    <a:pt x="32367" y="7862"/>
                  </a:lnTo>
                  <a:cubicBezTo>
                    <a:pt x="32597" y="7862"/>
                    <a:pt x="32827" y="7808"/>
                    <a:pt x="33043" y="7687"/>
                  </a:cubicBezTo>
                  <a:cubicBezTo>
                    <a:pt x="33314" y="7524"/>
                    <a:pt x="33517" y="7267"/>
                    <a:pt x="33598" y="6956"/>
                  </a:cubicBezTo>
                  <a:cubicBezTo>
                    <a:pt x="33639" y="6821"/>
                    <a:pt x="33666" y="6685"/>
                    <a:pt x="33679" y="6536"/>
                  </a:cubicBezTo>
                  <a:cubicBezTo>
                    <a:pt x="33693" y="6415"/>
                    <a:pt x="33693" y="6279"/>
                    <a:pt x="33679" y="6144"/>
                  </a:cubicBezTo>
                  <a:cubicBezTo>
                    <a:pt x="33652" y="5914"/>
                    <a:pt x="33558" y="5684"/>
                    <a:pt x="33436" y="5467"/>
                  </a:cubicBezTo>
                  <a:cubicBezTo>
                    <a:pt x="33314" y="5278"/>
                    <a:pt x="33152" y="5116"/>
                    <a:pt x="32976" y="4980"/>
                  </a:cubicBezTo>
                  <a:cubicBezTo>
                    <a:pt x="32800" y="4845"/>
                    <a:pt x="32624" y="4750"/>
                    <a:pt x="32421" y="4683"/>
                  </a:cubicBezTo>
                  <a:cubicBezTo>
                    <a:pt x="32286" y="4629"/>
                    <a:pt x="32137" y="4574"/>
                    <a:pt x="31988" y="4547"/>
                  </a:cubicBezTo>
                  <a:lnTo>
                    <a:pt x="31866" y="4520"/>
                  </a:lnTo>
                  <a:cubicBezTo>
                    <a:pt x="31677" y="4480"/>
                    <a:pt x="31487" y="4466"/>
                    <a:pt x="31298" y="4453"/>
                  </a:cubicBezTo>
                  <a:cubicBezTo>
                    <a:pt x="31176" y="4439"/>
                    <a:pt x="31054" y="4439"/>
                    <a:pt x="30919" y="4439"/>
                  </a:cubicBezTo>
                  <a:cubicBezTo>
                    <a:pt x="30716" y="4439"/>
                    <a:pt x="30500" y="4439"/>
                    <a:pt x="30270" y="4466"/>
                  </a:cubicBezTo>
                  <a:cubicBezTo>
                    <a:pt x="29918" y="4507"/>
                    <a:pt x="29552" y="4588"/>
                    <a:pt x="29214" y="4710"/>
                  </a:cubicBezTo>
                  <a:cubicBezTo>
                    <a:pt x="29173" y="4601"/>
                    <a:pt x="29146" y="4480"/>
                    <a:pt x="29092" y="4371"/>
                  </a:cubicBezTo>
                  <a:cubicBezTo>
                    <a:pt x="28916" y="3911"/>
                    <a:pt x="28619" y="3519"/>
                    <a:pt x="28226" y="3235"/>
                  </a:cubicBezTo>
                  <a:cubicBezTo>
                    <a:pt x="28118" y="3154"/>
                    <a:pt x="27996" y="3100"/>
                    <a:pt x="27888" y="3032"/>
                  </a:cubicBezTo>
                  <a:cubicBezTo>
                    <a:pt x="27820" y="3005"/>
                    <a:pt x="27753" y="2978"/>
                    <a:pt x="27685" y="2951"/>
                  </a:cubicBezTo>
                  <a:cubicBezTo>
                    <a:pt x="27685" y="2937"/>
                    <a:pt x="27672" y="2910"/>
                    <a:pt x="27658" y="2897"/>
                  </a:cubicBezTo>
                  <a:cubicBezTo>
                    <a:pt x="27509" y="2585"/>
                    <a:pt x="27320" y="2301"/>
                    <a:pt x="27076" y="2071"/>
                  </a:cubicBezTo>
                  <a:cubicBezTo>
                    <a:pt x="26833" y="1828"/>
                    <a:pt x="26562" y="1638"/>
                    <a:pt x="26278" y="1489"/>
                  </a:cubicBezTo>
                  <a:cubicBezTo>
                    <a:pt x="26251" y="1178"/>
                    <a:pt x="26197" y="867"/>
                    <a:pt x="26115" y="569"/>
                  </a:cubicBezTo>
                  <a:cubicBezTo>
                    <a:pt x="26034" y="231"/>
                    <a:pt x="25737" y="1"/>
                    <a:pt x="2539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6"/>
            <p:cNvSpPr/>
            <p:nvPr/>
          </p:nvSpPr>
          <p:spPr>
            <a:xfrm>
              <a:off x="7553824" y="1900331"/>
              <a:ext cx="380419" cy="486797"/>
            </a:xfrm>
            <a:custGeom>
              <a:avLst/>
              <a:gdLst/>
              <a:ahLst/>
              <a:cxnLst/>
              <a:rect l="l" t="t" r="r" b="b"/>
              <a:pathLst>
                <a:path w="4885" h="6251" extrusionOk="0">
                  <a:moveTo>
                    <a:pt x="1272" y="1516"/>
                  </a:moveTo>
                  <a:cubicBezTo>
                    <a:pt x="1380" y="1530"/>
                    <a:pt x="1489" y="1530"/>
                    <a:pt x="1597" y="1557"/>
                  </a:cubicBezTo>
                  <a:cubicBezTo>
                    <a:pt x="1597" y="1598"/>
                    <a:pt x="1583" y="1638"/>
                    <a:pt x="1570" y="1679"/>
                  </a:cubicBezTo>
                  <a:lnTo>
                    <a:pt x="1570" y="1665"/>
                  </a:lnTo>
                  <a:cubicBezTo>
                    <a:pt x="1529" y="1841"/>
                    <a:pt x="1462" y="2017"/>
                    <a:pt x="1380" y="2179"/>
                  </a:cubicBezTo>
                  <a:cubicBezTo>
                    <a:pt x="1313" y="2301"/>
                    <a:pt x="1232" y="2423"/>
                    <a:pt x="1137" y="2518"/>
                  </a:cubicBezTo>
                  <a:cubicBezTo>
                    <a:pt x="1056" y="2612"/>
                    <a:pt x="961" y="2680"/>
                    <a:pt x="853" y="2748"/>
                  </a:cubicBezTo>
                  <a:lnTo>
                    <a:pt x="853" y="2748"/>
                  </a:lnTo>
                  <a:cubicBezTo>
                    <a:pt x="780" y="2784"/>
                    <a:pt x="707" y="2818"/>
                    <a:pt x="623" y="2842"/>
                  </a:cubicBezTo>
                  <a:cubicBezTo>
                    <a:pt x="582" y="2856"/>
                    <a:pt x="528" y="2870"/>
                    <a:pt x="474" y="2870"/>
                  </a:cubicBezTo>
                  <a:cubicBezTo>
                    <a:pt x="447" y="2870"/>
                    <a:pt x="420" y="2870"/>
                    <a:pt x="393" y="2856"/>
                  </a:cubicBezTo>
                  <a:cubicBezTo>
                    <a:pt x="379" y="2856"/>
                    <a:pt x="352" y="2856"/>
                    <a:pt x="338" y="2842"/>
                  </a:cubicBezTo>
                  <a:cubicBezTo>
                    <a:pt x="325" y="2842"/>
                    <a:pt x="325" y="2829"/>
                    <a:pt x="311" y="2815"/>
                  </a:cubicBezTo>
                  <a:cubicBezTo>
                    <a:pt x="298" y="2815"/>
                    <a:pt x="298" y="2802"/>
                    <a:pt x="284" y="2788"/>
                  </a:cubicBezTo>
                  <a:cubicBezTo>
                    <a:pt x="271" y="2775"/>
                    <a:pt x="271" y="2761"/>
                    <a:pt x="271" y="2748"/>
                  </a:cubicBezTo>
                  <a:cubicBezTo>
                    <a:pt x="257" y="2721"/>
                    <a:pt x="257" y="2694"/>
                    <a:pt x="257" y="2667"/>
                  </a:cubicBezTo>
                  <a:cubicBezTo>
                    <a:pt x="257" y="2599"/>
                    <a:pt x="257" y="2531"/>
                    <a:pt x="271" y="2464"/>
                  </a:cubicBezTo>
                  <a:cubicBezTo>
                    <a:pt x="311" y="2342"/>
                    <a:pt x="352" y="2220"/>
                    <a:pt x="420" y="2098"/>
                  </a:cubicBezTo>
                  <a:cubicBezTo>
                    <a:pt x="474" y="2004"/>
                    <a:pt x="541" y="1909"/>
                    <a:pt x="609" y="1828"/>
                  </a:cubicBezTo>
                  <a:cubicBezTo>
                    <a:pt x="677" y="1760"/>
                    <a:pt x="744" y="1706"/>
                    <a:pt x="812" y="1652"/>
                  </a:cubicBezTo>
                  <a:cubicBezTo>
                    <a:pt x="880" y="1625"/>
                    <a:pt x="947" y="1584"/>
                    <a:pt x="1015" y="1571"/>
                  </a:cubicBezTo>
                  <a:cubicBezTo>
                    <a:pt x="1096" y="1543"/>
                    <a:pt x="1191" y="1530"/>
                    <a:pt x="1272" y="1516"/>
                  </a:cubicBezTo>
                  <a:close/>
                  <a:moveTo>
                    <a:pt x="3045" y="3289"/>
                  </a:moveTo>
                  <a:lnTo>
                    <a:pt x="3045" y="3303"/>
                  </a:lnTo>
                  <a:cubicBezTo>
                    <a:pt x="3045" y="3438"/>
                    <a:pt x="3031" y="3573"/>
                    <a:pt x="3004" y="3708"/>
                  </a:cubicBezTo>
                  <a:cubicBezTo>
                    <a:pt x="2963" y="3857"/>
                    <a:pt x="2909" y="4006"/>
                    <a:pt x="2828" y="4141"/>
                  </a:cubicBezTo>
                  <a:cubicBezTo>
                    <a:pt x="2720" y="4331"/>
                    <a:pt x="2598" y="4507"/>
                    <a:pt x="2449" y="4656"/>
                  </a:cubicBezTo>
                  <a:cubicBezTo>
                    <a:pt x="2368" y="4737"/>
                    <a:pt x="2273" y="4818"/>
                    <a:pt x="2165" y="4886"/>
                  </a:cubicBezTo>
                  <a:cubicBezTo>
                    <a:pt x="2097" y="4940"/>
                    <a:pt x="2016" y="4967"/>
                    <a:pt x="1922" y="4994"/>
                  </a:cubicBezTo>
                  <a:cubicBezTo>
                    <a:pt x="1867" y="5007"/>
                    <a:pt x="1813" y="5021"/>
                    <a:pt x="1759" y="5021"/>
                  </a:cubicBezTo>
                  <a:lnTo>
                    <a:pt x="1664" y="5021"/>
                  </a:lnTo>
                  <a:cubicBezTo>
                    <a:pt x="1637" y="5007"/>
                    <a:pt x="1610" y="5007"/>
                    <a:pt x="1597" y="4994"/>
                  </a:cubicBezTo>
                  <a:cubicBezTo>
                    <a:pt x="1583" y="4980"/>
                    <a:pt x="1556" y="4967"/>
                    <a:pt x="1543" y="4953"/>
                  </a:cubicBezTo>
                  <a:cubicBezTo>
                    <a:pt x="1529" y="4940"/>
                    <a:pt x="1516" y="4926"/>
                    <a:pt x="1502" y="4899"/>
                  </a:cubicBezTo>
                  <a:cubicBezTo>
                    <a:pt x="1489" y="4872"/>
                    <a:pt x="1475" y="4845"/>
                    <a:pt x="1462" y="4818"/>
                  </a:cubicBezTo>
                  <a:cubicBezTo>
                    <a:pt x="1448" y="4750"/>
                    <a:pt x="1434" y="4696"/>
                    <a:pt x="1434" y="4629"/>
                  </a:cubicBezTo>
                  <a:cubicBezTo>
                    <a:pt x="1434" y="4534"/>
                    <a:pt x="1448" y="4453"/>
                    <a:pt x="1462" y="4358"/>
                  </a:cubicBezTo>
                  <a:cubicBezTo>
                    <a:pt x="1489" y="4277"/>
                    <a:pt x="1516" y="4209"/>
                    <a:pt x="1543" y="4128"/>
                  </a:cubicBezTo>
                  <a:cubicBezTo>
                    <a:pt x="1610" y="4033"/>
                    <a:pt x="1678" y="3952"/>
                    <a:pt x="1746" y="3871"/>
                  </a:cubicBezTo>
                  <a:cubicBezTo>
                    <a:pt x="1854" y="3763"/>
                    <a:pt x="1976" y="3668"/>
                    <a:pt x="2097" y="3587"/>
                  </a:cubicBezTo>
                  <a:cubicBezTo>
                    <a:pt x="2260" y="3492"/>
                    <a:pt x="2409" y="3424"/>
                    <a:pt x="2585" y="3370"/>
                  </a:cubicBezTo>
                  <a:cubicBezTo>
                    <a:pt x="2733" y="3330"/>
                    <a:pt x="2882" y="3303"/>
                    <a:pt x="3031" y="3289"/>
                  </a:cubicBezTo>
                  <a:close/>
                  <a:moveTo>
                    <a:pt x="1570" y="1"/>
                  </a:moveTo>
                  <a:lnTo>
                    <a:pt x="1570" y="14"/>
                  </a:lnTo>
                  <a:cubicBezTo>
                    <a:pt x="1529" y="14"/>
                    <a:pt x="1502" y="55"/>
                    <a:pt x="1516" y="96"/>
                  </a:cubicBezTo>
                  <a:cubicBezTo>
                    <a:pt x="1583" y="366"/>
                    <a:pt x="1624" y="637"/>
                    <a:pt x="1637" y="921"/>
                  </a:cubicBezTo>
                  <a:lnTo>
                    <a:pt x="1637" y="1246"/>
                  </a:lnTo>
                  <a:cubicBezTo>
                    <a:pt x="1545" y="1228"/>
                    <a:pt x="1452" y="1219"/>
                    <a:pt x="1358" y="1219"/>
                  </a:cubicBezTo>
                  <a:cubicBezTo>
                    <a:pt x="1164" y="1219"/>
                    <a:pt x="972" y="1258"/>
                    <a:pt x="799" y="1341"/>
                  </a:cubicBezTo>
                  <a:cubicBezTo>
                    <a:pt x="568" y="1449"/>
                    <a:pt x="393" y="1625"/>
                    <a:pt x="271" y="1828"/>
                  </a:cubicBezTo>
                  <a:cubicBezTo>
                    <a:pt x="190" y="1963"/>
                    <a:pt x="122" y="2112"/>
                    <a:pt x="81" y="2261"/>
                  </a:cubicBezTo>
                  <a:cubicBezTo>
                    <a:pt x="27" y="2409"/>
                    <a:pt x="0" y="2585"/>
                    <a:pt x="27" y="2748"/>
                  </a:cubicBezTo>
                  <a:cubicBezTo>
                    <a:pt x="54" y="2870"/>
                    <a:pt x="122" y="2964"/>
                    <a:pt x="217" y="3032"/>
                  </a:cubicBezTo>
                  <a:cubicBezTo>
                    <a:pt x="289" y="3068"/>
                    <a:pt x="361" y="3086"/>
                    <a:pt x="437" y="3086"/>
                  </a:cubicBezTo>
                  <a:cubicBezTo>
                    <a:pt x="475" y="3086"/>
                    <a:pt x="514" y="3082"/>
                    <a:pt x="555" y="3072"/>
                  </a:cubicBezTo>
                  <a:cubicBezTo>
                    <a:pt x="690" y="3045"/>
                    <a:pt x="812" y="3005"/>
                    <a:pt x="920" y="2937"/>
                  </a:cubicBezTo>
                  <a:cubicBezTo>
                    <a:pt x="1056" y="2856"/>
                    <a:pt x="1164" y="2761"/>
                    <a:pt x="1272" y="2653"/>
                  </a:cubicBezTo>
                  <a:cubicBezTo>
                    <a:pt x="1407" y="2491"/>
                    <a:pt x="1529" y="2301"/>
                    <a:pt x="1610" y="2098"/>
                  </a:cubicBezTo>
                  <a:cubicBezTo>
                    <a:pt x="1678" y="1936"/>
                    <a:pt x="1719" y="1774"/>
                    <a:pt x="1746" y="1611"/>
                  </a:cubicBezTo>
                  <a:cubicBezTo>
                    <a:pt x="1840" y="1638"/>
                    <a:pt x="1935" y="1679"/>
                    <a:pt x="2016" y="1719"/>
                  </a:cubicBezTo>
                  <a:cubicBezTo>
                    <a:pt x="2179" y="1814"/>
                    <a:pt x="2314" y="1909"/>
                    <a:pt x="2449" y="2031"/>
                  </a:cubicBezTo>
                  <a:cubicBezTo>
                    <a:pt x="2571" y="2166"/>
                    <a:pt x="2693" y="2301"/>
                    <a:pt x="2788" y="2464"/>
                  </a:cubicBezTo>
                  <a:cubicBezTo>
                    <a:pt x="2855" y="2585"/>
                    <a:pt x="2909" y="2707"/>
                    <a:pt x="2950" y="2829"/>
                  </a:cubicBezTo>
                  <a:cubicBezTo>
                    <a:pt x="2788" y="2842"/>
                    <a:pt x="2612" y="2883"/>
                    <a:pt x="2449" y="2937"/>
                  </a:cubicBezTo>
                  <a:cubicBezTo>
                    <a:pt x="2097" y="3045"/>
                    <a:pt x="1786" y="3235"/>
                    <a:pt x="1516" y="3478"/>
                  </a:cubicBezTo>
                  <a:cubicBezTo>
                    <a:pt x="1448" y="3546"/>
                    <a:pt x="1380" y="3614"/>
                    <a:pt x="1326" y="3681"/>
                  </a:cubicBezTo>
                  <a:cubicBezTo>
                    <a:pt x="1272" y="3763"/>
                    <a:pt x="1218" y="3844"/>
                    <a:pt x="1164" y="3925"/>
                  </a:cubicBezTo>
                  <a:cubicBezTo>
                    <a:pt x="1083" y="4074"/>
                    <a:pt x="1042" y="4250"/>
                    <a:pt x="1015" y="4412"/>
                  </a:cubicBezTo>
                  <a:cubicBezTo>
                    <a:pt x="1001" y="4615"/>
                    <a:pt x="1015" y="4818"/>
                    <a:pt x="1083" y="5007"/>
                  </a:cubicBezTo>
                  <a:cubicBezTo>
                    <a:pt x="1137" y="5143"/>
                    <a:pt x="1232" y="5265"/>
                    <a:pt x="1367" y="5346"/>
                  </a:cubicBezTo>
                  <a:cubicBezTo>
                    <a:pt x="1421" y="5386"/>
                    <a:pt x="1489" y="5413"/>
                    <a:pt x="1556" y="5427"/>
                  </a:cubicBezTo>
                  <a:cubicBezTo>
                    <a:pt x="1597" y="5440"/>
                    <a:pt x="1637" y="5454"/>
                    <a:pt x="1678" y="5454"/>
                  </a:cubicBezTo>
                  <a:lnTo>
                    <a:pt x="1813" y="5454"/>
                  </a:lnTo>
                  <a:cubicBezTo>
                    <a:pt x="1962" y="5440"/>
                    <a:pt x="2111" y="5400"/>
                    <a:pt x="2246" y="5332"/>
                  </a:cubicBezTo>
                  <a:cubicBezTo>
                    <a:pt x="2395" y="5265"/>
                    <a:pt x="2544" y="5170"/>
                    <a:pt x="2666" y="5048"/>
                  </a:cubicBezTo>
                  <a:cubicBezTo>
                    <a:pt x="2801" y="4926"/>
                    <a:pt x="2923" y="4777"/>
                    <a:pt x="3031" y="4629"/>
                  </a:cubicBezTo>
                  <a:cubicBezTo>
                    <a:pt x="3126" y="4480"/>
                    <a:pt x="3221" y="4331"/>
                    <a:pt x="3288" y="4182"/>
                  </a:cubicBezTo>
                  <a:cubicBezTo>
                    <a:pt x="3342" y="4033"/>
                    <a:pt x="3396" y="3884"/>
                    <a:pt x="3424" y="3736"/>
                  </a:cubicBezTo>
                  <a:cubicBezTo>
                    <a:pt x="3437" y="3600"/>
                    <a:pt x="3451" y="3478"/>
                    <a:pt x="3451" y="3343"/>
                  </a:cubicBezTo>
                  <a:cubicBezTo>
                    <a:pt x="3505" y="3370"/>
                    <a:pt x="3559" y="3384"/>
                    <a:pt x="3613" y="3411"/>
                  </a:cubicBezTo>
                  <a:cubicBezTo>
                    <a:pt x="3708" y="3465"/>
                    <a:pt x="3802" y="3533"/>
                    <a:pt x="3884" y="3614"/>
                  </a:cubicBezTo>
                  <a:cubicBezTo>
                    <a:pt x="3951" y="3695"/>
                    <a:pt x="4019" y="3776"/>
                    <a:pt x="4087" y="3871"/>
                  </a:cubicBezTo>
                  <a:cubicBezTo>
                    <a:pt x="4154" y="4006"/>
                    <a:pt x="4222" y="4141"/>
                    <a:pt x="4262" y="4290"/>
                  </a:cubicBezTo>
                  <a:cubicBezTo>
                    <a:pt x="4330" y="4520"/>
                    <a:pt x="4371" y="4764"/>
                    <a:pt x="4371" y="5021"/>
                  </a:cubicBezTo>
                  <a:cubicBezTo>
                    <a:pt x="4384" y="5332"/>
                    <a:pt x="4357" y="5657"/>
                    <a:pt x="4290" y="5982"/>
                  </a:cubicBezTo>
                  <a:cubicBezTo>
                    <a:pt x="4276" y="6036"/>
                    <a:pt x="4303" y="6103"/>
                    <a:pt x="4344" y="6158"/>
                  </a:cubicBezTo>
                  <a:cubicBezTo>
                    <a:pt x="4390" y="6219"/>
                    <a:pt x="4463" y="6250"/>
                    <a:pt x="4537" y="6250"/>
                  </a:cubicBezTo>
                  <a:cubicBezTo>
                    <a:pt x="4593" y="6250"/>
                    <a:pt x="4649" y="6233"/>
                    <a:pt x="4695" y="6198"/>
                  </a:cubicBezTo>
                  <a:cubicBezTo>
                    <a:pt x="4750" y="6158"/>
                    <a:pt x="4777" y="6090"/>
                    <a:pt x="4790" y="6022"/>
                  </a:cubicBezTo>
                  <a:cubicBezTo>
                    <a:pt x="4858" y="5684"/>
                    <a:pt x="4885" y="5346"/>
                    <a:pt x="4871" y="4994"/>
                  </a:cubicBezTo>
                  <a:cubicBezTo>
                    <a:pt x="4858" y="4642"/>
                    <a:pt x="4790" y="4290"/>
                    <a:pt x="4655" y="3952"/>
                  </a:cubicBezTo>
                  <a:cubicBezTo>
                    <a:pt x="4533" y="3614"/>
                    <a:pt x="4317" y="3330"/>
                    <a:pt x="4019" y="3113"/>
                  </a:cubicBezTo>
                  <a:cubicBezTo>
                    <a:pt x="3938" y="3059"/>
                    <a:pt x="3857" y="3018"/>
                    <a:pt x="3775" y="2978"/>
                  </a:cubicBezTo>
                  <a:cubicBezTo>
                    <a:pt x="3694" y="2937"/>
                    <a:pt x="3613" y="2910"/>
                    <a:pt x="3532" y="2883"/>
                  </a:cubicBezTo>
                  <a:cubicBezTo>
                    <a:pt x="3478" y="2870"/>
                    <a:pt x="3424" y="2856"/>
                    <a:pt x="3369" y="2842"/>
                  </a:cubicBezTo>
                  <a:cubicBezTo>
                    <a:pt x="3329" y="2734"/>
                    <a:pt x="3288" y="2626"/>
                    <a:pt x="3234" y="2518"/>
                  </a:cubicBezTo>
                  <a:cubicBezTo>
                    <a:pt x="3126" y="2274"/>
                    <a:pt x="2977" y="2058"/>
                    <a:pt x="2788" y="1882"/>
                  </a:cubicBezTo>
                  <a:cubicBezTo>
                    <a:pt x="2598" y="1692"/>
                    <a:pt x="2382" y="1530"/>
                    <a:pt x="2138" y="1408"/>
                  </a:cubicBezTo>
                  <a:cubicBezTo>
                    <a:pt x="2030" y="1354"/>
                    <a:pt x="1908" y="1313"/>
                    <a:pt x="1786" y="1273"/>
                  </a:cubicBezTo>
                  <a:cubicBezTo>
                    <a:pt x="1813" y="867"/>
                    <a:pt x="1759" y="461"/>
                    <a:pt x="1651" y="69"/>
                  </a:cubicBezTo>
                  <a:cubicBezTo>
                    <a:pt x="1651" y="28"/>
                    <a:pt x="1624" y="14"/>
                    <a:pt x="158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6"/>
            <p:cNvSpPr/>
            <p:nvPr/>
          </p:nvSpPr>
          <p:spPr>
            <a:xfrm>
              <a:off x="7789863" y="2246409"/>
              <a:ext cx="480567" cy="463045"/>
            </a:xfrm>
            <a:custGeom>
              <a:avLst/>
              <a:gdLst/>
              <a:ahLst/>
              <a:cxnLst/>
              <a:rect l="l" t="t" r="r" b="b"/>
              <a:pathLst>
                <a:path w="6171" h="5946" extrusionOk="0">
                  <a:moveTo>
                    <a:pt x="4074" y="1"/>
                  </a:moveTo>
                  <a:cubicBezTo>
                    <a:pt x="3880" y="1"/>
                    <a:pt x="3688" y="10"/>
                    <a:pt x="3491" y="36"/>
                  </a:cubicBezTo>
                  <a:cubicBezTo>
                    <a:pt x="3153" y="63"/>
                    <a:pt x="2815" y="144"/>
                    <a:pt x="2490" y="279"/>
                  </a:cubicBezTo>
                  <a:cubicBezTo>
                    <a:pt x="2111" y="428"/>
                    <a:pt x="1759" y="658"/>
                    <a:pt x="1461" y="929"/>
                  </a:cubicBezTo>
                  <a:cubicBezTo>
                    <a:pt x="1083" y="1267"/>
                    <a:pt x="771" y="1673"/>
                    <a:pt x="541" y="2133"/>
                  </a:cubicBezTo>
                  <a:cubicBezTo>
                    <a:pt x="487" y="2228"/>
                    <a:pt x="447" y="2322"/>
                    <a:pt x="393" y="2417"/>
                  </a:cubicBezTo>
                  <a:cubicBezTo>
                    <a:pt x="393" y="2417"/>
                    <a:pt x="379" y="2404"/>
                    <a:pt x="365" y="2404"/>
                  </a:cubicBezTo>
                  <a:cubicBezTo>
                    <a:pt x="351" y="2398"/>
                    <a:pt x="336" y="2395"/>
                    <a:pt x="321" y="2395"/>
                  </a:cubicBezTo>
                  <a:cubicBezTo>
                    <a:pt x="266" y="2395"/>
                    <a:pt x="214" y="2432"/>
                    <a:pt x="203" y="2485"/>
                  </a:cubicBezTo>
                  <a:cubicBezTo>
                    <a:pt x="68" y="2796"/>
                    <a:pt x="0" y="3134"/>
                    <a:pt x="0" y="3473"/>
                  </a:cubicBezTo>
                  <a:lnTo>
                    <a:pt x="0" y="3635"/>
                  </a:lnTo>
                  <a:cubicBezTo>
                    <a:pt x="0" y="3649"/>
                    <a:pt x="0" y="3662"/>
                    <a:pt x="0" y="3676"/>
                  </a:cubicBezTo>
                  <a:cubicBezTo>
                    <a:pt x="14" y="3946"/>
                    <a:pt x="54" y="4230"/>
                    <a:pt x="135" y="4501"/>
                  </a:cubicBezTo>
                  <a:cubicBezTo>
                    <a:pt x="217" y="4826"/>
                    <a:pt x="379" y="5123"/>
                    <a:pt x="582" y="5394"/>
                  </a:cubicBezTo>
                  <a:cubicBezTo>
                    <a:pt x="785" y="5638"/>
                    <a:pt x="1069" y="5814"/>
                    <a:pt x="1380" y="5895"/>
                  </a:cubicBezTo>
                  <a:lnTo>
                    <a:pt x="1421" y="5908"/>
                  </a:lnTo>
                  <a:cubicBezTo>
                    <a:pt x="1535" y="5933"/>
                    <a:pt x="1651" y="5945"/>
                    <a:pt x="1767" y="5945"/>
                  </a:cubicBezTo>
                  <a:cubicBezTo>
                    <a:pt x="1967" y="5945"/>
                    <a:pt x="2166" y="5909"/>
                    <a:pt x="2355" y="5841"/>
                  </a:cubicBezTo>
                  <a:cubicBezTo>
                    <a:pt x="2517" y="5773"/>
                    <a:pt x="2666" y="5678"/>
                    <a:pt x="2788" y="5556"/>
                  </a:cubicBezTo>
                  <a:cubicBezTo>
                    <a:pt x="2896" y="5435"/>
                    <a:pt x="2991" y="5299"/>
                    <a:pt x="3058" y="5150"/>
                  </a:cubicBezTo>
                  <a:cubicBezTo>
                    <a:pt x="3126" y="4988"/>
                    <a:pt x="3166" y="4826"/>
                    <a:pt x="3193" y="4663"/>
                  </a:cubicBezTo>
                  <a:cubicBezTo>
                    <a:pt x="3234" y="4501"/>
                    <a:pt x="3261" y="4325"/>
                    <a:pt x="3275" y="4149"/>
                  </a:cubicBezTo>
                  <a:cubicBezTo>
                    <a:pt x="3275" y="4041"/>
                    <a:pt x="3288" y="3946"/>
                    <a:pt x="3288" y="3838"/>
                  </a:cubicBezTo>
                  <a:cubicBezTo>
                    <a:pt x="3302" y="3608"/>
                    <a:pt x="3315" y="3364"/>
                    <a:pt x="3356" y="3134"/>
                  </a:cubicBezTo>
                  <a:cubicBezTo>
                    <a:pt x="3383" y="2986"/>
                    <a:pt x="3437" y="2837"/>
                    <a:pt x="3491" y="2701"/>
                  </a:cubicBezTo>
                  <a:cubicBezTo>
                    <a:pt x="3545" y="2607"/>
                    <a:pt x="3599" y="2525"/>
                    <a:pt x="3667" y="2444"/>
                  </a:cubicBezTo>
                  <a:cubicBezTo>
                    <a:pt x="3721" y="2377"/>
                    <a:pt x="3789" y="2309"/>
                    <a:pt x="3870" y="2255"/>
                  </a:cubicBezTo>
                  <a:cubicBezTo>
                    <a:pt x="3978" y="2187"/>
                    <a:pt x="4087" y="2133"/>
                    <a:pt x="4208" y="2092"/>
                  </a:cubicBezTo>
                  <a:lnTo>
                    <a:pt x="4222" y="2092"/>
                  </a:lnTo>
                  <a:cubicBezTo>
                    <a:pt x="4357" y="2052"/>
                    <a:pt x="4492" y="2025"/>
                    <a:pt x="4641" y="2011"/>
                  </a:cubicBezTo>
                  <a:cubicBezTo>
                    <a:pt x="4681" y="2008"/>
                    <a:pt x="4721" y="2006"/>
                    <a:pt x="4761" y="2006"/>
                  </a:cubicBezTo>
                  <a:cubicBezTo>
                    <a:pt x="4869" y="2006"/>
                    <a:pt x="4975" y="2019"/>
                    <a:pt x="5074" y="2038"/>
                  </a:cubicBezTo>
                  <a:lnTo>
                    <a:pt x="5169" y="2052"/>
                  </a:lnTo>
                  <a:cubicBezTo>
                    <a:pt x="5277" y="2065"/>
                    <a:pt x="5386" y="2079"/>
                    <a:pt x="5494" y="2092"/>
                  </a:cubicBezTo>
                  <a:cubicBezTo>
                    <a:pt x="5629" y="2092"/>
                    <a:pt x="5751" y="2065"/>
                    <a:pt x="5873" y="2011"/>
                  </a:cubicBezTo>
                  <a:cubicBezTo>
                    <a:pt x="5994" y="1930"/>
                    <a:pt x="6089" y="1808"/>
                    <a:pt x="6116" y="1673"/>
                  </a:cubicBezTo>
                  <a:cubicBezTo>
                    <a:pt x="6143" y="1578"/>
                    <a:pt x="6157" y="1497"/>
                    <a:pt x="6170" y="1402"/>
                  </a:cubicBezTo>
                  <a:cubicBezTo>
                    <a:pt x="6170" y="1308"/>
                    <a:pt x="6170" y="1226"/>
                    <a:pt x="6170" y="1132"/>
                  </a:cubicBezTo>
                  <a:cubicBezTo>
                    <a:pt x="6143" y="996"/>
                    <a:pt x="6103" y="861"/>
                    <a:pt x="6021" y="739"/>
                  </a:cubicBezTo>
                  <a:cubicBezTo>
                    <a:pt x="5940" y="618"/>
                    <a:pt x="5846" y="509"/>
                    <a:pt x="5724" y="415"/>
                  </a:cubicBezTo>
                  <a:cubicBezTo>
                    <a:pt x="5602" y="333"/>
                    <a:pt x="5480" y="266"/>
                    <a:pt x="5345" y="212"/>
                  </a:cubicBezTo>
                  <a:cubicBezTo>
                    <a:pt x="5223" y="171"/>
                    <a:pt x="5115" y="130"/>
                    <a:pt x="5007" y="103"/>
                  </a:cubicBezTo>
                  <a:lnTo>
                    <a:pt x="4993" y="103"/>
                  </a:lnTo>
                  <a:lnTo>
                    <a:pt x="4898" y="76"/>
                  </a:lnTo>
                  <a:cubicBezTo>
                    <a:pt x="4736" y="49"/>
                    <a:pt x="4574" y="22"/>
                    <a:pt x="4411" y="9"/>
                  </a:cubicBezTo>
                  <a:cubicBezTo>
                    <a:pt x="4297" y="4"/>
                    <a:pt x="4185" y="1"/>
                    <a:pt x="4074" y="1"/>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6"/>
            <p:cNvSpPr/>
            <p:nvPr/>
          </p:nvSpPr>
          <p:spPr>
            <a:xfrm>
              <a:off x="7780363" y="2279740"/>
              <a:ext cx="197102" cy="395761"/>
            </a:xfrm>
            <a:custGeom>
              <a:avLst/>
              <a:gdLst/>
              <a:ahLst/>
              <a:cxnLst/>
              <a:rect l="l" t="t" r="r" b="b"/>
              <a:pathLst>
                <a:path w="2531" h="5082" extrusionOk="0">
                  <a:moveTo>
                    <a:pt x="2477" y="0"/>
                  </a:moveTo>
                  <a:lnTo>
                    <a:pt x="2449" y="14"/>
                  </a:lnTo>
                  <a:cubicBezTo>
                    <a:pt x="2247" y="54"/>
                    <a:pt x="2057" y="122"/>
                    <a:pt x="1895" y="230"/>
                  </a:cubicBezTo>
                  <a:cubicBezTo>
                    <a:pt x="1692" y="352"/>
                    <a:pt x="1516" y="487"/>
                    <a:pt x="1353" y="636"/>
                  </a:cubicBezTo>
                  <a:cubicBezTo>
                    <a:pt x="1178" y="771"/>
                    <a:pt x="1029" y="920"/>
                    <a:pt x="880" y="1069"/>
                  </a:cubicBezTo>
                  <a:cubicBezTo>
                    <a:pt x="718" y="1218"/>
                    <a:pt x="582" y="1394"/>
                    <a:pt x="447" y="1583"/>
                  </a:cubicBezTo>
                  <a:cubicBezTo>
                    <a:pt x="325" y="1773"/>
                    <a:pt x="230" y="1962"/>
                    <a:pt x="149" y="2179"/>
                  </a:cubicBezTo>
                  <a:cubicBezTo>
                    <a:pt x="82" y="2395"/>
                    <a:pt x="27" y="2612"/>
                    <a:pt x="14" y="2842"/>
                  </a:cubicBezTo>
                  <a:cubicBezTo>
                    <a:pt x="0" y="3072"/>
                    <a:pt x="27" y="3315"/>
                    <a:pt x="82" y="3545"/>
                  </a:cubicBezTo>
                  <a:cubicBezTo>
                    <a:pt x="95" y="3654"/>
                    <a:pt x="122" y="3762"/>
                    <a:pt x="163" y="3870"/>
                  </a:cubicBezTo>
                  <a:cubicBezTo>
                    <a:pt x="203" y="3965"/>
                    <a:pt x="244" y="4073"/>
                    <a:pt x="285" y="4168"/>
                  </a:cubicBezTo>
                  <a:cubicBezTo>
                    <a:pt x="366" y="4317"/>
                    <a:pt x="460" y="4465"/>
                    <a:pt x="555" y="4614"/>
                  </a:cubicBezTo>
                  <a:cubicBezTo>
                    <a:pt x="650" y="4750"/>
                    <a:pt x="758" y="4898"/>
                    <a:pt x="866" y="5034"/>
                  </a:cubicBezTo>
                  <a:cubicBezTo>
                    <a:pt x="904" y="5067"/>
                    <a:pt x="949" y="5082"/>
                    <a:pt x="992" y="5082"/>
                  </a:cubicBezTo>
                  <a:cubicBezTo>
                    <a:pt x="1070" y="5082"/>
                    <a:pt x="1142" y="5031"/>
                    <a:pt x="1151" y="4953"/>
                  </a:cubicBezTo>
                  <a:cubicBezTo>
                    <a:pt x="1164" y="4898"/>
                    <a:pt x="1151" y="4858"/>
                    <a:pt x="1123" y="4831"/>
                  </a:cubicBezTo>
                  <a:cubicBezTo>
                    <a:pt x="1042" y="4722"/>
                    <a:pt x="961" y="4614"/>
                    <a:pt x="893" y="4506"/>
                  </a:cubicBezTo>
                  <a:cubicBezTo>
                    <a:pt x="812" y="4371"/>
                    <a:pt x="745" y="4249"/>
                    <a:pt x="677" y="4114"/>
                  </a:cubicBezTo>
                  <a:cubicBezTo>
                    <a:pt x="609" y="3978"/>
                    <a:pt x="555" y="3829"/>
                    <a:pt x="501" y="3681"/>
                  </a:cubicBezTo>
                  <a:cubicBezTo>
                    <a:pt x="433" y="3451"/>
                    <a:pt x="393" y="3221"/>
                    <a:pt x="379" y="2991"/>
                  </a:cubicBezTo>
                  <a:cubicBezTo>
                    <a:pt x="366" y="2815"/>
                    <a:pt x="393" y="2639"/>
                    <a:pt x="420" y="2463"/>
                  </a:cubicBezTo>
                  <a:cubicBezTo>
                    <a:pt x="447" y="2355"/>
                    <a:pt x="474" y="2260"/>
                    <a:pt x="501" y="2165"/>
                  </a:cubicBezTo>
                  <a:cubicBezTo>
                    <a:pt x="542" y="2057"/>
                    <a:pt x="582" y="1949"/>
                    <a:pt x="636" y="1840"/>
                  </a:cubicBezTo>
                  <a:cubicBezTo>
                    <a:pt x="663" y="1773"/>
                    <a:pt x="704" y="1705"/>
                    <a:pt x="745" y="1637"/>
                  </a:cubicBezTo>
                  <a:cubicBezTo>
                    <a:pt x="785" y="1570"/>
                    <a:pt x="826" y="1489"/>
                    <a:pt x="880" y="1421"/>
                  </a:cubicBezTo>
                  <a:cubicBezTo>
                    <a:pt x="988" y="1286"/>
                    <a:pt x="1083" y="1150"/>
                    <a:pt x="1205" y="1028"/>
                  </a:cubicBezTo>
                  <a:cubicBezTo>
                    <a:pt x="1435" y="744"/>
                    <a:pt x="1705" y="501"/>
                    <a:pt x="2003" y="298"/>
                  </a:cubicBezTo>
                  <a:lnTo>
                    <a:pt x="1989" y="298"/>
                  </a:lnTo>
                  <a:cubicBezTo>
                    <a:pt x="2098" y="217"/>
                    <a:pt x="2219" y="163"/>
                    <a:pt x="2355" y="108"/>
                  </a:cubicBezTo>
                  <a:lnTo>
                    <a:pt x="2341" y="108"/>
                  </a:lnTo>
                  <a:cubicBezTo>
                    <a:pt x="2382" y="95"/>
                    <a:pt x="2436" y="81"/>
                    <a:pt x="2477" y="81"/>
                  </a:cubicBezTo>
                  <a:cubicBezTo>
                    <a:pt x="2531" y="81"/>
                    <a:pt x="2531" y="0"/>
                    <a:pt x="2477"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6"/>
            <p:cNvSpPr/>
            <p:nvPr/>
          </p:nvSpPr>
          <p:spPr>
            <a:xfrm>
              <a:off x="7903639" y="2264944"/>
              <a:ext cx="104430" cy="56070"/>
            </a:xfrm>
            <a:custGeom>
              <a:avLst/>
              <a:gdLst/>
              <a:ahLst/>
              <a:cxnLst/>
              <a:rect l="l" t="t" r="r" b="b"/>
              <a:pathLst>
                <a:path w="1341" h="720" extrusionOk="0">
                  <a:moveTo>
                    <a:pt x="1272" y="1"/>
                  </a:moveTo>
                  <a:cubicBezTo>
                    <a:pt x="1164" y="28"/>
                    <a:pt x="1056" y="68"/>
                    <a:pt x="948" y="109"/>
                  </a:cubicBezTo>
                  <a:cubicBezTo>
                    <a:pt x="826" y="150"/>
                    <a:pt x="718" y="190"/>
                    <a:pt x="609" y="244"/>
                  </a:cubicBezTo>
                  <a:cubicBezTo>
                    <a:pt x="393" y="353"/>
                    <a:pt x="203" y="474"/>
                    <a:pt x="28" y="637"/>
                  </a:cubicBezTo>
                  <a:cubicBezTo>
                    <a:pt x="14" y="637"/>
                    <a:pt x="14" y="650"/>
                    <a:pt x="14" y="664"/>
                  </a:cubicBezTo>
                  <a:cubicBezTo>
                    <a:pt x="0" y="677"/>
                    <a:pt x="0" y="691"/>
                    <a:pt x="14" y="704"/>
                  </a:cubicBezTo>
                  <a:cubicBezTo>
                    <a:pt x="22" y="712"/>
                    <a:pt x="34" y="720"/>
                    <a:pt x="48" y="720"/>
                  </a:cubicBezTo>
                  <a:cubicBezTo>
                    <a:pt x="59" y="720"/>
                    <a:pt x="70" y="716"/>
                    <a:pt x="82" y="704"/>
                  </a:cubicBezTo>
                  <a:cubicBezTo>
                    <a:pt x="149" y="650"/>
                    <a:pt x="231" y="596"/>
                    <a:pt x="312" y="542"/>
                  </a:cubicBezTo>
                  <a:cubicBezTo>
                    <a:pt x="379" y="488"/>
                    <a:pt x="474" y="434"/>
                    <a:pt x="555" y="393"/>
                  </a:cubicBezTo>
                  <a:cubicBezTo>
                    <a:pt x="785" y="258"/>
                    <a:pt x="1042" y="150"/>
                    <a:pt x="1299" y="82"/>
                  </a:cubicBezTo>
                  <a:cubicBezTo>
                    <a:pt x="1327" y="68"/>
                    <a:pt x="1340" y="41"/>
                    <a:pt x="1327" y="28"/>
                  </a:cubicBezTo>
                  <a:cubicBezTo>
                    <a:pt x="1327" y="14"/>
                    <a:pt x="1313" y="1"/>
                    <a:pt x="1299" y="1"/>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6"/>
            <p:cNvSpPr/>
            <p:nvPr/>
          </p:nvSpPr>
          <p:spPr>
            <a:xfrm>
              <a:off x="7939462" y="2270239"/>
              <a:ext cx="50697" cy="26400"/>
            </a:xfrm>
            <a:custGeom>
              <a:avLst/>
              <a:gdLst/>
              <a:ahLst/>
              <a:cxnLst/>
              <a:rect l="l" t="t" r="r" b="b"/>
              <a:pathLst>
                <a:path w="651" h="339" extrusionOk="0">
                  <a:moveTo>
                    <a:pt x="596" y="0"/>
                  </a:moveTo>
                  <a:lnTo>
                    <a:pt x="596" y="14"/>
                  </a:lnTo>
                  <a:cubicBezTo>
                    <a:pt x="488" y="41"/>
                    <a:pt x="393" y="82"/>
                    <a:pt x="312" y="122"/>
                  </a:cubicBezTo>
                  <a:cubicBezTo>
                    <a:pt x="217" y="163"/>
                    <a:pt x="122" y="217"/>
                    <a:pt x="28" y="257"/>
                  </a:cubicBezTo>
                  <a:cubicBezTo>
                    <a:pt x="28" y="257"/>
                    <a:pt x="14" y="271"/>
                    <a:pt x="14" y="285"/>
                  </a:cubicBezTo>
                  <a:cubicBezTo>
                    <a:pt x="1" y="298"/>
                    <a:pt x="1" y="312"/>
                    <a:pt x="14" y="312"/>
                  </a:cubicBezTo>
                  <a:cubicBezTo>
                    <a:pt x="14" y="325"/>
                    <a:pt x="14" y="339"/>
                    <a:pt x="28" y="339"/>
                  </a:cubicBezTo>
                  <a:lnTo>
                    <a:pt x="68" y="339"/>
                  </a:lnTo>
                  <a:cubicBezTo>
                    <a:pt x="149" y="285"/>
                    <a:pt x="244" y="244"/>
                    <a:pt x="339" y="203"/>
                  </a:cubicBezTo>
                  <a:cubicBezTo>
                    <a:pt x="434" y="163"/>
                    <a:pt x="528" y="122"/>
                    <a:pt x="623" y="82"/>
                  </a:cubicBezTo>
                  <a:cubicBezTo>
                    <a:pt x="637" y="82"/>
                    <a:pt x="650" y="54"/>
                    <a:pt x="650" y="27"/>
                  </a:cubicBezTo>
                  <a:cubicBezTo>
                    <a:pt x="637" y="14"/>
                    <a:pt x="623" y="0"/>
                    <a:pt x="609"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6"/>
            <p:cNvSpPr/>
            <p:nvPr/>
          </p:nvSpPr>
          <p:spPr>
            <a:xfrm>
              <a:off x="7935256" y="2271252"/>
              <a:ext cx="51709" cy="27490"/>
            </a:xfrm>
            <a:custGeom>
              <a:avLst/>
              <a:gdLst/>
              <a:ahLst/>
              <a:cxnLst/>
              <a:rect l="l" t="t" r="r" b="b"/>
              <a:pathLst>
                <a:path w="664" h="353" extrusionOk="0">
                  <a:moveTo>
                    <a:pt x="609" y="1"/>
                  </a:moveTo>
                  <a:cubicBezTo>
                    <a:pt x="501" y="41"/>
                    <a:pt x="393" y="82"/>
                    <a:pt x="298" y="123"/>
                  </a:cubicBezTo>
                  <a:cubicBezTo>
                    <a:pt x="203" y="163"/>
                    <a:pt x="109" y="217"/>
                    <a:pt x="14" y="272"/>
                  </a:cubicBezTo>
                  <a:cubicBezTo>
                    <a:pt x="14" y="272"/>
                    <a:pt x="0" y="285"/>
                    <a:pt x="0" y="299"/>
                  </a:cubicBezTo>
                  <a:cubicBezTo>
                    <a:pt x="0" y="312"/>
                    <a:pt x="0" y="326"/>
                    <a:pt x="0" y="326"/>
                  </a:cubicBezTo>
                  <a:cubicBezTo>
                    <a:pt x="14" y="339"/>
                    <a:pt x="14" y="339"/>
                    <a:pt x="27" y="353"/>
                  </a:cubicBezTo>
                  <a:lnTo>
                    <a:pt x="68" y="353"/>
                  </a:lnTo>
                  <a:lnTo>
                    <a:pt x="122" y="312"/>
                  </a:lnTo>
                  <a:lnTo>
                    <a:pt x="109" y="312"/>
                  </a:lnTo>
                  <a:cubicBezTo>
                    <a:pt x="190" y="272"/>
                    <a:pt x="271" y="231"/>
                    <a:pt x="352" y="190"/>
                  </a:cubicBezTo>
                  <a:cubicBezTo>
                    <a:pt x="420" y="163"/>
                    <a:pt x="542" y="123"/>
                    <a:pt x="623" y="82"/>
                  </a:cubicBezTo>
                  <a:cubicBezTo>
                    <a:pt x="650" y="69"/>
                    <a:pt x="663" y="41"/>
                    <a:pt x="650" y="28"/>
                  </a:cubicBezTo>
                  <a:cubicBezTo>
                    <a:pt x="650" y="1"/>
                    <a:pt x="623" y="1"/>
                    <a:pt x="609" y="1"/>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6"/>
            <p:cNvSpPr/>
            <p:nvPr/>
          </p:nvSpPr>
          <p:spPr>
            <a:xfrm>
              <a:off x="7946860" y="2271252"/>
              <a:ext cx="38003" cy="21961"/>
            </a:xfrm>
            <a:custGeom>
              <a:avLst/>
              <a:gdLst/>
              <a:ahLst/>
              <a:cxnLst/>
              <a:rect l="l" t="t" r="r" b="b"/>
              <a:pathLst>
                <a:path w="488" h="282" extrusionOk="0">
                  <a:moveTo>
                    <a:pt x="420" y="1"/>
                  </a:moveTo>
                  <a:lnTo>
                    <a:pt x="420" y="14"/>
                  </a:lnTo>
                  <a:cubicBezTo>
                    <a:pt x="284" y="69"/>
                    <a:pt x="163" y="123"/>
                    <a:pt x="27" y="204"/>
                  </a:cubicBezTo>
                  <a:cubicBezTo>
                    <a:pt x="14" y="204"/>
                    <a:pt x="14" y="204"/>
                    <a:pt x="0" y="217"/>
                  </a:cubicBezTo>
                  <a:cubicBezTo>
                    <a:pt x="0" y="231"/>
                    <a:pt x="0" y="244"/>
                    <a:pt x="0" y="258"/>
                  </a:cubicBezTo>
                  <a:cubicBezTo>
                    <a:pt x="14" y="258"/>
                    <a:pt x="14" y="272"/>
                    <a:pt x="27" y="272"/>
                  </a:cubicBezTo>
                  <a:cubicBezTo>
                    <a:pt x="34" y="278"/>
                    <a:pt x="41" y="282"/>
                    <a:pt x="48" y="282"/>
                  </a:cubicBezTo>
                  <a:cubicBezTo>
                    <a:pt x="54" y="282"/>
                    <a:pt x="61" y="278"/>
                    <a:pt x="68" y="272"/>
                  </a:cubicBezTo>
                  <a:cubicBezTo>
                    <a:pt x="190" y="204"/>
                    <a:pt x="325" y="136"/>
                    <a:pt x="460" y="82"/>
                  </a:cubicBezTo>
                  <a:cubicBezTo>
                    <a:pt x="474" y="82"/>
                    <a:pt x="487" y="55"/>
                    <a:pt x="474" y="28"/>
                  </a:cubicBezTo>
                  <a:cubicBezTo>
                    <a:pt x="474" y="14"/>
                    <a:pt x="460" y="1"/>
                    <a:pt x="433" y="1"/>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6"/>
            <p:cNvSpPr/>
            <p:nvPr/>
          </p:nvSpPr>
          <p:spPr>
            <a:xfrm>
              <a:off x="7939462" y="2273354"/>
              <a:ext cx="42208" cy="23285"/>
            </a:xfrm>
            <a:custGeom>
              <a:avLst/>
              <a:gdLst/>
              <a:ahLst/>
              <a:cxnLst/>
              <a:rect l="l" t="t" r="r" b="b"/>
              <a:pathLst>
                <a:path w="542" h="299" extrusionOk="0">
                  <a:moveTo>
                    <a:pt x="461" y="1"/>
                  </a:moveTo>
                  <a:cubicBezTo>
                    <a:pt x="420" y="14"/>
                    <a:pt x="379" y="28"/>
                    <a:pt x="352" y="42"/>
                  </a:cubicBezTo>
                  <a:cubicBezTo>
                    <a:pt x="312" y="55"/>
                    <a:pt x="271" y="82"/>
                    <a:pt x="231" y="96"/>
                  </a:cubicBezTo>
                  <a:cubicBezTo>
                    <a:pt x="163" y="136"/>
                    <a:pt x="82" y="177"/>
                    <a:pt x="14" y="217"/>
                  </a:cubicBezTo>
                  <a:cubicBezTo>
                    <a:pt x="1" y="231"/>
                    <a:pt x="1" y="258"/>
                    <a:pt x="14" y="272"/>
                  </a:cubicBezTo>
                  <a:cubicBezTo>
                    <a:pt x="28" y="285"/>
                    <a:pt x="28" y="285"/>
                    <a:pt x="41" y="299"/>
                  </a:cubicBezTo>
                  <a:cubicBezTo>
                    <a:pt x="55" y="299"/>
                    <a:pt x="68" y="299"/>
                    <a:pt x="82" y="285"/>
                  </a:cubicBezTo>
                  <a:lnTo>
                    <a:pt x="204" y="204"/>
                  </a:lnTo>
                  <a:lnTo>
                    <a:pt x="339" y="150"/>
                  </a:lnTo>
                  <a:cubicBezTo>
                    <a:pt x="393" y="123"/>
                    <a:pt x="447" y="96"/>
                    <a:pt x="501" y="82"/>
                  </a:cubicBezTo>
                  <a:cubicBezTo>
                    <a:pt x="528" y="69"/>
                    <a:pt x="542" y="42"/>
                    <a:pt x="528" y="28"/>
                  </a:cubicBezTo>
                  <a:cubicBezTo>
                    <a:pt x="528" y="1"/>
                    <a:pt x="501" y="1"/>
                    <a:pt x="488" y="1"/>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6"/>
            <p:cNvSpPr/>
            <p:nvPr/>
          </p:nvSpPr>
          <p:spPr>
            <a:xfrm>
              <a:off x="7941564" y="2269149"/>
              <a:ext cx="44311" cy="24063"/>
            </a:xfrm>
            <a:custGeom>
              <a:avLst/>
              <a:gdLst/>
              <a:ahLst/>
              <a:cxnLst/>
              <a:rect l="l" t="t" r="r" b="b"/>
              <a:pathLst>
                <a:path w="569" h="309" extrusionOk="0">
                  <a:moveTo>
                    <a:pt x="501" y="1"/>
                  </a:moveTo>
                  <a:lnTo>
                    <a:pt x="488" y="14"/>
                  </a:lnTo>
                  <a:cubicBezTo>
                    <a:pt x="407" y="41"/>
                    <a:pt x="325" y="82"/>
                    <a:pt x="244" y="123"/>
                  </a:cubicBezTo>
                  <a:cubicBezTo>
                    <a:pt x="163" y="150"/>
                    <a:pt x="95" y="190"/>
                    <a:pt x="14" y="244"/>
                  </a:cubicBezTo>
                  <a:cubicBezTo>
                    <a:pt x="1" y="258"/>
                    <a:pt x="1" y="285"/>
                    <a:pt x="14" y="299"/>
                  </a:cubicBezTo>
                  <a:cubicBezTo>
                    <a:pt x="21" y="305"/>
                    <a:pt x="31" y="309"/>
                    <a:pt x="43" y="309"/>
                  </a:cubicBezTo>
                  <a:cubicBezTo>
                    <a:pt x="55" y="309"/>
                    <a:pt x="68" y="305"/>
                    <a:pt x="82" y="299"/>
                  </a:cubicBezTo>
                  <a:lnTo>
                    <a:pt x="149" y="258"/>
                  </a:lnTo>
                  <a:cubicBezTo>
                    <a:pt x="217" y="217"/>
                    <a:pt x="271" y="190"/>
                    <a:pt x="339" y="163"/>
                  </a:cubicBezTo>
                  <a:cubicBezTo>
                    <a:pt x="407" y="136"/>
                    <a:pt x="461" y="109"/>
                    <a:pt x="528" y="82"/>
                  </a:cubicBezTo>
                  <a:cubicBezTo>
                    <a:pt x="555" y="82"/>
                    <a:pt x="569" y="55"/>
                    <a:pt x="555" y="28"/>
                  </a:cubicBezTo>
                  <a:cubicBezTo>
                    <a:pt x="555" y="14"/>
                    <a:pt x="542" y="1"/>
                    <a:pt x="515" y="1"/>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6"/>
            <p:cNvSpPr/>
            <p:nvPr/>
          </p:nvSpPr>
          <p:spPr>
            <a:xfrm>
              <a:off x="7933154" y="2268137"/>
              <a:ext cx="55914" cy="30605"/>
            </a:xfrm>
            <a:custGeom>
              <a:avLst/>
              <a:gdLst/>
              <a:ahLst/>
              <a:cxnLst/>
              <a:rect l="l" t="t" r="r" b="b"/>
              <a:pathLst>
                <a:path w="718" h="393" extrusionOk="0">
                  <a:moveTo>
                    <a:pt x="650" y="0"/>
                  </a:moveTo>
                  <a:cubicBezTo>
                    <a:pt x="542" y="41"/>
                    <a:pt x="420" y="95"/>
                    <a:pt x="312" y="149"/>
                  </a:cubicBezTo>
                  <a:cubicBezTo>
                    <a:pt x="217" y="203"/>
                    <a:pt x="109" y="271"/>
                    <a:pt x="14" y="325"/>
                  </a:cubicBezTo>
                  <a:cubicBezTo>
                    <a:pt x="0" y="339"/>
                    <a:pt x="0" y="366"/>
                    <a:pt x="14" y="379"/>
                  </a:cubicBezTo>
                  <a:cubicBezTo>
                    <a:pt x="14" y="393"/>
                    <a:pt x="27" y="393"/>
                    <a:pt x="41" y="393"/>
                  </a:cubicBezTo>
                  <a:lnTo>
                    <a:pt x="68" y="393"/>
                  </a:lnTo>
                  <a:cubicBezTo>
                    <a:pt x="149" y="352"/>
                    <a:pt x="230" y="298"/>
                    <a:pt x="312" y="257"/>
                  </a:cubicBezTo>
                  <a:cubicBezTo>
                    <a:pt x="366" y="217"/>
                    <a:pt x="433" y="190"/>
                    <a:pt x="487" y="163"/>
                  </a:cubicBezTo>
                  <a:cubicBezTo>
                    <a:pt x="555" y="136"/>
                    <a:pt x="623" y="109"/>
                    <a:pt x="690" y="81"/>
                  </a:cubicBezTo>
                  <a:cubicBezTo>
                    <a:pt x="704" y="68"/>
                    <a:pt x="718" y="41"/>
                    <a:pt x="718" y="27"/>
                  </a:cubicBezTo>
                  <a:cubicBezTo>
                    <a:pt x="704" y="0"/>
                    <a:pt x="690" y="0"/>
                    <a:pt x="677"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6"/>
            <p:cNvSpPr/>
            <p:nvPr/>
          </p:nvSpPr>
          <p:spPr>
            <a:xfrm>
              <a:off x="7963681" y="2266034"/>
              <a:ext cx="29593" cy="15887"/>
            </a:xfrm>
            <a:custGeom>
              <a:avLst/>
              <a:gdLst/>
              <a:ahLst/>
              <a:cxnLst/>
              <a:rect l="l" t="t" r="r" b="b"/>
              <a:pathLst>
                <a:path w="380" h="204" extrusionOk="0">
                  <a:moveTo>
                    <a:pt x="326" y="0"/>
                  </a:moveTo>
                  <a:lnTo>
                    <a:pt x="326" y="14"/>
                  </a:lnTo>
                  <a:cubicBezTo>
                    <a:pt x="217" y="41"/>
                    <a:pt x="136" y="81"/>
                    <a:pt x="41" y="122"/>
                  </a:cubicBezTo>
                  <a:cubicBezTo>
                    <a:pt x="14" y="122"/>
                    <a:pt x="1" y="149"/>
                    <a:pt x="14" y="176"/>
                  </a:cubicBezTo>
                  <a:cubicBezTo>
                    <a:pt x="28" y="190"/>
                    <a:pt x="41" y="203"/>
                    <a:pt x="68" y="203"/>
                  </a:cubicBezTo>
                  <a:cubicBezTo>
                    <a:pt x="163" y="163"/>
                    <a:pt x="258" y="122"/>
                    <a:pt x="353" y="81"/>
                  </a:cubicBezTo>
                  <a:cubicBezTo>
                    <a:pt x="366" y="81"/>
                    <a:pt x="380" y="54"/>
                    <a:pt x="380" y="27"/>
                  </a:cubicBezTo>
                  <a:cubicBezTo>
                    <a:pt x="366" y="14"/>
                    <a:pt x="353" y="0"/>
                    <a:pt x="339"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6"/>
            <p:cNvSpPr/>
            <p:nvPr/>
          </p:nvSpPr>
          <p:spPr>
            <a:xfrm>
              <a:off x="7951065" y="2266034"/>
              <a:ext cx="44311" cy="22194"/>
            </a:xfrm>
            <a:custGeom>
              <a:avLst/>
              <a:gdLst/>
              <a:ahLst/>
              <a:cxnLst/>
              <a:rect l="l" t="t" r="r" b="b"/>
              <a:pathLst>
                <a:path w="569" h="285" extrusionOk="0">
                  <a:moveTo>
                    <a:pt x="501" y="0"/>
                  </a:moveTo>
                  <a:cubicBezTo>
                    <a:pt x="420" y="27"/>
                    <a:pt x="352" y="41"/>
                    <a:pt x="271" y="81"/>
                  </a:cubicBezTo>
                  <a:cubicBezTo>
                    <a:pt x="190" y="122"/>
                    <a:pt x="109" y="149"/>
                    <a:pt x="27" y="203"/>
                  </a:cubicBezTo>
                  <a:cubicBezTo>
                    <a:pt x="27" y="203"/>
                    <a:pt x="14" y="217"/>
                    <a:pt x="14" y="217"/>
                  </a:cubicBezTo>
                  <a:cubicBezTo>
                    <a:pt x="0" y="230"/>
                    <a:pt x="0" y="244"/>
                    <a:pt x="14" y="257"/>
                  </a:cubicBezTo>
                  <a:cubicBezTo>
                    <a:pt x="14" y="271"/>
                    <a:pt x="27" y="271"/>
                    <a:pt x="27" y="284"/>
                  </a:cubicBezTo>
                  <a:lnTo>
                    <a:pt x="68" y="284"/>
                  </a:lnTo>
                  <a:cubicBezTo>
                    <a:pt x="136" y="244"/>
                    <a:pt x="203" y="203"/>
                    <a:pt x="285" y="176"/>
                  </a:cubicBezTo>
                  <a:cubicBezTo>
                    <a:pt x="366" y="136"/>
                    <a:pt x="447" y="108"/>
                    <a:pt x="528" y="81"/>
                  </a:cubicBezTo>
                  <a:cubicBezTo>
                    <a:pt x="555" y="68"/>
                    <a:pt x="569" y="41"/>
                    <a:pt x="555" y="27"/>
                  </a:cubicBezTo>
                  <a:cubicBezTo>
                    <a:pt x="555" y="14"/>
                    <a:pt x="542" y="0"/>
                    <a:pt x="528"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6"/>
            <p:cNvSpPr/>
            <p:nvPr/>
          </p:nvSpPr>
          <p:spPr>
            <a:xfrm>
              <a:off x="7922641" y="2267046"/>
              <a:ext cx="67518" cy="38704"/>
            </a:xfrm>
            <a:custGeom>
              <a:avLst/>
              <a:gdLst/>
              <a:ahLst/>
              <a:cxnLst/>
              <a:rect l="l" t="t" r="r" b="b"/>
              <a:pathLst>
                <a:path w="867" h="497" extrusionOk="0">
                  <a:moveTo>
                    <a:pt x="798" y="1"/>
                  </a:moveTo>
                  <a:lnTo>
                    <a:pt x="798" y="14"/>
                  </a:lnTo>
                  <a:cubicBezTo>
                    <a:pt x="663" y="55"/>
                    <a:pt x="528" y="109"/>
                    <a:pt x="406" y="177"/>
                  </a:cubicBezTo>
                  <a:cubicBezTo>
                    <a:pt x="271" y="244"/>
                    <a:pt x="149" y="326"/>
                    <a:pt x="27" y="420"/>
                  </a:cubicBezTo>
                  <a:cubicBezTo>
                    <a:pt x="0" y="434"/>
                    <a:pt x="0" y="461"/>
                    <a:pt x="14" y="474"/>
                  </a:cubicBezTo>
                  <a:cubicBezTo>
                    <a:pt x="22" y="490"/>
                    <a:pt x="34" y="497"/>
                    <a:pt x="46" y="497"/>
                  </a:cubicBezTo>
                  <a:cubicBezTo>
                    <a:pt x="54" y="497"/>
                    <a:pt x="62" y="493"/>
                    <a:pt x="68" y="488"/>
                  </a:cubicBezTo>
                  <a:cubicBezTo>
                    <a:pt x="162" y="407"/>
                    <a:pt x="271" y="353"/>
                    <a:pt x="365" y="298"/>
                  </a:cubicBezTo>
                  <a:lnTo>
                    <a:pt x="352" y="298"/>
                  </a:lnTo>
                  <a:cubicBezTo>
                    <a:pt x="433" y="244"/>
                    <a:pt x="514" y="217"/>
                    <a:pt x="595" y="177"/>
                  </a:cubicBezTo>
                  <a:cubicBezTo>
                    <a:pt x="663" y="136"/>
                    <a:pt x="758" y="109"/>
                    <a:pt x="839" y="82"/>
                  </a:cubicBezTo>
                  <a:cubicBezTo>
                    <a:pt x="853" y="68"/>
                    <a:pt x="866" y="41"/>
                    <a:pt x="866" y="28"/>
                  </a:cubicBezTo>
                  <a:cubicBezTo>
                    <a:pt x="853" y="1"/>
                    <a:pt x="839" y="1"/>
                    <a:pt x="812" y="1"/>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6"/>
            <p:cNvSpPr/>
            <p:nvPr/>
          </p:nvSpPr>
          <p:spPr>
            <a:xfrm>
              <a:off x="7815095" y="2280753"/>
              <a:ext cx="413205" cy="287125"/>
            </a:xfrm>
            <a:custGeom>
              <a:avLst/>
              <a:gdLst/>
              <a:ahLst/>
              <a:cxnLst/>
              <a:rect l="l" t="t" r="r" b="b"/>
              <a:pathLst>
                <a:path w="5306" h="3687" extrusionOk="0">
                  <a:moveTo>
                    <a:pt x="3668" y="1"/>
                  </a:moveTo>
                  <a:cubicBezTo>
                    <a:pt x="3397" y="1"/>
                    <a:pt x="3140" y="28"/>
                    <a:pt x="2869" y="82"/>
                  </a:cubicBezTo>
                  <a:cubicBezTo>
                    <a:pt x="2653" y="136"/>
                    <a:pt x="2450" y="204"/>
                    <a:pt x="2247" y="285"/>
                  </a:cubicBezTo>
                  <a:cubicBezTo>
                    <a:pt x="2071" y="366"/>
                    <a:pt x="1895" y="461"/>
                    <a:pt x="1733" y="583"/>
                  </a:cubicBezTo>
                  <a:cubicBezTo>
                    <a:pt x="1584" y="691"/>
                    <a:pt x="1435" y="826"/>
                    <a:pt x="1300" y="961"/>
                  </a:cubicBezTo>
                  <a:cubicBezTo>
                    <a:pt x="1165" y="1097"/>
                    <a:pt x="1043" y="1246"/>
                    <a:pt x="935" y="1394"/>
                  </a:cubicBezTo>
                  <a:cubicBezTo>
                    <a:pt x="826" y="1557"/>
                    <a:pt x="732" y="1733"/>
                    <a:pt x="637" y="1909"/>
                  </a:cubicBezTo>
                  <a:cubicBezTo>
                    <a:pt x="502" y="2152"/>
                    <a:pt x="393" y="2409"/>
                    <a:pt x="299" y="2680"/>
                  </a:cubicBezTo>
                  <a:cubicBezTo>
                    <a:pt x="190" y="2950"/>
                    <a:pt x="96" y="3235"/>
                    <a:pt x="28" y="3519"/>
                  </a:cubicBezTo>
                  <a:cubicBezTo>
                    <a:pt x="1" y="3586"/>
                    <a:pt x="55" y="3668"/>
                    <a:pt x="136" y="3681"/>
                  </a:cubicBezTo>
                  <a:cubicBezTo>
                    <a:pt x="148" y="3685"/>
                    <a:pt x="159" y="3687"/>
                    <a:pt x="169" y="3687"/>
                  </a:cubicBezTo>
                  <a:cubicBezTo>
                    <a:pt x="194" y="3687"/>
                    <a:pt x="216" y="3677"/>
                    <a:pt x="244" y="3668"/>
                  </a:cubicBezTo>
                  <a:lnTo>
                    <a:pt x="272" y="3641"/>
                  </a:lnTo>
                  <a:cubicBezTo>
                    <a:pt x="285" y="3613"/>
                    <a:pt x="299" y="3600"/>
                    <a:pt x="299" y="3573"/>
                  </a:cubicBezTo>
                  <a:cubicBezTo>
                    <a:pt x="353" y="3438"/>
                    <a:pt x="393" y="3302"/>
                    <a:pt x="434" y="3167"/>
                  </a:cubicBezTo>
                  <a:lnTo>
                    <a:pt x="434" y="3167"/>
                  </a:lnTo>
                  <a:lnTo>
                    <a:pt x="420" y="3194"/>
                  </a:lnTo>
                  <a:cubicBezTo>
                    <a:pt x="596" y="2639"/>
                    <a:pt x="853" y="2098"/>
                    <a:pt x="1165" y="1597"/>
                  </a:cubicBezTo>
                  <a:lnTo>
                    <a:pt x="1165" y="1597"/>
                  </a:lnTo>
                  <a:lnTo>
                    <a:pt x="1137" y="1624"/>
                  </a:lnTo>
                  <a:cubicBezTo>
                    <a:pt x="1313" y="1354"/>
                    <a:pt x="1516" y="1110"/>
                    <a:pt x="1760" y="894"/>
                  </a:cubicBezTo>
                  <a:lnTo>
                    <a:pt x="1773" y="894"/>
                  </a:lnTo>
                  <a:cubicBezTo>
                    <a:pt x="1963" y="731"/>
                    <a:pt x="2166" y="596"/>
                    <a:pt x="2396" y="488"/>
                  </a:cubicBezTo>
                  <a:cubicBezTo>
                    <a:pt x="2667" y="352"/>
                    <a:pt x="2951" y="258"/>
                    <a:pt x="3248" y="204"/>
                  </a:cubicBezTo>
                  <a:cubicBezTo>
                    <a:pt x="3501" y="168"/>
                    <a:pt x="3760" y="143"/>
                    <a:pt x="4020" y="143"/>
                  </a:cubicBezTo>
                  <a:cubicBezTo>
                    <a:pt x="4150" y="143"/>
                    <a:pt x="4281" y="150"/>
                    <a:pt x="4412" y="163"/>
                  </a:cubicBezTo>
                  <a:lnTo>
                    <a:pt x="4398" y="163"/>
                  </a:lnTo>
                  <a:cubicBezTo>
                    <a:pt x="4683" y="177"/>
                    <a:pt x="4967" y="217"/>
                    <a:pt x="5251" y="285"/>
                  </a:cubicBezTo>
                  <a:cubicBezTo>
                    <a:pt x="5278" y="285"/>
                    <a:pt x="5292" y="271"/>
                    <a:pt x="5305" y="244"/>
                  </a:cubicBezTo>
                  <a:cubicBezTo>
                    <a:pt x="5305" y="217"/>
                    <a:pt x="5292" y="204"/>
                    <a:pt x="5264" y="190"/>
                  </a:cubicBezTo>
                  <a:cubicBezTo>
                    <a:pt x="5007" y="150"/>
                    <a:pt x="4750" y="95"/>
                    <a:pt x="4480" y="55"/>
                  </a:cubicBezTo>
                  <a:cubicBezTo>
                    <a:pt x="4223" y="14"/>
                    <a:pt x="3979" y="1"/>
                    <a:pt x="3722"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6"/>
            <p:cNvSpPr/>
            <p:nvPr/>
          </p:nvSpPr>
          <p:spPr>
            <a:xfrm>
              <a:off x="7897331" y="2331372"/>
              <a:ext cx="190794" cy="215169"/>
            </a:xfrm>
            <a:custGeom>
              <a:avLst/>
              <a:gdLst/>
              <a:ahLst/>
              <a:cxnLst/>
              <a:rect l="l" t="t" r="r" b="b"/>
              <a:pathLst>
                <a:path w="2450" h="2763" extrusionOk="0">
                  <a:moveTo>
                    <a:pt x="2382" y="0"/>
                  </a:moveTo>
                  <a:cubicBezTo>
                    <a:pt x="2233" y="54"/>
                    <a:pt x="2084" y="108"/>
                    <a:pt x="1935" y="176"/>
                  </a:cubicBezTo>
                  <a:cubicBezTo>
                    <a:pt x="1773" y="244"/>
                    <a:pt x="1651" y="311"/>
                    <a:pt x="1516" y="379"/>
                  </a:cubicBezTo>
                  <a:cubicBezTo>
                    <a:pt x="1448" y="406"/>
                    <a:pt x="1394" y="447"/>
                    <a:pt x="1326" y="487"/>
                  </a:cubicBezTo>
                  <a:cubicBezTo>
                    <a:pt x="1272" y="528"/>
                    <a:pt x="1205" y="582"/>
                    <a:pt x="1137" y="623"/>
                  </a:cubicBezTo>
                  <a:cubicBezTo>
                    <a:pt x="1015" y="704"/>
                    <a:pt x="907" y="798"/>
                    <a:pt x="799" y="907"/>
                  </a:cubicBezTo>
                  <a:cubicBezTo>
                    <a:pt x="596" y="1110"/>
                    <a:pt x="420" y="1353"/>
                    <a:pt x="298" y="1624"/>
                  </a:cubicBezTo>
                  <a:cubicBezTo>
                    <a:pt x="217" y="1759"/>
                    <a:pt x="163" y="1922"/>
                    <a:pt x="122" y="2070"/>
                  </a:cubicBezTo>
                  <a:cubicBezTo>
                    <a:pt x="54" y="2246"/>
                    <a:pt x="27" y="2409"/>
                    <a:pt x="0" y="2598"/>
                  </a:cubicBezTo>
                  <a:cubicBezTo>
                    <a:pt x="0" y="2625"/>
                    <a:pt x="0" y="2666"/>
                    <a:pt x="27" y="2693"/>
                  </a:cubicBezTo>
                  <a:cubicBezTo>
                    <a:pt x="41" y="2733"/>
                    <a:pt x="81" y="2747"/>
                    <a:pt x="109" y="2761"/>
                  </a:cubicBezTo>
                  <a:cubicBezTo>
                    <a:pt x="117" y="2762"/>
                    <a:pt x="126" y="2763"/>
                    <a:pt x="134" y="2763"/>
                  </a:cubicBezTo>
                  <a:cubicBezTo>
                    <a:pt x="206" y="2763"/>
                    <a:pt x="272" y="2713"/>
                    <a:pt x="284" y="2652"/>
                  </a:cubicBezTo>
                  <a:cubicBezTo>
                    <a:pt x="325" y="2449"/>
                    <a:pt x="379" y="2246"/>
                    <a:pt x="433" y="2043"/>
                  </a:cubicBezTo>
                  <a:cubicBezTo>
                    <a:pt x="433" y="2043"/>
                    <a:pt x="433" y="2057"/>
                    <a:pt x="433" y="2070"/>
                  </a:cubicBezTo>
                  <a:cubicBezTo>
                    <a:pt x="474" y="1949"/>
                    <a:pt x="528" y="1827"/>
                    <a:pt x="582" y="1705"/>
                  </a:cubicBezTo>
                  <a:cubicBezTo>
                    <a:pt x="636" y="1597"/>
                    <a:pt x="704" y="1489"/>
                    <a:pt x="772" y="1380"/>
                  </a:cubicBezTo>
                  <a:cubicBezTo>
                    <a:pt x="920" y="1150"/>
                    <a:pt x="1110" y="934"/>
                    <a:pt x="1313" y="758"/>
                  </a:cubicBezTo>
                  <a:cubicBezTo>
                    <a:pt x="1448" y="636"/>
                    <a:pt x="1597" y="528"/>
                    <a:pt x="1746" y="433"/>
                  </a:cubicBezTo>
                  <a:cubicBezTo>
                    <a:pt x="1922" y="325"/>
                    <a:pt x="2098" y="230"/>
                    <a:pt x="2274" y="135"/>
                  </a:cubicBezTo>
                  <a:cubicBezTo>
                    <a:pt x="2314" y="122"/>
                    <a:pt x="2368" y="95"/>
                    <a:pt x="2409" y="81"/>
                  </a:cubicBezTo>
                  <a:cubicBezTo>
                    <a:pt x="2436" y="68"/>
                    <a:pt x="2449" y="41"/>
                    <a:pt x="2436" y="27"/>
                  </a:cubicBezTo>
                  <a:cubicBezTo>
                    <a:pt x="2436" y="0"/>
                    <a:pt x="2422" y="0"/>
                    <a:pt x="239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6"/>
            <p:cNvSpPr/>
            <p:nvPr/>
          </p:nvSpPr>
          <p:spPr>
            <a:xfrm>
              <a:off x="8119665" y="2324986"/>
              <a:ext cx="49606" cy="8566"/>
            </a:xfrm>
            <a:custGeom>
              <a:avLst/>
              <a:gdLst/>
              <a:ahLst/>
              <a:cxnLst/>
              <a:rect l="l" t="t" r="r" b="b"/>
              <a:pathLst>
                <a:path w="637" h="110" extrusionOk="0">
                  <a:moveTo>
                    <a:pt x="298" y="1"/>
                  </a:moveTo>
                  <a:cubicBezTo>
                    <a:pt x="217" y="1"/>
                    <a:pt x="122" y="1"/>
                    <a:pt x="41" y="15"/>
                  </a:cubicBezTo>
                  <a:cubicBezTo>
                    <a:pt x="27" y="15"/>
                    <a:pt x="0" y="42"/>
                    <a:pt x="0" y="55"/>
                  </a:cubicBezTo>
                  <a:cubicBezTo>
                    <a:pt x="0" y="82"/>
                    <a:pt x="27" y="96"/>
                    <a:pt x="55" y="96"/>
                  </a:cubicBezTo>
                  <a:cubicBezTo>
                    <a:pt x="176" y="82"/>
                    <a:pt x="298" y="82"/>
                    <a:pt x="420" y="82"/>
                  </a:cubicBezTo>
                  <a:cubicBezTo>
                    <a:pt x="474" y="82"/>
                    <a:pt x="528" y="96"/>
                    <a:pt x="582" y="109"/>
                  </a:cubicBezTo>
                  <a:cubicBezTo>
                    <a:pt x="596" y="109"/>
                    <a:pt x="623" y="96"/>
                    <a:pt x="636" y="69"/>
                  </a:cubicBezTo>
                  <a:cubicBezTo>
                    <a:pt x="636" y="55"/>
                    <a:pt x="636" y="42"/>
                    <a:pt x="636" y="28"/>
                  </a:cubicBezTo>
                  <a:cubicBezTo>
                    <a:pt x="623" y="28"/>
                    <a:pt x="609" y="15"/>
                    <a:pt x="596" y="15"/>
                  </a:cubicBezTo>
                  <a:cubicBezTo>
                    <a:pt x="515" y="1"/>
                    <a:pt x="433" y="1"/>
                    <a:pt x="339"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6"/>
            <p:cNvSpPr/>
            <p:nvPr/>
          </p:nvSpPr>
          <p:spPr>
            <a:xfrm>
              <a:off x="7986888" y="2360886"/>
              <a:ext cx="223501" cy="266644"/>
            </a:xfrm>
            <a:custGeom>
              <a:avLst/>
              <a:gdLst/>
              <a:ahLst/>
              <a:cxnLst/>
              <a:rect l="l" t="t" r="r" b="b"/>
              <a:pathLst>
                <a:path w="2870" h="3424" extrusionOk="0">
                  <a:moveTo>
                    <a:pt x="2192" y="0"/>
                  </a:moveTo>
                  <a:cubicBezTo>
                    <a:pt x="2003" y="0"/>
                    <a:pt x="1814" y="14"/>
                    <a:pt x="1638" y="54"/>
                  </a:cubicBezTo>
                  <a:lnTo>
                    <a:pt x="1624" y="68"/>
                  </a:lnTo>
                  <a:cubicBezTo>
                    <a:pt x="1245" y="122"/>
                    <a:pt x="894" y="311"/>
                    <a:pt x="623" y="582"/>
                  </a:cubicBezTo>
                  <a:cubicBezTo>
                    <a:pt x="515" y="704"/>
                    <a:pt x="433" y="825"/>
                    <a:pt x="366" y="974"/>
                  </a:cubicBezTo>
                  <a:cubicBezTo>
                    <a:pt x="312" y="1123"/>
                    <a:pt x="258" y="1285"/>
                    <a:pt x="230" y="1434"/>
                  </a:cubicBezTo>
                  <a:cubicBezTo>
                    <a:pt x="203" y="1597"/>
                    <a:pt x="176" y="1759"/>
                    <a:pt x="176" y="1921"/>
                  </a:cubicBezTo>
                  <a:cubicBezTo>
                    <a:pt x="163" y="2097"/>
                    <a:pt x="149" y="2246"/>
                    <a:pt x="136" y="2409"/>
                  </a:cubicBezTo>
                  <a:lnTo>
                    <a:pt x="136" y="2449"/>
                  </a:lnTo>
                  <a:cubicBezTo>
                    <a:pt x="122" y="2706"/>
                    <a:pt x="82" y="2977"/>
                    <a:pt x="14" y="3234"/>
                  </a:cubicBezTo>
                  <a:cubicBezTo>
                    <a:pt x="0" y="3275"/>
                    <a:pt x="0" y="3315"/>
                    <a:pt x="28" y="3356"/>
                  </a:cubicBezTo>
                  <a:cubicBezTo>
                    <a:pt x="55" y="3383"/>
                    <a:pt x="95" y="3410"/>
                    <a:pt x="136" y="3423"/>
                  </a:cubicBezTo>
                  <a:cubicBezTo>
                    <a:pt x="176" y="3423"/>
                    <a:pt x="217" y="3423"/>
                    <a:pt x="244" y="3396"/>
                  </a:cubicBezTo>
                  <a:cubicBezTo>
                    <a:pt x="285" y="3369"/>
                    <a:pt x="312" y="3342"/>
                    <a:pt x="312" y="3302"/>
                  </a:cubicBezTo>
                  <a:cubicBezTo>
                    <a:pt x="379" y="3058"/>
                    <a:pt x="420" y="2801"/>
                    <a:pt x="420" y="2544"/>
                  </a:cubicBezTo>
                  <a:cubicBezTo>
                    <a:pt x="447" y="2287"/>
                    <a:pt x="447" y="2030"/>
                    <a:pt x="461" y="1773"/>
                  </a:cubicBezTo>
                  <a:lnTo>
                    <a:pt x="461" y="1800"/>
                  </a:lnTo>
                  <a:cubicBezTo>
                    <a:pt x="474" y="1570"/>
                    <a:pt x="515" y="1353"/>
                    <a:pt x="582" y="1123"/>
                  </a:cubicBezTo>
                  <a:cubicBezTo>
                    <a:pt x="609" y="1015"/>
                    <a:pt x="663" y="907"/>
                    <a:pt x="731" y="812"/>
                  </a:cubicBezTo>
                  <a:cubicBezTo>
                    <a:pt x="785" y="717"/>
                    <a:pt x="853" y="636"/>
                    <a:pt x="934" y="568"/>
                  </a:cubicBezTo>
                  <a:cubicBezTo>
                    <a:pt x="1056" y="474"/>
                    <a:pt x="1178" y="406"/>
                    <a:pt x="1313" y="338"/>
                  </a:cubicBezTo>
                  <a:cubicBezTo>
                    <a:pt x="1475" y="257"/>
                    <a:pt x="1651" y="203"/>
                    <a:pt x="1841" y="162"/>
                  </a:cubicBezTo>
                  <a:lnTo>
                    <a:pt x="1827" y="162"/>
                  </a:lnTo>
                  <a:cubicBezTo>
                    <a:pt x="2026" y="126"/>
                    <a:pt x="2224" y="108"/>
                    <a:pt x="2427" y="108"/>
                  </a:cubicBezTo>
                  <a:cubicBezTo>
                    <a:pt x="2528" y="108"/>
                    <a:pt x="2630" y="113"/>
                    <a:pt x="2734" y="122"/>
                  </a:cubicBezTo>
                  <a:lnTo>
                    <a:pt x="2815" y="122"/>
                  </a:lnTo>
                  <a:cubicBezTo>
                    <a:pt x="2842" y="122"/>
                    <a:pt x="2856" y="108"/>
                    <a:pt x="2869" y="95"/>
                  </a:cubicBezTo>
                  <a:cubicBezTo>
                    <a:pt x="2869" y="68"/>
                    <a:pt x="2856" y="41"/>
                    <a:pt x="2828" y="41"/>
                  </a:cubicBezTo>
                  <a:cubicBezTo>
                    <a:pt x="2625" y="27"/>
                    <a:pt x="2436" y="0"/>
                    <a:pt x="2233"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6"/>
            <p:cNvSpPr/>
            <p:nvPr/>
          </p:nvSpPr>
          <p:spPr>
            <a:xfrm>
              <a:off x="6654988" y="2403017"/>
              <a:ext cx="1540601" cy="1847273"/>
            </a:xfrm>
            <a:custGeom>
              <a:avLst/>
              <a:gdLst/>
              <a:ahLst/>
              <a:cxnLst/>
              <a:rect l="l" t="t" r="r" b="b"/>
              <a:pathLst>
                <a:path w="19783" h="23721" extrusionOk="0">
                  <a:moveTo>
                    <a:pt x="4749" y="6496"/>
                  </a:moveTo>
                  <a:cubicBezTo>
                    <a:pt x="4722" y="6523"/>
                    <a:pt x="4695" y="6550"/>
                    <a:pt x="4668" y="6590"/>
                  </a:cubicBezTo>
                  <a:cubicBezTo>
                    <a:pt x="4682" y="6563"/>
                    <a:pt x="4709" y="6536"/>
                    <a:pt x="4722" y="6522"/>
                  </a:cubicBezTo>
                  <a:lnTo>
                    <a:pt x="4736" y="6509"/>
                  </a:lnTo>
                  <a:lnTo>
                    <a:pt x="4749" y="6496"/>
                  </a:lnTo>
                  <a:close/>
                  <a:moveTo>
                    <a:pt x="13437" y="0"/>
                  </a:moveTo>
                  <a:cubicBezTo>
                    <a:pt x="13193" y="0"/>
                    <a:pt x="12949" y="27"/>
                    <a:pt x="12706" y="95"/>
                  </a:cubicBezTo>
                  <a:cubicBezTo>
                    <a:pt x="12381" y="190"/>
                    <a:pt x="12083" y="298"/>
                    <a:pt x="11786" y="433"/>
                  </a:cubicBezTo>
                  <a:cubicBezTo>
                    <a:pt x="11082" y="758"/>
                    <a:pt x="10433" y="1150"/>
                    <a:pt x="9810" y="1597"/>
                  </a:cubicBezTo>
                  <a:cubicBezTo>
                    <a:pt x="9201" y="2016"/>
                    <a:pt x="8579" y="2490"/>
                    <a:pt x="7902" y="3058"/>
                  </a:cubicBezTo>
                  <a:cubicBezTo>
                    <a:pt x="7402" y="3478"/>
                    <a:pt x="6887" y="3938"/>
                    <a:pt x="6387" y="4411"/>
                  </a:cubicBezTo>
                  <a:cubicBezTo>
                    <a:pt x="6211" y="4587"/>
                    <a:pt x="6035" y="4750"/>
                    <a:pt x="5859" y="4926"/>
                  </a:cubicBezTo>
                  <a:cubicBezTo>
                    <a:pt x="5656" y="5129"/>
                    <a:pt x="5467" y="5332"/>
                    <a:pt x="5291" y="5521"/>
                  </a:cubicBezTo>
                  <a:cubicBezTo>
                    <a:pt x="4587" y="6265"/>
                    <a:pt x="3924" y="7050"/>
                    <a:pt x="3302" y="7875"/>
                  </a:cubicBezTo>
                  <a:cubicBezTo>
                    <a:pt x="2625" y="8755"/>
                    <a:pt x="2016" y="9702"/>
                    <a:pt x="1475" y="10690"/>
                  </a:cubicBezTo>
                  <a:cubicBezTo>
                    <a:pt x="947" y="11651"/>
                    <a:pt x="541" y="12679"/>
                    <a:pt x="271" y="13748"/>
                  </a:cubicBezTo>
                  <a:cubicBezTo>
                    <a:pt x="135" y="14249"/>
                    <a:pt x="54" y="14763"/>
                    <a:pt x="27" y="15290"/>
                  </a:cubicBezTo>
                  <a:cubicBezTo>
                    <a:pt x="0" y="15791"/>
                    <a:pt x="27" y="16305"/>
                    <a:pt x="108" y="16806"/>
                  </a:cubicBezTo>
                  <a:cubicBezTo>
                    <a:pt x="190" y="17239"/>
                    <a:pt x="311" y="17645"/>
                    <a:pt x="474" y="18037"/>
                  </a:cubicBezTo>
                  <a:cubicBezTo>
                    <a:pt x="663" y="18497"/>
                    <a:pt x="920" y="18917"/>
                    <a:pt x="1231" y="19309"/>
                  </a:cubicBezTo>
                  <a:cubicBezTo>
                    <a:pt x="1543" y="19702"/>
                    <a:pt x="1922" y="20040"/>
                    <a:pt x="2341" y="20324"/>
                  </a:cubicBezTo>
                  <a:cubicBezTo>
                    <a:pt x="2747" y="20595"/>
                    <a:pt x="3193" y="20798"/>
                    <a:pt x="3667" y="20892"/>
                  </a:cubicBezTo>
                  <a:cubicBezTo>
                    <a:pt x="4046" y="21434"/>
                    <a:pt x="4547" y="21894"/>
                    <a:pt x="5128" y="22205"/>
                  </a:cubicBezTo>
                  <a:cubicBezTo>
                    <a:pt x="5643" y="22502"/>
                    <a:pt x="6238" y="22665"/>
                    <a:pt x="6833" y="22678"/>
                  </a:cubicBezTo>
                  <a:cubicBezTo>
                    <a:pt x="6928" y="22678"/>
                    <a:pt x="7023" y="22678"/>
                    <a:pt x="7104" y="22665"/>
                  </a:cubicBezTo>
                  <a:cubicBezTo>
                    <a:pt x="7794" y="23247"/>
                    <a:pt x="8633" y="23599"/>
                    <a:pt x="9513" y="23693"/>
                  </a:cubicBezTo>
                  <a:cubicBezTo>
                    <a:pt x="9675" y="23720"/>
                    <a:pt x="9837" y="23720"/>
                    <a:pt x="10000" y="23720"/>
                  </a:cubicBezTo>
                  <a:cubicBezTo>
                    <a:pt x="10121" y="23720"/>
                    <a:pt x="10243" y="23720"/>
                    <a:pt x="10378" y="23707"/>
                  </a:cubicBezTo>
                  <a:cubicBezTo>
                    <a:pt x="10974" y="23666"/>
                    <a:pt x="11542" y="23517"/>
                    <a:pt x="12097" y="23287"/>
                  </a:cubicBezTo>
                  <a:cubicBezTo>
                    <a:pt x="12611" y="23071"/>
                    <a:pt x="13112" y="22787"/>
                    <a:pt x="13558" y="22435"/>
                  </a:cubicBezTo>
                  <a:cubicBezTo>
                    <a:pt x="14370" y="21826"/>
                    <a:pt x="15087" y="21082"/>
                    <a:pt x="15669" y="20243"/>
                  </a:cubicBezTo>
                  <a:cubicBezTo>
                    <a:pt x="16265" y="19377"/>
                    <a:pt x="16779" y="18443"/>
                    <a:pt x="17198" y="17469"/>
                  </a:cubicBezTo>
                  <a:cubicBezTo>
                    <a:pt x="17631" y="16468"/>
                    <a:pt x="17997" y="15453"/>
                    <a:pt x="18294" y="14424"/>
                  </a:cubicBezTo>
                  <a:cubicBezTo>
                    <a:pt x="18632" y="13328"/>
                    <a:pt x="18903" y="12246"/>
                    <a:pt x="19093" y="11421"/>
                  </a:cubicBezTo>
                  <a:lnTo>
                    <a:pt x="19133" y="11272"/>
                  </a:lnTo>
                  <a:cubicBezTo>
                    <a:pt x="19187" y="11028"/>
                    <a:pt x="19255" y="10785"/>
                    <a:pt x="19309" y="10555"/>
                  </a:cubicBezTo>
                  <a:cubicBezTo>
                    <a:pt x="19336" y="10365"/>
                    <a:pt x="19377" y="10176"/>
                    <a:pt x="19417" y="9986"/>
                  </a:cubicBezTo>
                  <a:cubicBezTo>
                    <a:pt x="19498" y="9431"/>
                    <a:pt x="19580" y="8850"/>
                    <a:pt x="19647" y="8254"/>
                  </a:cubicBezTo>
                  <a:cubicBezTo>
                    <a:pt x="19728" y="7496"/>
                    <a:pt x="19783" y="6806"/>
                    <a:pt x="19783" y="6157"/>
                  </a:cubicBezTo>
                  <a:cubicBezTo>
                    <a:pt x="19783" y="5792"/>
                    <a:pt x="19783" y="5440"/>
                    <a:pt x="19756" y="5101"/>
                  </a:cubicBezTo>
                  <a:cubicBezTo>
                    <a:pt x="19742" y="4777"/>
                    <a:pt x="19701" y="4452"/>
                    <a:pt x="19647" y="4141"/>
                  </a:cubicBezTo>
                  <a:cubicBezTo>
                    <a:pt x="19607" y="3857"/>
                    <a:pt x="19526" y="3572"/>
                    <a:pt x="19431" y="3302"/>
                  </a:cubicBezTo>
                  <a:cubicBezTo>
                    <a:pt x="19350" y="3072"/>
                    <a:pt x="19228" y="2855"/>
                    <a:pt x="19065" y="2666"/>
                  </a:cubicBezTo>
                  <a:cubicBezTo>
                    <a:pt x="18930" y="2504"/>
                    <a:pt x="18754" y="2368"/>
                    <a:pt x="18538" y="2287"/>
                  </a:cubicBezTo>
                  <a:cubicBezTo>
                    <a:pt x="18402" y="2233"/>
                    <a:pt x="18254" y="2206"/>
                    <a:pt x="18105" y="2206"/>
                  </a:cubicBezTo>
                  <a:cubicBezTo>
                    <a:pt x="18010" y="2206"/>
                    <a:pt x="17929" y="2206"/>
                    <a:pt x="17848" y="2219"/>
                  </a:cubicBezTo>
                  <a:cubicBezTo>
                    <a:pt x="17739" y="2246"/>
                    <a:pt x="17631" y="2273"/>
                    <a:pt x="17523" y="2301"/>
                  </a:cubicBezTo>
                  <a:cubicBezTo>
                    <a:pt x="17523" y="2273"/>
                    <a:pt x="17523" y="2233"/>
                    <a:pt x="17523" y="2206"/>
                  </a:cubicBezTo>
                  <a:cubicBezTo>
                    <a:pt x="17496" y="2043"/>
                    <a:pt x="17455" y="1868"/>
                    <a:pt x="17388" y="1719"/>
                  </a:cubicBezTo>
                  <a:cubicBezTo>
                    <a:pt x="17320" y="1556"/>
                    <a:pt x="17225" y="1408"/>
                    <a:pt x="17131" y="1272"/>
                  </a:cubicBezTo>
                  <a:cubicBezTo>
                    <a:pt x="16819" y="880"/>
                    <a:pt x="16386" y="609"/>
                    <a:pt x="15899" y="501"/>
                  </a:cubicBezTo>
                  <a:cubicBezTo>
                    <a:pt x="15764" y="460"/>
                    <a:pt x="15629" y="447"/>
                    <a:pt x="15480" y="447"/>
                  </a:cubicBezTo>
                  <a:cubicBezTo>
                    <a:pt x="15290" y="447"/>
                    <a:pt x="15101" y="474"/>
                    <a:pt x="14911" y="542"/>
                  </a:cubicBezTo>
                  <a:cubicBezTo>
                    <a:pt x="14844" y="555"/>
                    <a:pt x="14776" y="582"/>
                    <a:pt x="14708" y="623"/>
                  </a:cubicBezTo>
                  <a:cubicBezTo>
                    <a:pt x="14600" y="433"/>
                    <a:pt x="14438" y="298"/>
                    <a:pt x="14248" y="190"/>
                  </a:cubicBezTo>
                  <a:cubicBezTo>
                    <a:pt x="14032" y="68"/>
                    <a:pt x="13788" y="0"/>
                    <a:pt x="13531" y="0"/>
                  </a:cubicBezTo>
                  <a:close/>
                </a:path>
              </a:pathLst>
            </a:custGeom>
            <a:solidFill>
              <a:srgbClr val="FF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6"/>
            <p:cNvSpPr/>
            <p:nvPr/>
          </p:nvSpPr>
          <p:spPr>
            <a:xfrm>
              <a:off x="6768763" y="2453558"/>
              <a:ext cx="1426826" cy="1797744"/>
            </a:xfrm>
            <a:custGeom>
              <a:avLst/>
              <a:gdLst/>
              <a:ahLst/>
              <a:cxnLst/>
              <a:rect l="l" t="t" r="r" b="b"/>
              <a:pathLst>
                <a:path w="18322" h="23085" extrusionOk="0">
                  <a:moveTo>
                    <a:pt x="14885" y="1"/>
                  </a:moveTo>
                  <a:cubicBezTo>
                    <a:pt x="14952" y="95"/>
                    <a:pt x="15020" y="204"/>
                    <a:pt x="15047" y="312"/>
                  </a:cubicBezTo>
                  <a:lnTo>
                    <a:pt x="15061" y="312"/>
                  </a:lnTo>
                  <a:cubicBezTo>
                    <a:pt x="15101" y="461"/>
                    <a:pt x="15128" y="610"/>
                    <a:pt x="15142" y="772"/>
                  </a:cubicBezTo>
                  <a:cubicBezTo>
                    <a:pt x="15142" y="1124"/>
                    <a:pt x="15101" y="1462"/>
                    <a:pt x="15020" y="1800"/>
                  </a:cubicBezTo>
                  <a:cubicBezTo>
                    <a:pt x="14952" y="2071"/>
                    <a:pt x="14858" y="2342"/>
                    <a:pt x="14763" y="2599"/>
                  </a:cubicBezTo>
                  <a:cubicBezTo>
                    <a:pt x="14817" y="2572"/>
                    <a:pt x="14871" y="2558"/>
                    <a:pt x="14925" y="2531"/>
                  </a:cubicBezTo>
                  <a:cubicBezTo>
                    <a:pt x="14993" y="2518"/>
                    <a:pt x="15074" y="2504"/>
                    <a:pt x="15155" y="2504"/>
                  </a:cubicBezTo>
                  <a:cubicBezTo>
                    <a:pt x="15189" y="2497"/>
                    <a:pt x="15223" y="2494"/>
                    <a:pt x="15257" y="2494"/>
                  </a:cubicBezTo>
                  <a:cubicBezTo>
                    <a:pt x="15291" y="2494"/>
                    <a:pt x="15324" y="2497"/>
                    <a:pt x="15358" y="2504"/>
                  </a:cubicBezTo>
                  <a:cubicBezTo>
                    <a:pt x="15412" y="2518"/>
                    <a:pt x="15480" y="2545"/>
                    <a:pt x="15534" y="2572"/>
                  </a:cubicBezTo>
                  <a:cubicBezTo>
                    <a:pt x="15602" y="2599"/>
                    <a:pt x="15656" y="2626"/>
                    <a:pt x="15710" y="2666"/>
                  </a:cubicBezTo>
                  <a:cubicBezTo>
                    <a:pt x="15751" y="2707"/>
                    <a:pt x="15805" y="2761"/>
                    <a:pt x="15845" y="2802"/>
                  </a:cubicBezTo>
                  <a:cubicBezTo>
                    <a:pt x="15940" y="2910"/>
                    <a:pt x="16021" y="3032"/>
                    <a:pt x="16075" y="3167"/>
                  </a:cubicBezTo>
                  <a:cubicBezTo>
                    <a:pt x="16143" y="3329"/>
                    <a:pt x="16211" y="3492"/>
                    <a:pt x="16238" y="3668"/>
                  </a:cubicBezTo>
                  <a:cubicBezTo>
                    <a:pt x="16292" y="3857"/>
                    <a:pt x="16333" y="4060"/>
                    <a:pt x="16360" y="4250"/>
                  </a:cubicBezTo>
                  <a:cubicBezTo>
                    <a:pt x="16414" y="4669"/>
                    <a:pt x="16427" y="5088"/>
                    <a:pt x="16414" y="5508"/>
                  </a:cubicBezTo>
                  <a:cubicBezTo>
                    <a:pt x="16373" y="6130"/>
                    <a:pt x="16278" y="6753"/>
                    <a:pt x="16130" y="7375"/>
                  </a:cubicBezTo>
                  <a:cubicBezTo>
                    <a:pt x="15981" y="7971"/>
                    <a:pt x="15805" y="8552"/>
                    <a:pt x="15588" y="9134"/>
                  </a:cubicBezTo>
                  <a:cubicBezTo>
                    <a:pt x="15399" y="9675"/>
                    <a:pt x="15182" y="10203"/>
                    <a:pt x="14966" y="10731"/>
                  </a:cubicBezTo>
                  <a:cubicBezTo>
                    <a:pt x="14749" y="11259"/>
                    <a:pt x="14519" y="11746"/>
                    <a:pt x="14276" y="12246"/>
                  </a:cubicBezTo>
                  <a:cubicBezTo>
                    <a:pt x="13802" y="13261"/>
                    <a:pt x="13247" y="14249"/>
                    <a:pt x="12639" y="15196"/>
                  </a:cubicBezTo>
                  <a:cubicBezTo>
                    <a:pt x="12030" y="16143"/>
                    <a:pt x="11326" y="17050"/>
                    <a:pt x="10568" y="17875"/>
                  </a:cubicBezTo>
                  <a:cubicBezTo>
                    <a:pt x="9811" y="18687"/>
                    <a:pt x="8958" y="19418"/>
                    <a:pt x="8038" y="20027"/>
                  </a:cubicBezTo>
                  <a:lnTo>
                    <a:pt x="7849" y="20162"/>
                  </a:lnTo>
                  <a:cubicBezTo>
                    <a:pt x="7781" y="20203"/>
                    <a:pt x="7727" y="20230"/>
                    <a:pt x="7659" y="20270"/>
                  </a:cubicBezTo>
                  <a:cubicBezTo>
                    <a:pt x="7564" y="20324"/>
                    <a:pt x="7456" y="20379"/>
                    <a:pt x="7348" y="20433"/>
                  </a:cubicBezTo>
                  <a:cubicBezTo>
                    <a:pt x="7294" y="20446"/>
                    <a:pt x="7226" y="20473"/>
                    <a:pt x="7172" y="20487"/>
                  </a:cubicBezTo>
                  <a:cubicBezTo>
                    <a:pt x="7131" y="20500"/>
                    <a:pt x="7091" y="20514"/>
                    <a:pt x="7050" y="20514"/>
                  </a:cubicBezTo>
                  <a:cubicBezTo>
                    <a:pt x="7010" y="20521"/>
                    <a:pt x="6966" y="20524"/>
                    <a:pt x="6922" y="20524"/>
                  </a:cubicBezTo>
                  <a:cubicBezTo>
                    <a:pt x="6878" y="20524"/>
                    <a:pt x="6834" y="20521"/>
                    <a:pt x="6793" y="20514"/>
                  </a:cubicBezTo>
                  <a:cubicBezTo>
                    <a:pt x="6712" y="20500"/>
                    <a:pt x="6617" y="20473"/>
                    <a:pt x="6536" y="20433"/>
                  </a:cubicBezTo>
                  <a:cubicBezTo>
                    <a:pt x="6468" y="20392"/>
                    <a:pt x="6387" y="20352"/>
                    <a:pt x="6320" y="20284"/>
                  </a:cubicBezTo>
                  <a:cubicBezTo>
                    <a:pt x="6144" y="20135"/>
                    <a:pt x="5995" y="19973"/>
                    <a:pt x="5859" y="19783"/>
                  </a:cubicBezTo>
                  <a:cubicBezTo>
                    <a:pt x="5724" y="19932"/>
                    <a:pt x="5562" y="20054"/>
                    <a:pt x="5399" y="20189"/>
                  </a:cubicBezTo>
                  <a:cubicBezTo>
                    <a:pt x="5264" y="20297"/>
                    <a:pt x="5115" y="20379"/>
                    <a:pt x="4953" y="20460"/>
                  </a:cubicBezTo>
                  <a:cubicBezTo>
                    <a:pt x="4818" y="20527"/>
                    <a:pt x="4669" y="20582"/>
                    <a:pt x="4520" y="20609"/>
                  </a:cubicBezTo>
                  <a:cubicBezTo>
                    <a:pt x="4459" y="20615"/>
                    <a:pt x="4395" y="20619"/>
                    <a:pt x="4329" y="20619"/>
                  </a:cubicBezTo>
                  <a:cubicBezTo>
                    <a:pt x="4263" y="20619"/>
                    <a:pt x="4195" y="20615"/>
                    <a:pt x="4127" y="20609"/>
                  </a:cubicBezTo>
                  <a:cubicBezTo>
                    <a:pt x="4060" y="20582"/>
                    <a:pt x="3992" y="20568"/>
                    <a:pt x="3938" y="20541"/>
                  </a:cubicBezTo>
                  <a:cubicBezTo>
                    <a:pt x="3870" y="20514"/>
                    <a:pt x="3816" y="20487"/>
                    <a:pt x="3762" y="20446"/>
                  </a:cubicBezTo>
                  <a:cubicBezTo>
                    <a:pt x="3640" y="20365"/>
                    <a:pt x="3532" y="20257"/>
                    <a:pt x="3437" y="20135"/>
                  </a:cubicBezTo>
                  <a:cubicBezTo>
                    <a:pt x="3329" y="20000"/>
                    <a:pt x="3234" y="19837"/>
                    <a:pt x="3153" y="19675"/>
                  </a:cubicBezTo>
                  <a:cubicBezTo>
                    <a:pt x="3072" y="19486"/>
                    <a:pt x="2991" y="19283"/>
                    <a:pt x="2937" y="19080"/>
                  </a:cubicBezTo>
                  <a:cubicBezTo>
                    <a:pt x="2828" y="19147"/>
                    <a:pt x="2707" y="19228"/>
                    <a:pt x="2598" y="19296"/>
                  </a:cubicBezTo>
                  <a:cubicBezTo>
                    <a:pt x="2504" y="19364"/>
                    <a:pt x="2396" y="19431"/>
                    <a:pt x="2287" y="19486"/>
                  </a:cubicBezTo>
                  <a:cubicBezTo>
                    <a:pt x="2193" y="19540"/>
                    <a:pt x="2084" y="19580"/>
                    <a:pt x="1963" y="19621"/>
                  </a:cubicBezTo>
                  <a:cubicBezTo>
                    <a:pt x="1868" y="19648"/>
                    <a:pt x="1760" y="19661"/>
                    <a:pt x="1651" y="19661"/>
                  </a:cubicBezTo>
                  <a:cubicBezTo>
                    <a:pt x="1530" y="19661"/>
                    <a:pt x="1394" y="19648"/>
                    <a:pt x="1272" y="19621"/>
                  </a:cubicBezTo>
                  <a:cubicBezTo>
                    <a:pt x="1151" y="19580"/>
                    <a:pt x="1015" y="19540"/>
                    <a:pt x="894" y="19486"/>
                  </a:cubicBezTo>
                  <a:cubicBezTo>
                    <a:pt x="664" y="19377"/>
                    <a:pt x="447" y="19256"/>
                    <a:pt x="244" y="19120"/>
                  </a:cubicBezTo>
                  <a:cubicBezTo>
                    <a:pt x="163" y="19053"/>
                    <a:pt x="82" y="18998"/>
                    <a:pt x="0" y="18931"/>
                  </a:cubicBezTo>
                  <a:lnTo>
                    <a:pt x="0" y="18931"/>
                  </a:lnTo>
                  <a:cubicBezTo>
                    <a:pt x="271" y="19215"/>
                    <a:pt x="569" y="19472"/>
                    <a:pt x="880" y="19689"/>
                  </a:cubicBezTo>
                  <a:cubicBezTo>
                    <a:pt x="1286" y="19959"/>
                    <a:pt x="1732" y="20149"/>
                    <a:pt x="2206" y="20257"/>
                  </a:cubicBezTo>
                  <a:cubicBezTo>
                    <a:pt x="2585" y="20798"/>
                    <a:pt x="3086" y="21245"/>
                    <a:pt x="3667" y="21556"/>
                  </a:cubicBezTo>
                  <a:cubicBezTo>
                    <a:pt x="4182" y="21867"/>
                    <a:pt x="4777" y="22029"/>
                    <a:pt x="5372" y="22029"/>
                  </a:cubicBezTo>
                  <a:cubicBezTo>
                    <a:pt x="5467" y="22029"/>
                    <a:pt x="5562" y="22029"/>
                    <a:pt x="5656" y="22016"/>
                  </a:cubicBezTo>
                  <a:cubicBezTo>
                    <a:pt x="6333" y="22598"/>
                    <a:pt x="7172" y="22963"/>
                    <a:pt x="8065" y="23058"/>
                  </a:cubicBezTo>
                  <a:cubicBezTo>
                    <a:pt x="8227" y="23071"/>
                    <a:pt x="8376" y="23085"/>
                    <a:pt x="8539" y="23085"/>
                  </a:cubicBezTo>
                  <a:cubicBezTo>
                    <a:pt x="8660" y="23085"/>
                    <a:pt x="8782" y="23085"/>
                    <a:pt x="8917" y="23071"/>
                  </a:cubicBezTo>
                  <a:cubicBezTo>
                    <a:pt x="9513" y="23017"/>
                    <a:pt x="10095" y="22882"/>
                    <a:pt x="10636" y="22638"/>
                  </a:cubicBezTo>
                  <a:cubicBezTo>
                    <a:pt x="11164" y="22422"/>
                    <a:pt x="11651" y="22138"/>
                    <a:pt x="12111" y="21799"/>
                  </a:cubicBezTo>
                  <a:cubicBezTo>
                    <a:pt x="12923" y="21177"/>
                    <a:pt x="13626" y="20433"/>
                    <a:pt x="14208" y="19594"/>
                  </a:cubicBezTo>
                  <a:cubicBezTo>
                    <a:pt x="14817" y="18728"/>
                    <a:pt x="15331" y="17794"/>
                    <a:pt x="15751" y="16820"/>
                  </a:cubicBezTo>
                  <a:cubicBezTo>
                    <a:pt x="16170" y="15832"/>
                    <a:pt x="16536" y="14817"/>
                    <a:pt x="16847" y="13775"/>
                  </a:cubicBezTo>
                  <a:cubicBezTo>
                    <a:pt x="17185" y="12679"/>
                    <a:pt x="17442" y="11597"/>
                    <a:pt x="17645" y="10785"/>
                  </a:cubicBezTo>
                  <a:lnTo>
                    <a:pt x="17686" y="10623"/>
                  </a:lnTo>
                  <a:lnTo>
                    <a:pt x="17686" y="10582"/>
                  </a:lnTo>
                  <a:lnTo>
                    <a:pt x="17699" y="10528"/>
                  </a:lnTo>
                  <a:cubicBezTo>
                    <a:pt x="17753" y="10325"/>
                    <a:pt x="17807" y="10122"/>
                    <a:pt x="17848" y="9906"/>
                  </a:cubicBezTo>
                  <a:cubicBezTo>
                    <a:pt x="17889" y="9703"/>
                    <a:pt x="17916" y="9527"/>
                    <a:pt x="17956" y="9337"/>
                  </a:cubicBezTo>
                  <a:cubicBezTo>
                    <a:pt x="18051" y="8782"/>
                    <a:pt x="18119" y="8201"/>
                    <a:pt x="18186" y="7619"/>
                  </a:cubicBezTo>
                  <a:cubicBezTo>
                    <a:pt x="18267" y="6847"/>
                    <a:pt x="18322" y="6157"/>
                    <a:pt x="18322" y="5508"/>
                  </a:cubicBezTo>
                  <a:cubicBezTo>
                    <a:pt x="18322" y="5156"/>
                    <a:pt x="18322" y="4804"/>
                    <a:pt x="18308" y="4452"/>
                  </a:cubicBezTo>
                  <a:cubicBezTo>
                    <a:pt x="18281" y="4128"/>
                    <a:pt x="18254" y="3817"/>
                    <a:pt x="18200" y="3492"/>
                  </a:cubicBezTo>
                  <a:cubicBezTo>
                    <a:pt x="18146" y="3208"/>
                    <a:pt x="18065" y="2923"/>
                    <a:pt x="17970" y="2653"/>
                  </a:cubicBezTo>
                  <a:cubicBezTo>
                    <a:pt x="17889" y="2423"/>
                    <a:pt x="17767" y="2220"/>
                    <a:pt x="17618" y="2017"/>
                  </a:cubicBezTo>
                  <a:cubicBezTo>
                    <a:pt x="17469" y="1855"/>
                    <a:pt x="17293" y="1719"/>
                    <a:pt x="17077" y="1638"/>
                  </a:cubicBezTo>
                  <a:cubicBezTo>
                    <a:pt x="16941" y="1584"/>
                    <a:pt x="16793" y="1557"/>
                    <a:pt x="16630" y="1557"/>
                  </a:cubicBezTo>
                  <a:cubicBezTo>
                    <a:pt x="16549" y="1557"/>
                    <a:pt x="16468" y="1557"/>
                    <a:pt x="16387" y="1570"/>
                  </a:cubicBezTo>
                  <a:cubicBezTo>
                    <a:pt x="16278" y="1597"/>
                    <a:pt x="16170" y="1624"/>
                    <a:pt x="16062" y="1652"/>
                  </a:cubicBezTo>
                  <a:cubicBezTo>
                    <a:pt x="16062" y="1624"/>
                    <a:pt x="16062" y="1597"/>
                    <a:pt x="16062" y="1557"/>
                  </a:cubicBezTo>
                  <a:cubicBezTo>
                    <a:pt x="16035" y="1394"/>
                    <a:pt x="15994" y="1232"/>
                    <a:pt x="15927" y="1070"/>
                  </a:cubicBezTo>
                  <a:cubicBezTo>
                    <a:pt x="15859" y="907"/>
                    <a:pt x="15764" y="759"/>
                    <a:pt x="15670" y="623"/>
                  </a:cubicBezTo>
                  <a:cubicBezTo>
                    <a:pt x="15561" y="488"/>
                    <a:pt x="15439" y="366"/>
                    <a:pt x="15318" y="271"/>
                  </a:cubicBezTo>
                  <a:cubicBezTo>
                    <a:pt x="15182" y="163"/>
                    <a:pt x="15034" y="68"/>
                    <a:pt x="14885" y="1"/>
                  </a:cubicBezTo>
                  <a:close/>
                </a:path>
              </a:pathLst>
            </a:custGeom>
            <a:solidFill>
              <a:srgbClr val="FF9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6"/>
            <p:cNvSpPr/>
            <p:nvPr/>
          </p:nvSpPr>
          <p:spPr>
            <a:xfrm>
              <a:off x="6990085" y="2460956"/>
              <a:ext cx="799854" cy="1157845"/>
            </a:xfrm>
            <a:custGeom>
              <a:avLst/>
              <a:gdLst/>
              <a:ahLst/>
              <a:cxnLst/>
              <a:rect l="l" t="t" r="r" b="b"/>
              <a:pathLst>
                <a:path w="10271" h="14868" extrusionOk="0">
                  <a:moveTo>
                    <a:pt x="10189" y="0"/>
                  </a:moveTo>
                  <a:lnTo>
                    <a:pt x="10175" y="28"/>
                  </a:lnTo>
                  <a:cubicBezTo>
                    <a:pt x="9472" y="609"/>
                    <a:pt x="8782" y="1218"/>
                    <a:pt x="8105" y="1841"/>
                  </a:cubicBezTo>
                  <a:cubicBezTo>
                    <a:pt x="7429" y="2477"/>
                    <a:pt x="6793" y="3099"/>
                    <a:pt x="6170" y="3776"/>
                  </a:cubicBezTo>
                  <a:cubicBezTo>
                    <a:pt x="4952" y="5102"/>
                    <a:pt x="3843" y="6550"/>
                    <a:pt x="2882" y="8079"/>
                  </a:cubicBezTo>
                  <a:cubicBezTo>
                    <a:pt x="2382" y="8850"/>
                    <a:pt x="1935" y="9662"/>
                    <a:pt x="1543" y="10487"/>
                  </a:cubicBezTo>
                  <a:cubicBezTo>
                    <a:pt x="1326" y="10920"/>
                    <a:pt x="1137" y="11367"/>
                    <a:pt x="947" y="11813"/>
                  </a:cubicBezTo>
                  <a:cubicBezTo>
                    <a:pt x="758" y="12327"/>
                    <a:pt x="582" y="12828"/>
                    <a:pt x="406" y="13342"/>
                  </a:cubicBezTo>
                  <a:cubicBezTo>
                    <a:pt x="338" y="13559"/>
                    <a:pt x="271" y="13789"/>
                    <a:pt x="203" y="14019"/>
                  </a:cubicBezTo>
                  <a:cubicBezTo>
                    <a:pt x="135" y="14249"/>
                    <a:pt x="68" y="14479"/>
                    <a:pt x="14" y="14709"/>
                  </a:cubicBezTo>
                  <a:cubicBezTo>
                    <a:pt x="0" y="14763"/>
                    <a:pt x="27" y="14831"/>
                    <a:pt x="95" y="14858"/>
                  </a:cubicBezTo>
                  <a:cubicBezTo>
                    <a:pt x="108" y="14864"/>
                    <a:pt x="125" y="14868"/>
                    <a:pt x="144" y="14868"/>
                  </a:cubicBezTo>
                  <a:cubicBezTo>
                    <a:pt x="162" y="14868"/>
                    <a:pt x="183" y="14864"/>
                    <a:pt x="203" y="14858"/>
                  </a:cubicBezTo>
                  <a:cubicBezTo>
                    <a:pt x="244" y="14844"/>
                    <a:pt x="271" y="14817"/>
                    <a:pt x="284" y="14790"/>
                  </a:cubicBezTo>
                  <a:cubicBezTo>
                    <a:pt x="379" y="14533"/>
                    <a:pt x="460" y="14276"/>
                    <a:pt x="555" y="14019"/>
                  </a:cubicBezTo>
                  <a:cubicBezTo>
                    <a:pt x="650" y="13775"/>
                    <a:pt x="717" y="13518"/>
                    <a:pt x="798" y="13261"/>
                  </a:cubicBezTo>
                  <a:cubicBezTo>
                    <a:pt x="974" y="12760"/>
                    <a:pt x="1164" y="12246"/>
                    <a:pt x="1367" y="11759"/>
                  </a:cubicBezTo>
                  <a:cubicBezTo>
                    <a:pt x="1556" y="11326"/>
                    <a:pt x="1759" y="10893"/>
                    <a:pt x="1962" y="10460"/>
                  </a:cubicBezTo>
                  <a:cubicBezTo>
                    <a:pt x="2165" y="10027"/>
                    <a:pt x="2382" y="9635"/>
                    <a:pt x="2598" y="9229"/>
                  </a:cubicBezTo>
                  <a:cubicBezTo>
                    <a:pt x="2963" y="8552"/>
                    <a:pt x="3356" y="7876"/>
                    <a:pt x="3775" y="7240"/>
                  </a:cubicBezTo>
                  <a:cubicBezTo>
                    <a:pt x="3897" y="7064"/>
                    <a:pt x="4019" y="6874"/>
                    <a:pt x="4141" y="6698"/>
                  </a:cubicBezTo>
                  <a:cubicBezTo>
                    <a:pt x="4262" y="6522"/>
                    <a:pt x="4398" y="6333"/>
                    <a:pt x="4533" y="6144"/>
                  </a:cubicBezTo>
                  <a:cubicBezTo>
                    <a:pt x="4790" y="5778"/>
                    <a:pt x="5074" y="5426"/>
                    <a:pt x="5345" y="5075"/>
                  </a:cubicBezTo>
                  <a:cubicBezTo>
                    <a:pt x="5913" y="4371"/>
                    <a:pt x="6508" y="3694"/>
                    <a:pt x="7131" y="3031"/>
                  </a:cubicBezTo>
                  <a:cubicBezTo>
                    <a:pt x="7943" y="2165"/>
                    <a:pt x="8795" y="1354"/>
                    <a:pt x="9675" y="569"/>
                  </a:cubicBezTo>
                  <a:cubicBezTo>
                    <a:pt x="9864" y="393"/>
                    <a:pt x="10054" y="244"/>
                    <a:pt x="10243" y="82"/>
                  </a:cubicBezTo>
                  <a:cubicBezTo>
                    <a:pt x="10257" y="68"/>
                    <a:pt x="10270" y="41"/>
                    <a:pt x="10257" y="14"/>
                  </a:cubicBezTo>
                  <a:cubicBezTo>
                    <a:pt x="10243" y="0"/>
                    <a:pt x="10230" y="0"/>
                    <a:pt x="10216" y="0"/>
                  </a:cubicBezTo>
                  <a:close/>
                </a:path>
              </a:pathLst>
            </a:custGeom>
            <a:solidFill>
              <a:srgbClr val="FF9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6"/>
            <p:cNvSpPr/>
            <p:nvPr/>
          </p:nvSpPr>
          <p:spPr>
            <a:xfrm>
              <a:off x="6951069" y="3728611"/>
              <a:ext cx="33798" cy="150766"/>
            </a:xfrm>
            <a:custGeom>
              <a:avLst/>
              <a:gdLst/>
              <a:ahLst/>
              <a:cxnLst/>
              <a:rect l="l" t="t" r="r" b="b"/>
              <a:pathLst>
                <a:path w="434" h="1936" extrusionOk="0">
                  <a:moveTo>
                    <a:pt x="339" y="0"/>
                  </a:moveTo>
                  <a:cubicBezTo>
                    <a:pt x="325" y="0"/>
                    <a:pt x="298" y="14"/>
                    <a:pt x="285" y="27"/>
                  </a:cubicBezTo>
                  <a:lnTo>
                    <a:pt x="285" y="14"/>
                  </a:lnTo>
                  <a:cubicBezTo>
                    <a:pt x="271" y="27"/>
                    <a:pt x="257" y="55"/>
                    <a:pt x="244" y="82"/>
                  </a:cubicBezTo>
                  <a:cubicBezTo>
                    <a:pt x="163" y="352"/>
                    <a:pt x="95" y="636"/>
                    <a:pt x="55" y="921"/>
                  </a:cubicBezTo>
                  <a:cubicBezTo>
                    <a:pt x="14" y="1205"/>
                    <a:pt x="0" y="1502"/>
                    <a:pt x="0" y="1800"/>
                  </a:cubicBezTo>
                  <a:cubicBezTo>
                    <a:pt x="13" y="1891"/>
                    <a:pt x="86" y="1936"/>
                    <a:pt x="158" y="1936"/>
                  </a:cubicBezTo>
                  <a:cubicBezTo>
                    <a:pt x="235" y="1936"/>
                    <a:pt x="312" y="1885"/>
                    <a:pt x="312" y="1786"/>
                  </a:cubicBezTo>
                  <a:cubicBezTo>
                    <a:pt x="298" y="1475"/>
                    <a:pt x="285" y="1164"/>
                    <a:pt x="298" y="866"/>
                  </a:cubicBezTo>
                  <a:cubicBezTo>
                    <a:pt x="298" y="745"/>
                    <a:pt x="325" y="636"/>
                    <a:pt x="339" y="515"/>
                  </a:cubicBezTo>
                  <a:cubicBezTo>
                    <a:pt x="366" y="379"/>
                    <a:pt x="393" y="244"/>
                    <a:pt x="433" y="109"/>
                  </a:cubicBezTo>
                  <a:cubicBezTo>
                    <a:pt x="433" y="68"/>
                    <a:pt x="406" y="14"/>
                    <a:pt x="352" y="0"/>
                  </a:cubicBezTo>
                  <a:close/>
                </a:path>
              </a:pathLst>
            </a:custGeom>
            <a:solidFill>
              <a:srgbClr val="FF9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6"/>
            <p:cNvSpPr/>
            <p:nvPr/>
          </p:nvSpPr>
          <p:spPr>
            <a:xfrm>
              <a:off x="7645483" y="2603234"/>
              <a:ext cx="381510" cy="923130"/>
            </a:xfrm>
            <a:custGeom>
              <a:avLst/>
              <a:gdLst/>
              <a:ahLst/>
              <a:cxnLst/>
              <a:rect l="l" t="t" r="r" b="b"/>
              <a:pathLst>
                <a:path w="4899" h="11854" extrusionOk="0">
                  <a:moveTo>
                    <a:pt x="4845" y="0"/>
                  </a:moveTo>
                  <a:cubicBezTo>
                    <a:pt x="4804" y="0"/>
                    <a:pt x="4777" y="27"/>
                    <a:pt x="4777" y="54"/>
                  </a:cubicBezTo>
                  <a:cubicBezTo>
                    <a:pt x="4520" y="1204"/>
                    <a:pt x="4195" y="2341"/>
                    <a:pt x="3830" y="3464"/>
                  </a:cubicBezTo>
                  <a:cubicBezTo>
                    <a:pt x="3681" y="3911"/>
                    <a:pt x="3518" y="4371"/>
                    <a:pt x="3356" y="4817"/>
                  </a:cubicBezTo>
                  <a:cubicBezTo>
                    <a:pt x="3275" y="5047"/>
                    <a:pt x="3194" y="5277"/>
                    <a:pt x="3099" y="5494"/>
                  </a:cubicBezTo>
                  <a:cubicBezTo>
                    <a:pt x="3004" y="5710"/>
                    <a:pt x="2910" y="5940"/>
                    <a:pt x="2815" y="6170"/>
                  </a:cubicBezTo>
                  <a:cubicBezTo>
                    <a:pt x="2436" y="7077"/>
                    <a:pt x="2017" y="7970"/>
                    <a:pt x="1570" y="8836"/>
                  </a:cubicBezTo>
                  <a:cubicBezTo>
                    <a:pt x="1340" y="9283"/>
                    <a:pt x="1096" y="9729"/>
                    <a:pt x="853" y="10162"/>
                  </a:cubicBezTo>
                  <a:cubicBezTo>
                    <a:pt x="731" y="10392"/>
                    <a:pt x="596" y="10609"/>
                    <a:pt x="460" y="10825"/>
                  </a:cubicBezTo>
                  <a:cubicBezTo>
                    <a:pt x="393" y="10947"/>
                    <a:pt x="325" y="11055"/>
                    <a:pt x="257" y="11163"/>
                  </a:cubicBezTo>
                  <a:cubicBezTo>
                    <a:pt x="190" y="11272"/>
                    <a:pt x="109" y="11407"/>
                    <a:pt x="41" y="11542"/>
                  </a:cubicBezTo>
                  <a:cubicBezTo>
                    <a:pt x="0" y="11623"/>
                    <a:pt x="14" y="11732"/>
                    <a:pt x="95" y="11799"/>
                  </a:cubicBezTo>
                  <a:cubicBezTo>
                    <a:pt x="136" y="11840"/>
                    <a:pt x="190" y="11853"/>
                    <a:pt x="257" y="11853"/>
                  </a:cubicBezTo>
                  <a:cubicBezTo>
                    <a:pt x="312" y="11853"/>
                    <a:pt x="366" y="11826"/>
                    <a:pt x="406" y="11772"/>
                  </a:cubicBezTo>
                  <a:cubicBezTo>
                    <a:pt x="487" y="11664"/>
                    <a:pt x="569" y="11542"/>
                    <a:pt x="636" y="11420"/>
                  </a:cubicBezTo>
                  <a:cubicBezTo>
                    <a:pt x="704" y="11299"/>
                    <a:pt x="785" y="11177"/>
                    <a:pt x="866" y="11055"/>
                  </a:cubicBezTo>
                  <a:cubicBezTo>
                    <a:pt x="1002" y="10825"/>
                    <a:pt x="1123" y="10609"/>
                    <a:pt x="1245" y="10379"/>
                  </a:cubicBezTo>
                  <a:cubicBezTo>
                    <a:pt x="1489" y="9946"/>
                    <a:pt x="1732" y="9499"/>
                    <a:pt x="1949" y="9052"/>
                  </a:cubicBezTo>
                  <a:cubicBezTo>
                    <a:pt x="2382" y="8173"/>
                    <a:pt x="2761" y="7266"/>
                    <a:pt x="3113" y="6346"/>
                  </a:cubicBezTo>
                  <a:cubicBezTo>
                    <a:pt x="3275" y="5886"/>
                    <a:pt x="3437" y="5426"/>
                    <a:pt x="3586" y="4953"/>
                  </a:cubicBezTo>
                  <a:cubicBezTo>
                    <a:pt x="3735" y="4493"/>
                    <a:pt x="3884" y="4032"/>
                    <a:pt x="4019" y="3559"/>
                  </a:cubicBezTo>
                  <a:cubicBezTo>
                    <a:pt x="4303" y="2598"/>
                    <a:pt x="4533" y="1637"/>
                    <a:pt x="4763" y="663"/>
                  </a:cubicBezTo>
                  <a:lnTo>
                    <a:pt x="4899" y="68"/>
                  </a:lnTo>
                  <a:cubicBezTo>
                    <a:pt x="4899" y="41"/>
                    <a:pt x="4885" y="14"/>
                    <a:pt x="4845" y="0"/>
                  </a:cubicBezTo>
                  <a:close/>
                </a:path>
              </a:pathLst>
            </a:custGeom>
            <a:solidFill>
              <a:srgbClr val="FF9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6"/>
            <p:cNvSpPr/>
            <p:nvPr/>
          </p:nvSpPr>
          <p:spPr>
            <a:xfrm>
              <a:off x="7545335" y="3601129"/>
              <a:ext cx="74916" cy="104508"/>
            </a:xfrm>
            <a:custGeom>
              <a:avLst/>
              <a:gdLst/>
              <a:ahLst/>
              <a:cxnLst/>
              <a:rect l="l" t="t" r="r" b="b"/>
              <a:pathLst>
                <a:path w="962" h="1342" extrusionOk="0">
                  <a:moveTo>
                    <a:pt x="867" y="0"/>
                  </a:moveTo>
                  <a:cubicBezTo>
                    <a:pt x="826" y="0"/>
                    <a:pt x="799" y="14"/>
                    <a:pt x="786" y="54"/>
                  </a:cubicBezTo>
                  <a:cubicBezTo>
                    <a:pt x="732" y="135"/>
                    <a:pt x="691" y="217"/>
                    <a:pt x="637" y="311"/>
                  </a:cubicBezTo>
                  <a:cubicBezTo>
                    <a:pt x="542" y="447"/>
                    <a:pt x="447" y="582"/>
                    <a:pt x="339" y="717"/>
                  </a:cubicBezTo>
                  <a:cubicBezTo>
                    <a:pt x="244" y="853"/>
                    <a:pt x="136" y="988"/>
                    <a:pt x="42" y="1123"/>
                  </a:cubicBezTo>
                  <a:cubicBezTo>
                    <a:pt x="14" y="1137"/>
                    <a:pt x="1" y="1177"/>
                    <a:pt x="1" y="1218"/>
                  </a:cubicBezTo>
                  <a:cubicBezTo>
                    <a:pt x="1" y="1245"/>
                    <a:pt x="14" y="1286"/>
                    <a:pt x="42" y="1313"/>
                  </a:cubicBezTo>
                  <a:cubicBezTo>
                    <a:pt x="73" y="1331"/>
                    <a:pt x="107" y="1342"/>
                    <a:pt x="139" y="1342"/>
                  </a:cubicBezTo>
                  <a:cubicBezTo>
                    <a:pt x="176" y="1342"/>
                    <a:pt x="209" y="1328"/>
                    <a:pt x="231" y="1299"/>
                  </a:cubicBezTo>
                  <a:cubicBezTo>
                    <a:pt x="366" y="1110"/>
                    <a:pt x="488" y="920"/>
                    <a:pt x="596" y="731"/>
                  </a:cubicBezTo>
                  <a:cubicBezTo>
                    <a:pt x="664" y="636"/>
                    <a:pt x="718" y="528"/>
                    <a:pt x="772" y="433"/>
                  </a:cubicBezTo>
                  <a:lnTo>
                    <a:pt x="935" y="122"/>
                  </a:lnTo>
                  <a:cubicBezTo>
                    <a:pt x="962" y="81"/>
                    <a:pt x="935" y="27"/>
                    <a:pt x="894" y="14"/>
                  </a:cubicBezTo>
                  <a:cubicBezTo>
                    <a:pt x="880" y="0"/>
                    <a:pt x="880" y="0"/>
                    <a:pt x="867" y="0"/>
                  </a:cubicBezTo>
                  <a:close/>
                </a:path>
              </a:pathLst>
            </a:custGeom>
            <a:solidFill>
              <a:srgbClr val="FF9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6"/>
            <p:cNvSpPr/>
            <p:nvPr/>
          </p:nvSpPr>
          <p:spPr>
            <a:xfrm>
              <a:off x="7325104" y="3806876"/>
              <a:ext cx="171870" cy="203098"/>
            </a:xfrm>
            <a:custGeom>
              <a:avLst/>
              <a:gdLst/>
              <a:ahLst/>
              <a:cxnLst/>
              <a:rect l="l" t="t" r="r" b="b"/>
              <a:pathLst>
                <a:path w="2207" h="2608" extrusionOk="0">
                  <a:moveTo>
                    <a:pt x="2139" y="0"/>
                  </a:moveTo>
                  <a:cubicBezTo>
                    <a:pt x="2135" y="0"/>
                    <a:pt x="2132" y="3"/>
                    <a:pt x="2125" y="10"/>
                  </a:cubicBezTo>
                  <a:cubicBezTo>
                    <a:pt x="2098" y="10"/>
                    <a:pt x="2071" y="24"/>
                    <a:pt x="2058" y="51"/>
                  </a:cubicBezTo>
                  <a:lnTo>
                    <a:pt x="2058" y="37"/>
                  </a:lnTo>
                  <a:lnTo>
                    <a:pt x="1990" y="132"/>
                  </a:lnTo>
                  <a:lnTo>
                    <a:pt x="1990" y="132"/>
                  </a:lnTo>
                  <a:lnTo>
                    <a:pt x="2004" y="118"/>
                  </a:lnTo>
                  <a:lnTo>
                    <a:pt x="2004" y="118"/>
                  </a:lnTo>
                  <a:cubicBezTo>
                    <a:pt x="1719" y="524"/>
                    <a:pt x="1422" y="903"/>
                    <a:pt x="1097" y="1269"/>
                  </a:cubicBezTo>
                  <a:cubicBezTo>
                    <a:pt x="948" y="1445"/>
                    <a:pt x="786" y="1620"/>
                    <a:pt x="610" y="1796"/>
                  </a:cubicBezTo>
                  <a:cubicBezTo>
                    <a:pt x="447" y="1972"/>
                    <a:pt x="272" y="2121"/>
                    <a:pt x="96" y="2283"/>
                  </a:cubicBezTo>
                  <a:lnTo>
                    <a:pt x="82" y="2283"/>
                  </a:lnTo>
                  <a:lnTo>
                    <a:pt x="42" y="2324"/>
                  </a:lnTo>
                  <a:cubicBezTo>
                    <a:pt x="28" y="2338"/>
                    <a:pt x="14" y="2365"/>
                    <a:pt x="1" y="2392"/>
                  </a:cubicBezTo>
                  <a:cubicBezTo>
                    <a:pt x="1" y="2446"/>
                    <a:pt x="1" y="2486"/>
                    <a:pt x="28" y="2527"/>
                  </a:cubicBezTo>
                  <a:cubicBezTo>
                    <a:pt x="66" y="2580"/>
                    <a:pt x="124" y="2607"/>
                    <a:pt x="181" y="2607"/>
                  </a:cubicBezTo>
                  <a:cubicBezTo>
                    <a:pt x="225" y="2607"/>
                    <a:pt x="269" y="2590"/>
                    <a:pt x="299" y="2554"/>
                  </a:cubicBezTo>
                  <a:cubicBezTo>
                    <a:pt x="650" y="2175"/>
                    <a:pt x="989" y="1769"/>
                    <a:pt x="1300" y="1363"/>
                  </a:cubicBezTo>
                  <a:cubicBezTo>
                    <a:pt x="1611" y="957"/>
                    <a:pt x="1909" y="538"/>
                    <a:pt x="2193" y="105"/>
                  </a:cubicBezTo>
                  <a:cubicBezTo>
                    <a:pt x="2206" y="64"/>
                    <a:pt x="2193" y="24"/>
                    <a:pt x="2152" y="10"/>
                  </a:cubicBezTo>
                  <a:cubicBezTo>
                    <a:pt x="2146" y="3"/>
                    <a:pt x="2142" y="0"/>
                    <a:pt x="2139" y="0"/>
                  </a:cubicBezTo>
                  <a:close/>
                </a:path>
              </a:pathLst>
            </a:custGeom>
            <a:solidFill>
              <a:srgbClr val="FF9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6"/>
            <p:cNvSpPr/>
            <p:nvPr/>
          </p:nvSpPr>
          <p:spPr>
            <a:xfrm>
              <a:off x="7585441" y="2438528"/>
              <a:ext cx="95942" cy="58874"/>
            </a:xfrm>
            <a:custGeom>
              <a:avLst/>
              <a:gdLst/>
              <a:ahLst/>
              <a:cxnLst/>
              <a:rect l="l" t="t" r="r" b="b"/>
              <a:pathLst>
                <a:path w="1232" h="756" extrusionOk="0">
                  <a:moveTo>
                    <a:pt x="916" y="1"/>
                  </a:moveTo>
                  <a:cubicBezTo>
                    <a:pt x="900" y="1"/>
                    <a:pt x="883" y="2"/>
                    <a:pt x="866" y="4"/>
                  </a:cubicBezTo>
                  <a:cubicBezTo>
                    <a:pt x="758" y="4"/>
                    <a:pt x="650" y="18"/>
                    <a:pt x="555" y="58"/>
                  </a:cubicBezTo>
                  <a:cubicBezTo>
                    <a:pt x="447" y="86"/>
                    <a:pt x="352" y="126"/>
                    <a:pt x="271" y="194"/>
                  </a:cubicBezTo>
                  <a:cubicBezTo>
                    <a:pt x="176" y="248"/>
                    <a:pt x="95" y="329"/>
                    <a:pt x="41" y="424"/>
                  </a:cubicBezTo>
                  <a:cubicBezTo>
                    <a:pt x="14" y="464"/>
                    <a:pt x="0" y="519"/>
                    <a:pt x="14" y="573"/>
                  </a:cubicBezTo>
                  <a:cubicBezTo>
                    <a:pt x="14" y="586"/>
                    <a:pt x="14" y="600"/>
                    <a:pt x="14" y="600"/>
                  </a:cubicBezTo>
                  <a:cubicBezTo>
                    <a:pt x="41" y="667"/>
                    <a:pt x="95" y="721"/>
                    <a:pt x="162" y="735"/>
                  </a:cubicBezTo>
                  <a:cubicBezTo>
                    <a:pt x="215" y="749"/>
                    <a:pt x="266" y="756"/>
                    <a:pt x="317" y="756"/>
                  </a:cubicBezTo>
                  <a:cubicBezTo>
                    <a:pt x="558" y="756"/>
                    <a:pt x="787" y="614"/>
                    <a:pt x="988" y="491"/>
                  </a:cubicBezTo>
                  <a:cubicBezTo>
                    <a:pt x="1015" y="464"/>
                    <a:pt x="1042" y="437"/>
                    <a:pt x="1069" y="410"/>
                  </a:cubicBezTo>
                  <a:lnTo>
                    <a:pt x="1137" y="356"/>
                  </a:lnTo>
                  <a:cubicBezTo>
                    <a:pt x="1191" y="329"/>
                    <a:pt x="1231" y="275"/>
                    <a:pt x="1231" y="207"/>
                  </a:cubicBezTo>
                  <a:cubicBezTo>
                    <a:pt x="1231" y="153"/>
                    <a:pt x="1191" y="99"/>
                    <a:pt x="1137" y="58"/>
                  </a:cubicBezTo>
                  <a:cubicBezTo>
                    <a:pt x="1070" y="25"/>
                    <a:pt x="994" y="1"/>
                    <a:pt x="916" y="1"/>
                  </a:cubicBezTo>
                  <a:close/>
                </a:path>
              </a:pathLst>
            </a:custGeom>
            <a:solidFill>
              <a:srgbClr val="FF9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6"/>
            <p:cNvSpPr/>
            <p:nvPr/>
          </p:nvSpPr>
          <p:spPr>
            <a:xfrm>
              <a:off x="7553824" y="2524191"/>
              <a:ext cx="72735" cy="52721"/>
            </a:xfrm>
            <a:custGeom>
              <a:avLst/>
              <a:gdLst/>
              <a:ahLst/>
              <a:cxnLst/>
              <a:rect l="l" t="t" r="r" b="b"/>
              <a:pathLst>
                <a:path w="934" h="677" extrusionOk="0">
                  <a:moveTo>
                    <a:pt x="650" y="0"/>
                  </a:moveTo>
                  <a:lnTo>
                    <a:pt x="650" y="14"/>
                  </a:lnTo>
                  <a:lnTo>
                    <a:pt x="609" y="14"/>
                  </a:lnTo>
                  <a:cubicBezTo>
                    <a:pt x="541" y="27"/>
                    <a:pt x="460" y="54"/>
                    <a:pt x="406" y="95"/>
                  </a:cubicBezTo>
                  <a:cubicBezTo>
                    <a:pt x="271" y="163"/>
                    <a:pt x="163" y="257"/>
                    <a:pt x="81" y="379"/>
                  </a:cubicBezTo>
                  <a:cubicBezTo>
                    <a:pt x="0" y="515"/>
                    <a:pt x="95" y="677"/>
                    <a:pt x="244" y="677"/>
                  </a:cubicBezTo>
                  <a:cubicBezTo>
                    <a:pt x="284" y="677"/>
                    <a:pt x="338" y="677"/>
                    <a:pt x="379" y="663"/>
                  </a:cubicBezTo>
                  <a:cubicBezTo>
                    <a:pt x="433" y="650"/>
                    <a:pt x="474" y="636"/>
                    <a:pt x="528" y="609"/>
                  </a:cubicBezTo>
                  <a:cubicBezTo>
                    <a:pt x="555" y="596"/>
                    <a:pt x="596" y="569"/>
                    <a:pt x="623" y="542"/>
                  </a:cubicBezTo>
                  <a:cubicBezTo>
                    <a:pt x="663" y="515"/>
                    <a:pt x="704" y="474"/>
                    <a:pt x="744" y="447"/>
                  </a:cubicBezTo>
                  <a:cubicBezTo>
                    <a:pt x="771" y="420"/>
                    <a:pt x="785" y="379"/>
                    <a:pt x="799" y="352"/>
                  </a:cubicBezTo>
                  <a:cubicBezTo>
                    <a:pt x="839" y="312"/>
                    <a:pt x="866" y="271"/>
                    <a:pt x="893" y="230"/>
                  </a:cubicBezTo>
                  <a:cubicBezTo>
                    <a:pt x="934" y="149"/>
                    <a:pt x="893" y="41"/>
                    <a:pt x="799" y="14"/>
                  </a:cubicBezTo>
                  <a:cubicBezTo>
                    <a:pt x="771" y="0"/>
                    <a:pt x="744" y="0"/>
                    <a:pt x="717" y="0"/>
                  </a:cubicBezTo>
                  <a:close/>
                </a:path>
              </a:pathLst>
            </a:custGeom>
            <a:solidFill>
              <a:srgbClr val="FF9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6"/>
            <p:cNvSpPr/>
            <p:nvPr/>
          </p:nvSpPr>
          <p:spPr>
            <a:xfrm>
              <a:off x="7491601" y="2550513"/>
              <a:ext cx="32785" cy="27490"/>
            </a:xfrm>
            <a:custGeom>
              <a:avLst/>
              <a:gdLst/>
              <a:ahLst/>
              <a:cxnLst/>
              <a:rect l="l" t="t" r="r" b="b"/>
              <a:pathLst>
                <a:path w="421" h="353" extrusionOk="0">
                  <a:moveTo>
                    <a:pt x="326" y="1"/>
                  </a:moveTo>
                  <a:lnTo>
                    <a:pt x="326" y="14"/>
                  </a:lnTo>
                  <a:cubicBezTo>
                    <a:pt x="319" y="7"/>
                    <a:pt x="312" y="4"/>
                    <a:pt x="304" y="4"/>
                  </a:cubicBezTo>
                  <a:cubicBezTo>
                    <a:pt x="295" y="4"/>
                    <a:pt x="285" y="7"/>
                    <a:pt x="271" y="14"/>
                  </a:cubicBezTo>
                  <a:cubicBezTo>
                    <a:pt x="258" y="14"/>
                    <a:pt x="231" y="14"/>
                    <a:pt x="204" y="28"/>
                  </a:cubicBezTo>
                  <a:cubicBezTo>
                    <a:pt x="163" y="55"/>
                    <a:pt x="123" y="82"/>
                    <a:pt x="82" y="109"/>
                  </a:cubicBezTo>
                  <a:cubicBezTo>
                    <a:pt x="55" y="122"/>
                    <a:pt x="41" y="149"/>
                    <a:pt x="28" y="177"/>
                  </a:cubicBezTo>
                  <a:cubicBezTo>
                    <a:pt x="28" y="190"/>
                    <a:pt x="28" y="217"/>
                    <a:pt x="28" y="231"/>
                  </a:cubicBezTo>
                  <a:cubicBezTo>
                    <a:pt x="28" y="244"/>
                    <a:pt x="14" y="258"/>
                    <a:pt x="14" y="271"/>
                  </a:cubicBezTo>
                  <a:cubicBezTo>
                    <a:pt x="1" y="285"/>
                    <a:pt x="1" y="312"/>
                    <a:pt x="14" y="325"/>
                  </a:cubicBezTo>
                  <a:cubicBezTo>
                    <a:pt x="28" y="352"/>
                    <a:pt x="55" y="352"/>
                    <a:pt x="82" y="352"/>
                  </a:cubicBezTo>
                  <a:cubicBezTo>
                    <a:pt x="136" y="339"/>
                    <a:pt x="190" y="312"/>
                    <a:pt x="244" y="285"/>
                  </a:cubicBezTo>
                  <a:cubicBezTo>
                    <a:pt x="299" y="258"/>
                    <a:pt x="353" y="204"/>
                    <a:pt x="393" y="163"/>
                  </a:cubicBezTo>
                  <a:cubicBezTo>
                    <a:pt x="407" y="136"/>
                    <a:pt x="420" y="109"/>
                    <a:pt x="420" y="68"/>
                  </a:cubicBezTo>
                  <a:cubicBezTo>
                    <a:pt x="407" y="28"/>
                    <a:pt x="366" y="1"/>
                    <a:pt x="326" y="1"/>
                  </a:cubicBezTo>
                  <a:close/>
                </a:path>
              </a:pathLst>
            </a:custGeom>
            <a:solidFill>
              <a:srgbClr val="FF9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6"/>
            <p:cNvSpPr/>
            <p:nvPr/>
          </p:nvSpPr>
          <p:spPr>
            <a:xfrm>
              <a:off x="7686601" y="2472560"/>
              <a:ext cx="34810" cy="24063"/>
            </a:xfrm>
            <a:custGeom>
              <a:avLst/>
              <a:gdLst/>
              <a:ahLst/>
              <a:cxnLst/>
              <a:rect l="l" t="t" r="r" b="b"/>
              <a:pathLst>
                <a:path w="447" h="309" extrusionOk="0">
                  <a:moveTo>
                    <a:pt x="325" y="0"/>
                  </a:moveTo>
                  <a:cubicBezTo>
                    <a:pt x="311" y="0"/>
                    <a:pt x="284" y="0"/>
                    <a:pt x="271" y="14"/>
                  </a:cubicBezTo>
                  <a:cubicBezTo>
                    <a:pt x="244" y="27"/>
                    <a:pt x="230" y="27"/>
                    <a:pt x="203" y="41"/>
                  </a:cubicBezTo>
                  <a:cubicBezTo>
                    <a:pt x="149" y="68"/>
                    <a:pt x="108" y="95"/>
                    <a:pt x="68" y="136"/>
                  </a:cubicBezTo>
                  <a:lnTo>
                    <a:pt x="54" y="149"/>
                  </a:lnTo>
                  <a:cubicBezTo>
                    <a:pt x="41" y="163"/>
                    <a:pt x="27" y="163"/>
                    <a:pt x="27" y="176"/>
                  </a:cubicBezTo>
                  <a:lnTo>
                    <a:pt x="27" y="190"/>
                  </a:lnTo>
                  <a:cubicBezTo>
                    <a:pt x="14" y="203"/>
                    <a:pt x="0" y="230"/>
                    <a:pt x="14" y="257"/>
                  </a:cubicBezTo>
                  <a:cubicBezTo>
                    <a:pt x="14" y="284"/>
                    <a:pt x="41" y="298"/>
                    <a:pt x="68" y="298"/>
                  </a:cubicBezTo>
                  <a:lnTo>
                    <a:pt x="95" y="298"/>
                  </a:lnTo>
                  <a:cubicBezTo>
                    <a:pt x="108" y="305"/>
                    <a:pt x="122" y="308"/>
                    <a:pt x="134" y="308"/>
                  </a:cubicBezTo>
                  <a:cubicBezTo>
                    <a:pt x="146" y="308"/>
                    <a:pt x="156" y="305"/>
                    <a:pt x="162" y="298"/>
                  </a:cubicBezTo>
                  <a:lnTo>
                    <a:pt x="176" y="298"/>
                  </a:lnTo>
                  <a:cubicBezTo>
                    <a:pt x="257" y="271"/>
                    <a:pt x="352" y="217"/>
                    <a:pt x="420" y="149"/>
                  </a:cubicBezTo>
                  <a:cubicBezTo>
                    <a:pt x="447" y="122"/>
                    <a:pt x="447" y="82"/>
                    <a:pt x="433" y="41"/>
                  </a:cubicBezTo>
                  <a:cubicBezTo>
                    <a:pt x="420" y="14"/>
                    <a:pt x="379" y="0"/>
                    <a:pt x="352" y="0"/>
                  </a:cubicBezTo>
                  <a:close/>
                </a:path>
              </a:pathLst>
            </a:custGeom>
            <a:solidFill>
              <a:srgbClr val="FF9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6"/>
            <p:cNvSpPr/>
            <p:nvPr/>
          </p:nvSpPr>
          <p:spPr>
            <a:xfrm>
              <a:off x="7485293" y="2547398"/>
              <a:ext cx="48594" cy="35900"/>
            </a:xfrm>
            <a:custGeom>
              <a:avLst/>
              <a:gdLst/>
              <a:ahLst/>
              <a:cxnLst/>
              <a:rect l="l" t="t" r="r" b="b"/>
              <a:pathLst>
                <a:path w="624" h="461" extrusionOk="0">
                  <a:moveTo>
                    <a:pt x="447" y="0"/>
                  </a:moveTo>
                  <a:cubicBezTo>
                    <a:pt x="339" y="14"/>
                    <a:pt x="244" y="68"/>
                    <a:pt x="163" y="135"/>
                  </a:cubicBezTo>
                  <a:cubicBezTo>
                    <a:pt x="95" y="176"/>
                    <a:pt x="41" y="244"/>
                    <a:pt x="14" y="325"/>
                  </a:cubicBezTo>
                  <a:cubicBezTo>
                    <a:pt x="1" y="352"/>
                    <a:pt x="1" y="379"/>
                    <a:pt x="14" y="406"/>
                  </a:cubicBezTo>
                  <a:cubicBezTo>
                    <a:pt x="28" y="447"/>
                    <a:pt x="55" y="460"/>
                    <a:pt x="95" y="460"/>
                  </a:cubicBezTo>
                  <a:cubicBezTo>
                    <a:pt x="190" y="460"/>
                    <a:pt x="285" y="447"/>
                    <a:pt x="366" y="392"/>
                  </a:cubicBezTo>
                  <a:cubicBezTo>
                    <a:pt x="461" y="352"/>
                    <a:pt x="542" y="284"/>
                    <a:pt x="596" y="203"/>
                  </a:cubicBezTo>
                  <a:cubicBezTo>
                    <a:pt x="623" y="162"/>
                    <a:pt x="623" y="108"/>
                    <a:pt x="596" y="68"/>
                  </a:cubicBezTo>
                  <a:cubicBezTo>
                    <a:pt x="582" y="41"/>
                    <a:pt x="569" y="27"/>
                    <a:pt x="542" y="14"/>
                  </a:cubicBezTo>
                  <a:cubicBezTo>
                    <a:pt x="528" y="0"/>
                    <a:pt x="501" y="0"/>
                    <a:pt x="474" y="0"/>
                  </a:cubicBezTo>
                  <a:close/>
                </a:path>
              </a:pathLst>
            </a:custGeom>
            <a:solidFill>
              <a:srgbClr val="FF9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6"/>
            <p:cNvSpPr/>
            <p:nvPr/>
          </p:nvSpPr>
          <p:spPr>
            <a:xfrm>
              <a:off x="7362017" y="2564920"/>
              <a:ext cx="95942" cy="72813"/>
            </a:xfrm>
            <a:custGeom>
              <a:avLst/>
              <a:gdLst/>
              <a:ahLst/>
              <a:cxnLst/>
              <a:rect l="l" t="t" r="r" b="b"/>
              <a:pathLst>
                <a:path w="1232" h="935" extrusionOk="0">
                  <a:moveTo>
                    <a:pt x="1022" y="0"/>
                  </a:moveTo>
                  <a:cubicBezTo>
                    <a:pt x="1007" y="0"/>
                    <a:pt x="991" y="2"/>
                    <a:pt x="975" y="5"/>
                  </a:cubicBezTo>
                  <a:lnTo>
                    <a:pt x="907" y="5"/>
                  </a:lnTo>
                  <a:cubicBezTo>
                    <a:pt x="799" y="5"/>
                    <a:pt x="704" y="32"/>
                    <a:pt x="609" y="86"/>
                  </a:cubicBezTo>
                  <a:lnTo>
                    <a:pt x="609" y="73"/>
                  </a:lnTo>
                  <a:cubicBezTo>
                    <a:pt x="488" y="127"/>
                    <a:pt x="366" y="208"/>
                    <a:pt x="258" y="303"/>
                  </a:cubicBezTo>
                  <a:cubicBezTo>
                    <a:pt x="149" y="411"/>
                    <a:pt x="68" y="533"/>
                    <a:pt x="28" y="682"/>
                  </a:cubicBezTo>
                  <a:cubicBezTo>
                    <a:pt x="1" y="776"/>
                    <a:pt x="68" y="885"/>
                    <a:pt x="163" y="912"/>
                  </a:cubicBezTo>
                  <a:cubicBezTo>
                    <a:pt x="224" y="927"/>
                    <a:pt x="285" y="935"/>
                    <a:pt x="347" y="935"/>
                  </a:cubicBezTo>
                  <a:cubicBezTo>
                    <a:pt x="504" y="935"/>
                    <a:pt x="659" y="883"/>
                    <a:pt x="785" y="776"/>
                  </a:cubicBezTo>
                  <a:cubicBezTo>
                    <a:pt x="880" y="722"/>
                    <a:pt x="961" y="641"/>
                    <a:pt x="1029" y="560"/>
                  </a:cubicBezTo>
                  <a:cubicBezTo>
                    <a:pt x="1069" y="506"/>
                    <a:pt x="1110" y="452"/>
                    <a:pt x="1137" y="411"/>
                  </a:cubicBezTo>
                  <a:cubicBezTo>
                    <a:pt x="1164" y="357"/>
                    <a:pt x="1191" y="303"/>
                    <a:pt x="1205" y="249"/>
                  </a:cubicBezTo>
                  <a:cubicBezTo>
                    <a:pt x="1232" y="181"/>
                    <a:pt x="1205" y="113"/>
                    <a:pt x="1164" y="59"/>
                  </a:cubicBezTo>
                  <a:cubicBezTo>
                    <a:pt x="1123" y="18"/>
                    <a:pt x="1074" y="0"/>
                    <a:pt x="1022" y="0"/>
                  </a:cubicBezTo>
                  <a:close/>
                </a:path>
              </a:pathLst>
            </a:custGeom>
            <a:solidFill>
              <a:srgbClr val="FF9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6"/>
            <p:cNvSpPr/>
            <p:nvPr/>
          </p:nvSpPr>
          <p:spPr>
            <a:xfrm>
              <a:off x="7474780" y="2609542"/>
              <a:ext cx="54824" cy="39093"/>
            </a:xfrm>
            <a:custGeom>
              <a:avLst/>
              <a:gdLst/>
              <a:ahLst/>
              <a:cxnLst/>
              <a:rect l="l" t="t" r="r" b="b"/>
              <a:pathLst>
                <a:path w="704" h="502" extrusionOk="0">
                  <a:moveTo>
                    <a:pt x="542" y="0"/>
                  </a:moveTo>
                  <a:cubicBezTo>
                    <a:pt x="447" y="0"/>
                    <a:pt x="352" y="27"/>
                    <a:pt x="271" y="68"/>
                  </a:cubicBezTo>
                  <a:cubicBezTo>
                    <a:pt x="217" y="95"/>
                    <a:pt x="176" y="122"/>
                    <a:pt x="136" y="163"/>
                  </a:cubicBezTo>
                  <a:cubicBezTo>
                    <a:pt x="95" y="190"/>
                    <a:pt x="54" y="230"/>
                    <a:pt x="27" y="271"/>
                  </a:cubicBezTo>
                  <a:cubicBezTo>
                    <a:pt x="0" y="325"/>
                    <a:pt x="0" y="379"/>
                    <a:pt x="27" y="420"/>
                  </a:cubicBezTo>
                  <a:cubicBezTo>
                    <a:pt x="54" y="474"/>
                    <a:pt x="109" y="501"/>
                    <a:pt x="163" y="501"/>
                  </a:cubicBezTo>
                  <a:cubicBezTo>
                    <a:pt x="190" y="501"/>
                    <a:pt x="230" y="501"/>
                    <a:pt x="271" y="487"/>
                  </a:cubicBezTo>
                  <a:cubicBezTo>
                    <a:pt x="312" y="487"/>
                    <a:pt x="339" y="474"/>
                    <a:pt x="379" y="447"/>
                  </a:cubicBezTo>
                  <a:lnTo>
                    <a:pt x="393" y="447"/>
                  </a:lnTo>
                  <a:lnTo>
                    <a:pt x="460" y="420"/>
                  </a:lnTo>
                  <a:cubicBezTo>
                    <a:pt x="555" y="366"/>
                    <a:pt x="636" y="285"/>
                    <a:pt x="690" y="190"/>
                  </a:cubicBezTo>
                  <a:cubicBezTo>
                    <a:pt x="704" y="149"/>
                    <a:pt x="704" y="95"/>
                    <a:pt x="690" y="68"/>
                  </a:cubicBezTo>
                  <a:cubicBezTo>
                    <a:pt x="663" y="27"/>
                    <a:pt x="623" y="0"/>
                    <a:pt x="582" y="0"/>
                  </a:cubicBezTo>
                  <a:close/>
                </a:path>
              </a:pathLst>
            </a:custGeom>
            <a:solidFill>
              <a:srgbClr val="FF9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6"/>
            <p:cNvSpPr/>
            <p:nvPr/>
          </p:nvSpPr>
          <p:spPr>
            <a:xfrm>
              <a:off x="7299872" y="2674257"/>
              <a:ext cx="250835" cy="237830"/>
            </a:xfrm>
            <a:custGeom>
              <a:avLst/>
              <a:gdLst/>
              <a:ahLst/>
              <a:cxnLst/>
              <a:rect l="l" t="t" r="r" b="b"/>
              <a:pathLst>
                <a:path w="3221" h="3054" extrusionOk="0">
                  <a:moveTo>
                    <a:pt x="1712" y="1"/>
                  </a:moveTo>
                  <a:cubicBezTo>
                    <a:pt x="1129" y="1"/>
                    <a:pt x="557" y="394"/>
                    <a:pt x="311" y="1023"/>
                  </a:cubicBezTo>
                  <a:cubicBezTo>
                    <a:pt x="0" y="1808"/>
                    <a:pt x="338" y="2687"/>
                    <a:pt x="1056" y="2972"/>
                  </a:cubicBezTo>
                  <a:cubicBezTo>
                    <a:pt x="1201" y="3027"/>
                    <a:pt x="1351" y="3054"/>
                    <a:pt x="1502" y="3054"/>
                  </a:cubicBezTo>
                  <a:cubicBezTo>
                    <a:pt x="2083" y="3054"/>
                    <a:pt x="2662" y="2661"/>
                    <a:pt x="2909" y="2038"/>
                  </a:cubicBezTo>
                  <a:cubicBezTo>
                    <a:pt x="3221" y="1240"/>
                    <a:pt x="2882" y="360"/>
                    <a:pt x="2179" y="89"/>
                  </a:cubicBezTo>
                  <a:cubicBezTo>
                    <a:pt x="2026" y="29"/>
                    <a:pt x="1869" y="1"/>
                    <a:pt x="171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36"/>
            <p:cNvSpPr/>
            <p:nvPr/>
          </p:nvSpPr>
          <p:spPr>
            <a:xfrm>
              <a:off x="7367312" y="2721527"/>
              <a:ext cx="174985" cy="165562"/>
            </a:xfrm>
            <a:custGeom>
              <a:avLst/>
              <a:gdLst/>
              <a:ahLst/>
              <a:cxnLst/>
              <a:rect l="l" t="t" r="r" b="b"/>
              <a:pathLst>
                <a:path w="2247" h="2126" extrusionOk="0">
                  <a:moveTo>
                    <a:pt x="1182" y="0"/>
                  </a:moveTo>
                  <a:cubicBezTo>
                    <a:pt x="775" y="0"/>
                    <a:pt x="387" y="278"/>
                    <a:pt x="217" y="714"/>
                  </a:cubicBezTo>
                  <a:cubicBezTo>
                    <a:pt x="0" y="1269"/>
                    <a:pt x="230" y="1877"/>
                    <a:pt x="731" y="2067"/>
                  </a:cubicBezTo>
                  <a:cubicBezTo>
                    <a:pt x="836" y="2107"/>
                    <a:pt x="944" y="2125"/>
                    <a:pt x="1052" y="2125"/>
                  </a:cubicBezTo>
                  <a:cubicBezTo>
                    <a:pt x="1459" y="2125"/>
                    <a:pt x="1859" y="1856"/>
                    <a:pt x="2030" y="1417"/>
                  </a:cubicBezTo>
                  <a:cubicBezTo>
                    <a:pt x="2246" y="863"/>
                    <a:pt x="2016" y="240"/>
                    <a:pt x="1516" y="64"/>
                  </a:cubicBezTo>
                  <a:cubicBezTo>
                    <a:pt x="1406" y="21"/>
                    <a:pt x="1293" y="0"/>
                    <a:pt x="1182"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36"/>
            <p:cNvSpPr/>
            <p:nvPr/>
          </p:nvSpPr>
          <p:spPr>
            <a:xfrm>
              <a:off x="7336707" y="2765682"/>
              <a:ext cx="77018" cy="37614"/>
            </a:xfrm>
            <a:custGeom>
              <a:avLst/>
              <a:gdLst/>
              <a:ahLst/>
              <a:cxnLst/>
              <a:rect l="l" t="t" r="r" b="b"/>
              <a:pathLst>
                <a:path w="989" h="483" extrusionOk="0">
                  <a:moveTo>
                    <a:pt x="203" y="1"/>
                  </a:moveTo>
                  <a:cubicBezTo>
                    <a:pt x="120" y="1"/>
                    <a:pt x="60" y="22"/>
                    <a:pt x="41" y="66"/>
                  </a:cubicBezTo>
                  <a:cubicBezTo>
                    <a:pt x="1" y="160"/>
                    <a:pt x="177" y="323"/>
                    <a:pt x="434" y="404"/>
                  </a:cubicBezTo>
                  <a:cubicBezTo>
                    <a:pt x="564" y="455"/>
                    <a:pt x="691" y="482"/>
                    <a:pt x="786" y="482"/>
                  </a:cubicBezTo>
                  <a:cubicBezTo>
                    <a:pt x="869" y="482"/>
                    <a:pt x="929" y="461"/>
                    <a:pt x="948" y="417"/>
                  </a:cubicBezTo>
                  <a:cubicBezTo>
                    <a:pt x="989" y="323"/>
                    <a:pt x="813" y="174"/>
                    <a:pt x="556" y="79"/>
                  </a:cubicBezTo>
                  <a:cubicBezTo>
                    <a:pt x="425" y="28"/>
                    <a:pt x="299" y="1"/>
                    <a:pt x="20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36"/>
            <p:cNvSpPr/>
            <p:nvPr/>
          </p:nvSpPr>
          <p:spPr>
            <a:xfrm>
              <a:off x="7401032" y="2560792"/>
              <a:ext cx="139163" cy="66972"/>
            </a:xfrm>
            <a:custGeom>
              <a:avLst/>
              <a:gdLst/>
              <a:ahLst/>
              <a:cxnLst/>
              <a:rect l="l" t="t" r="r" b="b"/>
              <a:pathLst>
                <a:path w="1787" h="860" extrusionOk="0">
                  <a:moveTo>
                    <a:pt x="569" y="1"/>
                  </a:moveTo>
                  <a:cubicBezTo>
                    <a:pt x="296" y="1"/>
                    <a:pt x="91" y="83"/>
                    <a:pt x="54" y="220"/>
                  </a:cubicBezTo>
                  <a:cubicBezTo>
                    <a:pt x="0" y="437"/>
                    <a:pt x="338" y="694"/>
                    <a:pt x="798" y="802"/>
                  </a:cubicBezTo>
                  <a:cubicBezTo>
                    <a:pt x="950" y="841"/>
                    <a:pt x="1097" y="859"/>
                    <a:pt x="1227" y="859"/>
                  </a:cubicBezTo>
                  <a:cubicBezTo>
                    <a:pt x="1503" y="859"/>
                    <a:pt x="1709" y="778"/>
                    <a:pt x="1746" y="640"/>
                  </a:cubicBezTo>
                  <a:cubicBezTo>
                    <a:pt x="1786" y="437"/>
                    <a:pt x="1448" y="180"/>
                    <a:pt x="988" y="58"/>
                  </a:cubicBezTo>
                  <a:cubicBezTo>
                    <a:pt x="840" y="19"/>
                    <a:pt x="697" y="1"/>
                    <a:pt x="569" y="1"/>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6"/>
            <p:cNvSpPr/>
            <p:nvPr/>
          </p:nvSpPr>
          <p:spPr>
            <a:xfrm>
              <a:off x="7817198" y="2891140"/>
              <a:ext cx="251926" cy="237674"/>
            </a:xfrm>
            <a:custGeom>
              <a:avLst/>
              <a:gdLst/>
              <a:ahLst/>
              <a:cxnLst/>
              <a:rect l="l" t="t" r="r" b="b"/>
              <a:pathLst>
                <a:path w="3235" h="3052" extrusionOk="0">
                  <a:moveTo>
                    <a:pt x="1722" y="0"/>
                  </a:moveTo>
                  <a:cubicBezTo>
                    <a:pt x="1158" y="0"/>
                    <a:pt x="600" y="380"/>
                    <a:pt x="339" y="985"/>
                  </a:cubicBezTo>
                  <a:cubicBezTo>
                    <a:pt x="1" y="1770"/>
                    <a:pt x="312" y="2649"/>
                    <a:pt x="1016" y="2947"/>
                  </a:cubicBezTo>
                  <a:cubicBezTo>
                    <a:pt x="1174" y="3018"/>
                    <a:pt x="1341" y="3052"/>
                    <a:pt x="1508" y="3052"/>
                  </a:cubicBezTo>
                  <a:cubicBezTo>
                    <a:pt x="2070" y="3052"/>
                    <a:pt x="2636" y="2672"/>
                    <a:pt x="2897" y="2067"/>
                  </a:cubicBezTo>
                  <a:cubicBezTo>
                    <a:pt x="3235" y="1283"/>
                    <a:pt x="2924" y="403"/>
                    <a:pt x="2220" y="105"/>
                  </a:cubicBezTo>
                  <a:cubicBezTo>
                    <a:pt x="2059" y="34"/>
                    <a:pt x="1890" y="0"/>
                    <a:pt x="172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36"/>
            <p:cNvSpPr/>
            <p:nvPr/>
          </p:nvSpPr>
          <p:spPr>
            <a:xfrm>
              <a:off x="7825686" y="2915125"/>
              <a:ext cx="175998" cy="165874"/>
            </a:xfrm>
            <a:custGeom>
              <a:avLst/>
              <a:gdLst/>
              <a:ahLst/>
              <a:cxnLst/>
              <a:rect l="l" t="t" r="r" b="b"/>
              <a:pathLst>
                <a:path w="2260" h="2130" extrusionOk="0">
                  <a:moveTo>
                    <a:pt x="1212" y="1"/>
                  </a:moveTo>
                  <a:cubicBezTo>
                    <a:pt x="812" y="1"/>
                    <a:pt x="422" y="260"/>
                    <a:pt x="244" y="690"/>
                  </a:cubicBezTo>
                  <a:cubicBezTo>
                    <a:pt x="0" y="1232"/>
                    <a:pt x="217" y="1854"/>
                    <a:pt x="717" y="2057"/>
                  </a:cubicBezTo>
                  <a:cubicBezTo>
                    <a:pt x="832" y="2107"/>
                    <a:pt x="951" y="2130"/>
                    <a:pt x="1069" y="2130"/>
                  </a:cubicBezTo>
                  <a:cubicBezTo>
                    <a:pt x="1466" y="2130"/>
                    <a:pt x="1853" y="1866"/>
                    <a:pt x="2030" y="1448"/>
                  </a:cubicBezTo>
                  <a:cubicBezTo>
                    <a:pt x="2260" y="893"/>
                    <a:pt x="2057" y="285"/>
                    <a:pt x="1556" y="68"/>
                  </a:cubicBezTo>
                  <a:cubicBezTo>
                    <a:pt x="1444" y="23"/>
                    <a:pt x="1328" y="1"/>
                    <a:pt x="1212"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36"/>
            <p:cNvSpPr/>
            <p:nvPr/>
          </p:nvSpPr>
          <p:spPr>
            <a:xfrm>
              <a:off x="7946860" y="3019634"/>
              <a:ext cx="75928" cy="39171"/>
            </a:xfrm>
            <a:custGeom>
              <a:avLst/>
              <a:gdLst/>
              <a:ahLst/>
              <a:cxnLst/>
              <a:rect l="l" t="t" r="r" b="b"/>
              <a:pathLst>
                <a:path w="975" h="503" extrusionOk="0">
                  <a:moveTo>
                    <a:pt x="204" y="1"/>
                  </a:moveTo>
                  <a:cubicBezTo>
                    <a:pt x="119" y="1"/>
                    <a:pt x="60" y="22"/>
                    <a:pt x="41" y="66"/>
                  </a:cubicBezTo>
                  <a:cubicBezTo>
                    <a:pt x="0" y="147"/>
                    <a:pt x="176" y="309"/>
                    <a:pt x="420" y="417"/>
                  </a:cubicBezTo>
                  <a:cubicBezTo>
                    <a:pt x="550" y="475"/>
                    <a:pt x="681" y="502"/>
                    <a:pt x="778" y="502"/>
                  </a:cubicBezTo>
                  <a:cubicBezTo>
                    <a:pt x="862" y="502"/>
                    <a:pt x="921" y="482"/>
                    <a:pt x="934" y="444"/>
                  </a:cubicBezTo>
                  <a:cubicBezTo>
                    <a:pt x="975" y="350"/>
                    <a:pt x="812" y="187"/>
                    <a:pt x="569" y="79"/>
                  </a:cubicBezTo>
                  <a:cubicBezTo>
                    <a:pt x="431" y="28"/>
                    <a:pt x="301" y="1"/>
                    <a:pt x="20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36"/>
            <p:cNvSpPr/>
            <p:nvPr/>
          </p:nvSpPr>
          <p:spPr>
            <a:xfrm>
              <a:off x="7968976" y="2786319"/>
              <a:ext cx="131765" cy="88855"/>
            </a:xfrm>
            <a:custGeom>
              <a:avLst/>
              <a:gdLst/>
              <a:ahLst/>
              <a:cxnLst/>
              <a:rect l="l" t="t" r="r" b="b"/>
              <a:pathLst>
                <a:path w="1692" h="1141" extrusionOk="0">
                  <a:moveTo>
                    <a:pt x="357" y="0"/>
                  </a:moveTo>
                  <a:cubicBezTo>
                    <a:pt x="243" y="0"/>
                    <a:pt x="155" y="32"/>
                    <a:pt x="109" y="98"/>
                  </a:cubicBezTo>
                  <a:cubicBezTo>
                    <a:pt x="0" y="274"/>
                    <a:pt x="230" y="640"/>
                    <a:pt x="636" y="897"/>
                  </a:cubicBezTo>
                  <a:cubicBezTo>
                    <a:pt x="885" y="1054"/>
                    <a:pt x="1138" y="1140"/>
                    <a:pt x="1325" y="1140"/>
                  </a:cubicBezTo>
                  <a:cubicBezTo>
                    <a:pt x="1444" y="1140"/>
                    <a:pt x="1536" y="1106"/>
                    <a:pt x="1584" y="1032"/>
                  </a:cubicBezTo>
                  <a:cubicBezTo>
                    <a:pt x="1692" y="856"/>
                    <a:pt x="1462" y="504"/>
                    <a:pt x="1056" y="247"/>
                  </a:cubicBezTo>
                  <a:cubicBezTo>
                    <a:pt x="803" y="87"/>
                    <a:pt x="545" y="0"/>
                    <a:pt x="357"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36"/>
            <p:cNvSpPr/>
            <p:nvPr/>
          </p:nvSpPr>
          <p:spPr>
            <a:xfrm>
              <a:off x="7567530" y="2936852"/>
              <a:ext cx="169690" cy="104508"/>
            </a:xfrm>
            <a:custGeom>
              <a:avLst/>
              <a:gdLst/>
              <a:ahLst/>
              <a:cxnLst/>
              <a:rect l="l" t="t" r="r" b="b"/>
              <a:pathLst>
                <a:path w="2179" h="1342" extrusionOk="0">
                  <a:moveTo>
                    <a:pt x="799" y="0"/>
                  </a:moveTo>
                  <a:cubicBezTo>
                    <a:pt x="677" y="0"/>
                    <a:pt x="558" y="16"/>
                    <a:pt x="447" y="46"/>
                  </a:cubicBezTo>
                  <a:cubicBezTo>
                    <a:pt x="311" y="87"/>
                    <a:pt x="176" y="168"/>
                    <a:pt x="81" y="263"/>
                  </a:cubicBezTo>
                  <a:lnTo>
                    <a:pt x="54" y="263"/>
                  </a:lnTo>
                  <a:cubicBezTo>
                    <a:pt x="14" y="276"/>
                    <a:pt x="0" y="317"/>
                    <a:pt x="0" y="357"/>
                  </a:cubicBezTo>
                  <a:cubicBezTo>
                    <a:pt x="27" y="452"/>
                    <a:pt x="81" y="547"/>
                    <a:pt x="135" y="628"/>
                  </a:cubicBezTo>
                  <a:cubicBezTo>
                    <a:pt x="190" y="709"/>
                    <a:pt x="257" y="790"/>
                    <a:pt x="338" y="858"/>
                  </a:cubicBezTo>
                  <a:cubicBezTo>
                    <a:pt x="406" y="912"/>
                    <a:pt x="487" y="980"/>
                    <a:pt x="568" y="1020"/>
                  </a:cubicBezTo>
                  <a:cubicBezTo>
                    <a:pt x="677" y="1088"/>
                    <a:pt x="785" y="1142"/>
                    <a:pt x="893" y="1183"/>
                  </a:cubicBezTo>
                  <a:cubicBezTo>
                    <a:pt x="988" y="1223"/>
                    <a:pt x="1083" y="1250"/>
                    <a:pt x="1191" y="1277"/>
                  </a:cubicBezTo>
                  <a:cubicBezTo>
                    <a:pt x="1272" y="1291"/>
                    <a:pt x="1367" y="1318"/>
                    <a:pt x="1448" y="1318"/>
                  </a:cubicBezTo>
                  <a:cubicBezTo>
                    <a:pt x="1543" y="1332"/>
                    <a:pt x="1637" y="1332"/>
                    <a:pt x="1719" y="1332"/>
                  </a:cubicBezTo>
                  <a:cubicBezTo>
                    <a:pt x="1746" y="1338"/>
                    <a:pt x="1769" y="1342"/>
                    <a:pt x="1791" y="1342"/>
                  </a:cubicBezTo>
                  <a:cubicBezTo>
                    <a:pt x="1813" y="1342"/>
                    <a:pt x="1834" y="1338"/>
                    <a:pt x="1854" y="1332"/>
                  </a:cubicBezTo>
                  <a:cubicBezTo>
                    <a:pt x="1908" y="1332"/>
                    <a:pt x="1949" y="1318"/>
                    <a:pt x="2003" y="1305"/>
                  </a:cubicBezTo>
                  <a:cubicBezTo>
                    <a:pt x="2043" y="1291"/>
                    <a:pt x="2070" y="1277"/>
                    <a:pt x="2097" y="1250"/>
                  </a:cubicBezTo>
                  <a:cubicBezTo>
                    <a:pt x="2152" y="1183"/>
                    <a:pt x="2179" y="1102"/>
                    <a:pt x="2179" y="1020"/>
                  </a:cubicBezTo>
                  <a:cubicBezTo>
                    <a:pt x="2179" y="980"/>
                    <a:pt x="2165" y="939"/>
                    <a:pt x="2152" y="899"/>
                  </a:cubicBezTo>
                  <a:cubicBezTo>
                    <a:pt x="2124" y="804"/>
                    <a:pt x="2084" y="723"/>
                    <a:pt x="2030" y="641"/>
                  </a:cubicBezTo>
                  <a:cubicBezTo>
                    <a:pt x="1976" y="574"/>
                    <a:pt x="1921" y="506"/>
                    <a:pt x="1854" y="439"/>
                  </a:cubicBezTo>
                  <a:cubicBezTo>
                    <a:pt x="1786" y="357"/>
                    <a:pt x="1705" y="303"/>
                    <a:pt x="1624" y="249"/>
                  </a:cubicBezTo>
                  <a:lnTo>
                    <a:pt x="1637" y="236"/>
                  </a:lnTo>
                  <a:cubicBezTo>
                    <a:pt x="1583" y="209"/>
                    <a:pt x="1529" y="181"/>
                    <a:pt x="1461" y="154"/>
                  </a:cubicBezTo>
                  <a:cubicBezTo>
                    <a:pt x="1286" y="73"/>
                    <a:pt x="1110" y="19"/>
                    <a:pt x="920" y="6"/>
                  </a:cubicBezTo>
                  <a:cubicBezTo>
                    <a:pt x="880" y="2"/>
                    <a:pt x="839" y="0"/>
                    <a:pt x="799" y="0"/>
                  </a:cubicBez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36"/>
            <p:cNvSpPr/>
            <p:nvPr/>
          </p:nvSpPr>
          <p:spPr>
            <a:xfrm>
              <a:off x="7553824" y="2856719"/>
              <a:ext cx="241335" cy="192663"/>
            </a:xfrm>
            <a:custGeom>
              <a:avLst/>
              <a:gdLst/>
              <a:ahLst/>
              <a:cxnLst/>
              <a:rect l="l" t="t" r="r" b="b"/>
              <a:pathLst>
                <a:path w="3099" h="2474" extrusionOk="0">
                  <a:moveTo>
                    <a:pt x="1022" y="1106"/>
                  </a:moveTo>
                  <a:cubicBezTo>
                    <a:pt x="1073" y="1106"/>
                    <a:pt x="1123" y="1109"/>
                    <a:pt x="1177" y="1116"/>
                  </a:cubicBezTo>
                  <a:cubicBezTo>
                    <a:pt x="1286" y="1129"/>
                    <a:pt x="1407" y="1170"/>
                    <a:pt x="1516" y="1210"/>
                  </a:cubicBezTo>
                  <a:cubicBezTo>
                    <a:pt x="1570" y="1238"/>
                    <a:pt x="1624" y="1265"/>
                    <a:pt x="1678" y="1305"/>
                  </a:cubicBezTo>
                  <a:cubicBezTo>
                    <a:pt x="1732" y="1332"/>
                    <a:pt x="1786" y="1373"/>
                    <a:pt x="1840" y="1413"/>
                  </a:cubicBezTo>
                  <a:lnTo>
                    <a:pt x="1827" y="1400"/>
                  </a:lnTo>
                  <a:lnTo>
                    <a:pt x="1827" y="1400"/>
                  </a:lnTo>
                  <a:cubicBezTo>
                    <a:pt x="1908" y="1468"/>
                    <a:pt x="1989" y="1549"/>
                    <a:pt x="2057" y="1643"/>
                  </a:cubicBezTo>
                  <a:cubicBezTo>
                    <a:pt x="2111" y="1725"/>
                    <a:pt x="2165" y="1806"/>
                    <a:pt x="2192" y="1887"/>
                  </a:cubicBezTo>
                  <a:cubicBezTo>
                    <a:pt x="2219" y="1968"/>
                    <a:pt x="2246" y="2063"/>
                    <a:pt x="2260" y="2144"/>
                  </a:cubicBezTo>
                  <a:lnTo>
                    <a:pt x="2260" y="2212"/>
                  </a:lnTo>
                  <a:lnTo>
                    <a:pt x="2233" y="2225"/>
                  </a:lnTo>
                  <a:cubicBezTo>
                    <a:pt x="2125" y="2266"/>
                    <a:pt x="2016" y="2293"/>
                    <a:pt x="1908" y="2306"/>
                  </a:cubicBezTo>
                  <a:cubicBezTo>
                    <a:pt x="1858" y="2312"/>
                    <a:pt x="1805" y="2315"/>
                    <a:pt x="1752" y="2315"/>
                  </a:cubicBezTo>
                  <a:cubicBezTo>
                    <a:pt x="1677" y="2315"/>
                    <a:pt x="1601" y="2309"/>
                    <a:pt x="1529" y="2293"/>
                  </a:cubicBezTo>
                  <a:cubicBezTo>
                    <a:pt x="1367" y="2266"/>
                    <a:pt x="1204" y="2225"/>
                    <a:pt x="1056" y="2158"/>
                  </a:cubicBezTo>
                  <a:lnTo>
                    <a:pt x="1056" y="2158"/>
                  </a:lnTo>
                  <a:lnTo>
                    <a:pt x="1069" y="2171"/>
                  </a:lnTo>
                  <a:cubicBezTo>
                    <a:pt x="988" y="2131"/>
                    <a:pt x="907" y="2090"/>
                    <a:pt x="839" y="2049"/>
                  </a:cubicBezTo>
                  <a:lnTo>
                    <a:pt x="839" y="2049"/>
                  </a:lnTo>
                  <a:lnTo>
                    <a:pt x="853" y="2063"/>
                  </a:lnTo>
                  <a:cubicBezTo>
                    <a:pt x="771" y="2009"/>
                    <a:pt x="704" y="1968"/>
                    <a:pt x="650" y="1914"/>
                  </a:cubicBezTo>
                  <a:cubicBezTo>
                    <a:pt x="541" y="1833"/>
                    <a:pt x="447" y="1738"/>
                    <a:pt x="366" y="1630"/>
                  </a:cubicBezTo>
                  <a:cubicBezTo>
                    <a:pt x="325" y="1562"/>
                    <a:pt x="284" y="1495"/>
                    <a:pt x="257" y="1427"/>
                  </a:cubicBezTo>
                  <a:cubicBezTo>
                    <a:pt x="298" y="1373"/>
                    <a:pt x="352" y="1332"/>
                    <a:pt x="406" y="1292"/>
                  </a:cubicBezTo>
                  <a:cubicBezTo>
                    <a:pt x="474" y="1238"/>
                    <a:pt x="555" y="1197"/>
                    <a:pt x="623" y="1170"/>
                  </a:cubicBezTo>
                  <a:cubicBezTo>
                    <a:pt x="704" y="1143"/>
                    <a:pt x="785" y="1116"/>
                    <a:pt x="866" y="1116"/>
                  </a:cubicBezTo>
                  <a:cubicBezTo>
                    <a:pt x="920" y="1109"/>
                    <a:pt x="971" y="1106"/>
                    <a:pt x="1022" y="1106"/>
                  </a:cubicBezTo>
                  <a:close/>
                  <a:moveTo>
                    <a:pt x="813" y="1"/>
                  </a:moveTo>
                  <a:cubicBezTo>
                    <a:pt x="759" y="1"/>
                    <a:pt x="704" y="8"/>
                    <a:pt x="650" y="20"/>
                  </a:cubicBezTo>
                  <a:cubicBezTo>
                    <a:pt x="541" y="33"/>
                    <a:pt x="447" y="87"/>
                    <a:pt x="352" y="141"/>
                  </a:cubicBezTo>
                  <a:cubicBezTo>
                    <a:pt x="271" y="196"/>
                    <a:pt x="203" y="263"/>
                    <a:pt x="149" y="358"/>
                  </a:cubicBezTo>
                  <a:cubicBezTo>
                    <a:pt x="95" y="439"/>
                    <a:pt x="54" y="520"/>
                    <a:pt x="27" y="615"/>
                  </a:cubicBezTo>
                  <a:cubicBezTo>
                    <a:pt x="14" y="710"/>
                    <a:pt x="0" y="818"/>
                    <a:pt x="0" y="913"/>
                  </a:cubicBezTo>
                  <a:cubicBezTo>
                    <a:pt x="0" y="1319"/>
                    <a:pt x="176" y="1711"/>
                    <a:pt x="487" y="1982"/>
                  </a:cubicBezTo>
                  <a:cubicBezTo>
                    <a:pt x="568" y="2049"/>
                    <a:pt x="663" y="2131"/>
                    <a:pt x="771" y="2185"/>
                  </a:cubicBezTo>
                  <a:cubicBezTo>
                    <a:pt x="1015" y="2334"/>
                    <a:pt x="1286" y="2428"/>
                    <a:pt x="1570" y="2469"/>
                  </a:cubicBezTo>
                  <a:cubicBezTo>
                    <a:pt x="1618" y="2472"/>
                    <a:pt x="1665" y="2474"/>
                    <a:pt x="1711" y="2474"/>
                  </a:cubicBezTo>
                  <a:cubicBezTo>
                    <a:pt x="1862" y="2474"/>
                    <a:pt x="2007" y="2456"/>
                    <a:pt x="2152" y="2415"/>
                  </a:cubicBezTo>
                  <a:cubicBezTo>
                    <a:pt x="2260" y="2388"/>
                    <a:pt x="2341" y="2361"/>
                    <a:pt x="2436" y="2306"/>
                  </a:cubicBezTo>
                  <a:cubicBezTo>
                    <a:pt x="2503" y="2266"/>
                    <a:pt x="2571" y="2225"/>
                    <a:pt x="2639" y="2171"/>
                  </a:cubicBezTo>
                  <a:cubicBezTo>
                    <a:pt x="2706" y="2117"/>
                    <a:pt x="2774" y="2049"/>
                    <a:pt x="2828" y="1982"/>
                  </a:cubicBezTo>
                  <a:cubicBezTo>
                    <a:pt x="2882" y="1914"/>
                    <a:pt x="2936" y="1846"/>
                    <a:pt x="2977" y="1765"/>
                  </a:cubicBezTo>
                  <a:cubicBezTo>
                    <a:pt x="3058" y="1616"/>
                    <a:pt x="3099" y="1440"/>
                    <a:pt x="3085" y="1265"/>
                  </a:cubicBezTo>
                  <a:cubicBezTo>
                    <a:pt x="3085" y="1210"/>
                    <a:pt x="3072" y="1156"/>
                    <a:pt x="3045" y="1102"/>
                  </a:cubicBezTo>
                  <a:cubicBezTo>
                    <a:pt x="3018" y="1035"/>
                    <a:pt x="2991" y="980"/>
                    <a:pt x="2950" y="926"/>
                  </a:cubicBezTo>
                  <a:cubicBezTo>
                    <a:pt x="2909" y="872"/>
                    <a:pt x="2855" y="832"/>
                    <a:pt x="2788" y="791"/>
                  </a:cubicBezTo>
                  <a:lnTo>
                    <a:pt x="2774" y="777"/>
                  </a:lnTo>
                  <a:lnTo>
                    <a:pt x="2774" y="764"/>
                  </a:lnTo>
                  <a:cubicBezTo>
                    <a:pt x="2720" y="737"/>
                    <a:pt x="2666" y="710"/>
                    <a:pt x="2598" y="696"/>
                  </a:cubicBezTo>
                  <a:cubicBezTo>
                    <a:pt x="2509" y="676"/>
                    <a:pt x="2413" y="664"/>
                    <a:pt x="2314" y="664"/>
                  </a:cubicBezTo>
                  <a:cubicBezTo>
                    <a:pt x="2278" y="664"/>
                    <a:pt x="2242" y="666"/>
                    <a:pt x="2206" y="669"/>
                  </a:cubicBezTo>
                  <a:lnTo>
                    <a:pt x="2152" y="669"/>
                  </a:lnTo>
                  <a:cubicBezTo>
                    <a:pt x="2091" y="676"/>
                    <a:pt x="2030" y="679"/>
                    <a:pt x="1971" y="679"/>
                  </a:cubicBezTo>
                  <a:cubicBezTo>
                    <a:pt x="1911" y="679"/>
                    <a:pt x="1854" y="676"/>
                    <a:pt x="1800" y="669"/>
                  </a:cubicBezTo>
                  <a:lnTo>
                    <a:pt x="1773" y="669"/>
                  </a:lnTo>
                  <a:cubicBezTo>
                    <a:pt x="1678" y="588"/>
                    <a:pt x="1597" y="520"/>
                    <a:pt x="1529" y="439"/>
                  </a:cubicBezTo>
                  <a:cubicBezTo>
                    <a:pt x="1448" y="344"/>
                    <a:pt x="1367" y="277"/>
                    <a:pt x="1286" y="196"/>
                  </a:cubicBezTo>
                  <a:cubicBezTo>
                    <a:pt x="1245" y="169"/>
                    <a:pt x="1204" y="128"/>
                    <a:pt x="1164" y="101"/>
                  </a:cubicBezTo>
                  <a:cubicBezTo>
                    <a:pt x="1110" y="74"/>
                    <a:pt x="1056" y="47"/>
                    <a:pt x="1001" y="33"/>
                  </a:cubicBezTo>
                  <a:cubicBezTo>
                    <a:pt x="942" y="11"/>
                    <a:pt x="878" y="1"/>
                    <a:pt x="813"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6"/>
            <p:cNvSpPr/>
            <p:nvPr/>
          </p:nvSpPr>
          <p:spPr>
            <a:xfrm>
              <a:off x="6693925" y="2493352"/>
              <a:ext cx="403704" cy="485083"/>
            </a:xfrm>
            <a:custGeom>
              <a:avLst/>
              <a:gdLst/>
              <a:ahLst/>
              <a:cxnLst/>
              <a:rect l="l" t="t" r="r" b="b"/>
              <a:pathLst>
                <a:path w="5184" h="6229" extrusionOk="0">
                  <a:moveTo>
                    <a:pt x="5044" y="0"/>
                  </a:moveTo>
                  <a:cubicBezTo>
                    <a:pt x="5036" y="0"/>
                    <a:pt x="5028" y="1"/>
                    <a:pt x="5021" y="4"/>
                  </a:cubicBezTo>
                  <a:lnTo>
                    <a:pt x="4967" y="4"/>
                  </a:lnTo>
                  <a:cubicBezTo>
                    <a:pt x="4845" y="31"/>
                    <a:pt x="4710" y="45"/>
                    <a:pt x="4588" y="72"/>
                  </a:cubicBezTo>
                  <a:lnTo>
                    <a:pt x="4358" y="112"/>
                  </a:lnTo>
                  <a:cubicBezTo>
                    <a:pt x="4141" y="139"/>
                    <a:pt x="3925" y="193"/>
                    <a:pt x="3708" y="234"/>
                  </a:cubicBezTo>
                  <a:cubicBezTo>
                    <a:pt x="3262" y="329"/>
                    <a:pt x="2829" y="464"/>
                    <a:pt x="2396" y="640"/>
                  </a:cubicBezTo>
                  <a:cubicBezTo>
                    <a:pt x="2193" y="721"/>
                    <a:pt x="1990" y="816"/>
                    <a:pt x="1787" y="924"/>
                  </a:cubicBezTo>
                  <a:cubicBezTo>
                    <a:pt x="1597" y="1032"/>
                    <a:pt x="1422" y="1154"/>
                    <a:pt x="1246" y="1289"/>
                  </a:cubicBezTo>
                  <a:cubicBezTo>
                    <a:pt x="1083" y="1425"/>
                    <a:pt x="934" y="1587"/>
                    <a:pt x="799" y="1749"/>
                  </a:cubicBezTo>
                  <a:cubicBezTo>
                    <a:pt x="637" y="1952"/>
                    <a:pt x="501" y="2169"/>
                    <a:pt x="407" y="2412"/>
                  </a:cubicBezTo>
                  <a:cubicBezTo>
                    <a:pt x="285" y="2683"/>
                    <a:pt x="190" y="2981"/>
                    <a:pt x="150" y="3278"/>
                  </a:cubicBezTo>
                  <a:cubicBezTo>
                    <a:pt x="96" y="3590"/>
                    <a:pt x="82" y="3901"/>
                    <a:pt x="109" y="4212"/>
                  </a:cubicBezTo>
                  <a:cubicBezTo>
                    <a:pt x="123" y="4374"/>
                    <a:pt x="136" y="4550"/>
                    <a:pt x="163" y="4740"/>
                  </a:cubicBezTo>
                  <a:cubicBezTo>
                    <a:pt x="68" y="4753"/>
                    <a:pt x="1" y="4835"/>
                    <a:pt x="1" y="4916"/>
                  </a:cubicBezTo>
                  <a:cubicBezTo>
                    <a:pt x="1" y="5268"/>
                    <a:pt x="123" y="5592"/>
                    <a:pt x="353" y="5849"/>
                  </a:cubicBezTo>
                  <a:lnTo>
                    <a:pt x="407" y="6079"/>
                  </a:lnTo>
                  <a:cubicBezTo>
                    <a:pt x="420" y="6106"/>
                    <a:pt x="447" y="6134"/>
                    <a:pt x="488" y="6134"/>
                  </a:cubicBezTo>
                  <a:lnTo>
                    <a:pt x="501" y="6134"/>
                  </a:lnTo>
                  <a:cubicBezTo>
                    <a:pt x="542" y="6120"/>
                    <a:pt x="569" y="6079"/>
                    <a:pt x="556" y="6039"/>
                  </a:cubicBezTo>
                  <a:lnTo>
                    <a:pt x="556" y="6012"/>
                  </a:lnTo>
                  <a:lnTo>
                    <a:pt x="583" y="6025"/>
                  </a:lnTo>
                  <a:cubicBezTo>
                    <a:pt x="664" y="6066"/>
                    <a:pt x="731" y="6106"/>
                    <a:pt x="813" y="6134"/>
                  </a:cubicBezTo>
                  <a:cubicBezTo>
                    <a:pt x="961" y="6188"/>
                    <a:pt x="1124" y="6215"/>
                    <a:pt x="1273" y="6228"/>
                  </a:cubicBezTo>
                  <a:lnTo>
                    <a:pt x="1408" y="6228"/>
                  </a:lnTo>
                  <a:cubicBezTo>
                    <a:pt x="1530" y="6228"/>
                    <a:pt x="1652" y="6215"/>
                    <a:pt x="1773" y="6201"/>
                  </a:cubicBezTo>
                  <a:cubicBezTo>
                    <a:pt x="1936" y="6174"/>
                    <a:pt x="2098" y="6147"/>
                    <a:pt x="2247" y="6093"/>
                  </a:cubicBezTo>
                  <a:cubicBezTo>
                    <a:pt x="2572" y="5998"/>
                    <a:pt x="2856" y="5863"/>
                    <a:pt x="3126" y="5673"/>
                  </a:cubicBezTo>
                  <a:cubicBezTo>
                    <a:pt x="3275" y="5565"/>
                    <a:pt x="3411" y="5457"/>
                    <a:pt x="3546" y="5322"/>
                  </a:cubicBezTo>
                  <a:cubicBezTo>
                    <a:pt x="3708" y="5146"/>
                    <a:pt x="3871" y="4956"/>
                    <a:pt x="4006" y="4753"/>
                  </a:cubicBezTo>
                  <a:cubicBezTo>
                    <a:pt x="4277" y="4361"/>
                    <a:pt x="4480" y="3928"/>
                    <a:pt x="4615" y="3468"/>
                  </a:cubicBezTo>
                  <a:cubicBezTo>
                    <a:pt x="4764" y="3021"/>
                    <a:pt x="4858" y="2561"/>
                    <a:pt x="4926" y="2088"/>
                  </a:cubicBezTo>
                  <a:cubicBezTo>
                    <a:pt x="4980" y="1749"/>
                    <a:pt x="5021" y="1411"/>
                    <a:pt x="5061" y="1086"/>
                  </a:cubicBezTo>
                  <a:lnTo>
                    <a:pt x="5116" y="653"/>
                  </a:lnTo>
                  <a:lnTo>
                    <a:pt x="5116" y="667"/>
                  </a:lnTo>
                  <a:cubicBezTo>
                    <a:pt x="5116" y="613"/>
                    <a:pt x="5143" y="559"/>
                    <a:pt x="5143" y="518"/>
                  </a:cubicBezTo>
                  <a:cubicBezTo>
                    <a:pt x="5156" y="396"/>
                    <a:pt x="5183" y="275"/>
                    <a:pt x="5183" y="166"/>
                  </a:cubicBezTo>
                  <a:cubicBezTo>
                    <a:pt x="5183" y="126"/>
                    <a:pt x="5170" y="72"/>
                    <a:pt x="5143" y="45"/>
                  </a:cubicBezTo>
                  <a:cubicBezTo>
                    <a:pt x="5121" y="22"/>
                    <a:pt x="5080" y="0"/>
                    <a:pt x="504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6"/>
            <p:cNvSpPr/>
            <p:nvPr/>
          </p:nvSpPr>
          <p:spPr>
            <a:xfrm>
              <a:off x="6682322" y="2522088"/>
              <a:ext cx="386805" cy="674475"/>
            </a:xfrm>
            <a:custGeom>
              <a:avLst/>
              <a:gdLst/>
              <a:ahLst/>
              <a:cxnLst/>
              <a:rect l="l" t="t" r="r" b="b"/>
              <a:pathLst>
                <a:path w="4967" h="8661" extrusionOk="0">
                  <a:moveTo>
                    <a:pt x="4886" y="0"/>
                  </a:moveTo>
                  <a:cubicBezTo>
                    <a:pt x="4683" y="149"/>
                    <a:pt x="4480" y="298"/>
                    <a:pt x="4277" y="433"/>
                  </a:cubicBezTo>
                  <a:cubicBezTo>
                    <a:pt x="4087" y="582"/>
                    <a:pt x="3898" y="731"/>
                    <a:pt x="3722" y="880"/>
                  </a:cubicBezTo>
                  <a:lnTo>
                    <a:pt x="3533" y="1056"/>
                  </a:lnTo>
                  <a:cubicBezTo>
                    <a:pt x="3533" y="1042"/>
                    <a:pt x="3546" y="1015"/>
                    <a:pt x="3546" y="1002"/>
                  </a:cubicBezTo>
                  <a:cubicBezTo>
                    <a:pt x="3573" y="907"/>
                    <a:pt x="3614" y="812"/>
                    <a:pt x="3654" y="717"/>
                  </a:cubicBezTo>
                  <a:cubicBezTo>
                    <a:pt x="3681" y="663"/>
                    <a:pt x="3708" y="609"/>
                    <a:pt x="3749" y="555"/>
                  </a:cubicBezTo>
                  <a:cubicBezTo>
                    <a:pt x="3776" y="501"/>
                    <a:pt x="3817" y="460"/>
                    <a:pt x="3844" y="420"/>
                  </a:cubicBezTo>
                  <a:cubicBezTo>
                    <a:pt x="3857" y="406"/>
                    <a:pt x="3871" y="393"/>
                    <a:pt x="3884" y="379"/>
                  </a:cubicBezTo>
                  <a:cubicBezTo>
                    <a:pt x="3884" y="366"/>
                    <a:pt x="3898" y="352"/>
                    <a:pt x="3898" y="339"/>
                  </a:cubicBezTo>
                  <a:cubicBezTo>
                    <a:pt x="3898" y="312"/>
                    <a:pt x="3884" y="298"/>
                    <a:pt x="3844" y="298"/>
                  </a:cubicBezTo>
                  <a:lnTo>
                    <a:pt x="3817" y="298"/>
                  </a:lnTo>
                  <a:lnTo>
                    <a:pt x="3749" y="379"/>
                  </a:lnTo>
                  <a:cubicBezTo>
                    <a:pt x="3722" y="420"/>
                    <a:pt x="3681" y="460"/>
                    <a:pt x="3654" y="514"/>
                  </a:cubicBezTo>
                  <a:cubicBezTo>
                    <a:pt x="3614" y="582"/>
                    <a:pt x="3573" y="663"/>
                    <a:pt x="3533" y="744"/>
                  </a:cubicBezTo>
                  <a:cubicBezTo>
                    <a:pt x="3478" y="880"/>
                    <a:pt x="3424" y="1029"/>
                    <a:pt x="3397" y="1177"/>
                  </a:cubicBezTo>
                  <a:cubicBezTo>
                    <a:pt x="3154" y="1380"/>
                    <a:pt x="2924" y="1597"/>
                    <a:pt x="2721" y="1827"/>
                  </a:cubicBezTo>
                  <a:cubicBezTo>
                    <a:pt x="2558" y="1989"/>
                    <a:pt x="2409" y="2165"/>
                    <a:pt x="2261" y="2341"/>
                  </a:cubicBezTo>
                  <a:lnTo>
                    <a:pt x="2261" y="2125"/>
                  </a:lnTo>
                  <a:cubicBezTo>
                    <a:pt x="2274" y="1989"/>
                    <a:pt x="2288" y="1841"/>
                    <a:pt x="2301" y="1705"/>
                  </a:cubicBezTo>
                  <a:lnTo>
                    <a:pt x="2301" y="1692"/>
                  </a:lnTo>
                  <a:cubicBezTo>
                    <a:pt x="2355" y="1489"/>
                    <a:pt x="2423" y="1272"/>
                    <a:pt x="2518" y="1083"/>
                  </a:cubicBezTo>
                  <a:cubicBezTo>
                    <a:pt x="2558" y="988"/>
                    <a:pt x="2612" y="893"/>
                    <a:pt x="2667" y="799"/>
                  </a:cubicBezTo>
                  <a:cubicBezTo>
                    <a:pt x="2694" y="772"/>
                    <a:pt x="2680" y="744"/>
                    <a:pt x="2653" y="731"/>
                  </a:cubicBezTo>
                  <a:cubicBezTo>
                    <a:pt x="2647" y="725"/>
                    <a:pt x="2637" y="722"/>
                    <a:pt x="2626" y="722"/>
                  </a:cubicBezTo>
                  <a:cubicBezTo>
                    <a:pt x="2611" y="722"/>
                    <a:pt x="2593" y="729"/>
                    <a:pt x="2585" y="744"/>
                  </a:cubicBezTo>
                  <a:cubicBezTo>
                    <a:pt x="2504" y="866"/>
                    <a:pt x="2437" y="1002"/>
                    <a:pt x="2369" y="1137"/>
                  </a:cubicBezTo>
                  <a:cubicBezTo>
                    <a:pt x="2301" y="1286"/>
                    <a:pt x="2247" y="1448"/>
                    <a:pt x="2207" y="1610"/>
                  </a:cubicBezTo>
                  <a:cubicBezTo>
                    <a:pt x="2166" y="1746"/>
                    <a:pt x="2139" y="1895"/>
                    <a:pt x="2112" y="2043"/>
                  </a:cubicBezTo>
                  <a:cubicBezTo>
                    <a:pt x="2098" y="2125"/>
                    <a:pt x="2098" y="2206"/>
                    <a:pt x="2098" y="2287"/>
                  </a:cubicBezTo>
                  <a:cubicBezTo>
                    <a:pt x="2085" y="2368"/>
                    <a:pt x="2085" y="2463"/>
                    <a:pt x="2098" y="2544"/>
                  </a:cubicBezTo>
                  <a:cubicBezTo>
                    <a:pt x="2017" y="2652"/>
                    <a:pt x="1936" y="2747"/>
                    <a:pt x="1868" y="2855"/>
                  </a:cubicBezTo>
                  <a:cubicBezTo>
                    <a:pt x="1692" y="3085"/>
                    <a:pt x="1543" y="3329"/>
                    <a:pt x="1408" y="3586"/>
                  </a:cubicBezTo>
                  <a:cubicBezTo>
                    <a:pt x="1395" y="3559"/>
                    <a:pt x="1381" y="3532"/>
                    <a:pt x="1381" y="3518"/>
                  </a:cubicBezTo>
                  <a:cubicBezTo>
                    <a:pt x="1354" y="3464"/>
                    <a:pt x="1341" y="3410"/>
                    <a:pt x="1327" y="3342"/>
                  </a:cubicBezTo>
                  <a:cubicBezTo>
                    <a:pt x="1313" y="3275"/>
                    <a:pt x="1313" y="3207"/>
                    <a:pt x="1300" y="3140"/>
                  </a:cubicBezTo>
                  <a:cubicBezTo>
                    <a:pt x="1300" y="3045"/>
                    <a:pt x="1300" y="2937"/>
                    <a:pt x="1300" y="2828"/>
                  </a:cubicBezTo>
                  <a:cubicBezTo>
                    <a:pt x="1313" y="2720"/>
                    <a:pt x="1327" y="2625"/>
                    <a:pt x="1354" y="2517"/>
                  </a:cubicBezTo>
                  <a:lnTo>
                    <a:pt x="1354" y="2531"/>
                  </a:lnTo>
                  <a:cubicBezTo>
                    <a:pt x="1381" y="2368"/>
                    <a:pt x="1422" y="2192"/>
                    <a:pt x="1476" y="2030"/>
                  </a:cubicBezTo>
                  <a:cubicBezTo>
                    <a:pt x="1489" y="2016"/>
                    <a:pt x="1476" y="1989"/>
                    <a:pt x="1449" y="1976"/>
                  </a:cubicBezTo>
                  <a:lnTo>
                    <a:pt x="1435" y="1976"/>
                  </a:lnTo>
                  <a:cubicBezTo>
                    <a:pt x="1408" y="1976"/>
                    <a:pt x="1395" y="1989"/>
                    <a:pt x="1381" y="2003"/>
                  </a:cubicBezTo>
                  <a:cubicBezTo>
                    <a:pt x="1341" y="2138"/>
                    <a:pt x="1300" y="2274"/>
                    <a:pt x="1273" y="2409"/>
                  </a:cubicBezTo>
                  <a:cubicBezTo>
                    <a:pt x="1232" y="2558"/>
                    <a:pt x="1205" y="2707"/>
                    <a:pt x="1192" y="2855"/>
                  </a:cubicBezTo>
                  <a:cubicBezTo>
                    <a:pt x="1151" y="3153"/>
                    <a:pt x="1178" y="3451"/>
                    <a:pt x="1286" y="3735"/>
                  </a:cubicBezTo>
                  <a:cubicBezTo>
                    <a:pt x="1300" y="3748"/>
                    <a:pt x="1300" y="3748"/>
                    <a:pt x="1300" y="3748"/>
                  </a:cubicBezTo>
                  <a:cubicBezTo>
                    <a:pt x="1259" y="3830"/>
                    <a:pt x="1232" y="3897"/>
                    <a:pt x="1192" y="3965"/>
                  </a:cubicBezTo>
                  <a:cubicBezTo>
                    <a:pt x="853" y="4628"/>
                    <a:pt x="596" y="5318"/>
                    <a:pt x="407" y="6022"/>
                  </a:cubicBezTo>
                  <a:cubicBezTo>
                    <a:pt x="312" y="6414"/>
                    <a:pt x="231" y="6793"/>
                    <a:pt x="163" y="7185"/>
                  </a:cubicBezTo>
                  <a:cubicBezTo>
                    <a:pt x="96" y="7578"/>
                    <a:pt x="42" y="7997"/>
                    <a:pt x="1" y="8403"/>
                  </a:cubicBezTo>
                  <a:cubicBezTo>
                    <a:pt x="1" y="8538"/>
                    <a:pt x="96" y="8647"/>
                    <a:pt x="231" y="8660"/>
                  </a:cubicBezTo>
                  <a:cubicBezTo>
                    <a:pt x="285" y="8660"/>
                    <a:pt x="353" y="8647"/>
                    <a:pt x="393" y="8606"/>
                  </a:cubicBezTo>
                  <a:cubicBezTo>
                    <a:pt x="447" y="8552"/>
                    <a:pt x="475" y="8498"/>
                    <a:pt x="475" y="8430"/>
                  </a:cubicBezTo>
                  <a:cubicBezTo>
                    <a:pt x="529" y="7970"/>
                    <a:pt x="583" y="7510"/>
                    <a:pt x="664" y="7064"/>
                  </a:cubicBezTo>
                  <a:cubicBezTo>
                    <a:pt x="853" y="6062"/>
                    <a:pt x="1165" y="5088"/>
                    <a:pt x="1584" y="4168"/>
                  </a:cubicBezTo>
                  <a:cubicBezTo>
                    <a:pt x="1814" y="3708"/>
                    <a:pt x="2058" y="3275"/>
                    <a:pt x="2328" y="2842"/>
                  </a:cubicBezTo>
                  <a:lnTo>
                    <a:pt x="2369" y="2788"/>
                  </a:lnTo>
                  <a:cubicBezTo>
                    <a:pt x="2423" y="2788"/>
                    <a:pt x="2477" y="2774"/>
                    <a:pt x="2518" y="2761"/>
                  </a:cubicBezTo>
                  <a:cubicBezTo>
                    <a:pt x="2612" y="2747"/>
                    <a:pt x="2707" y="2720"/>
                    <a:pt x="2802" y="2693"/>
                  </a:cubicBezTo>
                  <a:cubicBezTo>
                    <a:pt x="2991" y="2639"/>
                    <a:pt x="3167" y="2571"/>
                    <a:pt x="3357" y="2476"/>
                  </a:cubicBezTo>
                  <a:cubicBezTo>
                    <a:pt x="3519" y="2395"/>
                    <a:pt x="3681" y="2287"/>
                    <a:pt x="3830" y="2179"/>
                  </a:cubicBezTo>
                  <a:cubicBezTo>
                    <a:pt x="4006" y="2071"/>
                    <a:pt x="4155" y="1949"/>
                    <a:pt x="4290" y="1800"/>
                  </a:cubicBezTo>
                  <a:cubicBezTo>
                    <a:pt x="4317" y="1786"/>
                    <a:pt x="4317" y="1759"/>
                    <a:pt x="4290" y="1732"/>
                  </a:cubicBezTo>
                  <a:cubicBezTo>
                    <a:pt x="4290" y="1719"/>
                    <a:pt x="4277" y="1719"/>
                    <a:pt x="4263" y="1719"/>
                  </a:cubicBezTo>
                  <a:cubicBezTo>
                    <a:pt x="4250" y="1719"/>
                    <a:pt x="4236" y="1719"/>
                    <a:pt x="4223" y="1732"/>
                  </a:cubicBezTo>
                  <a:cubicBezTo>
                    <a:pt x="3993" y="1962"/>
                    <a:pt x="3708" y="2165"/>
                    <a:pt x="3411" y="2301"/>
                  </a:cubicBezTo>
                  <a:cubicBezTo>
                    <a:pt x="3275" y="2368"/>
                    <a:pt x="3140" y="2422"/>
                    <a:pt x="3005" y="2476"/>
                  </a:cubicBezTo>
                  <a:cubicBezTo>
                    <a:pt x="2842" y="2531"/>
                    <a:pt x="2667" y="2571"/>
                    <a:pt x="2491" y="2598"/>
                  </a:cubicBezTo>
                  <a:cubicBezTo>
                    <a:pt x="2734" y="2260"/>
                    <a:pt x="3005" y="1935"/>
                    <a:pt x="3262" y="1624"/>
                  </a:cubicBezTo>
                  <a:cubicBezTo>
                    <a:pt x="3343" y="1529"/>
                    <a:pt x="3438" y="1448"/>
                    <a:pt x="3506" y="1353"/>
                  </a:cubicBezTo>
                  <a:cubicBezTo>
                    <a:pt x="3736" y="1313"/>
                    <a:pt x="3966" y="1245"/>
                    <a:pt x="4169" y="1150"/>
                  </a:cubicBezTo>
                  <a:cubicBezTo>
                    <a:pt x="4426" y="1029"/>
                    <a:pt x="4656" y="880"/>
                    <a:pt x="4859" y="690"/>
                  </a:cubicBezTo>
                  <a:cubicBezTo>
                    <a:pt x="4886" y="663"/>
                    <a:pt x="4872" y="609"/>
                    <a:pt x="4818" y="609"/>
                  </a:cubicBezTo>
                  <a:cubicBezTo>
                    <a:pt x="4818" y="609"/>
                    <a:pt x="4804" y="609"/>
                    <a:pt x="4791" y="623"/>
                  </a:cubicBezTo>
                  <a:cubicBezTo>
                    <a:pt x="4710" y="690"/>
                    <a:pt x="4629" y="758"/>
                    <a:pt x="4547" y="812"/>
                  </a:cubicBezTo>
                  <a:cubicBezTo>
                    <a:pt x="4466" y="866"/>
                    <a:pt x="4371" y="920"/>
                    <a:pt x="4290" y="961"/>
                  </a:cubicBezTo>
                  <a:cubicBezTo>
                    <a:pt x="4196" y="1015"/>
                    <a:pt x="4114" y="1042"/>
                    <a:pt x="4020" y="1083"/>
                  </a:cubicBezTo>
                  <a:cubicBezTo>
                    <a:pt x="3925" y="1110"/>
                    <a:pt x="3830" y="1137"/>
                    <a:pt x="3722" y="1164"/>
                  </a:cubicBezTo>
                  <a:lnTo>
                    <a:pt x="3695" y="1164"/>
                  </a:lnTo>
                  <a:cubicBezTo>
                    <a:pt x="3817" y="1042"/>
                    <a:pt x="3925" y="934"/>
                    <a:pt x="4033" y="826"/>
                  </a:cubicBezTo>
                  <a:cubicBezTo>
                    <a:pt x="4331" y="555"/>
                    <a:pt x="4629" y="312"/>
                    <a:pt x="4953" y="81"/>
                  </a:cubicBezTo>
                  <a:cubicBezTo>
                    <a:pt x="4967" y="68"/>
                    <a:pt x="4967" y="27"/>
                    <a:pt x="4953" y="14"/>
                  </a:cubicBezTo>
                  <a:cubicBezTo>
                    <a:pt x="4940" y="0"/>
                    <a:pt x="4926" y="0"/>
                    <a:pt x="491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6"/>
            <p:cNvSpPr/>
            <p:nvPr/>
          </p:nvSpPr>
          <p:spPr>
            <a:xfrm>
              <a:off x="6982687" y="2554718"/>
              <a:ext cx="78" cy="78"/>
            </a:xfrm>
            <a:custGeom>
              <a:avLst/>
              <a:gdLst/>
              <a:ahLst/>
              <a:cxnLst/>
              <a:rect l="l" t="t" r="r" b="b"/>
              <a:pathLst>
                <a:path w="1" h="1" extrusionOk="0">
                  <a:moveTo>
                    <a:pt x="0" y="1"/>
                  </a:moveTo>
                  <a:close/>
                </a:path>
              </a:pathLst>
            </a:custGeom>
            <a:solidFill>
              <a:srgbClr val="9D8A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6"/>
            <p:cNvSpPr/>
            <p:nvPr/>
          </p:nvSpPr>
          <p:spPr>
            <a:xfrm>
              <a:off x="6862525" y="2654866"/>
              <a:ext cx="78" cy="78"/>
            </a:xfrm>
            <a:custGeom>
              <a:avLst/>
              <a:gdLst/>
              <a:ahLst/>
              <a:cxnLst/>
              <a:rect l="l" t="t" r="r" b="b"/>
              <a:pathLst>
                <a:path w="1" h="1" extrusionOk="0">
                  <a:moveTo>
                    <a:pt x="1" y="0"/>
                  </a:moveTo>
                  <a:close/>
                </a:path>
              </a:pathLst>
            </a:custGeom>
            <a:solidFill>
              <a:srgbClr val="9D8A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6789868" y="2796054"/>
              <a:ext cx="78" cy="78"/>
            </a:xfrm>
            <a:custGeom>
              <a:avLst/>
              <a:gdLst/>
              <a:ahLst/>
              <a:cxnLst/>
              <a:rect l="l" t="t" r="r" b="b"/>
              <a:pathLst>
                <a:path w="1" h="1" extrusionOk="0">
                  <a:moveTo>
                    <a:pt x="0" y="0"/>
                  </a:moveTo>
                  <a:close/>
                </a:path>
              </a:pathLst>
            </a:custGeom>
            <a:solidFill>
              <a:srgbClr val="9D8A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a:off x="6996393" y="2606349"/>
              <a:ext cx="1090" cy="78"/>
            </a:xfrm>
            <a:custGeom>
              <a:avLst/>
              <a:gdLst/>
              <a:ahLst/>
              <a:cxnLst/>
              <a:rect l="l" t="t" r="r" b="b"/>
              <a:pathLst>
                <a:path w="14" h="1" extrusionOk="0">
                  <a:moveTo>
                    <a:pt x="14" y="1"/>
                  </a:moveTo>
                  <a:lnTo>
                    <a:pt x="0" y="1"/>
                  </a:lnTo>
                  <a:close/>
                </a:path>
              </a:pathLst>
            </a:custGeom>
            <a:solidFill>
              <a:srgbClr val="9D8A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6545339" y="2547398"/>
              <a:ext cx="217193" cy="437346"/>
            </a:xfrm>
            <a:custGeom>
              <a:avLst/>
              <a:gdLst/>
              <a:ahLst/>
              <a:cxnLst/>
              <a:rect l="l" t="t" r="r" b="b"/>
              <a:pathLst>
                <a:path w="2789" h="5616" extrusionOk="0">
                  <a:moveTo>
                    <a:pt x="1476" y="0"/>
                  </a:moveTo>
                  <a:cubicBezTo>
                    <a:pt x="1340" y="0"/>
                    <a:pt x="1192" y="41"/>
                    <a:pt x="1070" y="108"/>
                  </a:cubicBezTo>
                  <a:cubicBezTo>
                    <a:pt x="705" y="298"/>
                    <a:pt x="393" y="568"/>
                    <a:pt x="163" y="893"/>
                  </a:cubicBezTo>
                  <a:cubicBezTo>
                    <a:pt x="123" y="961"/>
                    <a:pt x="82" y="1028"/>
                    <a:pt x="55" y="1096"/>
                  </a:cubicBezTo>
                  <a:cubicBezTo>
                    <a:pt x="41" y="1137"/>
                    <a:pt x="28" y="1164"/>
                    <a:pt x="14" y="1204"/>
                  </a:cubicBezTo>
                  <a:cubicBezTo>
                    <a:pt x="14" y="1258"/>
                    <a:pt x="1" y="1299"/>
                    <a:pt x="1" y="1353"/>
                  </a:cubicBezTo>
                  <a:cubicBezTo>
                    <a:pt x="14" y="1461"/>
                    <a:pt x="28" y="1556"/>
                    <a:pt x="55" y="1651"/>
                  </a:cubicBezTo>
                  <a:cubicBezTo>
                    <a:pt x="96" y="1759"/>
                    <a:pt x="150" y="1867"/>
                    <a:pt x="204" y="1962"/>
                  </a:cubicBezTo>
                  <a:cubicBezTo>
                    <a:pt x="326" y="2165"/>
                    <a:pt x="461" y="2354"/>
                    <a:pt x="610" y="2530"/>
                  </a:cubicBezTo>
                  <a:cubicBezTo>
                    <a:pt x="691" y="2625"/>
                    <a:pt x="759" y="2693"/>
                    <a:pt x="813" y="2787"/>
                  </a:cubicBezTo>
                  <a:cubicBezTo>
                    <a:pt x="880" y="2882"/>
                    <a:pt x="948" y="2977"/>
                    <a:pt x="1016" y="3085"/>
                  </a:cubicBezTo>
                  <a:cubicBezTo>
                    <a:pt x="1124" y="3247"/>
                    <a:pt x="1219" y="3437"/>
                    <a:pt x="1313" y="3613"/>
                  </a:cubicBezTo>
                  <a:cubicBezTo>
                    <a:pt x="1489" y="3978"/>
                    <a:pt x="1625" y="4357"/>
                    <a:pt x="1719" y="4749"/>
                  </a:cubicBezTo>
                  <a:cubicBezTo>
                    <a:pt x="1733" y="4871"/>
                    <a:pt x="1746" y="4966"/>
                    <a:pt x="1760" y="5074"/>
                  </a:cubicBezTo>
                  <a:cubicBezTo>
                    <a:pt x="1733" y="5101"/>
                    <a:pt x="1719" y="5128"/>
                    <a:pt x="1679" y="5155"/>
                  </a:cubicBezTo>
                  <a:cubicBezTo>
                    <a:pt x="1652" y="5196"/>
                    <a:pt x="1638" y="5250"/>
                    <a:pt x="1638" y="5304"/>
                  </a:cubicBezTo>
                  <a:cubicBezTo>
                    <a:pt x="1638" y="5358"/>
                    <a:pt x="1665" y="5399"/>
                    <a:pt x="1706" y="5440"/>
                  </a:cubicBezTo>
                  <a:cubicBezTo>
                    <a:pt x="1733" y="5467"/>
                    <a:pt x="1760" y="5480"/>
                    <a:pt x="1787" y="5480"/>
                  </a:cubicBezTo>
                  <a:lnTo>
                    <a:pt x="1787" y="5548"/>
                  </a:lnTo>
                  <a:cubicBezTo>
                    <a:pt x="1787" y="5588"/>
                    <a:pt x="1814" y="5615"/>
                    <a:pt x="1855" y="5615"/>
                  </a:cubicBezTo>
                  <a:cubicBezTo>
                    <a:pt x="1909" y="5615"/>
                    <a:pt x="1936" y="5575"/>
                    <a:pt x="1936" y="5534"/>
                  </a:cubicBezTo>
                  <a:lnTo>
                    <a:pt x="1936" y="5467"/>
                  </a:lnTo>
                  <a:cubicBezTo>
                    <a:pt x="1949" y="5453"/>
                    <a:pt x="1976" y="5440"/>
                    <a:pt x="1990" y="5426"/>
                  </a:cubicBezTo>
                  <a:cubicBezTo>
                    <a:pt x="2152" y="5237"/>
                    <a:pt x="2288" y="5034"/>
                    <a:pt x="2396" y="4804"/>
                  </a:cubicBezTo>
                  <a:cubicBezTo>
                    <a:pt x="2504" y="4587"/>
                    <a:pt x="2585" y="4357"/>
                    <a:pt x="2639" y="4113"/>
                  </a:cubicBezTo>
                  <a:cubicBezTo>
                    <a:pt x="2761" y="3640"/>
                    <a:pt x="2788" y="3139"/>
                    <a:pt x="2761" y="2652"/>
                  </a:cubicBezTo>
                  <a:cubicBezTo>
                    <a:pt x="2721" y="2206"/>
                    <a:pt x="2653" y="1773"/>
                    <a:pt x="2545" y="1340"/>
                  </a:cubicBezTo>
                  <a:cubicBezTo>
                    <a:pt x="2504" y="1150"/>
                    <a:pt x="2436" y="974"/>
                    <a:pt x="2369" y="798"/>
                  </a:cubicBezTo>
                  <a:cubicBezTo>
                    <a:pt x="2342" y="704"/>
                    <a:pt x="2288" y="609"/>
                    <a:pt x="2247" y="528"/>
                  </a:cubicBezTo>
                  <a:cubicBezTo>
                    <a:pt x="2193" y="433"/>
                    <a:pt x="2125" y="352"/>
                    <a:pt x="2058" y="271"/>
                  </a:cubicBezTo>
                  <a:cubicBezTo>
                    <a:pt x="1936" y="135"/>
                    <a:pt x="1760" y="41"/>
                    <a:pt x="1571" y="14"/>
                  </a:cubicBezTo>
                  <a:cubicBezTo>
                    <a:pt x="1543" y="0"/>
                    <a:pt x="1503" y="0"/>
                    <a:pt x="1476"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6559357" y="2570527"/>
              <a:ext cx="128338" cy="101393"/>
            </a:xfrm>
            <a:custGeom>
              <a:avLst/>
              <a:gdLst/>
              <a:ahLst/>
              <a:cxnLst/>
              <a:rect l="l" t="t" r="r" b="b"/>
              <a:pathLst>
                <a:path w="1648" h="1302" extrusionOk="0">
                  <a:moveTo>
                    <a:pt x="1553" y="1"/>
                  </a:moveTo>
                  <a:cubicBezTo>
                    <a:pt x="1512" y="1"/>
                    <a:pt x="1485" y="28"/>
                    <a:pt x="1472" y="55"/>
                  </a:cubicBezTo>
                  <a:lnTo>
                    <a:pt x="1485" y="41"/>
                  </a:lnTo>
                  <a:lnTo>
                    <a:pt x="1485" y="41"/>
                  </a:lnTo>
                  <a:cubicBezTo>
                    <a:pt x="1458" y="95"/>
                    <a:pt x="1431" y="150"/>
                    <a:pt x="1404" y="204"/>
                  </a:cubicBezTo>
                  <a:cubicBezTo>
                    <a:pt x="1377" y="258"/>
                    <a:pt x="1336" y="312"/>
                    <a:pt x="1309" y="353"/>
                  </a:cubicBezTo>
                  <a:cubicBezTo>
                    <a:pt x="1201" y="501"/>
                    <a:pt x="1093" y="623"/>
                    <a:pt x="958" y="731"/>
                  </a:cubicBezTo>
                  <a:cubicBezTo>
                    <a:pt x="795" y="867"/>
                    <a:pt x="606" y="975"/>
                    <a:pt x="416" y="1056"/>
                  </a:cubicBezTo>
                  <a:lnTo>
                    <a:pt x="430" y="1056"/>
                  </a:lnTo>
                  <a:cubicBezTo>
                    <a:pt x="308" y="1110"/>
                    <a:pt x="186" y="1164"/>
                    <a:pt x="51" y="1205"/>
                  </a:cubicBezTo>
                  <a:cubicBezTo>
                    <a:pt x="0" y="1218"/>
                    <a:pt x="21" y="1301"/>
                    <a:pt x="79" y="1301"/>
                  </a:cubicBezTo>
                  <a:cubicBezTo>
                    <a:pt x="83" y="1301"/>
                    <a:pt x="87" y="1301"/>
                    <a:pt x="92" y="1300"/>
                  </a:cubicBezTo>
                  <a:cubicBezTo>
                    <a:pt x="240" y="1246"/>
                    <a:pt x="389" y="1191"/>
                    <a:pt x="552" y="1137"/>
                  </a:cubicBezTo>
                  <a:cubicBezTo>
                    <a:pt x="700" y="1070"/>
                    <a:pt x="849" y="988"/>
                    <a:pt x="985" y="894"/>
                  </a:cubicBezTo>
                  <a:cubicBezTo>
                    <a:pt x="1120" y="799"/>
                    <a:pt x="1255" y="691"/>
                    <a:pt x="1363" y="569"/>
                  </a:cubicBezTo>
                  <a:cubicBezTo>
                    <a:pt x="1418" y="501"/>
                    <a:pt x="1472" y="434"/>
                    <a:pt x="1512" y="366"/>
                  </a:cubicBezTo>
                  <a:cubicBezTo>
                    <a:pt x="1566" y="298"/>
                    <a:pt x="1607" y="217"/>
                    <a:pt x="1634" y="136"/>
                  </a:cubicBezTo>
                  <a:cubicBezTo>
                    <a:pt x="1648" y="122"/>
                    <a:pt x="1648" y="95"/>
                    <a:pt x="1634" y="68"/>
                  </a:cubicBezTo>
                  <a:cubicBezTo>
                    <a:pt x="1634" y="41"/>
                    <a:pt x="1621" y="28"/>
                    <a:pt x="1593" y="14"/>
                  </a:cubicBezTo>
                  <a:cubicBezTo>
                    <a:pt x="1580" y="14"/>
                    <a:pt x="1566" y="1"/>
                    <a:pt x="1553" y="1"/>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6"/>
            <p:cNvSpPr/>
            <p:nvPr/>
          </p:nvSpPr>
          <p:spPr>
            <a:xfrm>
              <a:off x="6080658" y="2774950"/>
              <a:ext cx="1255111" cy="1083319"/>
            </a:xfrm>
            <a:custGeom>
              <a:avLst/>
              <a:gdLst/>
              <a:ahLst/>
              <a:cxnLst/>
              <a:rect l="l" t="t" r="r" b="b"/>
              <a:pathLst>
                <a:path w="16117" h="13911" extrusionOk="0">
                  <a:moveTo>
                    <a:pt x="11705" y="1"/>
                  </a:moveTo>
                  <a:cubicBezTo>
                    <a:pt x="11164" y="41"/>
                    <a:pt x="10636" y="177"/>
                    <a:pt x="10135" y="407"/>
                  </a:cubicBezTo>
                  <a:cubicBezTo>
                    <a:pt x="9378" y="786"/>
                    <a:pt x="8674" y="1259"/>
                    <a:pt x="8038" y="1827"/>
                  </a:cubicBezTo>
                  <a:cubicBezTo>
                    <a:pt x="7321" y="867"/>
                    <a:pt x="6049" y="298"/>
                    <a:pt x="4642" y="298"/>
                  </a:cubicBezTo>
                  <a:cubicBezTo>
                    <a:pt x="4331" y="298"/>
                    <a:pt x="4019" y="325"/>
                    <a:pt x="3722" y="380"/>
                  </a:cubicBezTo>
                  <a:cubicBezTo>
                    <a:pt x="3505" y="420"/>
                    <a:pt x="3302" y="488"/>
                    <a:pt x="3086" y="556"/>
                  </a:cubicBezTo>
                  <a:cubicBezTo>
                    <a:pt x="2896" y="623"/>
                    <a:pt x="2693" y="718"/>
                    <a:pt x="2504" y="813"/>
                  </a:cubicBezTo>
                  <a:cubicBezTo>
                    <a:pt x="2125" y="1029"/>
                    <a:pt x="1773" y="1300"/>
                    <a:pt x="1462" y="1611"/>
                  </a:cubicBezTo>
                  <a:cubicBezTo>
                    <a:pt x="1164" y="1922"/>
                    <a:pt x="907" y="2260"/>
                    <a:pt x="691" y="2626"/>
                  </a:cubicBezTo>
                  <a:cubicBezTo>
                    <a:pt x="488" y="2991"/>
                    <a:pt x="325" y="3384"/>
                    <a:pt x="217" y="3789"/>
                  </a:cubicBezTo>
                  <a:cubicBezTo>
                    <a:pt x="109" y="4182"/>
                    <a:pt x="41" y="4588"/>
                    <a:pt x="14" y="4994"/>
                  </a:cubicBezTo>
                  <a:cubicBezTo>
                    <a:pt x="1" y="5427"/>
                    <a:pt x="14" y="5860"/>
                    <a:pt x="55" y="6279"/>
                  </a:cubicBezTo>
                  <a:cubicBezTo>
                    <a:pt x="177" y="7159"/>
                    <a:pt x="407" y="8011"/>
                    <a:pt x="745" y="8823"/>
                  </a:cubicBezTo>
                  <a:cubicBezTo>
                    <a:pt x="1083" y="9621"/>
                    <a:pt x="1503" y="10379"/>
                    <a:pt x="2017" y="11069"/>
                  </a:cubicBezTo>
                  <a:cubicBezTo>
                    <a:pt x="2274" y="11421"/>
                    <a:pt x="2558" y="11746"/>
                    <a:pt x="2869" y="12057"/>
                  </a:cubicBezTo>
                  <a:cubicBezTo>
                    <a:pt x="3248" y="12449"/>
                    <a:pt x="3668" y="12815"/>
                    <a:pt x="4128" y="13126"/>
                  </a:cubicBezTo>
                  <a:cubicBezTo>
                    <a:pt x="4845" y="13613"/>
                    <a:pt x="5548" y="13870"/>
                    <a:pt x="6198" y="13911"/>
                  </a:cubicBezTo>
                  <a:lnTo>
                    <a:pt x="6387" y="13911"/>
                  </a:lnTo>
                  <a:cubicBezTo>
                    <a:pt x="6509" y="13897"/>
                    <a:pt x="6631" y="13897"/>
                    <a:pt x="6753" y="13884"/>
                  </a:cubicBezTo>
                  <a:cubicBezTo>
                    <a:pt x="6942" y="13857"/>
                    <a:pt x="7132" y="13802"/>
                    <a:pt x="7321" y="13748"/>
                  </a:cubicBezTo>
                  <a:cubicBezTo>
                    <a:pt x="7510" y="13681"/>
                    <a:pt x="7686" y="13599"/>
                    <a:pt x="7849" y="13491"/>
                  </a:cubicBezTo>
                  <a:cubicBezTo>
                    <a:pt x="8025" y="13383"/>
                    <a:pt x="8201" y="13261"/>
                    <a:pt x="8349" y="13112"/>
                  </a:cubicBezTo>
                  <a:lnTo>
                    <a:pt x="8620" y="13302"/>
                  </a:lnTo>
                  <a:cubicBezTo>
                    <a:pt x="8864" y="13464"/>
                    <a:pt x="9107" y="13599"/>
                    <a:pt x="9378" y="13708"/>
                  </a:cubicBezTo>
                  <a:cubicBezTo>
                    <a:pt x="9716" y="13830"/>
                    <a:pt x="10081" y="13884"/>
                    <a:pt x="10447" y="13884"/>
                  </a:cubicBezTo>
                  <a:cubicBezTo>
                    <a:pt x="10528" y="13884"/>
                    <a:pt x="10623" y="13884"/>
                    <a:pt x="10717" y="13870"/>
                  </a:cubicBezTo>
                  <a:cubicBezTo>
                    <a:pt x="11421" y="13802"/>
                    <a:pt x="12097" y="13532"/>
                    <a:pt x="12652" y="13099"/>
                  </a:cubicBezTo>
                  <a:cubicBezTo>
                    <a:pt x="13261" y="12639"/>
                    <a:pt x="13762" y="12070"/>
                    <a:pt x="14168" y="11421"/>
                  </a:cubicBezTo>
                  <a:cubicBezTo>
                    <a:pt x="14614" y="10731"/>
                    <a:pt x="14980" y="10000"/>
                    <a:pt x="15277" y="9229"/>
                  </a:cubicBezTo>
                  <a:cubicBezTo>
                    <a:pt x="15561" y="8485"/>
                    <a:pt x="15778" y="7700"/>
                    <a:pt x="15927" y="6915"/>
                  </a:cubicBezTo>
                  <a:cubicBezTo>
                    <a:pt x="16062" y="6266"/>
                    <a:pt x="16116" y="5603"/>
                    <a:pt x="16103" y="4926"/>
                  </a:cubicBezTo>
                  <a:cubicBezTo>
                    <a:pt x="16089" y="4480"/>
                    <a:pt x="16022" y="4033"/>
                    <a:pt x="15913" y="3586"/>
                  </a:cubicBezTo>
                  <a:cubicBezTo>
                    <a:pt x="15805" y="3126"/>
                    <a:pt x="15643" y="2666"/>
                    <a:pt x="15426" y="2233"/>
                  </a:cubicBezTo>
                  <a:cubicBezTo>
                    <a:pt x="15304" y="2017"/>
                    <a:pt x="15183" y="1800"/>
                    <a:pt x="15034" y="1597"/>
                  </a:cubicBezTo>
                  <a:cubicBezTo>
                    <a:pt x="14885" y="1394"/>
                    <a:pt x="14723" y="1205"/>
                    <a:pt x="14547" y="1043"/>
                  </a:cubicBezTo>
                  <a:cubicBezTo>
                    <a:pt x="14208" y="704"/>
                    <a:pt x="13789" y="434"/>
                    <a:pt x="13329" y="258"/>
                  </a:cubicBezTo>
                  <a:cubicBezTo>
                    <a:pt x="12882" y="82"/>
                    <a:pt x="12395" y="1"/>
                    <a:pt x="11908" y="1"/>
                  </a:cubicBezTo>
                  <a:close/>
                </a:path>
              </a:pathLst>
            </a:custGeom>
            <a:solidFill>
              <a:srgbClr val="E210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6"/>
            <p:cNvSpPr/>
            <p:nvPr/>
          </p:nvSpPr>
          <p:spPr>
            <a:xfrm>
              <a:off x="6079645" y="2797378"/>
              <a:ext cx="1084331" cy="1060891"/>
            </a:xfrm>
            <a:custGeom>
              <a:avLst/>
              <a:gdLst/>
              <a:ahLst/>
              <a:cxnLst/>
              <a:rect l="l" t="t" r="r" b="b"/>
              <a:pathLst>
                <a:path w="13924" h="13623" extrusionOk="0">
                  <a:moveTo>
                    <a:pt x="4680" y="1"/>
                  </a:moveTo>
                  <a:cubicBezTo>
                    <a:pt x="4364" y="1"/>
                    <a:pt x="4048" y="31"/>
                    <a:pt x="3735" y="92"/>
                  </a:cubicBezTo>
                  <a:lnTo>
                    <a:pt x="3735" y="105"/>
                  </a:lnTo>
                  <a:cubicBezTo>
                    <a:pt x="3518" y="146"/>
                    <a:pt x="3302" y="200"/>
                    <a:pt x="3099" y="268"/>
                  </a:cubicBezTo>
                  <a:cubicBezTo>
                    <a:pt x="2896" y="335"/>
                    <a:pt x="2706" y="430"/>
                    <a:pt x="2517" y="525"/>
                  </a:cubicBezTo>
                  <a:cubicBezTo>
                    <a:pt x="2138" y="741"/>
                    <a:pt x="1786" y="1012"/>
                    <a:pt x="1475" y="1323"/>
                  </a:cubicBezTo>
                  <a:cubicBezTo>
                    <a:pt x="1177" y="1634"/>
                    <a:pt x="907" y="1972"/>
                    <a:pt x="704" y="2338"/>
                  </a:cubicBezTo>
                  <a:cubicBezTo>
                    <a:pt x="487" y="2703"/>
                    <a:pt x="338" y="3096"/>
                    <a:pt x="230" y="3501"/>
                  </a:cubicBezTo>
                  <a:cubicBezTo>
                    <a:pt x="122" y="3894"/>
                    <a:pt x="54" y="4300"/>
                    <a:pt x="27" y="4706"/>
                  </a:cubicBezTo>
                  <a:cubicBezTo>
                    <a:pt x="0" y="5139"/>
                    <a:pt x="14" y="5572"/>
                    <a:pt x="68" y="6005"/>
                  </a:cubicBezTo>
                  <a:cubicBezTo>
                    <a:pt x="176" y="6871"/>
                    <a:pt x="420" y="7723"/>
                    <a:pt x="758" y="8535"/>
                  </a:cubicBezTo>
                  <a:cubicBezTo>
                    <a:pt x="1096" y="9333"/>
                    <a:pt x="1516" y="10091"/>
                    <a:pt x="2030" y="10781"/>
                  </a:cubicBezTo>
                  <a:cubicBezTo>
                    <a:pt x="2287" y="11133"/>
                    <a:pt x="2571" y="11458"/>
                    <a:pt x="2869" y="11769"/>
                  </a:cubicBezTo>
                  <a:cubicBezTo>
                    <a:pt x="3261" y="12175"/>
                    <a:pt x="3681" y="12527"/>
                    <a:pt x="4141" y="12838"/>
                  </a:cubicBezTo>
                  <a:cubicBezTo>
                    <a:pt x="4858" y="13325"/>
                    <a:pt x="5561" y="13582"/>
                    <a:pt x="6211" y="13623"/>
                  </a:cubicBezTo>
                  <a:lnTo>
                    <a:pt x="6400" y="13623"/>
                  </a:lnTo>
                  <a:cubicBezTo>
                    <a:pt x="6522" y="13623"/>
                    <a:pt x="6644" y="13609"/>
                    <a:pt x="6766" y="13596"/>
                  </a:cubicBezTo>
                  <a:cubicBezTo>
                    <a:pt x="7158" y="13542"/>
                    <a:pt x="7523" y="13420"/>
                    <a:pt x="7862" y="13217"/>
                  </a:cubicBezTo>
                  <a:cubicBezTo>
                    <a:pt x="8051" y="13109"/>
                    <a:pt x="8227" y="12973"/>
                    <a:pt x="8376" y="12838"/>
                  </a:cubicBezTo>
                  <a:lnTo>
                    <a:pt x="8471" y="12906"/>
                  </a:lnTo>
                  <a:lnTo>
                    <a:pt x="8498" y="12919"/>
                  </a:lnTo>
                  <a:lnTo>
                    <a:pt x="8647" y="13014"/>
                  </a:lnTo>
                  <a:cubicBezTo>
                    <a:pt x="8877" y="13190"/>
                    <a:pt x="9134" y="13325"/>
                    <a:pt x="9391" y="13420"/>
                  </a:cubicBezTo>
                  <a:cubicBezTo>
                    <a:pt x="9743" y="13542"/>
                    <a:pt x="10108" y="13596"/>
                    <a:pt x="10460" y="13596"/>
                  </a:cubicBezTo>
                  <a:cubicBezTo>
                    <a:pt x="10554" y="13596"/>
                    <a:pt x="10649" y="13596"/>
                    <a:pt x="10730" y="13582"/>
                  </a:cubicBezTo>
                  <a:cubicBezTo>
                    <a:pt x="11447" y="13514"/>
                    <a:pt x="12124" y="13257"/>
                    <a:pt x="12679" y="12811"/>
                  </a:cubicBezTo>
                  <a:cubicBezTo>
                    <a:pt x="13152" y="12459"/>
                    <a:pt x="13572" y="12026"/>
                    <a:pt x="13924" y="11539"/>
                  </a:cubicBezTo>
                  <a:lnTo>
                    <a:pt x="13924" y="11539"/>
                  </a:lnTo>
                  <a:cubicBezTo>
                    <a:pt x="13815" y="11634"/>
                    <a:pt x="13694" y="11728"/>
                    <a:pt x="13585" y="11810"/>
                  </a:cubicBezTo>
                  <a:cubicBezTo>
                    <a:pt x="13382" y="11958"/>
                    <a:pt x="13179" y="12080"/>
                    <a:pt x="12949" y="12188"/>
                  </a:cubicBezTo>
                  <a:cubicBezTo>
                    <a:pt x="12509" y="12403"/>
                    <a:pt x="12026" y="12507"/>
                    <a:pt x="11535" y="12507"/>
                  </a:cubicBezTo>
                  <a:cubicBezTo>
                    <a:pt x="11407" y="12507"/>
                    <a:pt x="11278" y="12500"/>
                    <a:pt x="11150" y="12486"/>
                  </a:cubicBezTo>
                  <a:cubicBezTo>
                    <a:pt x="10744" y="12432"/>
                    <a:pt x="10351" y="12310"/>
                    <a:pt x="9986" y="12148"/>
                  </a:cubicBezTo>
                  <a:cubicBezTo>
                    <a:pt x="9188" y="11782"/>
                    <a:pt x="8471" y="11255"/>
                    <a:pt x="7862" y="10619"/>
                  </a:cubicBezTo>
                  <a:cubicBezTo>
                    <a:pt x="7808" y="10781"/>
                    <a:pt x="7767" y="10944"/>
                    <a:pt x="7699" y="11106"/>
                  </a:cubicBezTo>
                  <a:cubicBezTo>
                    <a:pt x="7672" y="11187"/>
                    <a:pt x="7632" y="11282"/>
                    <a:pt x="7591" y="11363"/>
                  </a:cubicBezTo>
                  <a:cubicBezTo>
                    <a:pt x="7551" y="11444"/>
                    <a:pt x="7510" y="11525"/>
                    <a:pt x="7469" y="11593"/>
                  </a:cubicBezTo>
                  <a:cubicBezTo>
                    <a:pt x="7415" y="11661"/>
                    <a:pt x="7361" y="11728"/>
                    <a:pt x="7293" y="11782"/>
                  </a:cubicBezTo>
                  <a:cubicBezTo>
                    <a:pt x="7226" y="11850"/>
                    <a:pt x="7158" y="11891"/>
                    <a:pt x="7077" y="11931"/>
                  </a:cubicBezTo>
                  <a:cubicBezTo>
                    <a:pt x="6951" y="11984"/>
                    <a:pt x="6817" y="12004"/>
                    <a:pt x="6687" y="12004"/>
                  </a:cubicBezTo>
                  <a:cubicBezTo>
                    <a:pt x="6650" y="12004"/>
                    <a:pt x="6613" y="12002"/>
                    <a:pt x="6576" y="11999"/>
                  </a:cubicBezTo>
                  <a:cubicBezTo>
                    <a:pt x="6387" y="11958"/>
                    <a:pt x="6197" y="11904"/>
                    <a:pt x="6035" y="11810"/>
                  </a:cubicBezTo>
                  <a:cubicBezTo>
                    <a:pt x="5859" y="11715"/>
                    <a:pt x="5683" y="11593"/>
                    <a:pt x="5521" y="11471"/>
                  </a:cubicBezTo>
                  <a:cubicBezTo>
                    <a:pt x="5210" y="11228"/>
                    <a:pt x="4912" y="10957"/>
                    <a:pt x="4628" y="10659"/>
                  </a:cubicBezTo>
                  <a:cubicBezTo>
                    <a:pt x="4506" y="10538"/>
                    <a:pt x="4398" y="10416"/>
                    <a:pt x="4276" y="10281"/>
                  </a:cubicBezTo>
                  <a:cubicBezTo>
                    <a:pt x="4168" y="10159"/>
                    <a:pt x="4032" y="9983"/>
                    <a:pt x="3911" y="9820"/>
                  </a:cubicBezTo>
                  <a:cubicBezTo>
                    <a:pt x="3667" y="9496"/>
                    <a:pt x="3437" y="9157"/>
                    <a:pt x="3234" y="8792"/>
                  </a:cubicBezTo>
                  <a:cubicBezTo>
                    <a:pt x="2815" y="8048"/>
                    <a:pt x="2490" y="7263"/>
                    <a:pt x="2273" y="6424"/>
                  </a:cubicBezTo>
                  <a:cubicBezTo>
                    <a:pt x="2179" y="6018"/>
                    <a:pt x="2111" y="5599"/>
                    <a:pt x="2070" y="5179"/>
                  </a:cubicBezTo>
                  <a:cubicBezTo>
                    <a:pt x="2030" y="4760"/>
                    <a:pt x="2043" y="4354"/>
                    <a:pt x="2084" y="3948"/>
                  </a:cubicBezTo>
                  <a:cubicBezTo>
                    <a:pt x="2125" y="3542"/>
                    <a:pt x="2219" y="3150"/>
                    <a:pt x="2355" y="2771"/>
                  </a:cubicBezTo>
                  <a:cubicBezTo>
                    <a:pt x="2503" y="2392"/>
                    <a:pt x="2693" y="2027"/>
                    <a:pt x="2923" y="1702"/>
                  </a:cubicBezTo>
                  <a:cubicBezTo>
                    <a:pt x="3045" y="1526"/>
                    <a:pt x="3180" y="1364"/>
                    <a:pt x="3329" y="1215"/>
                  </a:cubicBezTo>
                  <a:cubicBezTo>
                    <a:pt x="3410" y="1134"/>
                    <a:pt x="3491" y="1066"/>
                    <a:pt x="3572" y="998"/>
                  </a:cubicBezTo>
                  <a:cubicBezTo>
                    <a:pt x="3654" y="917"/>
                    <a:pt x="3735" y="849"/>
                    <a:pt x="3829" y="782"/>
                  </a:cubicBezTo>
                  <a:cubicBezTo>
                    <a:pt x="4019" y="633"/>
                    <a:pt x="4235" y="525"/>
                    <a:pt x="4438" y="430"/>
                  </a:cubicBezTo>
                  <a:cubicBezTo>
                    <a:pt x="4655" y="335"/>
                    <a:pt x="4885" y="254"/>
                    <a:pt x="5115" y="213"/>
                  </a:cubicBezTo>
                  <a:cubicBezTo>
                    <a:pt x="5345" y="159"/>
                    <a:pt x="5575" y="146"/>
                    <a:pt x="5805" y="146"/>
                  </a:cubicBezTo>
                  <a:lnTo>
                    <a:pt x="5846" y="146"/>
                  </a:lnTo>
                  <a:cubicBezTo>
                    <a:pt x="5463" y="48"/>
                    <a:pt x="5072" y="1"/>
                    <a:pt x="4680" y="1"/>
                  </a:cubicBezTo>
                  <a:close/>
                </a:path>
              </a:pathLst>
            </a:custGeom>
            <a:solidFill>
              <a:srgbClr val="CF102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6946864" y="2828684"/>
              <a:ext cx="318275" cy="433219"/>
            </a:xfrm>
            <a:custGeom>
              <a:avLst/>
              <a:gdLst/>
              <a:ahLst/>
              <a:cxnLst/>
              <a:rect l="l" t="t" r="r" b="b"/>
              <a:pathLst>
                <a:path w="4087" h="5563" extrusionOk="0">
                  <a:moveTo>
                    <a:pt x="1015" y="1"/>
                  </a:moveTo>
                  <a:cubicBezTo>
                    <a:pt x="907" y="1"/>
                    <a:pt x="812" y="28"/>
                    <a:pt x="717" y="55"/>
                  </a:cubicBezTo>
                  <a:cubicBezTo>
                    <a:pt x="623" y="82"/>
                    <a:pt x="528" y="123"/>
                    <a:pt x="447" y="177"/>
                  </a:cubicBezTo>
                  <a:cubicBezTo>
                    <a:pt x="366" y="231"/>
                    <a:pt x="284" y="299"/>
                    <a:pt x="230" y="366"/>
                  </a:cubicBezTo>
                  <a:cubicBezTo>
                    <a:pt x="163" y="434"/>
                    <a:pt x="122" y="501"/>
                    <a:pt x="81" y="583"/>
                  </a:cubicBezTo>
                  <a:cubicBezTo>
                    <a:pt x="41" y="650"/>
                    <a:pt x="27" y="732"/>
                    <a:pt x="14" y="813"/>
                  </a:cubicBezTo>
                  <a:cubicBezTo>
                    <a:pt x="0" y="894"/>
                    <a:pt x="0" y="975"/>
                    <a:pt x="14" y="1056"/>
                  </a:cubicBezTo>
                  <a:cubicBezTo>
                    <a:pt x="14" y="1137"/>
                    <a:pt x="41" y="1232"/>
                    <a:pt x="68" y="1313"/>
                  </a:cubicBezTo>
                  <a:cubicBezTo>
                    <a:pt x="122" y="1462"/>
                    <a:pt x="190" y="1598"/>
                    <a:pt x="284" y="1733"/>
                  </a:cubicBezTo>
                  <a:cubicBezTo>
                    <a:pt x="366" y="1855"/>
                    <a:pt x="474" y="1976"/>
                    <a:pt x="569" y="2098"/>
                  </a:cubicBezTo>
                  <a:cubicBezTo>
                    <a:pt x="717" y="2247"/>
                    <a:pt x="866" y="2396"/>
                    <a:pt x="1002" y="2545"/>
                  </a:cubicBezTo>
                  <a:lnTo>
                    <a:pt x="1218" y="2748"/>
                  </a:lnTo>
                  <a:cubicBezTo>
                    <a:pt x="1502" y="3018"/>
                    <a:pt x="1746" y="3329"/>
                    <a:pt x="1962" y="3668"/>
                  </a:cubicBezTo>
                  <a:cubicBezTo>
                    <a:pt x="2003" y="3735"/>
                    <a:pt x="2030" y="3817"/>
                    <a:pt x="2057" y="3884"/>
                  </a:cubicBezTo>
                  <a:cubicBezTo>
                    <a:pt x="2084" y="3952"/>
                    <a:pt x="2111" y="4020"/>
                    <a:pt x="2125" y="4087"/>
                  </a:cubicBezTo>
                  <a:cubicBezTo>
                    <a:pt x="2152" y="4182"/>
                    <a:pt x="2179" y="4277"/>
                    <a:pt x="2206" y="4358"/>
                  </a:cubicBezTo>
                  <a:cubicBezTo>
                    <a:pt x="2233" y="4453"/>
                    <a:pt x="2246" y="4520"/>
                    <a:pt x="2273" y="4601"/>
                  </a:cubicBezTo>
                  <a:cubicBezTo>
                    <a:pt x="2314" y="4764"/>
                    <a:pt x="2368" y="4926"/>
                    <a:pt x="2436" y="5075"/>
                  </a:cubicBezTo>
                  <a:cubicBezTo>
                    <a:pt x="2476" y="5143"/>
                    <a:pt x="2517" y="5210"/>
                    <a:pt x="2571" y="5278"/>
                  </a:cubicBezTo>
                  <a:cubicBezTo>
                    <a:pt x="2625" y="5346"/>
                    <a:pt x="2693" y="5413"/>
                    <a:pt x="2774" y="5454"/>
                  </a:cubicBezTo>
                  <a:cubicBezTo>
                    <a:pt x="2828" y="5481"/>
                    <a:pt x="2882" y="5494"/>
                    <a:pt x="2950" y="5522"/>
                  </a:cubicBezTo>
                  <a:cubicBezTo>
                    <a:pt x="3004" y="5535"/>
                    <a:pt x="3085" y="5549"/>
                    <a:pt x="3153" y="5562"/>
                  </a:cubicBezTo>
                  <a:lnTo>
                    <a:pt x="3221" y="5562"/>
                  </a:lnTo>
                  <a:cubicBezTo>
                    <a:pt x="3315" y="5562"/>
                    <a:pt x="3410" y="5549"/>
                    <a:pt x="3505" y="5494"/>
                  </a:cubicBezTo>
                  <a:cubicBezTo>
                    <a:pt x="3613" y="5440"/>
                    <a:pt x="3694" y="5373"/>
                    <a:pt x="3775" y="5278"/>
                  </a:cubicBezTo>
                  <a:cubicBezTo>
                    <a:pt x="3830" y="5183"/>
                    <a:pt x="3884" y="5075"/>
                    <a:pt x="3924" y="4967"/>
                  </a:cubicBezTo>
                  <a:cubicBezTo>
                    <a:pt x="3951" y="4872"/>
                    <a:pt x="3978" y="4777"/>
                    <a:pt x="4005" y="4669"/>
                  </a:cubicBezTo>
                  <a:cubicBezTo>
                    <a:pt x="4005" y="4656"/>
                    <a:pt x="4005" y="4642"/>
                    <a:pt x="4019" y="4628"/>
                  </a:cubicBezTo>
                  <a:cubicBezTo>
                    <a:pt x="4019" y="4574"/>
                    <a:pt x="4033" y="4520"/>
                    <a:pt x="4046" y="4480"/>
                  </a:cubicBezTo>
                  <a:lnTo>
                    <a:pt x="4046" y="4439"/>
                  </a:lnTo>
                  <a:lnTo>
                    <a:pt x="4046" y="4398"/>
                  </a:lnTo>
                  <a:cubicBezTo>
                    <a:pt x="4060" y="4277"/>
                    <a:pt x="4060" y="4155"/>
                    <a:pt x="4073" y="4033"/>
                  </a:cubicBezTo>
                  <a:cubicBezTo>
                    <a:pt x="4073" y="4020"/>
                    <a:pt x="4073" y="4020"/>
                    <a:pt x="4073" y="4020"/>
                  </a:cubicBezTo>
                  <a:cubicBezTo>
                    <a:pt x="4087" y="3898"/>
                    <a:pt x="4087" y="3790"/>
                    <a:pt x="4073" y="3668"/>
                  </a:cubicBezTo>
                  <a:lnTo>
                    <a:pt x="4073" y="3614"/>
                  </a:lnTo>
                  <a:cubicBezTo>
                    <a:pt x="4073" y="3492"/>
                    <a:pt x="4060" y="3370"/>
                    <a:pt x="4046" y="3235"/>
                  </a:cubicBezTo>
                  <a:cubicBezTo>
                    <a:pt x="4033" y="3154"/>
                    <a:pt x="4005" y="3072"/>
                    <a:pt x="3992" y="2978"/>
                  </a:cubicBezTo>
                  <a:cubicBezTo>
                    <a:pt x="3978" y="2896"/>
                    <a:pt x="3965" y="2829"/>
                    <a:pt x="3951" y="2748"/>
                  </a:cubicBezTo>
                  <a:cubicBezTo>
                    <a:pt x="3897" y="2518"/>
                    <a:pt x="3816" y="2301"/>
                    <a:pt x="3721" y="2071"/>
                  </a:cubicBezTo>
                  <a:cubicBezTo>
                    <a:pt x="3627" y="1855"/>
                    <a:pt x="3518" y="1652"/>
                    <a:pt x="3383" y="1449"/>
                  </a:cubicBezTo>
                  <a:cubicBezTo>
                    <a:pt x="3153" y="1097"/>
                    <a:pt x="2842" y="786"/>
                    <a:pt x="2490" y="542"/>
                  </a:cubicBezTo>
                  <a:cubicBezTo>
                    <a:pt x="2314" y="420"/>
                    <a:pt x="2138" y="299"/>
                    <a:pt x="1935" y="217"/>
                  </a:cubicBezTo>
                  <a:cubicBezTo>
                    <a:pt x="1746" y="123"/>
                    <a:pt x="1529" y="55"/>
                    <a:pt x="1313" y="14"/>
                  </a:cubicBezTo>
                  <a:cubicBezTo>
                    <a:pt x="1232" y="1"/>
                    <a:pt x="1164" y="1"/>
                    <a:pt x="108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7139683" y="3287369"/>
              <a:ext cx="82236" cy="112529"/>
            </a:xfrm>
            <a:custGeom>
              <a:avLst/>
              <a:gdLst/>
              <a:ahLst/>
              <a:cxnLst/>
              <a:rect l="l" t="t" r="r" b="b"/>
              <a:pathLst>
                <a:path w="1056" h="1445" extrusionOk="0">
                  <a:moveTo>
                    <a:pt x="663" y="0"/>
                  </a:moveTo>
                  <a:cubicBezTo>
                    <a:pt x="650" y="0"/>
                    <a:pt x="636" y="4"/>
                    <a:pt x="623" y="10"/>
                  </a:cubicBezTo>
                  <a:cubicBezTo>
                    <a:pt x="596" y="10"/>
                    <a:pt x="555" y="10"/>
                    <a:pt x="528" y="24"/>
                  </a:cubicBezTo>
                  <a:cubicBezTo>
                    <a:pt x="461" y="37"/>
                    <a:pt x="406" y="78"/>
                    <a:pt x="352" y="132"/>
                  </a:cubicBezTo>
                  <a:cubicBezTo>
                    <a:pt x="298" y="173"/>
                    <a:pt x="258" y="227"/>
                    <a:pt x="217" y="281"/>
                  </a:cubicBezTo>
                  <a:cubicBezTo>
                    <a:pt x="176" y="349"/>
                    <a:pt x="149" y="430"/>
                    <a:pt x="122" y="498"/>
                  </a:cubicBezTo>
                  <a:cubicBezTo>
                    <a:pt x="55" y="633"/>
                    <a:pt x="28" y="768"/>
                    <a:pt x="0" y="917"/>
                  </a:cubicBezTo>
                  <a:cubicBezTo>
                    <a:pt x="0" y="944"/>
                    <a:pt x="0" y="985"/>
                    <a:pt x="0" y="1012"/>
                  </a:cubicBezTo>
                  <a:cubicBezTo>
                    <a:pt x="14" y="1052"/>
                    <a:pt x="14" y="1093"/>
                    <a:pt x="28" y="1133"/>
                  </a:cubicBezTo>
                  <a:cubicBezTo>
                    <a:pt x="28" y="1174"/>
                    <a:pt x="41" y="1201"/>
                    <a:pt x="55" y="1242"/>
                  </a:cubicBezTo>
                  <a:lnTo>
                    <a:pt x="82" y="1296"/>
                  </a:lnTo>
                  <a:cubicBezTo>
                    <a:pt x="95" y="1323"/>
                    <a:pt x="109" y="1336"/>
                    <a:pt x="136" y="1364"/>
                  </a:cubicBezTo>
                  <a:cubicBezTo>
                    <a:pt x="176" y="1404"/>
                    <a:pt x="230" y="1431"/>
                    <a:pt x="298" y="1445"/>
                  </a:cubicBezTo>
                  <a:lnTo>
                    <a:pt x="379" y="1445"/>
                  </a:lnTo>
                  <a:cubicBezTo>
                    <a:pt x="420" y="1445"/>
                    <a:pt x="447" y="1445"/>
                    <a:pt x="474" y="1431"/>
                  </a:cubicBezTo>
                  <a:cubicBezTo>
                    <a:pt x="542" y="1418"/>
                    <a:pt x="596" y="1391"/>
                    <a:pt x="636" y="1350"/>
                  </a:cubicBezTo>
                  <a:cubicBezTo>
                    <a:pt x="650" y="1336"/>
                    <a:pt x="663" y="1323"/>
                    <a:pt x="663" y="1309"/>
                  </a:cubicBezTo>
                  <a:cubicBezTo>
                    <a:pt x="745" y="1242"/>
                    <a:pt x="812" y="1161"/>
                    <a:pt x="880" y="1079"/>
                  </a:cubicBezTo>
                  <a:cubicBezTo>
                    <a:pt x="921" y="1012"/>
                    <a:pt x="948" y="958"/>
                    <a:pt x="975" y="890"/>
                  </a:cubicBezTo>
                  <a:cubicBezTo>
                    <a:pt x="1015" y="809"/>
                    <a:pt x="1029" y="728"/>
                    <a:pt x="1042" y="646"/>
                  </a:cubicBezTo>
                  <a:cubicBezTo>
                    <a:pt x="1056" y="606"/>
                    <a:pt x="1056" y="565"/>
                    <a:pt x="1042" y="525"/>
                  </a:cubicBezTo>
                  <a:cubicBezTo>
                    <a:pt x="1042" y="470"/>
                    <a:pt x="1029" y="430"/>
                    <a:pt x="1029" y="389"/>
                  </a:cubicBezTo>
                  <a:cubicBezTo>
                    <a:pt x="1015" y="308"/>
                    <a:pt x="988" y="254"/>
                    <a:pt x="961" y="186"/>
                  </a:cubicBezTo>
                  <a:cubicBezTo>
                    <a:pt x="934" y="159"/>
                    <a:pt x="907" y="119"/>
                    <a:pt x="866" y="105"/>
                  </a:cubicBezTo>
                  <a:cubicBezTo>
                    <a:pt x="812" y="51"/>
                    <a:pt x="758" y="24"/>
                    <a:pt x="704" y="10"/>
                  </a:cubicBezTo>
                  <a:cubicBezTo>
                    <a:pt x="691" y="4"/>
                    <a:pt x="677" y="0"/>
                    <a:pt x="663"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6"/>
            <p:cNvSpPr/>
            <p:nvPr/>
          </p:nvSpPr>
          <p:spPr>
            <a:xfrm>
              <a:off x="6287183" y="2939344"/>
              <a:ext cx="100225" cy="142200"/>
            </a:xfrm>
            <a:custGeom>
              <a:avLst/>
              <a:gdLst/>
              <a:ahLst/>
              <a:cxnLst/>
              <a:rect l="l" t="t" r="r" b="b"/>
              <a:pathLst>
                <a:path w="1287" h="1826" extrusionOk="0">
                  <a:moveTo>
                    <a:pt x="907" y="1"/>
                  </a:moveTo>
                  <a:cubicBezTo>
                    <a:pt x="826" y="1"/>
                    <a:pt x="745" y="28"/>
                    <a:pt x="664" y="82"/>
                  </a:cubicBezTo>
                  <a:lnTo>
                    <a:pt x="650" y="82"/>
                  </a:lnTo>
                  <a:cubicBezTo>
                    <a:pt x="515" y="163"/>
                    <a:pt x="407" y="285"/>
                    <a:pt x="312" y="434"/>
                  </a:cubicBezTo>
                  <a:cubicBezTo>
                    <a:pt x="217" y="582"/>
                    <a:pt x="136" y="731"/>
                    <a:pt x="82" y="894"/>
                  </a:cubicBezTo>
                  <a:cubicBezTo>
                    <a:pt x="55" y="961"/>
                    <a:pt x="41" y="1029"/>
                    <a:pt x="28" y="1097"/>
                  </a:cubicBezTo>
                  <a:cubicBezTo>
                    <a:pt x="1" y="1178"/>
                    <a:pt x="1" y="1259"/>
                    <a:pt x="1" y="1340"/>
                  </a:cubicBezTo>
                  <a:cubicBezTo>
                    <a:pt x="1" y="1435"/>
                    <a:pt x="14" y="1516"/>
                    <a:pt x="55" y="1597"/>
                  </a:cubicBezTo>
                  <a:cubicBezTo>
                    <a:pt x="109" y="1692"/>
                    <a:pt x="190" y="1773"/>
                    <a:pt x="298" y="1814"/>
                  </a:cubicBezTo>
                  <a:cubicBezTo>
                    <a:pt x="335" y="1822"/>
                    <a:pt x="372" y="1825"/>
                    <a:pt x="408" y="1825"/>
                  </a:cubicBezTo>
                  <a:cubicBezTo>
                    <a:pt x="563" y="1825"/>
                    <a:pt x="714" y="1758"/>
                    <a:pt x="813" y="1638"/>
                  </a:cubicBezTo>
                  <a:cubicBezTo>
                    <a:pt x="867" y="1570"/>
                    <a:pt x="934" y="1503"/>
                    <a:pt x="975" y="1421"/>
                  </a:cubicBezTo>
                  <a:cubicBezTo>
                    <a:pt x="1029" y="1327"/>
                    <a:pt x="1083" y="1232"/>
                    <a:pt x="1110" y="1137"/>
                  </a:cubicBezTo>
                  <a:cubicBezTo>
                    <a:pt x="1151" y="1042"/>
                    <a:pt x="1192" y="934"/>
                    <a:pt x="1219" y="826"/>
                  </a:cubicBezTo>
                  <a:cubicBezTo>
                    <a:pt x="1246" y="718"/>
                    <a:pt x="1273" y="596"/>
                    <a:pt x="1286" y="474"/>
                  </a:cubicBezTo>
                  <a:cubicBezTo>
                    <a:pt x="1286" y="420"/>
                    <a:pt x="1286" y="352"/>
                    <a:pt x="1273" y="285"/>
                  </a:cubicBezTo>
                  <a:cubicBezTo>
                    <a:pt x="1246" y="204"/>
                    <a:pt x="1192" y="122"/>
                    <a:pt x="1110" y="68"/>
                  </a:cubicBezTo>
                  <a:cubicBezTo>
                    <a:pt x="1056" y="28"/>
                    <a:pt x="989" y="1"/>
                    <a:pt x="907" y="1"/>
                  </a:cubicBezTo>
                  <a:close/>
                </a:path>
              </a:pathLst>
            </a:custGeom>
            <a:solidFill>
              <a:srgbClr val="CF102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6"/>
            <p:cNvSpPr/>
            <p:nvPr/>
          </p:nvSpPr>
          <p:spPr>
            <a:xfrm>
              <a:off x="6413652" y="2897214"/>
              <a:ext cx="62222" cy="68608"/>
            </a:xfrm>
            <a:custGeom>
              <a:avLst/>
              <a:gdLst/>
              <a:ahLst/>
              <a:cxnLst/>
              <a:rect l="l" t="t" r="r" b="b"/>
              <a:pathLst>
                <a:path w="799" h="881" extrusionOk="0">
                  <a:moveTo>
                    <a:pt x="569" y="0"/>
                  </a:moveTo>
                  <a:cubicBezTo>
                    <a:pt x="542" y="0"/>
                    <a:pt x="528" y="14"/>
                    <a:pt x="501" y="14"/>
                  </a:cubicBezTo>
                  <a:cubicBezTo>
                    <a:pt x="379" y="54"/>
                    <a:pt x="271" y="136"/>
                    <a:pt x="190" y="244"/>
                  </a:cubicBezTo>
                  <a:cubicBezTo>
                    <a:pt x="109" y="366"/>
                    <a:pt x="41" y="501"/>
                    <a:pt x="14" y="650"/>
                  </a:cubicBezTo>
                  <a:cubicBezTo>
                    <a:pt x="1" y="718"/>
                    <a:pt x="28" y="785"/>
                    <a:pt x="82" y="839"/>
                  </a:cubicBezTo>
                  <a:cubicBezTo>
                    <a:pt x="117" y="865"/>
                    <a:pt x="163" y="880"/>
                    <a:pt x="209" y="880"/>
                  </a:cubicBezTo>
                  <a:cubicBezTo>
                    <a:pt x="235" y="880"/>
                    <a:pt x="261" y="876"/>
                    <a:pt x="285" y="866"/>
                  </a:cubicBezTo>
                  <a:cubicBezTo>
                    <a:pt x="393" y="839"/>
                    <a:pt x="488" y="772"/>
                    <a:pt x="569" y="677"/>
                  </a:cubicBezTo>
                  <a:cubicBezTo>
                    <a:pt x="596" y="636"/>
                    <a:pt x="623" y="596"/>
                    <a:pt x="650" y="555"/>
                  </a:cubicBezTo>
                  <a:cubicBezTo>
                    <a:pt x="691" y="501"/>
                    <a:pt x="731" y="433"/>
                    <a:pt x="758" y="366"/>
                  </a:cubicBezTo>
                  <a:cubicBezTo>
                    <a:pt x="799" y="285"/>
                    <a:pt x="785" y="176"/>
                    <a:pt x="718" y="109"/>
                  </a:cubicBezTo>
                  <a:cubicBezTo>
                    <a:pt x="704" y="82"/>
                    <a:pt x="677" y="54"/>
                    <a:pt x="664" y="41"/>
                  </a:cubicBezTo>
                  <a:cubicBezTo>
                    <a:pt x="636" y="14"/>
                    <a:pt x="596" y="0"/>
                    <a:pt x="569" y="0"/>
                  </a:cubicBezTo>
                  <a:close/>
                </a:path>
              </a:pathLst>
            </a:custGeom>
            <a:solidFill>
              <a:srgbClr val="CF102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6370432" y="3064724"/>
              <a:ext cx="66505" cy="123120"/>
            </a:xfrm>
            <a:custGeom>
              <a:avLst/>
              <a:gdLst/>
              <a:ahLst/>
              <a:cxnLst/>
              <a:rect l="l" t="t" r="r" b="b"/>
              <a:pathLst>
                <a:path w="854" h="1581" extrusionOk="0">
                  <a:moveTo>
                    <a:pt x="583" y="1"/>
                  </a:moveTo>
                  <a:cubicBezTo>
                    <a:pt x="569" y="1"/>
                    <a:pt x="542" y="1"/>
                    <a:pt x="515" y="14"/>
                  </a:cubicBezTo>
                  <a:cubicBezTo>
                    <a:pt x="407" y="68"/>
                    <a:pt x="298" y="150"/>
                    <a:pt x="231" y="244"/>
                  </a:cubicBezTo>
                  <a:cubicBezTo>
                    <a:pt x="150" y="366"/>
                    <a:pt x="82" y="515"/>
                    <a:pt x="55" y="650"/>
                  </a:cubicBezTo>
                  <a:cubicBezTo>
                    <a:pt x="14" y="786"/>
                    <a:pt x="1" y="907"/>
                    <a:pt x="14" y="1043"/>
                  </a:cubicBezTo>
                  <a:cubicBezTo>
                    <a:pt x="14" y="1097"/>
                    <a:pt x="14" y="1151"/>
                    <a:pt x="28" y="1219"/>
                  </a:cubicBezTo>
                  <a:cubicBezTo>
                    <a:pt x="41" y="1273"/>
                    <a:pt x="55" y="1340"/>
                    <a:pt x="82" y="1408"/>
                  </a:cubicBezTo>
                  <a:cubicBezTo>
                    <a:pt x="109" y="1476"/>
                    <a:pt x="163" y="1530"/>
                    <a:pt x="231" y="1557"/>
                  </a:cubicBezTo>
                  <a:cubicBezTo>
                    <a:pt x="263" y="1573"/>
                    <a:pt x="299" y="1580"/>
                    <a:pt x="335" y="1580"/>
                  </a:cubicBezTo>
                  <a:cubicBezTo>
                    <a:pt x="391" y="1580"/>
                    <a:pt x="447" y="1563"/>
                    <a:pt x="488" y="1530"/>
                  </a:cubicBezTo>
                  <a:cubicBezTo>
                    <a:pt x="853" y="1259"/>
                    <a:pt x="840" y="759"/>
                    <a:pt x="840" y="339"/>
                  </a:cubicBezTo>
                  <a:cubicBezTo>
                    <a:pt x="840" y="298"/>
                    <a:pt x="826" y="258"/>
                    <a:pt x="813" y="231"/>
                  </a:cubicBezTo>
                  <a:cubicBezTo>
                    <a:pt x="799" y="204"/>
                    <a:pt x="799" y="163"/>
                    <a:pt x="786" y="136"/>
                  </a:cubicBezTo>
                  <a:cubicBezTo>
                    <a:pt x="758" y="55"/>
                    <a:pt x="677" y="1"/>
                    <a:pt x="583" y="1"/>
                  </a:cubicBezTo>
                  <a:close/>
                </a:path>
              </a:pathLst>
            </a:custGeom>
            <a:solidFill>
              <a:srgbClr val="CF102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6289286" y="3207002"/>
              <a:ext cx="60197" cy="102328"/>
            </a:xfrm>
            <a:custGeom>
              <a:avLst/>
              <a:gdLst/>
              <a:ahLst/>
              <a:cxnLst/>
              <a:rect l="l" t="t" r="r" b="b"/>
              <a:pathLst>
                <a:path w="773" h="1314" extrusionOk="0">
                  <a:moveTo>
                    <a:pt x="258" y="0"/>
                  </a:moveTo>
                  <a:cubicBezTo>
                    <a:pt x="204" y="0"/>
                    <a:pt x="136" y="28"/>
                    <a:pt x="96" y="82"/>
                  </a:cubicBezTo>
                  <a:lnTo>
                    <a:pt x="109" y="82"/>
                  </a:lnTo>
                  <a:cubicBezTo>
                    <a:pt x="55" y="163"/>
                    <a:pt x="14" y="258"/>
                    <a:pt x="1" y="366"/>
                  </a:cubicBezTo>
                  <a:cubicBezTo>
                    <a:pt x="1" y="420"/>
                    <a:pt x="1" y="461"/>
                    <a:pt x="1" y="515"/>
                  </a:cubicBezTo>
                  <a:cubicBezTo>
                    <a:pt x="1" y="569"/>
                    <a:pt x="14" y="623"/>
                    <a:pt x="28" y="664"/>
                  </a:cubicBezTo>
                  <a:cubicBezTo>
                    <a:pt x="41" y="772"/>
                    <a:pt x="82" y="866"/>
                    <a:pt x="123" y="961"/>
                  </a:cubicBezTo>
                  <a:cubicBezTo>
                    <a:pt x="163" y="1056"/>
                    <a:pt x="231" y="1137"/>
                    <a:pt x="299" y="1218"/>
                  </a:cubicBezTo>
                  <a:lnTo>
                    <a:pt x="339" y="1259"/>
                  </a:lnTo>
                  <a:cubicBezTo>
                    <a:pt x="380" y="1286"/>
                    <a:pt x="420" y="1299"/>
                    <a:pt x="461" y="1313"/>
                  </a:cubicBezTo>
                  <a:cubicBezTo>
                    <a:pt x="542" y="1313"/>
                    <a:pt x="637" y="1272"/>
                    <a:pt x="691" y="1205"/>
                  </a:cubicBezTo>
                  <a:cubicBezTo>
                    <a:pt x="704" y="1178"/>
                    <a:pt x="718" y="1137"/>
                    <a:pt x="732" y="1110"/>
                  </a:cubicBezTo>
                  <a:cubicBezTo>
                    <a:pt x="759" y="1056"/>
                    <a:pt x="772" y="1015"/>
                    <a:pt x="772" y="961"/>
                  </a:cubicBezTo>
                  <a:cubicBezTo>
                    <a:pt x="772" y="894"/>
                    <a:pt x="772" y="812"/>
                    <a:pt x="745" y="731"/>
                  </a:cubicBezTo>
                  <a:cubicBezTo>
                    <a:pt x="704" y="582"/>
                    <a:pt x="650" y="433"/>
                    <a:pt x="583" y="298"/>
                  </a:cubicBezTo>
                  <a:cubicBezTo>
                    <a:pt x="569" y="258"/>
                    <a:pt x="542" y="231"/>
                    <a:pt x="515" y="217"/>
                  </a:cubicBezTo>
                  <a:lnTo>
                    <a:pt x="488" y="163"/>
                  </a:lnTo>
                  <a:cubicBezTo>
                    <a:pt x="474" y="136"/>
                    <a:pt x="447" y="109"/>
                    <a:pt x="420" y="68"/>
                  </a:cubicBezTo>
                  <a:cubicBezTo>
                    <a:pt x="393" y="28"/>
                    <a:pt x="339" y="0"/>
                    <a:pt x="285" y="0"/>
                  </a:cubicBezTo>
                  <a:close/>
                </a:path>
              </a:pathLst>
            </a:custGeom>
            <a:solidFill>
              <a:srgbClr val="CF102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6"/>
            <p:cNvSpPr/>
            <p:nvPr/>
          </p:nvSpPr>
          <p:spPr>
            <a:xfrm>
              <a:off x="6307197" y="3127959"/>
              <a:ext cx="24375" cy="34187"/>
            </a:xfrm>
            <a:custGeom>
              <a:avLst/>
              <a:gdLst/>
              <a:ahLst/>
              <a:cxnLst/>
              <a:rect l="l" t="t" r="r" b="b"/>
              <a:pathLst>
                <a:path w="313" h="439" extrusionOk="0">
                  <a:moveTo>
                    <a:pt x="190" y="1"/>
                  </a:moveTo>
                  <a:cubicBezTo>
                    <a:pt x="163" y="1"/>
                    <a:pt x="136" y="14"/>
                    <a:pt x="109" y="28"/>
                  </a:cubicBezTo>
                  <a:cubicBezTo>
                    <a:pt x="96" y="41"/>
                    <a:pt x="82" y="55"/>
                    <a:pt x="69" y="68"/>
                  </a:cubicBezTo>
                  <a:cubicBezTo>
                    <a:pt x="55" y="95"/>
                    <a:pt x="41" y="109"/>
                    <a:pt x="41" y="136"/>
                  </a:cubicBezTo>
                  <a:lnTo>
                    <a:pt x="14" y="190"/>
                  </a:lnTo>
                  <a:cubicBezTo>
                    <a:pt x="14" y="217"/>
                    <a:pt x="14" y="231"/>
                    <a:pt x="14" y="258"/>
                  </a:cubicBezTo>
                  <a:cubicBezTo>
                    <a:pt x="1" y="298"/>
                    <a:pt x="14" y="339"/>
                    <a:pt x="41" y="380"/>
                  </a:cubicBezTo>
                  <a:cubicBezTo>
                    <a:pt x="69" y="407"/>
                    <a:pt x="109" y="420"/>
                    <a:pt x="150" y="434"/>
                  </a:cubicBezTo>
                  <a:lnTo>
                    <a:pt x="163" y="434"/>
                  </a:lnTo>
                  <a:cubicBezTo>
                    <a:pt x="170" y="437"/>
                    <a:pt x="179" y="439"/>
                    <a:pt x="187" y="439"/>
                  </a:cubicBezTo>
                  <a:cubicBezTo>
                    <a:pt x="211" y="439"/>
                    <a:pt x="238" y="426"/>
                    <a:pt x="258" y="407"/>
                  </a:cubicBezTo>
                  <a:cubicBezTo>
                    <a:pt x="299" y="366"/>
                    <a:pt x="312" y="312"/>
                    <a:pt x="312" y="258"/>
                  </a:cubicBezTo>
                  <a:lnTo>
                    <a:pt x="312" y="177"/>
                  </a:lnTo>
                  <a:lnTo>
                    <a:pt x="312" y="109"/>
                  </a:lnTo>
                  <a:cubicBezTo>
                    <a:pt x="299" y="68"/>
                    <a:pt x="271" y="28"/>
                    <a:pt x="231" y="14"/>
                  </a:cubicBezTo>
                  <a:cubicBezTo>
                    <a:pt x="217" y="14"/>
                    <a:pt x="204" y="1"/>
                    <a:pt x="190" y="1"/>
                  </a:cubicBezTo>
                  <a:close/>
                </a:path>
              </a:pathLst>
            </a:custGeom>
            <a:solidFill>
              <a:srgbClr val="CF102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6"/>
            <p:cNvSpPr/>
            <p:nvPr/>
          </p:nvSpPr>
          <p:spPr>
            <a:xfrm>
              <a:off x="5900455" y="3089021"/>
              <a:ext cx="610229" cy="1083241"/>
            </a:xfrm>
            <a:custGeom>
              <a:avLst/>
              <a:gdLst/>
              <a:ahLst/>
              <a:cxnLst/>
              <a:rect l="l" t="t" r="r" b="b"/>
              <a:pathLst>
                <a:path w="7836" h="13910" extrusionOk="0">
                  <a:moveTo>
                    <a:pt x="3519" y="0"/>
                  </a:moveTo>
                  <a:cubicBezTo>
                    <a:pt x="3343" y="0"/>
                    <a:pt x="3181" y="0"/>
                    <a:pt x="3045" y="27"/>
                  </a:cubicBezTo>
                  <a:cubicBezTo>
                    <a:pt x="3032" y="27"/>
                    <a:pt x="3018" y="27"/>
                    <a:pt x="3005" y="41"/>
                  </a:cubicBezTo>
                  <a:cubicBezTo>
                    <a:pt x="2964" y="54"/>
                    <a:pt x="2924" y="81"/>
                    <a:pt x="2924" y="122"/>
                  </a:cubicBezTo>
                  <a:lnTo>
                    <a:pt x="2842" y="460"/>
                  </a:lnTo>
                  <a:lnTo>
                    <a:pt x="2748" y="866"/>
                  </a:lnTo>
                  <a:lnTo>
                    <a:pt x="1557" y="5886"/>
                  </a:lnTo>
                  <a:lnTo>
                    <a:pt x="935" y="8470"/>
                  </a:lnTo>
                  <a:lnTo>
                    <a:pt x="326" y="11041"/>
                  </a:lnTo>
                  <a:lnTo>
                    <a:pt x="271" y="11258"/>
                  </a:lnTo>
                  <a:lnTo>
                    <a:pt x="14" y="12381"/>
                  </a:lnTo>
                  <a:cubicBezTo>
                    <a:pt x="1" y="12394"/>
                    <a:pt x="1" y="12408"/>
                    <a:pt x="14" y="12422"/>
                  </a:cubicBezTo>
                  <a:cubicBezTo>
                    <a:pt x="1" y="12435"/>
                    <a:pt x="1" y="12449"/>
                    <a:pt x="14" y="12462"/>
                  </a:cubicBezTo>
                  <a:cubicBezTo>
                    <a:pt x="14" y="12503"/>
                    <a:pt x="28" y="12530"/>
                    <a:pt x="55" y="12557"/>
                  </a:cubicBezTo>
                  <a:cubicBezTo>
                    <a:pt x="299" y="12814"/>
                    <a:pt x="596" y="13030"/>
                    <a:pt x="921" y="13193"/>
                  </a:cubicBezTo>
                  <a:cubicBezTo>
                    <a:pt x="1273" y="13369"/>
                    <a:pt x="1638" y="13518"/>
                    <a:pt x="2017" y="13626"/>
                  </a:cubicBezTo>
                  <a:cubicBezTo>
                    <a:pt x="2409" y="13734"/>
                    <a:pt x="2802" y="13815"/>
                    <a:pt x="3208" y="13869"/>
                  </a:cubicBezTo>
                  <a:cubicBezTo>
                    <a:pt x="3465" y="13896"/>
                    <a:pt x="3735" y="13910"/>
                    <a:pt x="4006" y="13910"/>
                  </a:cubicBezTo>
                  <a:lnTo>
                    <a:pt x="4344" y="13910"/>
                  </a:lnTo>
                  <a:cubicBezTo>
                    <a:pt x="4480" y="13896"/>
                    <a:pt x="4615" y="13883"/>
                    <a:pt x="4750" y="13856"/>
                  </a:cubicBezTo>
                  <a:cubicBezTo>
                    <a:pt x="4777" y="13856"/>
                    <a:pt x="4804" y="13842"/>
                    <a:pt x="4818" y="13829"/>
                  </a:cubicBezTo>
                  <a:cubicBezTo>
                    <a:pt x="4859" y="13815"/>
                    <a:pt x="4899" y="13775"/>
                    <a:pt x="4913" y="13734"/>
                  </a:cubicBezTo>
                  <a:lnTo>
                    <a:pt x="5413" y="11610"/>
                  </a:lnTo>
                  <a:lnTo>
                    <a:pt x="5927" y="9485"/>
                  </a:lnTo>
                  <a:lnTo>
                    <a:pt x="6645" y="6427"/>
                  </a:lnTo>
                  <a:lnTo>
                    <a:pt x="7375" y="3369"/>
                  </a:lnTo>
                  <a:lnTo>
                    <a:pt x="7497" y="2855"/>
                  </a:lnTo>
                  <a:lnTo>
                    <a:pt x="7592" y="2436"/>
                  </a:lnTo>
                  <a:lnTo>
                    <a:pt x="7700" y="1962"/>
                  </a:lnTo>
                  <a:lnTo>
                    <a:pt x="7781" y="1637"/>
                  </a:lnTo>
                  <a:lnTo>
                    <a:pt x="7835" y="1394"/>
                  </a:lnTo>
                  <a:cubicBezTo>
                    <a:pt x="7835" y="1380"/>
                    <a:pt x="7835" y="1380"/>
                    <a:pt x="7835" y="1367"/>
                  </a:cubicBezTo>
                  <a:cubicBezTo>
                    <a:pt x="7835" y="1340"/>
                    <a:pt x="7835" y="1299"/>
                    <a:pt x="7808" y="1285"/>
                  </a:cubicBezTo>
                  <a:cubicBezTo>
                    <a:pt x="7808" y="1258"/>
                    <a:pt x="7795" y="1245"/>
                    <a:pt x="7781" y="1245"/>
                  </a:cubicBezTo>
                  <a:cubicBezTo>
                    <a:pt x="7429" y="1015"/>
                    <a:pt x="7078" y="825"/>
                    <a:pt x="6699" y="663"/>
                  </a:cubicBezTo>
                  <a:cubicBezTo>
                    <a:pt x="6320" y="501"/>
                    <a:pt x="5914" y="365"/>
                    <a:pt x="5522" y="257"/>
                  </a:cubicBezTo>
                  <a:cubicBezTo>
                    <a:pt x="5116" y="162"/>
                    <a:pt x="4696" y="81"/>
                    <a:pt x="4277" y="41"/>
                  </a:cubicBezTo>
                  <a:cubicBezTo>
                    <a:pt x="4087" y="27"/>
                    <a:pt x="3884" y="14"/>
                    <a:pt x="3654" y="14"/>
                  </a:cubicBezTo>
                  <a:lnTo>
                    <a:pt x="3519" y="14"/>
                  </a:lnTo>
                  <a:lnTo>
                    <a:pt x="3519" y="0"/>
                  </a:ln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a:off x="7379928" y="3472557"/>
              <a:ext cx="609138" cy="1083319"/>
            </a:xfrm>
            <a:custGeom>
              <a:avLst/>
              <a:gdLst/>
              <a:ahLst/>
              <a:cxnLst/>
              <a:rect l="l" t="t" r="r" b="b"/>
              <a:pathLst>
                <a:path w="7822" h="13911" extrusionOk="0">
                  <a:moveTo>
                    <a:pt x="3505" y="0"/>
                  </a:moveTo>
                  <a:cubicBezTo>
                    <a:pt x="3329" y="0"/>
                    <a:pt x="3167" y="0"/>
                    <a:pt x="3032" y="14"/>
                  </a:cubicBezTo>
                  <a:cubicBezTo>
                    <a:pt x="3004" y="14"/>
                    <a:pt x="2991" y="14"/>
                    <a:pt x="2977" y="27"/>
                  </a:cubicBezTo>
                  <a:cubicBezTo>
                    <a:pt x="2937" y="41"/>
                    <a:pt x="2910" y="68"/>
                    <a:pt x="2896" y="109"/>
                  </a:cubicBezTo>
                  <a:lnTo>
                    <a:pt x="2829" y="447"/>
                  </a:lnTo>
                  <a:lnTo>
                    <a:pt x="2720" y="866"/>
                  </a:lnTo>
                  <a:lnTo>
                    <a:pt x="1543" y="5886"/>
                  </a:lnTo>
                  <a:lnTo>
                    <a:pt x="934" y="8457"/>
                  </a:lnTo>
                  <a:lnTo>
                    <a:pt x="325" y="11042"/>
                  </a:lnTo>
                  <a:lnTo>
                    <a:pt x="271" y="11245"/>
                  </a:lnTo>
                  <a:lnTo>
                    <a:pt x="1" y="12368"/>
                  </a:lnTo>
                  <a:cubicBezTo>
                    <a:pt x="1" y="12381"/>
                    <a:pt x="1" y="12408"/>
                    <a:pt x="1" y="12422"/>
                  </a:cubicBezTo>
                  <a:cubicBezTo>
                    <a:pt x="1" y="12435"/>
                    <a:pt x="1" y="12449"/>
                    <a:pt x="1" y="12462"/>
                  </a:cubicBezTo>
                  <a:cubicBezTo>
                    <a:pt x="14" y="12490"/>
                    <a:pt x="28" y="12530"/>
                    <a:pt x="55" y="12544"/>
                  </a:cubicBezTo>
                  <a:cubicBezTo>
                    <a:pt x="298" y="12801"/>
                    <a:pt x="596" y="13017"/>
                    <a:pt x="907" y="13180"/>
                  </a:cubicBezTo>
                  <a:cubicBezTo>
                    <a:pt x="1259" y="13369"/>
                    <a:pt x="1638" y="13518"/>
                    <a:pt x="2017" y="13626"/>
                  </a:cubicBezTo>
                  <a:cubicBezTo>
                    <a:pt x="2409" y="13734"/>
                    <a:pt x="2801" y="13816"/>
                    <a:pt x="3207" y="13856"/>
                  </a:cubicBezTo>
                  <a:cubicBezTo>
                    <a:pt x="3465" y="13897"/>
                    <a:pt x="3735" y="13910"/>
                    <a:pt x="4006" y="13910"/>
                  </a:cubicBezTo>
                  <a:lnTo>
                    <a:pt x="4344" y="13910"/>
                  </a:lnTo>
                  <a:cubicBezTo>
                    <a:pt x="4479" y="13897"/>
                    <a:pt x="4615" y="13883"/>
                    <a:pt x="4750" y="13870"/>
                  </a:cubicBezTo>
                  <a:cubicBezTo>
                    <a:pt x="4763" y="13856"/>
                    <a:pt x="4791" y="13856"/>
                    <a:pt x="4818" y="13829"/>
                  </a:cubicBezTo>
                  <a:cubicBezTo>
                    <a:pt x="4858" y="13816"/>
                    <a:pt x="4899" y="13789"/>
                    <a:pt x="4899" y="13748"/>
                  </a:cubicBezTo>
                  <a:lnTo>
                    <a:pt x="5413" y="11610"/>
                  </a:lnTo>
                  <a:lnTo>
                    <a:pt x="5914" y="9486"/>
                  </a:lnTo>
                  <a:lnTo>
                    <a:pt x="6631" y="6414"/>
                  </a:lnTo>
                  <a:lnTo>
                    <a:pt x="7361" y="3356"/>
                  </a:lnTo>
                  <a:lnTo>
                    <a:pt x="7483" y="2855"/>
                  </a:lnTo>
                  <a:lnTo>
                    <a:pt x="7578" y="2436"/>
                  </a:lnTo>
                  <a:lnTo>
                    <a:pt x="7686" y="1949"/>
                  </a:lnTo>
                  <a:lnTo>
                    <a:pt x="7767" y="1624"/>
                  </a:lnTo>
                  <a:lnTo>
                    <a:pt x="7822" y="1381"/>
                  </a:lnTo>
                  <a:cubicBezTo>
                    <a:pt x="7822" y="1381"/>
                    <a:pt x="7822" y="1367"/>
                    <a:pt x="7822" y="1353"/>
                  </a:cubicBezTo>
                  <a:cubicBezTo>
                    <a:pt x="7822" y="1326"/>
                    <a:pt x="7808" y="1299"/>
                    <a:pt x="7794" y="1272"/>
                  </a:cubicBezTo>
                  <a:cubicBezTo>
                    <a:pt x="7781" y="1259"/>
                    <a:pt x="7781" y="1245"/>
                    <a:pt x="7767" y="1232"/>
                  </a:cubicBezTo>
                  <a:cubicBezTo>
                    <a:pt x="7416" y="1002"/>
                    <a:pt x="7064" y="812"/>
                    <a:pt x="6685" y="650"/>
                  </a:cubicBezTo>
                  <a:cubicBezTo>
                    <a:pt x="6293" y="487"/>
                    <a:pt x="5900" y="352"/>
                    <a:pt x="5494" y="257"/>
                  </a:cubicBezTo>
                  <a:cubicBezTo>
                    <a:pt x="5088" y="149"/>
                    <a:pt x="4682" y="82"/>
                    <a:pt x="4263" y="41"/>
                  </a:cubicBezTo>
                  <a:cubicBezTo>
                    <a:pt x="4073" y="14"/>
                    <a:pt x="3870" y="14"/>
                    <a:pt x="3640"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a:off x="5868837" y="3094239"/>
              <a:ext cx="2259310" cy="974761"/>
            </a:xfrm>
            <a:custGeom>
              <a:avLst/>
              <a:gdLst/>
              <a:ahLst/>
              <a:cxnLst/>
              <a:rect l="l" t="t" r="r" b="b"/>
              <a:pathLst>
                <a:path w="29012" h="12517" extrusionOk="0">
                  <a:moveTo>
                    <a:pt x="1746" y="1"/>
                  </a:moveTo>
                  <a:lnTo>
                    <a:pt x="1733" y="14"/>
                  </a:lnTo>
                  <a:cubicBezTo>
                    <a:pt x="1706" y="14"/>
                    <a:pt x="1679" y="28"/>
                    <a:pt x="1652" y="41"/>
                  </a:cubicBezTo>
                  <a:cubicBezTo>
                    <a:pt x="1341" y="244"/>
                    <a:pt x="1070" y="528"/>
                    <a:pt x="894" y="853"/>
                  </a:cubicBezTo>
                  <a:cubicBezTo>
                    <a:pt x="677" y="1191"/>
                    <a:pt x="515" y="1557"/>
                    <a:pt x="407" y="1949"/>
                  </a:cubicBezTo>
                  <a:cubicBezTo>
                    <a:pt x="96" y="2829"/>
                    <a:pt x="1" y="3776"/>
                    <a:pt x="109" y="4709"/>
                  </a:cubicBezTo>
                  <a:cubicBezTo>
                    <a:pt x="136" y="4926"/>
                    <a:pt x="190" y="5129"/>
                    <a:pt x="258" y="5318"/>
                  </a:cubicBezTo>
                  <a:cubicBezTo>
                    <a:pt x="272" y="5373"/>
                    <a:pt x="326" y="5400"/>
                    <a:pt x="366" y="5400"/>
                  </a:cubicBezTo>
                  <a:lnTo>
                    <a:pt x="4994" y="6617"/>
                  </a:lnTo>
                  <a:lnTo>
                    <a:pt x="9649" y="7849"/>
                  </a:lnTo>
                  <a:lnTo>
                    <a:pt x="11245" y="8268"/>
                  </a:lnTo>
                  <a:lnTo>
                    <a:pt x="19120" y="10338"/>
                  </a:lnTo>
                  <a:lnTo>
                    <a:pt x="27198" y="12476"/>
                  </a:lnTo>
                  <a:lnTo>
                    <a:pt x="27226" y="12476"/>
                  </a:lnTo>
                  <a:lnTo>
                    <a:pt x="27374" y="12517"/>
                  </a:lnTo>
                  <a:lnTo>
                    <a:pt x="27442" y="12517"/>
                  </a:lnTo>
                  <a:cubicBezTo>
                    <a:pt x="27469" y="12517"/>
                    <a:pt x="27496" y="12517"/>
                    <a:pt x="27523" y="12490"/>
                  </a:cubicBezTo>
                  <a:cubicBezTo>
                    <a:pt x="27672" y="12355"/>
                    <a:pt x="27807" y="12192"/>
                    <a:pt x="27929" y="12030"/>
                  </a:cubicBezTo>
                  <a:cubicBezTo>
                    <a:pt x="28064" y="11854"/>
                    <a:pt x="28173" y="11678"/>
                    <a:pt x="28267" y="11489"/>
                  </a:cubicBezTo>
                  <a:cubicBezTo>
                    <a:pt x="28470" y="11110"/>
                    <a:pt x="28619" y="10704"/>
                    <a:pt x="28727" y="10284"/>
                  </a:cubicBezTo>
                  <a:cubicBezTo>
                    <a:pt x="28836" y="9878"/>
                    <a:pt x="28903" y="9472"/>
                    <a:pt x="28944" y="9053"/>
                  </a:cubicBezTo>
                  <a:cubicBezTo>
                    <a:pt x="29012" y="8552"/>
                    <a:pt x="28998" y="8038"/>
                    <a:pt x="28917" y="7537"/>
                  </a:cubicBezTo>
                  <a:cubicBezTo>
                    <a:pt x="28890" y="7429"/>
                    <a:pt x="28863" y="7307"/>
                    <a:pt x="28822" y="7199"/>
                  </a:cubicBezTo>
                  <a:cubicBezTo>
                    <a:pt x="28822" y="7172"/>
                    <a:pt x="28795" y="7159"/>
                    <a:pt x="28782" y="7145"/>
                  </a:cubicBezTo>
                  <a:cubicBezTo>
                    <a:pt x="28768" y="7132"/>
                    <a:pt x="28755" y="7118"/>
                    <a:pt x="28741" y="7118"/>
                  </a:cubicBezTo>
                  <a:lnTo>
                    <a:pt x="23707" y="5792"/>
                  </a:lnTo>
                  <a:lnTo>
                    <a:pt x="19716" y="4737"/>
                  </a:lnTo>
                  <a:lnTo>
                    <a:pt x="10285" y="2247"/>
                  </a:lnTo>
                  <a:lnTo>
                    <a:pt x="5075" y="880"/>
                  </a:lnTo>
                  <a:lnTo>
                    <a:pt x="2166" y="109"/>
                  </a:lnTo>
                  <a:lnTo>
                    <a:pt x="1801" y="14"/>
                  </a:lnTo>
                  <a:cubicBezTo>
                    <a:pt x="1787" y="14"/>
                    <a:pt x="1774" y="1"/>
                    <a:pt x="1760" y="1"/>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a:off x="5752959" y="3565307"/>
              <a:ext cx="2260322" cy="973671"/>
            </a:xfrm>
            <a:custGeom>
              <a:avLst/>
              <a:gdLst/>
              <a:ahLst/>
              <a:cxnLst/>
              <a:rect l="l" t="t" r="r" b="b"/>
              <a:pathLst>
                <a:path w="29025" h="12503" extrusionOk="0">
                  <a:moveTo>
                    <a:pt x="1746" y="0"/>
                  </a:moveTo>
                  <a:cubicBezTo>
                    <a:pt x="1719" y="0"/>
                    <a:pt x="1692" y="0"/>
                    <a:pt x="1665" y="14"/>
                  </a:cubicBezTo>
                  <a:cubicBezTo>
                    <a:pt x="1340" y="217"/>
                    <a:pt x="1083" y="501"/>
                    <a:pt x="894" y="825"/>
                  </a:cubicBezTo>
                  <a:cubicBezTo>
                    <a:pt x="691" y="1177"/>
                    <a:pt x="528" y="1543"/>
                    <a:pt x="406" y="1921"/>
                  </a:cubicBezTo>
                  <a:cubicBezTo>
                    <a:pt x="109" y="2815"/>
                    <a:pt x="1" y="3762"/>
                    <a:pt x="122" y="4695"/>
                  </a:cubicBezTo>
                  <a:cubicBezTo>
                    <a:pt x="149" y="4898"/>
                    <a:pt x="190" y="5101"/>
                    <a:pt x="271" y="5291"/>
                  </a:cubicBezTo>
                  <a:cubicBezTo>
                    <a:pt x="285" y="5345"/>
                    <a:pt x="325" y="5372"/>
                    <a:pt x="379" y="5385"/>
                  </a:cubicBezTo>
                  <a:lnTo>
                    <a:pt x="5007" y="6603"/>
                  </a:lnTo>
                  <a:lnTo>
                    <a:pt x="9648" y="7821"/>
                  </a:lnTo>
                  <a:lnTo>
                    <a:pt x="11258" y="8241"/>
                  </a:lnTo>
                  <a:lnTo>
                    <a:pt x="19120" y="10324"/>
                  </a:lnTo>
                  <a:lnTo>
                    <a:pt x="27198" y="12449"/>
                  </a:lnTo>
                  <a:lnTo>
                    <a:pt x="27239" y="12462"/>
                  </a:lnTo>
                  <a:lnTo>
                    <a:pt x="27374" y="12503"/>
                  </a:lnTo>
                  <a:lnTo>
                    <a:pt x="27455" y="12503"/>
                  </a:lnTo>
                  <a:cubicBezTo>
                    <a:pt x="27482" y="12503"/>
                    <a:pt x="27509" y="12503"/>
                    <a:pt x="27523" y="12476"/>
                  </a:cubicBezTo>
                  <a:cubicBezTo>
                    <a:pt x="27672" y="12340"/>
                    <a:pt x="27820" y="12178"/>
                    <a:pt x="27942" y="12016"/>
                  </a:cubicBezTo>
                  <a:cubicBezTo>
                    <a:pt x="28064" y="11840"/>
                    <a:pt x="28186" y="11664"/>
                    <a:pt x="28281" y="11474"/>
                  </a:cubicBezTo>
                  <a:cubicBezTo>
                    <a:pt x="28483" y="11096"/>
                    <a:pt x="28632" y="10690"/>
                    <a:pt x="28741" y="10270"/>
                  </a:cubicBezTo>
                  <a:cubicBezTo>
                    <a:pt x="28835" y="9864"/>
                    <a:pt x="28916" y="9458"/>
                    <a:pt x="28957" y="9039"/>
                  </a:cubicBezTo>
                  <a:cubicBezTo>
                    <a:pt x="29025" y="8538"/>
                    <a:pt x="29011" y="8024"/>
                    <a:pt x="28930" y="7523"/>
                  </a:cubicBezTo>
                  <a:cubicBezTo>
                    <a:pt x="28903" y="7415"/>
                    <a:pt x="28876" y="7293"/>
                    <a:pt x="28835" y="7185"/>
                  </a:cubicBezTo>
                  <a:cubicBezTo>
                    <a:pt x="28822" y="7158"/>
                    <a:pt x="28808" y="7144"/>
                    <a:pt x="28781" y="7131"/>
                  </a:cubicBezTo>
                  <a:cubicBezTo>
                    <a:pt x="28781" y="7117"/>
                    <a:pt x="28768" y="7104"/>
                    <a:pt x="28754" y="7104"/>
                  </a:cubicBezTo>
                  <a:lnTo>
                    <a:pt x="23707" y="5778"/>
                  </a:lnTo>
                  <a:lnTo>
                    <a:pt x="19729" y="4722"/>
                  </a:lnTo>
                  <a:cubicBezTo>
                    <a:pt x="16576" y="3897"/>
                    <a:pt x="13437" y="3072"/>
                    <a:pt x="10284" y="2246"/>
                  </a:cubicBezTo>
                  <a:lnTo>
                    <a:pt x="8485" y="1773"/>
                  </a:lnTo>
                  <a:lnTo>
                    <a:pt x="6671" y="1299"/>
                  </a:lnTo>
                  <a:lnTo>
                    <a:pt x="5088" y="880"/>
                  </a:lnTo>
                  <a:lnTo>
                    <a:pt x="2179" y="108"/>
                  </a:lnTo>
                  <a:lnTo>
                    <a:pt x="1800" y="14"/>
                  </a:lnTo>
                  <a:cubicBezTo>
                    <a:pt x="1787" y="0"/>
                    <a:pt x="1773" y="0"/>
                    <a:pt x="176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6990085" y="4037309"/>
              <a:ext cx="1023200" cy="502761"/>
            </a:xfrm>
            <a:custGeom>
              <a:avLst/>
              <a:gdLst/>
              <a:ahLst/>
              <a:cxnLst/>
              <a:rect l="l" t="t" r="r" b="b"/>
              <a:pathLst>
                <a:path w="13139" h="6456" extrusionOk="0">
                  <a:moveTo>
                    <a:pt x="8890" y="1"/>
                  </a:moveTo>
                  <a:lnTo>
                    <a:pt x="8876" y="69"/>
                  </a:lnTo>
                  <a:lnTo>
                    <a:pt x="8876" y="82"/>
                  </a:lnTo>
                  <a:cubicBezTo>
                    <a:pt x="8876" y="82"/>
                    <a:pt x="8876" y="96"/>
                    <a:pt x="8876" y="96"/>
                  </a:cubicBezTo>
                  <a:cubicBezTo>
                    <a:pt x="8822" y="272"/>
                    <a:pt x="8768" y="448"/>
                    <a:pt x="8687" y="610"/>
                  </a:cubicBezTo>
                  <a:cubicBezTo>
                    <a:pt x="8646" y="705"/>
                    <a:pt x="8592" y="799"/>
                    <a:pt x="8538" y="908"/>
                  </a:cubicBezTo>
                  <a:cubicBezTo>
                    <a:pt x="8430" y="1083"/>
                    <a:pt x="8322" y="1259"/>
                    <a:pt x="8200" y="1435"/>
                  </a:cubicBezTo>
                  <a:cubicBezTo>
                    <a:pt x="8024" y="1665"/>
                    <a:pt x="7821" y="1895"/>
                    <a:pt x="7605" y="2112"/>
                  </a:cubicBezTo>
                  <a:cubicBezTo>
                    <a:pt x="7388" y="2301"/>
                    <a:pt x="7158" y="2477"/>
                    <a:pt x="6914" y="2640"/>
                  </a:cubicBezTo>
                  <a:cubicBezTo>
                    <a:pt x="6671" y="2802"/>
                    <a:pt x="6414" y="2937"/>
                    <a:pt x="6143" y="3045"/>
                  </a:cubicBezTo>
                  <a:cubicBezTo>
                    <a:pt x="5873" y="3167"/>
                    <a:pt x="5602" y="3262"/>
                    <a:pt x="5318" y="3343"/>
                  </a:cubicBezTo>
                  <a:cubicBezTo>
                    <a:pt x="4722" y="3506"/>
                    <a:pt x="4100" y="3600"/>
                    <a:pt x="3478" y="3641"/>
                  </a:cubicBezTo>
                  <a:cubicBezTo>
                    <a:pt x="3261" y="3650"/>
                    <a:pt x="3045" y="3654"/>
                    <a:pt x="2828" y="3654"/>
                  </a:cubicBezTo>
                  <a:cubicBezTo>
                    <a:pt x="2395" y="3654"/>
                    <a:pt x="1962" y="3636"/>
                    <a:pt x="1529" y="3600"/>
                  </a:cubicBezTo>
                  <a:cubicBezTo>
                    <a:pt x="1015" y="3560"/>
                    <a:pt x="514" y="3492"/>
                    <a:pt x="0" y="3411"/>
                  </a:cubicBezTo>
                  <a:lnTo>
                    <a:pt x="0" y="3411"/>
                  </a:lnTo>
                  <a:lnTo>
                    <a:pt x="3234" y="4263"/>
                  </a:lnTo>
                  <a:lnTo>
                    <a:pt x="11312" y="6388"/>
                  </a:lnTo>
                  <a:lnTo>
                    <a:pt x="11353" y="6401"/>
                  </a:lnTo>
                  <a:lnTo>
                    <a:pt x="11488" y="6442"/>
                  </a:lnTo>
                  <a:lnTo>
                    <a:pt x="11515" y="6442"/>
                  </a:lnTo>
                  <a:cubicBezTo>
                    <a:pt x="11529" y="6442"/>
                    <a:pt x="11542" y="6455"/>
                    <a:pt x="11569" y="6455"/>
                  </a:cubicBezTo>
                  <a:cubicBezTo>
                    <a:pt x="11596" y="6455"/>
                    <a:pt x="11623" y="6442"/>
                    <a:pt x="11637" y="6415"/>
                  </a:cubicBezTo>
                  <a:cubicBezTo>
                    <a:pt x="11799" y="6279"/>
                    <a:pt x="11934" y="6131"/>
                    <a:pt x="12056" y="5955"/>
                  </a:cubicBezTo>
                  <a:cubicBezTo>
                    <a:pt x="12178" y="5792"/>
                    <a:pt x="12300" y="5603"/>
                    <a:pt x="12395" y="5413"/>
                  </a:cubicBezTo>
                  <a:cubicBezTo>
                    <a:pt x="12597" y="5035"/>
                    <a:pt x="12746" y="4629"/>
                    <a:pt x="12855" y="4209"/>
                  </a:cubicBezTo>
                  <a:cubicBezTo>
                    <a:pt x="12963" y="3803"/>
                    <a:pt x="13030" y="3397"/>
                    <a:pt x="13071" y="2978"/>
                  </a:cubicBezTo>
                  <a:cubicBezTo>
                    <a:pt x="13139" y="2477"/>
                    <a:pt x="13125" y="1963"/>
                    <a:pt x="13044" y="1462"/>
                  </a:cubicBezTo>
                  <a:cubicBezTo>
                    <a:pt x="13017" y="1354"/>
                    <a:pt x="12990" y="1232"/>
                    <a:pt x="12949" y="1124"/>
                  </a:cubicBezTo>
                  <a:cubicBezTo>
                    <a:pt x="12936" y="1097"/>
                    <a:pt x="12922" y="1083"/>
                    <a:pt x="12895" y="1070"/>
                  </a:cubicBezTo>
                  <a:cubicBezTo>
                    <a:pt x="12882" y="1056"/>
                    <a:pt x="12882" y="1043"/>
                    <a:pt x="12868" y="1043"/>
                  </a:cubicBezTo>
                  <a:lnTo>
                    <a:pt x="8890" y="1"/>
                  </a:lnTo>
                  <a:close/>
                </a:path>
              </a:pathLst>
            </a:custGeom>
            <a:solidFill>
              <a:srgbClr val="9242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6"/>
            <p:cNvSpPr/>
            <p:nvPr/>
          </p:nvSpPr>
          <p:spPr>
            <a:xfrm>
              <a:off x="7149184" y="3582128"/>
              <a:ext cx="977954" cy="488354"/>
            </a:xfrm>
            <a:custGeom>
              <a:avLst/>
              <a:gdLst/>
              <a:ahLst/>
              <a:cxnLst/>
              <a:rect l="l" t="t" r="r" b="b"/>
              <a:pathLst>
                <a:path w="12558" h="6271" extrusionOk="0">
                  <a:moveTo>
                    <a:pt x="9012" y="1"/>
                  </a:moveTo>
                  <a:cubicBezTo>
                    <a:pt x="8998" y="41"/>
                    <a:pt x="8985" y="68"/>
                    <a:pt x="8971" y="109"/>
                  </a:cubicBezTo>
                  <a:lnTo>
                    <a:pt x="8985" y="109"/>
                  </a:lnTo>
                  <a:cubicBezTo>
                    <a:pt x="8917" y="352"/>
                    <a:pt x="8823" y="596"/>
                    <a:pt x="8701" y="826"/>
                  </a:cubicBezTo>
                  <a:cubicBezTo>
                    <a:pt x="8565" y="1097"/>
                    <a:pt x="8390" y="1367"/>
                    <a:pt x="8200" y="1624"/>
                  </a:cubicBezTo>
                  <a:cubicBezTo>
                    <a:pt x="8024" y="1854"/>
                    <a:pt x="7821" y="2071"/>
                    <a:pt x="7591" y="2260"/>
                  </a:cubicBezTo>
                  <a:cubicBezTo>
                    <a:pt x="7375" y="2450"/>
                    <a:pt x="7145" y="2626"/>
                    <a:pt x="6901" y="2774"/>
                  </a:cubicBezTo>
                  <a:cubicBezTo>
                    <a:pt x="5832" y="3410"/>
                    <a:pt x="4574" y="3613"/>
                    <a:pt x="3342" y="3654"/>
                  </a:cubicBezTo>
                  <a:cubicBezTo>
                    <a:pt x="3230" y="3656"/>
                    <a:pt x="3118" y="3657"/>
                    <a:pt x="3005" y="3657"/>
                  </a:cubicBezTo>
                  <a:cubicBezTo>
                    <a:pt x="2424" y="3657"/>
                    <a:pt x="1837" y="3627"/>
                    <a:pt x="1259" y="3559"/>
                  </a:cubicBezTo>
                  <a:cubicBezTo>
                    <a:pt x="839" y="3505"/>
                    <a:pt x="420" y="3451"/>
                    <a:pt x="0" y="3383"/>
                  </a:cubicBezTo>
                  <a:lnTo>
                    <a:pt x="0" y="3383"/>
                  </a:lnTo>
                  <a:lnTo>
                    <a:pt x="2666" y="4087"/>
                  </a:lnTo>
                  <a:lnTo>
                    <a:pt x="10744" y="6211"/>
                  </a:lnTo>
                  <a:lnTo>
                    <a:pt x="10785" y="6225"/>
                  </a:lnTo>
                  <a:lnTo>
                    <a:pt x="10920" y="6265"/>
                  </a:lnTo>
                  <a:lnTo>
                    <a:pt x="10987" y="6265"/>
                  </a:lnTo>
                  <a:cubicBezTo>
                    <a:pt x="10995" y="6269"/>
                    <a:pt x="11002" y="6271"/>
                    <a:pt x="11009" y="6271"/>
                  </a:cubicBezTo>
                  <a:cubicBezTo>
                    <a:pt x="11029" y="6271"/>
                    <a:pt x="11049" y="6258"/>
                    <a:pt x="11069" y="6238"/>
                  </a:cubicBezTo>
                  <a:cubicBezTo>
                    <a:pt x="11218" y="6103"/>
                    <a:pt x="11353" y="5954"/>
                    <a:pt x="11488" y="5778"/>
                  </a:cubicBezTo>
                  <a:cubicBezTo>
                    <a:pt x="11610" y="5616"/>
                    <a:pt x="11718" y="5427"/>
                    <a:pt x="11826" y="5237"/>
                  </a:cubicBezTo>
                  <a:cubicBezTo>
                    <a:pt x="12016" y="4858"/>
                    <a:pt x="12178" y="4452"/>
                    <a:pt x="12273" y="4033"/>
                  </a:cubicBezTo>
                  <a:cubicBezTo>
                    <a:pt x="12381" y="3627"/>
                    <a:pt x="12462" y="3221"/>
                    <a:pt x="12503" y="2802"/>
                  </a:cubicBezTo>
                  <a:cubicBezTo>
                    <a:pt x="12557" y="2301"/>
                    <a:pt x="12557" y="1787"/>
                    <a:pt x="12476" y="1286"/>
                  </a:cubicBezTo>
                  <a:cubicBezTo>
                    <a:pt x="12449" y="1178"/>
                    <a:pt x="12408" y="1056"/>
                    <a:pt x="12381" y="948"/>
                  </a:cubicBezTo>
                  <a:cubicBezTo>
                    <a:pt x="12368" y="921"/>
                    <a:pt x="12354" y="907"/>
                    <a:pt x="12327" y="894"/>
                  </a:cubicBezTo>
                  <a:cubicBezTo>
                    <a:pt x="12314" y="880"/>
                    <a:pt x="12300" y="867"/>
                    <a:pt x="12286" y="867"/>
                  </a:cubicBezTo>
                  <a:lnTo>
                    <a:pt x="9012" y="1"/>
                  </a:lnTo>
                  <a:close/>
                </a:path>
              </a:pathLst>
            </a:custGeom>
            <a:solidFill>
              <a:srgbClr val="9242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a:off x="5908943" y="3890904"/>
              <a:ext cx="1069613" cy="296314"/>
            </a:xfrm>
            <a:custGeom>
              <a:avLst/>
              <a:gdLst/>
              <a:ahLst/>
              <a:cxnLst/>
              <a:rect l="l" t="t" r="r" b="b"/>
              <a:pathLst>
                <a:path w="13735" h="3805" extrusionOk="0">
                  <a:moveTo>
                    <a:pt x="68" y="0"/>
                  </a:moveTo>
                  <a:cubicBezTo>
                    <a:pt x="14" y="0"/>
                    <a:pt x="0" y="81"/>
                    <a:pt x="54" y="95"/>
                  </a:cubicBezTo>
                  <a:lnTo>
                    <a:pt x="41" y="81"/>
                  </a:lnTo>
                  <a:lnTo>
                    <a:pt x="41" y="81"/>
                  </a:lnTo>
                  <a:cubicBezTo>
                    <a:pt x="365" y="135"/>
                    <a:pt x="690" y="217"/>
                    <a:pt x="1001" y="298"/>
                  </a:cubicBezTo>
                  <a:cubicBezTo>
                    <a:pt x="1326" y="379"/>
                    <a:pt x="1664" y="474"/>
                    <a:pt x="1989" y="582"/>
                  </a:cubicBezTo>
                  <a:lnTo>
                    <a:pt x="2463" y="731"/>
                  </a:lnTo>
                  <a:lnTo>
                    <a:pt x="2950" y="907"/>
                  </a:lnTo>
                  <a:cubicBezTo>
                    <a:pt x="3275" y="1001"/>
                    <a:pt x="3599" y="1110"/>
                    <a:pt x="3924" y="1232"/>
                  </a:cubicBezTo>
                  <a:lnTo>
                    <a:pt x="3911" y="1232"/>
                  </a:lnTo>
                  <a:cubicBezTo>
                    <a:pt x="4425" y="1394"/>
                    <a:pt x="4925" y="1570"/>
                    <a:pt x="5440" y="1719"/>
                  </a:cubicBezTo>
                  <a:cubicBezTo>
                    <a:pt x="5967" y="1881"/>
                    <a:pt x="6509" y="2030"/>
                    <a:pt x="7050" y="2179"/>
                  </a:cubicBezTo>
                  <a:cubicBezTo>
                    <a:pt x="7320" y="2246"/>
                    <a:pt x="7591" y="2328"/>
                    <a:pt x="7862" y="2395"/>
                  </a:cubicBezTo>
                  <a:cubicBezTo>
                    <a:pt x="8119" y="2463"/>
                    <a:pt x="8389" y="2544"/>
                    <a:pt x="8660" y="2612"/>
                  </a:cubicBezTo>
                  <a:cubicBezTo>
                    <a:pt x="9201" y="2747"/>
                    <a:pt x="9743" y="2882"/>
                    <a:pt x="10284" y="3018"/>
                  </a:cubicBezTo>
                  <a:lnTo>
                    <a:pt x="11880" y="3410"/>
                  </a:lnTo>
                  <a:lnTo>
                    <a:pt x="12652" y="3599"/>
                  </a:lnTo>
                  <a:cubicBezTo>
                    <a:pt x="12922" y="3667"/>
                    <a:pt x="13193" y="3735"/>
                    <a:pt x="13477" y="3802"/>
                  </a:cubicBezTo>
                  <a:cubicBezTo>
                    <a:pt x="13486" y="3804"/>
                    <a:pt x="13495" y="3804"/>
                    <a:pt x="13504" y="3804"/>
                  </a:cubicBezTo>
                  <a:cubicBezTo>
                    <a:pt x="13603" y="3804"/>
                    <a:pt x="13696" y="3738"/>
                    <a:pt x="13721" y="3627"/>
                  </a:cubicBezTo>
                  <a:cubicBezTo>
                    <a:pt x="13734" y="3572"/>
                    <a:pt x="13721" y="3518"/>
                    <a:pt x="13680" y="3478"/>
                  </a:cubicBezTo>
                  <a:cubicBezTo>
                    <a:pt x="13653" y="3424"/>
                    <a:pt x="13612" y="3396"/>
                    <a:pt x="13558" y="3383"/>
                  </a:cubicBezTo>
                  <a:cubicBezTo>
                    <a:pt x="13288" y="3315"/>
                    <a:pt x="13004" y="3248"/>
                    <a:pt x="12733" y="3180"/>
                  </a:cubicBezTo>
                  <a:lnTo>
                    <a:pt x="11921" y="2991"/>
                  </a:lnTo>
                  <a:lnTo>
                    <a:pt x="10297" y="2612"/>
                  </a:lnTo>
                  <a:cubicBezTo>
                    <a:pt x="9756" y="2476"/>
                    <a:pt x="9215" y="2355"/>
                    <a:pt x="8674" y="2233"/>
                  </a:cubicBezTo>
                  <a:lnTo>
                    <a:pt x="7862" y="2030"/>
                  </a:lnTo>
                  <a:cubicBezTo>
                    <a:pt x="7591" y="1962"/>
                    <a:pt x="7307" y="1908"/>
                    <a:pt x="7050" y="1840"/>
                  </a:cubicBezTo>
                  <a:cubicBezTo>
                    <a:pt x="6509" y="1705"/>
                    <a:pt x="5967" y="1570"/>
                    <a:pt x="5426" y="1421"/>
                  </a:cubicBezTo>
                  <a:cubicBezTo>
                    <a:pt x="4885" y="1286"/>
                    <a:pt x="4398" y="1137"/>
                    <a:pt x="3884" y="988"/>
                  </a:cubicBezTo>
                  <a:lnTo>
                    <a:pt x="3112" y="744"/>
                  </a:lnTo>
                  <a:cubicBezTo>
                    <a:pt x="2855" y="663"/>
                    <a:pt x="2612" y="596"/>
                    <a:pt x="2341" y="514"/>
                  </a:cubicBezTo>
                  <a:cubicBezTo>
                    <a:pt x="2070" y="447"/>
                    <a:pt x="1827" y="379"/>
                    <a:pt x="1570" y="311"/>
                  </a:cubicBezTo>
                  <a:cubicBezTo>
                    <a:pt x="1299" y="257"/>
                    <a:pt x="1042" y="190"/>
                    <a:pt x="785" y="135"/>
                  </a:cubicBezTo>
                  <a:cubicBezTo>
                    <a:pt x="528" y="81"/>
                    <a:pt x="298" y="41"/>
                    <a:pt x="68" y="0"/>
                  </a:cubicBezTo>
                  <a:close/>
                </a:path>
              </a:pathLst>
            </a:custGeom>
            <a:solidFill>
              <a:srgbClr val="9242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6"/>
            <p:cNvSpPr/>
            <p:nvPr/>
          </p:nvSpPr>
          <p:spPr>
            <a:xfrm>
              <a:off x="7106975" y="4201704"/>
              <a:ext cx="396306" cy="107623"/>
            </a:xfrm>
            <a:custGeom>
              <a:avLst/>
              <a:gdLst/>
              <a:ahLst/>
              <a:cxnLst/>
              <a:rect l="l" t="t" r="r" b="b"/>
              <a:pathLst>
                <a:path w="5089" h="1382" extrusionOk="0">
                  <a:moveTo>
                    <a:pt x="69" y="1"/>
                  </a:moveTo>
                  <a:cubicBezTo>
                    <a:pt x="42" y="1"/>
                    <a:pt x="15" y="14"/>
                    <a:pt x="15" y="41"/>
                  </a:cubicBezTo>
                  <a:lnTo>
                    <a:pt x="1" y="28"/>
                  </a:lnTo>
                  <a:lnTo>
                    <a:pt x="1" y="28"/>
                  </a:lnTo>
                  <a:cubicBezTo>
                    <a:pt x="1" y="55"/>
                    <a:pt x="15" y="96"/>
                    <a:pt x="55" y="96"/>
                  </a:cubicBezTo>
                  <a:cubicBezTo>
                    <a:pt x="448" y="204"/>
                    <a:pt x="840" y="312"/>
                    <a:pt x="1232" y="420"/>
                  </a:cubicBezTo>
                  <a:lnTo>
                    <a:pt x="1814" y="596"/>
                  </a:lnTo>
                  <a:cubicBezTo>
                    <a:pt x="2004" y="650"/>
                    <a:pt x="2207" y="718"/>
                    <a:pt x="2410" y="772"/>
                  </a:cubicBezTo>
                  <a:cubicBezTo>
                    <a:pt x="2612" y="826"/>
                    <a:pt x="2802" y="880"/>
                    <a:pt x="2991" y="948"/>
                  </a:cubicBezTo>
                  <a:cubicBezTo>
                    <a:pt x="3181" y="1002"/>
                    <a:pt x="3397" y="1056"/>
                    <a:pt x="3600" y="1110"/>
                  </a:cubicBezTo>
                  <a:cubicBezTo>
                    <a:pt x="4006" y="1219"/>
                    <a:pt x="4412" y="1313"/>
                    <a:pt x="4818" y="1381"/>
                  </a:cubicBezTo>
                  <a:cubicBezTo>
                    <a:pt x="4872" y="1381"/>
                    <a:pt x="4926" y="1381"/>
                    <a:pt x="4967" y="1354"/>
                  </a:cubicBezTo>
                  <a:cubicBezTo>
                    <a:pt x="5089" y="1259"/>
                    <a:pt x="5048" y="1056"/>
                    <a:pt x="4899" y="1016"/>
                  </a:cubicBezTo>
                  <a:cubicBezTo>
                    <a:pt x="4696" y="975"/>
                    <a:pt x="4507" y="948"/>
                    <a:pt x="4304" y="921"/>
                  </a:cubicBezTo>
                  <a:cubicBezTo>
                    <a:pt x="4114" y="894"/>
                    <a:pt x="3898" y="853"/>
                    <a:pt x="3695" y="813"/>
                  </a:cubicBezTo>
                  <a:lnTo>
                    <a:pt x="3100" y="704"/>
                  </a:lnTo>
                  <a:cubicBezTo>
                    <a:pt x="2897" y="664"/>
                    <a:pt x="2694" y="623"/>
                    <a:pt x="2491" y="583"/>
                  </a:cubicBezTo>
                  <a:cubicBezTo>
                    <a:pt x="2085" y="488"/>
                    <a:pt x="1692" y="393"/>
                    <a:pt x="1286" y="299"/>
                  </a:cubicBezTo>
                  <a:cubicBezTo>
                    <a:pt x="881" y="204"/>
                    <a:pt x="488" y="96"/>
                    <a:pt x="82" y="1"/>
                  </a:cubicBezTo>
                  <a:close/>
                </a:path>
              </a:pathLst>
            </a:custGeom>
            <a:solidFill>
              <a:srgbClr val="9242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6"/>
            <p:cNvSpPr/>
            <p:nvPr/>
          </p:nvSpPr>
          <p:spPr>
            <a:xfrm>
              <a:off x="6543237" y="3897211"/>
              <a:ext cx="529083" cy="153258"/>
            </a:xfrm>
            <a:custGeom>
              <a:avLst/>
              <a:gdLst/>
              <a:ahLst/>
              <a:cxnLst/>
              <a:rect l="l" t="t" r="r" b="b"/>
              <a:pathLst>
                <a:path w="6794" h="1968" extrusionOk="0">
                  <a:moveTo>
                    <a:pt x="55" y="0"/>
                  </a:moveTo>
                  <a:cubicBezTo>
                    <a:pt x="41" y="0"/>
                    <a:pt x="14" y="14"/>
                    <a:pt x="14" y="27"/>
                  </a:cubicBezTo>
                  <a:lnTo>
                    <a:pt x="1" y="41"/>
                  </a:lnTo>
                  <a:cubicBezTo>
                    <a:pt x="1" y="68"/>
                    <a:pt x="14" y="95"/>
                    <a:pt x="41" y="95"/>
                  </a:cubicBezTo>
                  <a:lnTo>
                    <a:pt x="799" y="339"/>
                  </a:lnTo>
                  <a:cubicBezTo>
                    <a:pt x="1056" y="420"/>
                    <a:pt x="1313" y="501"/>
                    <a:pt x="1570" y="582"/>
                  </a:cubicBezTo>
                  <a:cubicBezTo>
                    <a:pt x="2098" y="731"/>
                    <a:pt x="2626" y="893"/>
                    <a:pt x="3140" y="1042"/>
                  </a:cubicBezTo>
                  <a:cubicBezTo>
                    <a:pt x="3397" y="1123"/>
                    <a:pt x="3668" y="1205"/>
                    <a:pt x="3925" y="1286"/>
                  </a:cubicBezTo>
                  <a:lnTo>
                    <a:pt x="4304" y="1408"/>
                  </a:lnTo>
                  <a:cubicBezTo>
                    <a:pt x="4439" y="1448"/>
                    <a:pt x="4574" y="1475"/>
                    <a:pt x="4710" y="1516"/>
                  </a:cubicBezTo>
                  <a:cubicBezTo>
                    <a:pt x="4967" y="1584"/>
                    <a:pt x="5237" y="1651"/>
                    <a:pt x="5494" y="1719"/>
                  </a:cubicBezTo>
                  <a:cubicBezTo>
                    <a:pt x="5752" y="1786"/>
                    <a:pt x="6009" y="1854"/>
                    <a:pt x="6279" y="1908"/>
                  </a:cubicBezTo>
                  <a:cubicBezTo>
                    <a:pt x="6374" y="1935"/>
                    <a:pt x="6469" y="1949"/>
                    <a:pt x="6563" y="1962"/>
                  </a:cubicBezTo>
                  <a:cubicBezTo>
                    <a:pt x="6578" y="1966"/>
                    <a:pt x="6591" y="1968"/>
                    <a:pt x="6605" y="1968"/>
                  </a:cubicBezTo>
                  <a:cubicBezTo>
                    <a:pt x="6640" y="1968"/>
                    <a:pt x="6673" y="1955"/>
                    <a:pt x="6712" y="1935"/>
                  </a:cubicBezTo>
                  <a:cubicBezTo>
                    <a:pt x="6753" y="1908"/>
                    <a:pt x="6780" y="1868"/>
                    <a:pt x="6793" y="1814"/>
                  </a:cubicBezTo>
                  <a:cubicBezTo>
                    <a:pt x="6793" y="1759"/>
                    <a:pt x="6793" y="1705"/>
                    <a:pt x="6766" y="1665"/>
                  </a:cubicBezTo>
                  <a:cubicBezTo>
                    <a:pt x="6739" y="1624"/>
                    <a:pt x="6685" y="1597"/>
                    <a:pt x="6631" y="1584"/>
                  </a:cubicBezTo>
                  <a:cubicBezTo>
                    <a:pt x="6374" y="1502"/>
                    <a:pt x="6117" y="1462"/>
                    <a:pt x="5860" y="1408"/>
                  </a:cubicBezTo>
                  <a:cubicBezTo>
                    <a:pt x="5589" y="1353"/>
                    <a:pt x="5319" y="1299"/>
                    <a:pt x="5061" y="1232"/>
                  </a:cubicBezTo>
                  <a:cubicBezTo>
                    <a:pt x="4791" y="1164"/>
                    <a:pt x="4534" y="1123"/>
                    <a:pt x="4263" y="1069"/>
                  </a:cubicBezTo>
                  <a:cubicBezTo>
                    <a:pt x="4006" y="1015"/>
                    <a:pt x="3735" y="975"/>
                    <a:pt x="3465" y="907"/>
                  </a:cubicBezTo>
                  <a:cubicBezTo>
                    <a:pt x="2937" y="799"/>
                    <a:pt x="2409" y="663"/>
                    <a:pt x="1882" y="528"/>
                  </a:cubicBezTo>
                  <a:cubicBezTo>
                    <a:pt x="1354" y="379"/>
                    <a:pt x="853" y="230"/>
                    <a:pt x="339" y="82"/>
                  </a:cubicBezTo>
                  <a:lnTo>
                    <a:pt x="55" y="0"/>
                  </a:lnTo>
                  <a:close/>
                </a:path>
              </a:pathLst>
            </a:custGeom>
            <a:solidFill>
              <a:srgbClr val="9242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6"/>
            <p:cNvSpPr/>
            <p:nvPr/>
          </p:nvSpPr>
          <p:spPr>
            <a:xfrm>
              <a:off x="7180801" y="4066824"/>
              <a:ext cx="72735" cy="23518"/>
            </a:xfrm>
            <a:custGeom>
              <a:avLst/>
              <a:gdLst/>
              <a:ahLst/>
              <a:cxnLst/>
              <a:rect l="l" t="t" r="r" b="b"/>
              <a:pathLst>
                <a:path w="934" h="302" extrusionOk="0">
                  <a:moveTo>
                    <a:pt x="81" y="1"/>
                  </a:moveTo>
                  <a:cubicBezTo>
                    <a:pt x="68" y="1"/>
                    <a:pt x="54" y="1"/>
                    <a:pt x="41" y="14"/>
                  </a:cubicBezTo>
                  <a:cubicBezTo>
                    <a:pt x="27" y="28"/>
                    <a:pt x="14" y="41"/>
                    <a:pt x="14" y="69"/>
                  </a:cubicBezTo>
                  <a:cubicBezTo>
                    <a:pt x="0" y="109"/>
                    <a:pt x="27" y="150"/>
                    <a:pt x="68" y="150"/>
                  </a:cubicBezTo>
                  <a:cubicBezTo>
                    <a:pt x="190" y="163"/>
                    <a:pt x="311" y="190"/>
                    <a:pt x="420" y="204"/>
                  </a:cubicBezTo>
                  <a:cubicBezTo>
                    <a:pt x="541" y="231"/>
                    <a:pt x="677" y="258"/>
                    <a:pt x="812" y="299"/>
                  </a:cubicBezTo>
                  <a:cubicBezTo>
                    <a:pt x="819" y="300"/>
                    <a:pt x="826" y="301"/>
                    <a:pt x="833" y="301"/>
                  </a:cubicBezTo>
                  <a:cubicBezTo>
                    <a:pt x="876" y="301"/>
                    <a:pt x="909" y="264"/>
                    <a:pt x="920" y="217"/>
                  </a:cubicBezTo>
                  <a:cubicBezTo>
                    <a:pt x="934" y="177"/>
                    <a:pt x="893" y="123"/>
                    <a:pt x="839" y="109"/>
                  </a:cubicBezTo>
                  <a:cubicBezTo>
                    <a:pt x="596" y="69"/>
                    <a:pt x="352" y="28"/>
                    <a:pt x="95" y="1"/>
                  </a:cubicBezTo>
                  <a:close/>
                </a:path>
              </a:pathLst>
            </a:custGeom>
            <a:solidFill>
              <a:srgbClr val="9242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6"/>
            <p:cNvSpPr/>
            <p:nvPr/>
          </p:nvSpPr>
          <p:spPr>
            <a:xfrm>
              <a:off x="6014308" y="3762331"/>
              <a:ext cx="241335" cy="79900"/>
            </a:xfrm>
            <a:custGeom>
              <a:avLst/>
              <a:gdLst/>
              <a:ahLst/>
              <a:cxnLst/>
              <a:rect l="l" t="t" r="r" b="b"/>
              <a:pathLst>
                <a:path w="3099" h="1026" extrusionOk="0">
                  <a:moveTo>
                    <a:pt x="54" y="0"/>
                  </a:moveTo>
                  <a:cubicBezTo>
                    <a:pt x="27" y="0"/>
                    <a:pt x="14" y="14"/>
                    <a:pt x="0" y="41"/>
                  </a:cubicBezTo>
                  <a:lnTo>
                    <a:pt x="14" y="55"/>
                  </a:lnTo>
                  <a:cubicBezTo>
                    <a:pt x="0" y="82"/>
                    <a:pt x="27" y="122"/>
                    <a:pt x="54" y="122"/>
                  </a:cubicBezTo>
                  <a:cubicBezTo>
                    <a:pt x="826" y="352"/>
                    <a:pt x="1597" y="569"/>
                    <a:pt x="2355" y="826"/>
                  </a:cubicBezTo>
                  <a:lnTo>
                    <a:pt x="2368" y="826"/>
                  </a:lnTo>
                  <a:cubicBezTo>
                    <a:pt x="2544" y="880"/>
                    <a:pt x="2720" y="948"/>
                    <a:pt x="2896" y="1015"/>
                  </a:cubicBezTo>
                  <a:cubicBezTo>
                    <a:pt x="2916" y="1022"/>
                    <a:pt x="2936" y="1025"/>
                    <a:pt x="2955" y="1025"/>
                  </a:cubicBezTo>
                  <a:cubicBezTo>
                    <a:pt x="2974" y="1025"/>
                    <a:pt x="2991" y="1022"/>
                    <a:pt x="3004" y="1015"/>
                  </a:cubicBezTo>
                  <a:cubicBezTo>
                    <a:pt x="3045" y="1002"/>
                    <a:pt x="3072" y="975"/>
                    <a:pt x="3085" y="934"/>
                  </a:cubicBezTo>
                  <a:cubicBezTo>
                    <a:pt x="3099" y="907"/>
                    <a:pt x="3099" y="866"/>
                    <a:pt x="3085" y="826"/>
                  </a:cubicBezTo>
                  <a:cubicBezTo>
                    <a:pt x="3072" y="785"/>
                    <a:pt x="3031" y="745"/>
                    <a:pt x="2977" y="731"/>
                  </a:cubicBezTo>
                  <a:cubicBezTo>
                    <a:pt x="2016" y="488"/>
                    <a:pt x="1042" y="271"/>
                    <a:pt x="68" y="0"/>
                  </a:cubicBezTo>
                  <a:close/>
                </a:path>
              </a:pathLst>
            </a:custGeom>
            <a:solidFill>
              <a:srgbClr val="9242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6"/>
            <p:cNvSpPr/>
            <p:nvPr/>
          </p:nvSpPr>
          <p:spPr>
            <a:xfrm>
              <a:off x="6049041" y="3423028"/>
              <a:ext cx="1279331" cy="356434"/>
            </a:xfrm>
            <a:custGeom>
              <a:avLst/>
              <a:gdLst/>
              <a:ahLst/>
              <a:cxnLst/>
              <a:rect l="l" t="t" r="r" b="b"/>
              <a:pathLst>
                <a:path w="16428" h="4577" extrusionOk="0">
                  <a:moveTo>
                    <a:pt x="82" y="0"/>
                  </a:moveTo>
                  <a:cubicBezTo>
                    <a:pt x="14" y="14"/>
                    <a:pt x="1" y="109"/>
                    <a:pt x="68" y="122"/>
                  </a:cubicBezTo>
                  <a:lnTo>
                    <a:pt x="82" y="122"/>
                  </a:lnTo>
                  <a:cubicBezTo>
                    <a:pt x="1151" y="339"/>
                    <a:pt x="2206" y="596"/>
                    <a:pt x="3262" y="866"/>
                  </a:cubicBezTo>
                  <a:cubicBezTo>
                    <a:pt x="3789" y="1015"/>
                    <a:pt x="4317" y="1151"/>
                    <a:pt x="4845" y="1299"/>
                  </a:cubicBezTo>
                  <a:cubicBezTo>
                    <a:pt x="5116" y="1381"/>
                    <a:pt x="5373" y="1448"/>
                    <a:pt x="5643" y="1529"/>
                  </a:cubicBezTo>
                  <a:cubicBezTo>
                    <a:pt x="5900" y="1611"/>
                    <a:pt x="6171" y="1692"/>
                    <a:pt x="6428" y="1759"/>
                  </a:cubicBezTo>
                  <a:cubicBezTo>
                    <a:pt x="7483" y="2071"/>
                    <a:pt x="8539" y="2395"/>
                    <a:pt x="9581" y="2720"/>
                  </a:cubicBezTo>
                  <a:cubicBezTo>
                    <a:pt x="10636" y="3031"/>
                    <a:pt x="11692" y="3356"/>
                    <a:pt x="12747" y="3667"/>
                  </a:cubicBezTo>
                  <a:cubicBezTo>
                    <a:pt x="13302" y="3830"/>
                    <a:pt x="13870" y="3992"/>
                    <a:pt x="14452" y="4141"/>
                  </a:cubicBezTo>
                  <a:cubicBezTo>
                    <a:pt x="14736" y="4222"/>
                    <a:pt x="15020" y="4303"/>
                    <a:pt x="15291" y="4371"/>
                  </a:cubicBezTo>
                  <a:cubicBezTo>
                    <a:pt x="15575" y="4452"/>
                    <a:pt x="15859" y="4520"/>
                    <a:pt x="16143" y="4574"/>
                  </a:cubicBezTo>
                  <a:cubicBezTo>
                    <a:pt x="16157" y="4576"/>
                    <a:pt x="16170" y="4576"/>
                    <a:pt x="16183" y="4576"/>
                  </a:cubicBezTo>
                  <a:cubicBezTo>
                    <a:pt x="16275" y="4576"/>
                    <a:pt x="16353" y="4535"/>
                    <a:pt x="16400" y="4452"/>
                  </a:cubicBezTo>
                  <a:cubicBezTo>
                    <a:pt x="16414" y="4398"/>
                    <a:pt x="16428" y="4344"/>
                    <a:pt x="16400" y="4276"/>
                  </a:cubicBezTo>
                  <a:cubicBezTo>
                    <a:pt x="16387" y="4222"/>
                    <a:pt x="16346" y="4181"/>
                    <a:pt x="16292" y="4154"/>
                  </a:cubicBezTo>
                  <a:cubicBezTo>
                    <a:pt x="16022" y="4060"/>
                    <a:pt x="15751" y="3979"/>
                    <a:pt x="15480" y="3911"/>
                  </a:cubicBezTo>
                  <a:lnTo>
                    <a:pt x="14696" y="3694"/>
                  </a:lnTo>
                  <a:lnTo>
                    <a:pt x="13112" y="3248"/>
                  </a:lnTo>
                  <a:cubicBezTo>
                    <a:pt x="12057" y="2964"/>
                    <a:pt x="11002" y="2666"/>
                    <a:pt x="9946" y="2368"/>
                  </a:cubicBezTo>
                  <a:cubicBezTo>
                    <a:pt x="9418" y="2233"/>
                    <a:pt x="8891" y="2084"/>
                    <a:pt x="8363" y="1935"/>
                  </a:cubicBezTo>
                  <a:cubicBezTo>
                    <a:pt x="7835" y="1800"/>
                    <a:pt x="7294" y="1665"/>
                    <a:pt x="6766" y="1516"/>
                  </a:cubicBezTo>
                  <a:cubicBezTo>
                    <a:pt x="6509" y="1448"/>
                    <a:pt x="6239" y="1381"/>
                    <a:pt x="5968" y="1313"/>
                  </a:cubicBezTo>
                  <a:lnTo>
                    <a:pt x="5170" y="1123"/>
                  </a:lnTo>
                  <a:cubicBezTo>
                    <a:pt x="4642" y="988"/>
                    <a:pt x="4114" y="866"/>
                    <a:pt x="3586" y="745"/>
                  </a:cubicBezTo>
                  <a:cubicBezTo>
                    <a:pt x="3005" y="609"/>
                    <a:pt x="2436" y="474"/>
                    <a:pt x="1855" y="352"/>
                  </a:cubicBezTo>
                  <a:cubicBezTo>
                    <a:pt x="1570" y="298"/>
                    <a:pt x="1273" y="230"/>
                    <a:pt x="989" y="176"/>
                  </a:cubicBezTo>
                  <a:lnTo>
                    <a:pt x="95" y="0"/>
                  </a:lnTo>
                  <a:close/>
                </a:path>
              </a:pathLst>
            </a:custGeom>
            <a:solidFill>
              <a:srgbClr val="9242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6"/>
            <p:cNvSpPr/>
            <p:nvPr/>
          </p:nvSpPr>
          <p:spPr>
            <a:xfrm>
              <a:off x="7467382" y="3784448"/>
              <a:ext cx="259324" cy="76395"/>
            </a:xfrm>
            <a:custGeom>
              <a:avLst/>
              <a:gdLst/>
              <a:ahLst/>
              <a:cxnLst/>
              <a:rect l="l" t="t" r="r" b="b"/>
              <a:pathLst>
                <a:path w="3330" h="981" extrusionOk="0">
                  <a:moveTo>
                    <a:pt x="163" y="1"/>
                  </a:moveTo>
                  <a:cubicBezTo>
                    <a:pt x="95" y="14"/>
                    <a:pt x="28" y="55"/>
                    <a:pt x="14" y="122"/>
                  </a:cubicBezTo>
                  <a:lnTo>
                    <a:pt x="28" y="136"/>
                  </a:lnTo>
                  <a:cubicBezTo>
                    <a:pt x="1" y="204"/>
                    <a:pt x="55" y="285"/>
                    <a:pt x="136" y="298"/>
                  </a:cubicBezTo>
                  <a:cubicBezTo>
                    <a:pt x="379" y="352"/>
                    <a:pt x="623" y="420"/>
                    <a:pt x="867" y="488"/>
                  </a:cubicBezTo>
                  <a:cubicBezTo>
                    <a:pt x="1110" y="555"/>
                    <a:pt x="1354" y="609"/>
                    <a:pt x="1597" y="677"/>
                  </a:cubicBezTo>
                  <a:cubicBezTo>
                    <a:pt x="1854" y="745"/>
                    <a:pt x="2098" y="799"/>
                    <a:pt x="2342" y="853"/>
                  </a:cubicBezTo>
                  <a:cubicBezTo>
                    <a:pt x="2585" y="907"/>
                    <a:pt x="2842" y="948"/>
                    <a:pt x="3086" y="975"/>
                  </a:cubicBezTo>
                  <a:cubicBezTo>
                    <a:pt x="3100" y="978"/>
                    <a:pt x="3115" y="980"/>
                    <a:pt x="3129" y="980"/>
                  </a:cubicBezTo>
                  <a:cubicBezTo>
                    <a:pt x="3168" y="980"/>
                    <a:pt x="3205" y="968"/>
                    <a:pt x="3235" y="948"/>
                  </a:cubicBezTo>
                  <a:cubicBezTo>
                    <a:pt x="3275" y="921"/>
                    <a:pt x="3302" y="867"/>
                    <a:pt x="3316" y="826"/>
                  </a:cubicBezTo>
                  <a:cubicBezTo>
                    <a:pt x="3329" y="718"/>
                    <a:pt x="3262" y="623"/>
                    <a:pt x="3167" y="596"/>
                  </a:cubicBezTo>
                  <a:cubicBezTo>
                    <a:pt x="2910" y="542"/>
                    <a:pt x="2653" y="515"/>
                    <a:pt x="2409" y="474"/>
                  </a:cubicBezTo>
                  <a:cubicBezTo>
                    <a:pt x="2179" y="434"/>
                    <a:pt x="1922" y="379"/>
                    <a:pt x="1665" y="339"/>
                  </a:cubicBezTo>
                  <a:cubicBezTo>
                    <a:pt x="1421" y="285"/>
                    <a:pt x="1178" y="231"/>
                    <a:pt x="921" y="176"/>
                  </a:cubicBezTo>
                  <a:cubicBezTo>
                    <a:pt x="677" y="122"/>
                    <a:pt x="434" y="68"/>
                    <a:pt x="190" y="1"/>
                  </a:cubicBezTo>
                  <a:close/>
                </a:path>
              </a:pathLst>
            </a:custGeom>
            <a:solidFill>
              <a:srgbClr val="9242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6"/>
            <p:cNvSpPr/>
            <p:nvPr/>
          </p:nvSpPr>
          <p:spPr>
            <a:xfrm>
              <a:off x="7359914" y="3651670"/>
              <a:ext cx="184486" cy="53812"/>
            </a:xfrm>
            <a:custGeom>
              <a:avLst/>
              <a:gdLst/>
              <a:ahLst/>
              <a:cxnLst/>
              <a:rect l="l" t="t" r="r" b="b"/>
              <a:pathLst>
                <a:path w="2369" h="691" extrusionOk="0">
                  <a:moveTo>
                    <a:pt x="68" y="1"/>
                  </a:moveTo>
                  <a:cubicBezTo>
                    <a:pt x="41" y="1"/>
                    <a:pt x="14" y="14"/>
                    <a:pt x="0" y="55"/>
                  </a:cubicBezTo>
                  <a:cubicBezTo>
                    <a:pt x="0" y="82"/>
                    <a:pt x="14" y="122"/>
                    <a:pt x="55" y="122"/>
                  </a:cubicBezTo>
                  <a:cubicBezTo>
                    <a:pt x="230" y="163"/>
                    <a:pt x="420" y="204"/>
                    <a:pt x="596" y="244"/>
                  </a:cubicBezTo>
                  <a:cubicBezTo>
                    <a:pt x="772" y="298"/>
                    <a:pt x="948" y="339"/>
                    <a:pt x="1137" y="393"/>
                  </a:cubicBezTo>
                  <a:cubicBezTo>
                    <a:pt x="1313" y="434"/>
                    <a:pt x="1489" y="488"/>
                    <a:pt x="1665" y="528"/>
                  </a:cubicBezTo>
                  <a:cubicBezTo>
                    <a:pt x="1841" y="582"/>
                    <a:pt x="2017" y="637"/>
                    <a:pt x="2206" y="691"/>
                  </a:cubicBezTo>
                  <a:cubicBezTo>
                    <a:pt x="2233" y="691"/>
                    <a:pt x="2274" y="691"/>
                    <a:pt x="2301" y="664"/>
                  </a:cubicBezTo>
                  <a:cubicBezTo>
                    <a:pt x="2328" y="650"/>
                    <a:pt x="2355" y="623"/>
                    <a:pt x="2355" y="582"/>
                  </a:cubicBezTo>
                  <a:cubicBezTo>
                    <a:pt x="2368" y="515"/>
                    <a:pt x="2328" y="434"/>
                    <a:pt x="2247" y="420"/>
                  </a:cubicBezTo>
                  <a:cubicBezTo>
                    <a:pt x="2071" y="393"/>
                    <a:pt x="1895" y="366"/>
                    <a:pt x="1705" y="325"/>
                  </a:cubicBezTo>
                  <a:cubicBezTo>
                    <a:pt x="1529" y="298"/>
                    <a:pt x="1340" y="258"/>
                    <a:pt x="1164" y="217"/>
                  </a:cubicBezTo>
                  <a:cubicBezTo>
                    <a:pt x="988" y="177"/>
                    <a:pt x="812" y="136"/>
                    <a:pt x="623" y="95"/>
                  </a:cubicBezTo>
                  <a:cubicBezTo>
                    <a:pt x="447" y="55"/>
                    <a:pt x="258" y="28"/>
                    <a:pt x="82" y="1"/>
                  </a:cubicBezTo>
                  <a:close/>
                </a:path>
              </a:pathLst>
            </a:custGeom>
            <a:solidFill>
              <a:srgbClr val="9242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6"/>
            <p:cNvSpPr/>
            <p:nvPr/>
          </p:nvSpPr>
          <p:spPr>
            <a:xfrm>
              <a:off x="5980588" y="3218606"/>
              <a:ext cx="287514" cy="99602"/>
            </a:xfrm>
            <a:custGeom>
              <a:avLst/>
              <a:gdLst/>
              <a:ahLst/>
              <a:cxnLst/>
              <a:rect l="l" t="t" r="r" b="b"/>
              <a:pathLst>
                <a:path w="3692" h="1279" extrusionOk="0">
                  <a:moveTo>
                    <a:pt x="108" y="0"/>
                  </a:moveTo>
                  <a:cubicBezTo>
                    <a:pt x="68" y="0"/>
                    <a:pt x="41" y="14"/>
                    <a:pt x="27" y="41"/>
                  </a:cubicBezTo>
                  <a:cubicBezTo>
                    <a:pt x="0" y="82"/>
                    <a:pt x="27" y="136"/>
                    <a:pt x="68" y="163"/>
                  </a:cubicBezTo>
                  <a:cubicBezTo>
                    <a:pt x="596" y="406"/>
                    <a:pt x="1137" y="609"/>
                    <a:pt x="1692" y="799"/>
                  </a:cubicBezTo>
                  <a:cubicBezTo>
                    <a:pt x="1976" y="893"/>
                    <a:pt x="2260" y="975"/>
                    <a:pt x="2558" y="1056"/>
                  </a:cubicBezTo>
                  <a:cubicBezTo>
                    <a:pt x="2842" y="1137"/>
                    <a:pt x="3126" y="1218"/>
                    <a:pt x="3424" y="1272"/>
                  </a:cubicBezTo>
                  <a:cubicBezTo>
                    <a:pt x="3440" y="1276"/>
                    <a:pt x="3455" y="1278"/>
                    <a:pt x="3469" y="1278"/>
                  </a:cubicBezTo>
                  <a:cubicBezTo>
                    <a:pt x="3649" y="1278"/>
                    <a:pt x="3692" y="984"/>
                    <a:pt x="3491" y="934"/>
                  </a:cubicBezTo>
                  <a:cubicBezTo>
                    <a:pt x="3288" y="893"/>
                    <a:pt x="3072" y="853"/>
                    <a:pt x="2869" y="826"/>
                  </a:cubicBezTo>
                  <a:cubicBezTo>
                    <a:pt x="2666" y="785"/>
                    <a:pt x="2436" y="731"/>
                    <a:pt x="2219" y="677"/>
                  </a:cubicBezTo>
                  <a:cubicBezTo>
                    <a:pt x="1786" y="582"/>
                    <a:pt x="1353" y="460"/>
                    <a:pt x="934" y="312"/>
                  </a:cubicBezTo>
                  <a:lnTo>
                    <a:pt x="947" y="312"/>
                  </a:lnTo>
                  <a:cubicBezTo>
                    <a:pt x="677" y="230"/>
                    <a:pt x="406" y="122"/>
                    <a:pt x="149" y="0"/>
                  </a:cubicBezTo>
                  <a:close/>
                </a:path>
              </a:pathLst>
            </a:custGeom>
            <a:solidFill>
              <a:srgbClr val="9242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6"/>
            <p:cNvSpPr/>
            <p:nvPr/>
          </p:nvSpPr>
          <p:spPr>
            <a:xfrm>
              <a:off x="6501106" y="3366101"/>
              <a:ext cx="421304" cy="134179"/>
            </a:xfrm>
            <a:custGeom>
              <a:avLst/>
              <a:gdLst/>
              <a:ahLst/>
              <a:cxnLst/>
              <a:rect l="l" t="t" r="r" b="b"/>
              <a:pathLst>
                <a:path w="5410" h="1723" extrusionOk="0">
                  <a:moveTo>
                    <a:pt x="109" y="1"/>
                  </a:moveTo>
                  <a:cubicBezTo>
                    <a:pt x="55" y="1"/>
                    <a:pt x="14" y="28"/>
                    <a:pt x="14" y="82"/>
                  </a:cubicBezTo>
                  <a:cubicBezTo>
                    <a:pt x="1" y="136"/>
                    <a:pt x="41" y="177"/>
                    <a:pt x="82" y="190"/>
                  </a:cubicBezTo>
                  <a:cubicBezTo>
                    <a:pt x="501" y="312"/>
                    <a:pt x="921" y="447"/>
                    <a:pt x="1340" y="583"/>
                  </a:cubicBezTo>
                  <a:cubicBezTo>
                    <a:pt x="1760" y="718"/>
                    <a:pt x="2179" y="840"/>
                    <a:pt x="2585" y="975"/>
                  </a:cubicBezTo>
                  <a:cubicBezTo>
                    <a:pt x="3004" y="1097"/>
                    <a:pt x="3424" y="1232"/>
                    <a:pt x="3843" y="1367"/>
                  </a:cubicBezTo>
                  <a:cubicBezTo>
                    <a:pt x="4060" y="1435"/>
                    <a:pt x="4276" y="1503"/>
                    <a:pt x="4493" y="1557"/>
                  </a:cubicBezTo>
                  <a:cubicBezTo>
                    <a:pt x="4696" y="1624"/>
                    <a:pt x="4926" y="1679"/>
                    <a:pt x="5142" y="1719"/>
                  </a:cubicBezTo>
                  <a:cubicBezTo>
                    <a:pt x="5154" y="1721"/>
                    <a:pt x="5166" y="1722"/>
                    <a:pt x="5178" y="1722"/>
                  </a:cubicBezTo>
                  <a:cubicBezTo>
                    <a:pt x="5310" y="1722"/>
                    <a:pt x="5410" y="1586"/>
                    <a:pt x="5372" y="1462"/>
                  </a:cubicBezTo>
                  <a:cubicBezTo>
                    <a:pt x="5345" y="1408"/>
                    <a:pt x="5318" y="1367"/>
                    <a:pt x="5264" y="1340"/>
                  </a:cubicBezTo>
                  <a:cubicBezTo>
                    <a:pt x="5061" y="1259"/>
                    <a:pt x="4845" y="1205"/>
                    <a:pt x="4642" y="1151"/>
                  </a:cubicBezTo>
                  <a:cubicBezTo>
                    <a:pt x="4425" y="1097"/>
                    <a:pt x="4209" y="1043"/>
                    <a:pt x="3979" y="988"/>
                  </a:cubicBezTo>
                  <a:cubicBezTo>
                    <a:pt x="3762" y="934"/>
                    <a:pt x="3546" y="880"/>
                    <a:pt x="3329" y="826"/>
                  </a:cubicBezTo>
                  <a:cubicBezTo>
                    <a:pt x="3113" y="772"/>
                    <a:pt x="2896" y="731"/>
                    <a:pt x="2680" y="664"/>
                  </a:cubicBezTo>
                  <a:cubicBezTo>
                    <a:pt x="2260" y="555"/>
                    <a:pt x="1841" y="447"/>
                    <a:pt x="1421" y="339"/>
                  </a:cubicBezTo>
                  <a:cubicBezTo>
                    <a:pt x="1002" y="231"/>
                    <a:pt x="555" y="122"/>
                    <a:pt x="122" y="1"/>
                  </a:cubicBezTo>
                  <a:close/>
                </a:path>
              </a:pathLst>
            </a:custGeom>
            <a:solidFill>
              <a:srgbClr val="9242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6"/>
            <p:cNvSpPr/>
            <p:nvPr/>
          </p:nvSpPr>
          <p:spPr>
            <a:xfrm>
              <a:off x="6150200" y="3326307"/>
              <a:ext cx="221788" cy="186589"/>
            </a:xfrm>
            <a:custGeom>
              <a:avLst/>
              <a:gdLst/>
              <a:ahLst/>
              <a:cxnLst/>
              <a:rect l="l" t="t" r="r" b="b"/>
              <a:pathLst>
                <a:path w="2848" h="2396" extrusionOk="0">
                  <a:moveTo>
                    <a:pt x="1328" y="1"/>
                  </a:moveTo>
                  <a:cubicBezTo>
                    <a:pt x="806" y="1"/>
                    <a:pt x="290" y="332"/>
                    <a:pt x="150" y="931"/>
                  </a:cubicBezTo>
                  <a:cubicBezTo>
                    <a:pt x="1" y="1581"/>
                    <a:pt x="407" y="2217"/>
                    <a:pt x="1056" y="2365"/>
                  </a:cubicBezTo>
                  <a:cubicBezTo>
                    <a:pt x="1149" y="2386"/>
                    <a:pt x="1239" y="2396"/>
                    <a:pt x="1327" y="2396"/>
                  </a:cubicBezTo>
                  <a:cubicBezTo>
                    <a:pt x="2229" y="2396"/>
                    <a:pt x="2847" y="1380"/>
                    <a:pt x="2342" y="566"/>
                  </a:cubicBezTo>
                  <a:cubicBezTo>
                    <a:pt x="2100" y="181"/>
                    <a:pt x="1713" y="1"/>
                    <a:pt x="1328" y="1"/>
                  </a:cubicBezTo>
                  <a:close/>
                </a:path>
              </a:pathLst>
            </a:custGeom>
            <a:solidFill>
              <a:srgbClr val="D89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6"/>
            <p:cNvSpPr/>
            <p:nvPr/>
          </p:nvSpPr>
          <p:spPr>
            <a:xfrm>
              <a:off x="6045926" y="3737333"/>
              <a:ext cx="221399" cy="186822"/>
            </a:xfrm>
            <a:custGeom>
              <a:avLst/>
              <a:gdLst/>
              <a:ahLst/>
              <a:cxnLst/>
              <a:rect l="l" t="t" r="r" b="b"/>
              <a:pathLst>
                <a:path w="2843" h="2399" extrusionOk="0">
                  <a:moveTo>
                    <a:pt x="1315" y="0"/>
                  </a:moveTo>
                  <a:cubicBezTo>
                    <a:pt x="795" y="0"/>
                    <a:pt x="281" y="331"/>
                    <a:pt x="149" y="930"/>
                  </a:cubicBezTo>
                  <a:cubicBezTo>
                    <a:pt x="0" y="1580"/>
                    <a:pt x="406" y="2216"/>
                    <a:pt x="1042" y="2365"/>
                  </a:cubicBezTo>
                  <a:cubicBezTo>
                    <a:pt x="1139" y="2387"/>
                    <a:pt x="1234" y="2398"/>
                    <a:pt x="1327" y="2398"/>
                  </a:cubicBezTo>
                  <a:cubicBezTo>
                    <a:pt x="2223" y="2398"/>
                    <a:pt x="2843" y="1387"/>
                    <a:pt x="2328" y="565"/>
                  </a:cubicBezTo>
                  <a:cubicBezTo>
                    <a:pt x="2086" y="180"/>
                    <a:pt x="1699" y="0"/>
                    <a:pt x="1315" y="0"/>
                  </a:cubicBezTo>
                  <a:close/>
                </a:path>
              </a:pathLst>
            </a:custGeom>
            <a:solidFill>
              <a:srgbClr val="D89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6"/>
            <p:cNvSpPr/>
            <p:nvPr/>
          </p:nvSpPr>
          <p:spPr>
            <a:xfrm>
              <a:off x="7640187" y="3718332"/>
              <a:ext cx="221476" cy="186822"/>
            </a:xfrm>
            <a:custGeom>
              <a:avLst/>
              <a:gdLst/>
              <a:ahLst/>
              <a:cxnLst/>
              <a:rect l="l" t="t" r="r" b="b"/>
              <a:pathLst>
                <a:path w="2844" h="2399" extrusionOk="0">
                  <a:moveTo>
                    <a:pt x="1315" y="0"/>
                  </a:moveTo>
                  <a:cubicBezTo>
                    <a:pt x="795" y="0"/>
                    <a:pt x="282" y="331"/>
                    <a:pt x="150" y="931"/>
                  </a:cubicBezTo>
                  <a:cubicBezTo>
                    <a:pt x="1" y="1580"/>
                    <a:pt x="407" y="2216"/>
                    <a:pt x="1043" y="2365"/>
                  </a:cubicBezTo>
                  <a:cubicBezTo>
                    <a:pt x="1140" y="2388"/>
                    <a:pt x="1235" y="2398"/>
                    <a:pt x="1327" y="2398"/>
                  </a:cubicBezTo>
                  <a:cubicBezTo>
                    <a:pt x="2224" y="2398"/>
                    <a:pt x="2843" y="1387"/>
                    <a:pt x="2328" y="565"/>
                  </a:cubicBezTo>
                  <a:cubicBezTo>
                    <a:pt x="2087" y="180"/>
                    <a:pt x="1699" y="0"/>
                    <a:pt x="1315" y="0"/>
                  </a:cubicBezTo>
                  <a:close/>
                </a:path>
              </a:pathLst>
            </a:custGeom>
            <a:solidFill>
              <a:srgbClr val="D89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6"/>
            <p:cNvSpPr/>
            <p:nvPr/>
          </p:nvSpPr>
          <p:spPr>
            <a:xfrm>
              <a:off x="7534822" y="4129592"/>
              <a:ext cx="221476" cy="186511"/>
            </a:xfrm>
            <a:custGeom>
              <a:avLst/>
              <a:gdLst/>
              <a:ahLst/>
              <a:cxnLst/>
              <a:rect l="l" t="t" r="r" b="b"/>
              <a:pathLst>
                <a:path w="2844" h="2395" extrusionOk="0">
                  <a:moveTo>
                    <a:pt x="1325" y="1"/>
                  </a:moveTo>
                  <a:cubicBezTo>
                    <a:pt x="805" y="1"/>
                    <a:pt x="290" y="333"/>
                    <a:pt x="149" y="927"/>
                  </a:cubicBezTo>
                  <a:cubicBezTo>
                    <a:pt x="1" y="1576"/>
                    <a:pt x="407" y="2226"/>
                    <a:pt x="1056" y="2361"/>
                  </a:cubicBezTo>
                  <a:cubicBezTo>
                    <a:pt x="1152" y="2384"/>
                    <a:pt x="1246" y="2395"/>
                    <a:pt x="1337" y="2395"/>
                  </a:cubicBezTo>
                  <a:cubicBezTo>
                    <a:pt x="2224" y="2395"/>
                    <a:pt x="2843" y="1383"/>
                    <a:pt x="2328" y="562"/>
                  </a:cubicBezTo>
                  <a:cubicBezTo>
                    <a:pt x="2088" y="179"/>
                    <a:pt x="1705" y="1"/>
                    <a:pt x="1325" y="1"/>
                  </a:cubicBezTo>
                  <a:close/>
                </a:path>
              </a:pathLst>
            </a:custGeom>
            <a:solidFill>
              <a:srgbClr val="D89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4" name="Google Shape;934;p36"/>
          <p:cNvSpPr/>
          <p:nvPr/>
        </p:nvSpPr>
        <p:spPr>
          <a:xfrm>
            <a:off x="10695154" y="56729"/>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5" name="Google Shape;935;p36"/>
          <p:cNvGrpSpPr/>
          <p:nvPr/>
        </p:nvGrpSpPr>
        <p:grpSpPr>
          <a:xfrm>
            <a:off x="1381291" y="1"/>
            <a:ext cx="1308380" cy="712529"/>
            <a:chOff x="816462" y="899275"/>
            <a:chExt cx="981285" cy="534397"/>
          </a:xfrm>
        </p:grpSpPr>
        <p:sp>
          <p:nvSpPr>
            <p:cNvPr id="936" name="Google Shape;936;p36"/>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6"/>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TextBox 3">
            <a:extLst>
              <a:ext uri="{FF2B5EF4-FFF2-40B4-BE49-F238E27FC236}">
                <a16:creationId xmlns:a16="http://schemas.microsoft.com/office/drawing/2014/main" id="{B7B39CA0-29FA-4871-B392-D6E1295E103E}"/>
              </a:ext>
            </a:extLst>
          </p:cNvPr>
          <p:cNvSpPr txBox="1"/>
          <p:nvPr/>
        </p:nvSpPr>
        <p:spPr>
          <a:xfrm>
            <a:off x="1393710" y="1380847"/>
            <a:ext cx="9612226" cy="3046988"/>
          </a:xfrm>
          <a:prstGeom prst="rect">
            <a:avLst/>
          </a:prstGeom>
          <a:noFill/>
        </p:spPr>
        <p:txBody>
          <a:bodyPr wrap="square" rtlCol="0">
            <a:spAutoFit/>
          </a:bodyPr>
          <a:lstStyle/>
          <a:p>
            <a:r>
              <a:rPr lang="en-US" altLang="en-US" sz="4800">
                <a:solidFill>
                  <a:srgbClr val="7030A0"/>
                </a:solidFill>
                <a:latin typeface="Times New Roman" panose="02020603050405020304" pitchFamily="18" charset="0"/>
                <a:cs typeface="Times New Roman" panose="02020603050405020304" pitchFamily="18" charset="0"/>
              </a:rPr>
              <a:t>Ông bà, cha mẹ, anh chị em là những người thân yêu nhất, luôn yêu thương, quan tâm, chăm sóc và dành cho em những  gì tốt đẹp nhất.</a:t>
            </a:r>
            <a:endParaRPr lang="vi-VN">
              <a:solidFill>
                <a:srgbClr val="7030A0"/>
              </a:solidFill>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1" name="Picture 11">
            <a:extLst>
              <a:ext uri="{FF2B5EF4-FFF2-40B4-BE49-F238E27FC236}">
                <a16:creationId xmlns:a16="http://schemas.microsoft.com/office/drawing/2014/main" id="{997AB24B-E640-427D-993F-BC4214001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7783" y="1091407"/>
            <a:ext cx="532014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5B2163F6-5CBC-458D-A1B8-4378E34538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046767"/>
            <a:ext cx="57219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1AC36AAB-2966-4ED5-BAB2-D1CCAC0D95C4}"/>
              </a:ext>
            </a:extLst>
          </p:cNvPr>
          <p:cNvSpPr txBox="1">
            <a:spLocks noChangeArrowheads="1"/>
          </p:cNvSpPr>
          <p:nvPr/>
        </p:nvSpPr>
        <p:spPr bwMode="auto">
          <a:xfrm>
            <a:off x="1266307" y="144234"/>
            <a:ext cx="8708966"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 typeface="Arial" panose="020B0604020202020204" pitchFamily="34" charset="0"/>
              <a:buNone/>
            </a:pPr>
            <a:r>
              <a:rPr lang="en-US" altLang="en-US" sz="3800" b="1">
                <a:solidFill>
                  <a:srgbClr val="0000FF"/>
                </a:solidFill>
                <a:latin typeface="Times New Roman" panose="02020603050405020304" pitchFamily="18" charset="0"/>
                <a:cs typeface="Times New Roman" panose="02020603050405020304" pitchFamily="18" charset="0"/>
              </a:rPr>
              <a:t>Các bạn nhỏ được yêu thương, chăm sóc</a:t>
            </a:r>
          </a:p>
        </p:txBody>
      </p:sp>
      <p:pic>
        <p:nvPicPr>
          <p:cNvPr id="14" name="Picture 7" descr="9 cách thể hiện yêu thương, đùm bọc lẫn nhau của các thành viên trong gia  đình | baihay.net">
            <a:extLst>
              <a:ext uri="{FF2B5EF4-FFF2-40B4-BE49-F238E27FC236}">
                <a16:creationId xmlns:a16="http://schemas.microsoft.com/office/drawing/2014/main" id="{0A9F02E6-F7FC-4AE0-8653-BB52BCEF0F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182" y="1070120"/>
            <a:ext cx="5320145"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964388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1" name="Picture 2" descr="C:\Users\Admin\Desktop\tiến.png">
            <a:extLst>
              <a:ext uri="{FF2B5EF4-FFF2-40B4-BE49-F238E27FC236}">
                <a16:creationId xmlns:a16="http://schemas.microsoft.com/office/drawing/2014/main" id="{A8FA20A8-BF3C-4A6C-8992-CBA81C90C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3804515"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2" descr="C:\Users\Admin\Desktop\hằng.png">
            <a:extLst>
              <a:ext uri="{FF2B5EF4-FFF2-40B4-BE49-F238E27FC236}">
                <a16:creationId xmlns:a16="http://schemas.microsoft.com/office/drawing/2014/main" id="{0D28306F-E47C-4606-97C5-7D4BAB973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9782" y="134938"/>
            <a:ext cx="4932218"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3" descr="C:\Users\Admin\Desktop\983695_295002994011101_5828759446416372838_n.jpg">
            <a:extLst>
              <a:ext uri="{FF2B5EF4-FFF2-40B4-BE49-F238E27FC236}">
                <a16:creationId xmlns:a16="http://schemas.microsoft.com/office/drawing/2014/main" id="{084251D8-DC46-4232-85DC-17B8DC031E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3414" y="3427411"/>
            <a:ext cx="7128586" cy="3430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9" name="Picture 13" descr="Cần bảo vệ, chăm sóc trẻ em ngay từ hôm nay">
            <a:extLst>
              <a:ext uri="{FF2B5EF4-FFF2-40B4-BE49-F238E27FC236}">
                <a16:creationId xmlns:a16="http://schemas.microsoft.com/office/drawing/2014/main" id="{CC3A2821-FBA3-43B9-BB15-EEE5F8504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5829" y="152400"/>
            <a:ext cx="4289269"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 name="Picture 4" descr="Nhận Đặt Tiệc Sinh Nhật Tại Đà Nẵng - Đặt Tiệc Gia Đình - Kokogreen">
            <a:extLst>
              <a:ext uri="{FF2B5EF4-FFF2-40B4-BE49-F238E27FC236}">
                <a16:creationId xmlns:a16="http://schemas.microsoft.com/office/drawing/2014/main" id="{004416BA-CDAE-4275-9500-C50E35CD03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175" y="3427413"/>
            <a:ext cx="6930644" cy="3371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10204798"/>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ll Vibes Stickers fo Marketing by Slidesgo">
  <a:themeElements>
    <a:clrScheme name="Simple Light">
      <a:dk1>
        <a:srgbClr val="78302E"/>
      </a:dk1>
      <a:lt1>
        <a:srgbClr val="FFFFFF"/>
      </a:lt1>
      <a:dk2>
        <a:srgbClr val="FFD7B5"/>
      </a:dk2>
      <a:lt2>
        <a:srgbClr val="A3376C"/>
      </a:lt2>
      <a:accent1>
        <a:srgbClr val="C25F7F"/>
      </a:accent1>
      <a:accent2>
        <a:srgbClr val="FF9E00"/>
      </a:accent2>
      <a:accent3>
        <a:srgbClr val="FDAD00"/>
      </a:accent3>
      <a:accent4>
        <a:srgbClr val="F01526"/>
      </a:accent4>
      <a:accent5>
        <a:srgbClr val="5C9495"/>
      </a:accent5>
      <a:accent6>
        <a:srgbClr val="7ABEAE"/>
      </a:accent6>
      <a:hlink>
        <a:srgbClr val="7830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rayon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1266</Words>
  <Application>Microsoft Office PowerPoint</Application>
  <PresentationFormat>Widescreen</PresentationFormat>
  <Paragraphs>64</Paragraphs>
  <Slides>24</Slides>
  <Notes>7</Notes>
  <HiddenSlides>0</HiddenSlides>
  <MMClips>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24</vt:i4>
      </vt:variant>
    </vt:vector>
  </HeadingPairs>
  <TitlesOfParts>
    <vt:vector size="46" baseType="lpstr">
      <vt:lpstr>等线</vt:lpstr>
      <vt:lpstr>等线 Light</vt:lpstr>
      <vt:lpstr>Amatic SC</vt:lpstr>
      <vt:lpstr>Anaheim</vt:lpstr>
      <vt:lpstr>Arial</vt:lpstr>
      <vt:lpstr>Bahnschrift SemiLight</vt:lpstr>
      <vt:lpstr>Bebas Neue</vt:lpstr>
      <vt:lpstr>Calibri</vt:lpstr>
      <vt:lpstr>Calibri Light</vt:lpstr>
      <vt:lpstr>Cambria Math</vt:lpstr>
      <vt:lpstr>Courier New</vt:lpstr>
      <vt:lpstr>Fredoka One</vt:lpstr>
      <vt:lpstr>Hammersmith One</vt:lpstr>
      <vt:lpstr>Monotype Corsiva</vt:lpstr>
      <vt:lpstr>Quicksand Medium</vt:lpstr>
      <vt:lpstr>Quicksand SemiBold</vt:lpstr>
      <vt:lpstr>Roboto Condensed Light</vt:lpstr>
      <vt:lpstr>Segoe Script</vt:lpstr>
      <vt:lpstr>Times New Roman</vt:lpstr>
      <vt:lpstr>Office 主题​​</vt:lpstr>
      <vt:lpstr>Fall Vibes Stickers fo Marketing by Slidesgo</vt:lpstr>
      <vt:lpstr>Crayons</vt:lpstr>
      <vt:lpstr>PowerPoint Presentation</vt:lpstr>
      <vt:lpstr>KHỞI ĐỘNG </vt:lpstr>
      <vt:lpstr>PowerPoint Presentation</vt:lpstr>
      <vt:lpstr>Đạo đức   Quan tâm, chăm sóc ông bà, cha mẹ, anh chị em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TẠM BIỆT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PHUONG</dc:creator>
  <cp:lastModifiedBy>Administrator</cp:lastModifiedBy>
  <cp:revision>35</cp:revision>
  <dcterms:created xsi:type="dcterms:W3CDTF">2021-11-16T17:38:52Z</dcterms:created>
  <dcterms:modified xsi:type="dcterms:W3CDTF">2021-12-11T07:56:57Z</dcterms:modified>
</cp:coreProperties>
</file>