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88" r:id="rId2"/>
    <p:sldId id="257" r:id="rId3"/>
    <p:sldId id="258" r:id="rId4"/>
    <p:sldId id="259" r:id="rId5"/>
    <p:sldId id="260" r:id="rId6"/>
    <p:sldId id="289" r:id="rId7"/>
    <p:sldId id="261" r:id="rId8"/>
    <p:sldId id="263" r:id="rId9"/>
    <p:sldId id="264" r:id="rId10"/>
    <p:sldId id="267" r:id="rId11"/>
    <p:sldId id="268" r:id="rId12"/>
    <p:sldId id="282" r:id="rId13"/>
    <p:sldId id="283" r:id="rId14"/>
    <p:sldId id="271" r:id="rId15"/>
    <p:sldId id="272" r:id="rId16"/>
    <p:sldId id="284" r:id="rId17"/>
    <p:sldId id="285" r:id="rId18"/>
    <p:sldId id="273" r:id="rId19"/>
    <p:sldId id="274" r:id="rId20"/>
    <p:sldId id="279" r:id="rId21"/>
    <p:sldId id="278" r:id="rId22"/>
    <p:sldId id="286" r:id="rId23"/>
    <p:sldId id="287" r:id="rId24"/>
    <p:sldId id="281" r:id="rId25"/>
  </p:sldIdLst>
  <p:sldSz cx="9144000" cy="5143500" type="screen16x9"/>
  <p:notesSz cx="6858000" cy="9144000"/>
  <p:embeddedFontLst>
    <p:embeddedFont>
      <p:font typeface="华文中宋" panose="02010600040101010101" pitchFamily="2" charset="-122"/>
      <p:regular r:id="rId27"/>
    </p:embeddedFont>
    <p:embeddedFont>
      <p:font typeface=".VnArabiaH" panose="020B7200000000000000"/>
      <p:regular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hivo" panose="020B0604020202020204" charset="0"/>
      <p:regular r:id="rId37"/>
      <p:bold r:id="rId38"/>
      <p:italic r:id="rId39"/>
      <p:boldItalic r:id="rId40"/>
    </p:embeddedFont>
    <p:embeddedFont>
      <p:font typeface="Chivo Light" panose="020B0604020202020204" charset="0"/>
      <p:regular r:id="rId41"/>
      <p:bold r:id="rId42"/>
      <p:italic r:id="rId43"/>
      <p:boldItalic r:id="rId44"/>
    </p:embeddedFont>
    <p:embeddedFont>
      <p:font typeface="Nirmala UI" panose="020B0502040204020203" pitchFamily="34" charset="0"/>
      <p:regular r:id="rId45"/>
      <p:bold r:id="rId46"/>
    </p:embeddedFont>
    <p:embeddedFont>
      <p:font typeface="Segoe Script" panose="030B0504020000000003" pitchFamily="66" charset="0"/>
      <p:regular r:id="rId47"/>
      <p:bold r:id="rId48"/>
    </p:embeddedFont>
    <p:embeddedFont>
      <p:font typeface="Shadows Into Light Two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C7330B7D-D472-4C68-975F-D6B8E2259186}">
          <p14:sldIdLst>
            <p14:sldId id="288"/>
            <p14:sldId id="257"/>
            <p14:sldId id="258"/>
            <p14:sldId id="259"/>
            <p14:sldId id="260"/>
            <p14:sldId id="289"/>
            <p14:sldId id="261"/>
            <p14:sldId id="263"/>
            <p14:sldId id="264"/>
            <p14:sldId id="267"/>
            <p14:sldId id="268"/>
            <p14:sldId id="282"/>
            <p14:sldId id="283"/>
            <p14:sldId id="271"/>
            <p14:sldId id="272"/>
            <p14:sldId id="284"/>
            <p14:sldId id="285"/>
            <p14:sldId id="273"/>
            <p14:sldId id="274"/>
            <p14:sldId id="279"/>
            <p14:sldId id="278"/>
            <p14:sldId id="286"/>
            <p14:sldId id="287"/>
            <p14:sldId id="281"/>
          </p14:sldIdLst>
        </p14:section>
        <p14:section name="Untitled Section" id="{9118109F-A085-41F8-B524-B253F8218F9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697D63-285B-4349-81CA-1E0486AE3C44}">
  <a:tblStyle styleId="{B3697D63-285B-4349-81CA-1E0486AE3C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174A6-6B45-48AF-8F4D-2274D53ABD6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0FF5243-9492-472A-A33F-4133647F92DE}">
      <dgm:prSet/>
      <dgm:spPr/>
      <dgm:t>
        <a:bodyPr/>
        <a:lstStyle/>
        <a:p>
          <a:pPr algn="ctr"/>
          <a:r>
            <a:rPr lang="en-US" b="1" i="0"/>
            <a:t>YÊU CẦU CẦN ĐẠT: </a:t>
          </a:r>
          <a:endParaRPr lang="en-US"/>
        </a:p>
      </dgm:t>
    </dgm:pt>
    <dgm:pt modelId="{4335E30E-FECF-43D7-A223-552B07BAABBA}" type="parTrans" cxnId="{BA3C60FE-12D1-4598-87D0-F287798E70A7}">
      <dgm:prSet/>
      <dgm:spPr/>
      <dgm:t>
        <a:bodyPr/>
        <a:lstStyle/>
        <a:p>
          <a:endParaRPr lang="en-US"/>
        </a:p>
      </dgm:t>
    </dgm:pt>
    <dgm:pt modelId="{4646CC57-90C8-4325-9B1F-2FB8F1315F7D}" type="sibTrans" cxnId="{BA3C60FE-12D1-4598-87D0-F287798E70A7}">
      <dgm:prSet/>
      <dgm:spPr/>
      <dgm:t>
        <a:bodyPr/>
        <a:lstStyle/>
        <a:p>
          <a:endParaRPr lang="en-US"/>
        </a:p>
      </dgm:t>
    </dgm:pt>
    <dgm:pt modelId="{F172DF83-83FE-4CAD-9342-441ED44E4FFA}">
      <dgm:prSet/>
      <dgm:spPr/>
      <dgm:t>
        <a:bodyPr/>
        <a:lstStyle/>
        <a:p>
          <a:r>
            <a:rPr lang="en-US" b="1" i="0"/>
            <a:t>- Học sinh thực hiện được</a:t>
          </a:r>
          <a:r>
            <a:rPr lang="en-US" b="0" i="0"/>
            <a:t>: Biết cảm thông, chia sẻ vui buồn.</a:t>
          </a:r>
          <a:r>
            <a:rPr lang="en-US" b="1" i="0"/>
            <a:t> </a:t>
          </a:r>
          <a:r>
            <a:rPr lang="en-US" b="0" i="0"/>
            <a:t>HS nắm được cần chúc mừng khi bạn có chuyện vui, an ủi, động viên, giúp đỡ khi bạn có chuyện buồn. </a:t>
          </a:r>
          <a:endParaRPr lang="en-US"/>
        </a:p>
      </dgm:t>
    </dgm:pt>
    <dgm:pt modelId="{8E6D9B5E-E694-41F6-8AA2-614A411299D8}" type="parTrans" cxnId="{0B4FCB81-B64D-4F3D-939C-8B2B11C40A43}">
      <dgm:prSet/>
      <dgm:spPr/>
      <dgm:t>
        <a:bodyPr/>
        <a:lstStyle/>
        <a:p>
          <a:endParaRPr lang="en-US"/>
        </a:p>
      </dgm:t>
    </dgm:pt>
    <dgm:pt modelId="{BF64866D-08E8-4C44-A857-4A77160FD273}" type="sibTrans" cxnId="{0B4FCB81-B64D-4F3D-939C-8B2B11C40A43}">
      <dgm:prSet/>
      <dgm:spPr/>
      <dgm:t>
        <a:bodyPr/>
        <a:lstStyle/>
        <a:p>
          <a:endParaRPr lang="en-US"/>
        </a:p>
      </dgm:t>
    </dgm:pt>
    <dgm:pt modelId="{E8F7972F-67BD-482C-AE48-36BEFADA943B}">
      <dgm:prSet/>
      <dgm:spPr/>
      <dgm:t>
        <a:bodyPr/>
        <a:lstStyle/>
        <a:p>
          <a:r>
            <a:rPr lang="vi-VN" b="1" i="0"/>
            <a:t>- </a:t>
          </a:r>
          <a:r>
            <a:rPr lang="en-US" b="1" i="0"/>
            <a:t>Học sinh vận dụng được:</a:t>
          </a:r>
          <a:r>
            <a:rPr lang="en-US" b="0" i="0"/>
            <a:t> Sự hiểu biết nêu được một số biểu hiện, việc làm thể hiện sự sẻ chia vui buồn cùng bạn. V</a:t>
          </a:r>
          <a:r>
            <a:rPr lang="nl-NL" b="0" i="0"/>
            <a:t>ận dụng để giải quyết các nhiệm vụ trong cuộc sống.</a:t>
          </a:r>
          <a:endParaRPr lang="en-US"/>
        </a:p>
      </dgm:t>
    </dgm:pt>
    <dgm:pt modelId="{FF8355DD-9A96-4F88-8AC2-2708FAF04B0D}" type="parTrans" cxnId="{85068E02-5AB0-4820-8EAE-A709A22F6459}">
      <dgm:prSet/>
      <dgm:spPr/>
      <dgm:t>
        <a:bodyPr/>
        <a:lstStyle/>
        <a:p>
          <a:endParaRPr lang="en-US"/>
        </a:p>
      </dgm:t>
    </dgm:pt>
    <dgm:pt modelId="{C2813118-0A96-44E0-9D37-2247978FB3BB}" type="sibTrans" cxnId="{85068E02-5AB0-4820-8EAE-A709A22F6459}">
      <dgm:prSet/>
      <dgm:spPr/>
      <dgm:t>
        <a:bodyPr/>
        <a:lstStyle/>
        <a:p>
          <a:endParaRPr lang="en-US"/>
        </a:p>
      </dgm:t>
    </dgm:pt>
    <dgm:pt modelId="{AC128E85-831B-4B55-A976-8D482CA4371D}" type="pres">
      <dgm:prSet presAssocID="{631174A6-6B45-48AF-8F4D-2274D53ABD6D}" presName="linear" presStyleCnt="0">
        <dgm:presLayoutVars>
          <dgm:animLvl val="lvl"/>
          <dgm:resizeHandles val="exact"/>
        </dgm:presLayoutVars>
      </dgm:prSet>
      <dgm:spPr/>
    </dgm:pt>
    <dgm:pt modelId="{8D92763E-599B-4B7B-988F-BE8856E76694}" type="pres">
      <dgm:prSet presAssocID="{30FF5243-9492-472A-A33F-4133647F92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DE65530-9044-4130-8E68-E9AA47D15393}" type="pres">
      <dgm:prSet presAssocID="{4646CC57-90C8-4325-9B1F-2FB8F1315F7D}" presName="spacer" presStyleCnt="0"/>
      <dgm:spPr/>
    </dgm:pt>
    <dgm:pt modelId="{B558BAB5-5291-4589-9856-BC9414F5141D}" type="pres">
      <dgm:prSet presAssocID="{F172DF83-83FE-4CAD-9342-441ED44E4FF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A9316F-D7B1-452F-A87F-2041430B6479}" type="pres">
      <dgm:prSet presAssocID="{BF64866D-08E8-4C44-A857-4A77160FD273}" presName="spacer" presStyleCnt="0"/>
      <dgm:spPr/>
    </dgm:pt>
    <dgm:pt modelId="{29CA182D-ABAB-4668-9D12-45815F866A89}" type="pres">
      <dgm:prSet presAssocID="{E8F7972F-67BD-482C-AE48-36BEFADA94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5068E02-5AB0-4820-8EAE-A709A22F6459}" srcId="{631174A6-6B45-48AF-8F4D-2274D53ABD6D}" destId="{E8F7972F-67BD-482C-AE48-36BEFADA943B}" srcOrd="2" destOrd="0" parTransId="{FF8355DD-9A96-4F88-8AC2-2708FAF04B0D}" sibTransId="{C2813118-0A96-44E0-9D37-2247978FB3BB}"/>
    <dgm:cxn modelId="{CEDA4D35-5F25-46D5-AAA7-CF78B60EBF57}" type="presOf" srcId="{30FF5243-9492-472A-A33F-4133647F92DE}" destId="{8D92763E-599B-4B7B-988F-BE8856E76694}" srcOrd="0" destOrd="0" presId="urn:microsoft.com/office/officeart/2005/8/layout/vList2"/>
    <dgm:cxn modelId="{7256A67E-5D58-48A4-8715-C01CABC6920D}" type="presOf" srcId="{E8F7972F-67BD-482C-AE48-36BEFADA943B}" destId="{29CA182D-ABAB-4668-9D12-45815F866A89}" srcOrd="0" destOrd="0" presId="urn:microsoft.com/office/officeart/2005/8/layout/vList2"/>
    <dgm:cxn modelId="{0B4FCB81-B64D-4F3D-939C-8B2B11C40A43}" srcId="{631174A6-6B45-48AF-8F4D-2274D53ABD6D}" destId="{F172DF83-83FE-4CAD-9342-441ED44E4FFA}" srcOrd="1" destOrd="0" parTransId="{8E6D9B5E-E694-41F6-8AA2-614A411299D8}" sibTransId="{BF64866D-08E8-4C44-A857-4A77160FD273}"/>
    <dgm:cxn modelId="{6EC195B8-8A4D-450F-B69B-6DD5B5212BB8}" type="presOf" srcId="{631174A6-6B45-48AF-8F4D-2274D53ABD6D}" destId="{AC128E85-831B-4B55-A976-8D482CA4371D}" srcOrd="0" destOrd="0" presId="urn:microsoft.com/office/officeart/2005/8/layout/vList2"/>
    <dgm:cxn modelId="{242168D1-DC07-4303-B813-30F0696DFC73}" type="presOf" srcId="{F172DF83-83FE-4CAD-9342-441ED44E4FFA}" destId="{B558BAB5-5291-4589-9856-BC9414F5141D}" srcOrd="0" destOrd="0" presId="urn:microsoft.com/office/officeart/2005/8/layout/vList2"/>
    <dgm:cxn modelId="{BA3C60FE-12D1-4598-87D0-F287798E70A7}" srcId="{631174A6-6B45-48AF-8F4D-2274D53ABD6D}" destId="{30FF5243-9492-472A-A33F-4133647F92DE}" srcOrd="0" destOrd="0" parTransId="{4335E30E-FECF-43D7-A223-552B07BAABBA}" sibTransId="{4646CC57-90C8-4325-9B1F-2FB8F1315F7D}"/>
    <dgm:cxn modelId="{B193CC32-ED80-469B-A350-8BC500E04CEE}" type="presParOf" srcId="{AC128E85-831B-4B55-A976-8D482CA4371D}" destId="{8D92763E-599B-4B7B-988F-BE8856E76694}" srcOrd="0" destOrd="0" presId="urn:microsoft.com/office/officeart/2005/8/layout/vList2"/>
    <dgm:cxn modelId="{1F99EF55-E1C6-4278-B51A-91D2FCB9183A}" type="presParOf" srcId="{AC128E85-831B-4B55-A976-8D482CA4371D}" destId="{7DE65530-9044-4130-8E68-E9AA47D15393}" srcOrd="1" destOrd="0" presId="urn:microsoft.com/office/officeart/2005/8/layout/vList2"/>
    <dgm:cxn modelId="{AE6CFAD7-3110-4B3B-9603-52AA9C240DB7}" type="presParOf" srcId="{AC128E85-831B-4B55-A976-8D482CA4371D}" destId="{B558BAB5-5291-4589-9856-BC9414F5141D}" srcOrd="2" destOrd="0" presId="urn:microsoft.com/office/officeart/2005/8/layout/vList2"/>
    <dgm:cxn modelId="{80BF8AB4-98C6-4904-BE97-B67B1F7F1943}" type="presParOf" srcId="{AC128E85-831B-4B55-A976-8D482CA4371D}" destId="{20A9316F-D7B1-452F-A87F-2041430B6479}" srcOrd="3" destOrd="0" presId="urn:microsoft.com/office/officeart/2005/8/layout/vList2"/>
    <dgm:cxn modelId="{37347444-D3D4-4FBC-BD70-CC0008E15EDF}" type="presParOf" srcId="{AC128E85-831B-4B55-A976-8D482CA4371D}" destId="{29CA182D-ABAB-4668-9D12-45815F866A8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2763E-599B-4B7B-988F-BE8856E76694}">
      <dsp:nvSpPr>
        <dsp:cNvPr id="0" name=""/>
        <dsp:cNvSpPr/>
      </dsp:nvSpPr>
      <dsp:spPr>
        <a:xfrm>
          <a:off x="0" y="36924"/>
          <a:ext cx="7789334" cy="84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YÊU CẦU CẦN ĐẠT: </a:t>
          </a:r>
          <a:endParaRPr lang="en-US" sz="1600" kern="1200"/>
        </a:p>
      </dsp:txBody>
      <dsp:txXfrm>
        <a:off x="41123" y="78047"/>
        <a:ext cx="7707088" cy="760154"/>
      </dsp:txXfrm>
    </dsp:sp>
    <dsp:sp modelId="{B558BAB5-5291-4589-9856-BC9414F5141D}">
      <dsp:nvSpPr>
        <dsp:cNvPr id="0" name=""/>
        <dsp:cNvSpPr/>
      </dsp:nvSpPr>
      <dsp:spPr>
        <a:xfrm>
          <a:off x="0" y="925404"/>
          <a:ext cx="7789334" cy="842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- Học sinh thực hiện được</a:t>
          </a:r>
          <a:r>
            <a:rPr lang="en-US" sz="1600" b="0" i="0" kern="1200"/>
            <a:t>: Biết cảm thông, chia sẻ vui buồn.</a:t>
          </a:r>
          <a:r>
            <a:rPr lang="en-US" sz="1600" b="1" i="0" kern="1200"/>
            <a:t> </a:t>
          </a:r>
          <a:r>
            <a:rPr lang="en-US" sz="1600" b="0" i="0" kern="1200"/>
            <a:t>HS nắm được cần chúc mừng khi bạn có chuyện vui, an ủi, động viên, giúp đỡ khi bạn có chuyện buồn. </a:t>
          </a:r>
          <a:endParaRPr lang="en-US" sz="1600" kern="1200"/>
        </a:p>
      </dsp:txBody>
      <dsp:txXfrm>
        <a:off x="41123" y="966527"/>
        <a:ext cx="7707088" cy="760154"/>
      </dsp:txXfrm>
    </dsp:sp>
    <dsp:sp modelId="{29CA182D-ABAB-4668-9D12-45815F866A89}">
      <dsp:nvSpPr>
        <dsp:cNvPr id="0" name=""/>
        <dsp:cNvSpPr/>
      </dsp:nvSpPr>
      <dsp:spPr>
        <a:xfrm>
          <a:off x="0" y="1813884"/>
          <a:ext cx="7789334" cy="842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600" b="1" i="0" kern="1200"/>
            <a:t>- </a:t>
          </a:r>
          <a:r>
            <a:rPr lang="en-US" sz="1600" b="1" i="0" kern="1200"/>
            <a:t>Học sinh vận dụng được:</a:t>
          </a:r>
          <a:r>
            <a:rPr lang="en-US" sz="1600" b="0" i="0" kern="1200"/>
            <a:t> Sự hiểu biết nêu được một số biểu hiện, việc làm thể hiện sự sẻ chia vui buồn cùng bạn. V</a:t>
          </a:r>
          <a:r>
            <a:rPr lang="nl-NL" sz="1600" b="0" i="0" kern="1200"/>
            <a:t>ận dụng để giải quyết các nhiệm vụ trong cuộc sống.</a:t>
          </a:r>
          <a:endParaRPr lang="en-US" sz="1600" kern="1200"/>
        </a:p>
      </dsp:txBody>
      <dsp:txXfrm>
        <a:off x="41123" y="1855007"/>
        <a:ext cx="7707088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260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492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3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90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540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2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9f19a6fc4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9f19a6fc4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3" y="-460740"/>
            <a:ext cx="5327395" cy="545403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4437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2840051"/>
            <a:ext cx="4437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09" y="3771186"/>
            <a:ext cx="892234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3951326"/>
            <a:ext cx="46704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629713"/>
            <a:ext cx="92283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3830167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6" y="2375711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8" y="2733034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6" y="2371566"/>
            <a:ext cx="971233" cy="1011962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0" y="3054382"/>
            <a:ext cx="547355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6" y="2450651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246758"/>
            <a:ext cx="943967" cy="103801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393255"/>
            <a:ext cx="742845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3575008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3" y="3888224"/>
            <a:ext cx="1036432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3" y="4211269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4490584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4183251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171526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224742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41770"/>
            <a:ext cx="841224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262468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97134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342001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395336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081021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423107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588387"/>
            <a:ext cx="569648" cy="58318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247400"/>
            <a:ext cx="4968600" cy="30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324175"/>
            <a:ext cx="195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3724110"/>
            <a:ext cx="213588" cy="28102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3" y="-136211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88390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8" y="4889269"/>
            <a:ext cx="375550" cy="38033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4226868"/>
            <a:ext cx="357870" cy="36229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4449252"/>
            <a:ext cx="717468" cy="53297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4340916"/>
            <a:ext cx="375504" cy="34034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8" y="1186838"/>
            <a:ext cx="742053" cy="6092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09" y="-109436"/>
            <a:ext cx="799096" cy="59352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3" y="4541690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2605766"/>
            <a:ext cx="663539" cy="60127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0" y="2656361"/>
            <a:ext cx="337456" cy="34175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251069"/>
            <a:ext cx="375578" cy="38450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316389"/>
            <a:ext cx="780996" cy="813747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5" y="114017"/>
            <a:ext cx="440145" cy="45060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985454"/>
            <a:ext cx="910004" cy="82460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2" y="1536823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4671974"/>
            <a:ext cx="876846" cy="65135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2727519"/>
            <a:ext cx="676415" cy="50251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6" y="2630487"/>
            <a:ext cx="274505" cy="2810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3976490"/>
            <a:ext cx="663471" cy="67193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007787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158741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2569786"/>
            <a:ext cx="748134" cy="56024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2" y="381262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6" y="4434137"/>
            <a:ext cx="957279" cy="85945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2" y="2763432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0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5" y="293861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1" y="4030923"/>
            <a:ext cx="490399" cy="753856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6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5" y="4812891"/>
            <a:ext cx="473413" cy="555582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5" y="996713"/>
            <a:ext cx="597297" cy="937661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4" y="-222517"/>
            <a:ext cx="701626" cy="76552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4393088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3597357"/>
            <a:ext cx="274487" cy="28101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3625742"/>
            <a:ext cx="179267" cy="193412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3802439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4079246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8683513" y="4020672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7062483" y="-109725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8514400" y="1635650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 rot="3741344">
            <a:off x="8518998" y="1428487"/>
            <a:ext cx="450561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7044713" y="810002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7537849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865825" y="4552660"/>
            <a:ext cx="897579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7911874" y="-130475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791890" y="2390364"/>
            <a:ext cx="69249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7317552" y="2396424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7663638" y="3147400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5" y="832860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4038279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1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"/>
          <p:cNvSpPr/>
          <p:nvPr/>
        </p:nvSpPr>
        <p:spPr>
          <a:xfrm rot="5503490">
            <a:off x="6926605" y="4268854"/>
            <a:ext cx="979970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"/>
          <p:cNvSpPr/>
          <p:nvPr/>
        </p:nvSpPr>
        <p:spPr>
          <a:xfrm>
            <a:off x="7317562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2039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"/>
          <p:cNvSpPr/>
          <p:nvPr/>
        </p:nvSpPr>
        <p:spPr>
          <a:xfrm>
            <a:off x="6947912" y="-65921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3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5984700" cy="31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4079246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3" y="4020672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3" y="-109725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1635650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8" y="1428487"/>
            <a:ext cx="450561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810002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49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5" y="4552660"/>
            <a:ext cx="897579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4" y="-130475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2390364"/>
            <a:ext cx="69249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2" y="2396424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3147400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5" y="832860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4038279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4268854"/>
            <a:ext cx="979970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2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2039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65921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3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405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4079246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3" y="4020672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3" y="-109725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1635650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8" y="1428487"/>
            <a:ext cx="450561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810002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49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5" y="4552660"/>
            <a:ext cx="897579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4" y="-130475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2390364"/>
            <a:ext cx="69249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2" y="2396424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3147400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5" y="832860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4038279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4268854"/>
            <a:ext cx="979970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2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2039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65921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3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288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4079246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3" y="4020672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3" y="-109725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1635650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8" y="1428487"/>
            <a:ext cx="450561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810002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49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5" y="4552660"/>
            <a:ext cx="897579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4" y="-130475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2390364"/>
            <a:ext cx="69249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2" y="2396424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3147400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5" y="832860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4038279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4268854"/>
            <a:ext cx="979970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2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2039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65921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3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4025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007787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1" y="-353816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2569786"/>
            <a:ext cx="748134" cy="56024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47393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0" y="4434123"/>
            <a:ext cx="957223" cy="85940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2" y="2763432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0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0" y="190936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1" y="4030923"/>
            <a:ext cx="490399" cy="753856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6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5" y="4812891"/>
            <a:ext cx="473413" cy="555582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5" y="996713"/>
            <a:ext cx="597297" cy="937661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4" y="-222517"/>
            <a:ext cx="701626" cy="76552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4545488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3625742"/>
            <a:ext cx="179267" cy="193412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3802439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11"/>
          <p:cNvSpPr/>
          <p:nvPr/>
        </p:nvSpPr>
        <p:spPr>
          <a:xfrm rot="-6974255">
            <a:off x="8132622" y="3724110"/>
            <a:ext cx="213588" cy="28102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1"/>
          <p:cNvSpPr/>
          <p:nvPr/>
        </p:nvSpPr>
        <p:spPr>
          <a:xfrm>
            <a:off x="2732253" y="-212411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"/>
          <p:cNvSpPr/>
          <p:nvPr/>
        </p:nvSpPr>
        <p:spPr>
          <a:xfrm>
            <a:off x="2837180" y="12190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/>
        </p:nvSpPr>
        <p:spPr>
          <a:xfrm rot="4358823">
            <a:off x="3941098" y="4889269"/>
            <a:ext cx="375550" cy="38033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1"/>
          <p:cNvSpPr/>
          <p:nvPr/>
        </p:nvSpPr>
        <p:spPr>
          <a:xfrm rot="1151692">
            <a:off x="8434472" y="4226868"/>
            <a:ext cx="357870" cy="36229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1"/>
          <p:cNvSpPr/>
          <p:nvPr/>
        </p:nvSpPr>
        <p:spPr>
          <a:xfrm rot="-10153158">
            <a:off x="4729339" y="4449252"/>
            <a:ext cx="717468" cy="53297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1"/>
          <p:cNvSpPr/>
          <p:nvPr/>
        </p:nvSpPr>
        <p:spPr>
          <a:xfrm rot="943073">
            <a:off x="4813520" y="4340916"/>
            <a:ext cx="375504" cy="34034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1"/>
          <p:cNvSpPr/>
          <p:nvPr/>
        </p:nvSpPr>
        <p:spPr>
          <a:xfrm rot="-6648331">
            <a:off x="8563948" y="1186838"/>
            <a:ext cx="742053" cy="6092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1"/>
          <p:cNvSpPr/>
          <p:nvPr/>
        </p:nvSpPr>
        <p:spPr>
          <a:xfrm rot="2711984">
            <a:off x="4808509" y="-109436"/>
            <a:ext cx="799096" cy="59352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1"/>
          <p:cNvSpPr/>
          <p:nvPr/>
        </p:nvSpPr>
        <p:spPr>
          <a:xfrm>
            <a:off x="6790083" y="4541690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1"/>
          <p:cNvSpPr/>
          <p:nvPr/>
        </p:nvSpPr>
        <p:spPr>
          <a:xfrm rot="-5990705">
            <a:off x="8271773" y="2605766"/>
            <a:ext cx="663539" cy="60127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"/>
          <p:cNvSpPr/>
          <p:nvPr/>
        </p:nvSpPr>
        <p:spPr>
          <a:xfrm rot="-4782675">
            <a:off x="8259070" y="2656361"/>
            <a:ext cx="337456" cy="34175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1"/>
          <p:cNvSpPr/>
          <p:nvPr/>
        </p:nvSpPr>
        <p:spPr>
          <a:xfrm>
            <a:off x="1059765" y="251069"/>
            <a:ext cx="375578" cy="38450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7199212" y="126020"/>
            <a:ext cx="780996" cy="813747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 rot="3741390">
            <a:off x="7203695" y="-76352"/>
            <a:ext cx="440145" cy="45060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-174209" y="985454"/>
            <a:ext cx="910004" cy="82460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307522" y="1536823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 rot="10592571">
            <a:off x="1931803" y="4671974"/>
            <a:ext cx="876846" cy="65135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/>
          <p:nvPr/>
        </p:nvSpPr>
        <p:spPr>
          <a:xfrm rot="-7924689">
            <a:off x="127751" y="2727519"/>
            <a:ext cx="676415" cy="50251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1"/>
          <p:cNvSpPr/>
          <p:nvPr/>
        </p:nvSpPr>
        <p:spPr>
          <a:xfrm rot="-1232342">
            <a:off x="584556" y="2630487"/>
            <a:ext cx="274505" cy="2810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"/>
          <p:cNvSpPr/>
          <p:nvPr/>
        </p:nvSpPr>
        <p:spPr>
          <a:xfrm rot="5968943">
            <a:off x="379973" y="3976490"/>
            <a:ext cx="663471" cy="67193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"/>
          <p:cNvSpPr/>
          <p:nvPr/>
        </p:nvSpPr>
        <p:spPr>
          <a:xfrm rot="1319053">
            <a:off x="-51439" y="1007787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2597036" y="-234941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1"/>
          <p:cNvSpPr/>
          <p:nvPr/>
        </p:nvSpPr>
        <p:spPr>
          <a:xfrm rot="-5330471">
            <a:off x="8178192" y="2569786"/>
            <a:ext cx="748134" cy="56024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 rot="-9290112">
            <a:off x="7044262" y="190893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1"/>
          <p:cNvSpPr/>
          <p:nvPr/>
        </p:nvSpPr>
        <p:spPr>
          <a:xfrm rot="831478">
            <a:off x="1743246" y="4434137"/>
            <a:ext cx="957279" cy="85945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1"/>
          <p:cNvSpPr/>
          <p:nvPr/>
        </p:nvSpPr>
        <p:spPr>
          <a:xfrm rot="-1232764">
            <a:off x="623232" y="2763432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1"/>
          <p:cNvSpPr/>
          <p:nvPr/>
        </p:nvSpPr>
        <p:spPr>
          <a:xfrm rot="-2062359">
            <a:off x="255900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1"/>
          <p:cNvSpPr/>
          <p:nvPr/>
        </p:nvSpPr>
        <p:spPr>
          <a:xfrm>
            <a:off x="947845" y="293861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1"/>
          <p:cNvSpPr/>
          <p:nvPr/>
        </p:nvSpPr>
        <p:spPr>
          <a:xfrm rot="-7406442">
            <a:off x="403221" y="4030923"/>
            <a:ext cx="490399" cy="753856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1"/>
          <p:cNvSpPr/>
          <p:nvPr/>
        </p:nvSpPr>
        <p:spPr>
          <a:xfrm>
            <a:off x="6664726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93" name="Google Shape;293;p11"/>
          <p:cNvSpPr/>
          <p:nvPr/>
        </p:nvSpPr>
        <p:spPr>
          <a:xfrm rot="1151678">
            <a:off x="8450738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94" name="Google Shape;294;p11"/>
          <p:cNvSpPr/>
          <p:nvPr/>
        </p:nvSpPr>
        <p:spPr>
          <a:xfrm rot="4358289">
            <a:off x="3897685" y="4812891"/>
            <a:ext cx="473413" cy="555582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95" name="Google Shape;295;p11"/>
          <p:cNvSpPr/>
          <p:nvPr/>
        </p:nvSpPr>
        <p:spPr>
          <a:xfrm rot="-2801932">
            <a:off x="8482195" y="996713"/>
            <a:ext cx="597297" cy="937661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96" name="Google Shape;296;p11"/>
          <p:cNvSpPr/>
          <p:nvPr/>
        </p:nvSpPr>
        <p:spPr>
          <a:xfrm rot="5200625">
            <a:off x="4975084" y="-222517"/>
            <a:ext cx="701626" cy="76552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97" name="Google Shape;297;p11"/>
          <p:cNvSpPr/>
          <p:nvPr/>
        </p:nvSpPr>
        <p:spPr>
          <a:xfrm rot="942660">
            <a:off x="4585376" y="4393088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98" name="Google Shape;298;p11"/>
          <p:cNvSpPr/>
          <p:nvPr/>
        </p:nvSpPr>
        <p:spPr>
          <a:xfrm rot="-5506349">
            <a:off x="8198666" y="3597357"/>
            <a:ext cx="274487" cy="28101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1"/>
          <p:cNvSpPr/>
          <p:nvPr/>
        </p:nvSpPr>
        <p:spPr>
          <a:xfrm rot="-5506848">
            <a:off x="8197826" y="3625742"/>
            <a:ext cx="179267" cy="193412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1"/>
          <p:cNvSpPr/>
          <p:nvPr/>
        </p:nvSpPr>
        <p:spPr>
          <a:xfrm rot="-10292983">
            <a:off x="8081725" y="3802439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_1_1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13"/>
          <p:cNvSpPr/>
          <p:nvPr/>
        </p:nvSpPr>
        <p:spPr>
          <a:xfrm rot="1318871">
            <a:off x="7856215" y="832860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82306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548659">
            <a:off x="8625706" y="4038279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8508191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5503490">
            <a:off x="7917205" y="4268854"/>
            <a:ext cx="979970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8231962" y="26811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 rot="-830047">
            <a:off x="7861089" y="23563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7633712" y="-65921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3"/>
          <p:cNvSpPr/>
          <p:nvPr/>
        </p:nvSpPr>
        <p:spPr>
          <a:xfrm rot="8224608">
            <a:off x="8316423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5984700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8E0247AC-2470-4F05-BAB0-B27CDC816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9" y="633574"/>
            <a:ext cx="510008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spc="600" dirty="0">
                <a:solidFill>
                  <a:srgbClr val="24896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CHÀO MỪNG CÁC CON ĐẾN VỚI TIẾT HỌC TRỰC TUYẾN</a:t>
            </a:r>
          </a:p>
        </p:txBody>
      </p:sp>
      <p:sp>
        <p:nvSpPr>
          <p:cNvPr id="5" name="矩形: 圆角 10">
            <a:extLst>
              <a:ext uri="{FF2B5EF4-FFF2-40B4-BE49-F238E27FC236}">
                <a16:creationId xmlns:a16="http://schemas.microsoft.com/office/drawing/2014/main" id="{4BF8096D-0833-415D-9907-C8E2B3D4E365}"/>
              </a:ext>
            </a:extLst>
          </p:cNvPr>
          <p:cNvSpPr/>
          <p:nvPr/>
        </p:nvSpPr>
        <p:spPr>
          <a:xfrm>
            <a:off x="760302" y="2991469"/>
            <a:ext cx="4038600" cy="817913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MÔN : ĐẠO ĐỨC 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8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5"/>
          <p:cNvGrpSpPr/>
          <p:nvPr/>
        </p:nvGrpSpPr>
        <p:grpSpPr>
          <a:xfrm>
            <a:off x="5008460" y="1240951"/>
            <a:ext cx="4036590" cy="3941676"/>
            <a:chOff x="2256567" y="677103"/>
            <a:chExt cx="4036590" cy="3941676"/>
          </a:xfrm>
        </p:grpSpPr>
        <p:sp>
          <p:nvSpPr>
            <p:cNvPr id="418" name="Google Shape;418;p25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FFF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19" name="Google Shape;419;p25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C2ED2D">
                <a:alpha val="73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0" name="Google Shape;420;p25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FFD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1" name="Google Shape;421;p25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C2ED2D">
                <a:alpha val="73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2" name="Google Shape;422;p25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FF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3" name="Google Shape;423;p25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FFD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grpSp>
        <p:nvGrpSpPr>
          <p:cNvPr id="424" name="Google Shape;424;p25"/>
          <p:cNvGrpSpPr/>
          <p:nvPr/>
        </p:nvGrpSpPr>
        <p:grpSpPr>
          <a:xfrm>
            <a:off x="6760571" y="2703251"/>
            <a:ext cx="2440200" cy="2440200"/>
            <a:chOff x="4447194" y="1815766"/>
            <a:chExt cx="2440200" cy="2440200"/>
          </a:xfrm>
        </p:grpSpPr>
        <p:sp>
          <p:nvSpPr>
            <p:cNvPr id="425" name="Google Shape;425;p25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6" name="Google Shape;426;p25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FFFFFF"/>
                  </a:solidFill>
                  <a:latin typeface="Chivo Light"/>
                  <a:ea typeface="Chivo Light"/>
                  <a:cs typeface="Chivo Light"/>
                  <a:sym typeface="Chivo Light"/>
                </a:rPr>
                <a:t>Lorem ipsum congue tempus</a:t>
              </a:r>
              <a:endParaRPr sz="1200" dirty="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grpSp>
        <p:nvGrpSpPr>
          <p:cNvPr id="427" name="Google Shape;427;p25"/>
          <p:cNvGrpSpPr/>
          <p:nvPr/>
        </p:nvGrpSpPr>
        <p:grpSpPr>
          <a:xfrm>
            <a:off x="6248918" y="1877500"/>
            <a:ext cx="1423800" cy="1423800"/>
            <a:chOff x="3490737" y="1374053"/>
            <a:chExt cx="1423800" cy="1423800"/>
          </a:xfrm>
        </p:grpSpPr>
        <p:sp>
          <p:nvSpPr>
            <p:cNvPr id="428" name="Google Shape;428;p25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9" name="Google Shape;429;p25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hivo Light"/>
                  <a:ea typeface="Chivo Light"/>
                  <a:cs typeface="Chivo Light"/>
                  <a:sym typeface="Chivo Light"/>
                </a:rPr>
                <a:t>Lorem ipsum tempus</a:t>
              </a:r>
              <a:endParaRPr sz="100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grpSp>
        <p:nvGrpSpPr>
          <p:cNvPr id="430" name="Google Shape;430;p25"/>
          <p:cNvGrpSpPr/>
          <p:nvPr/>
        </p:nvGrpSpPr>
        <p:grpSpPr>
          <a:xfrm>
            <a:off x="1706376" y="3488850"/>
            <a:ext cx="5720550" cy="1674189"/>
            <a:chOff x="856976" y="3995875"/>
            <a:chExt cx="5720550" cy="1674189"/>
          </a:xfrm>
        </p:grpSpPr>
        <p:sp>
          <p:nvSpPr>
            <p:cNvPr id="431" name="Google Shape;431;p25"/>
            <p:cNvSpPr/>
            <p:nvPr/>
          </p:nvSpPr>
          <p:spPr>
            <a:xfrm>
              <a:off x="5078726" y="4171264"/>
              <a:ext cx="1498800" cy="149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32" name="Google Shape;432;p25"/>
            <p:cNvSpPr txBox="1"/>
            <p:nvPr/>
          </p:nvSpPr>
          <p:spPr>
            <a:xfrm>
              <a:off x="856976" y="3995875"/>
              <a:ext cx="10734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Chivo Light"/>
                  <a:ea typeface="Chivo Light"/>
                  <a:cs typeface="Chivo Light"/>
                  <a:sym typeface="Chivo Light"/>
                </a:rPr>
                <a:t>Lorem ipsum congue tempus</a:t>
              </a:r>
              <a:endParaRPr sz="1000" dirty="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sp>
        <p:nvSpPr>
          <p:cNvPr id="434" name="Google Shape;434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64" y="893027"/>
            <a:ext cx="2767824" cy="10973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0109" y="1990402"/>
            <a:ext cx="5290618" cy="31530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366749" y="2108853"/>
            <a:ext cx="5062841" cy="27873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2800" b="1" dirty="0" err="1">
                <a:latin typeface="Arial Narrow" panose="020B0606020202030204" pitchFamily="34" charset="0"/>
              </a:rPr>
              <a:t>Khi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bạn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có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chuyện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buồn</a:t>
            </a:r>
            <a:r>
              <a:rPr lang="en-US" altLang="en-US" sz="2800" b="1" dirty="0">
                <a:latin typeface="Arial Narrow" panose="020B0606020202030204" pitchFamily="34" charset="0"/>
              </a:rPr>
              <a:t>,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chúng</a:t>
            </a:r>
            <a:r>
              <a:rPr lang="en-US" altLang="en-US" sz="2800" b="1" dirty="0">
                <a:latin typeface="Arial Narrow" panose="020B0606020202030204" pitchFamily="34" charset="0"/>
              </a:rPr>
              <a:t> ta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cần</a:t>
            </a:r>
            <a:r>
              <a:rPr lang="en-US" altLang="en-US" sz="2800" b="1" dirty="0">
                <a:latin typeface="Arial Narrow" panose="020B0606020202030204" pitchFamily="34" charset="0"/>
              </a:rPr>
              <a:t> an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ủi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động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viên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bạn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hoặc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giúp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đỡ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bạn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bằng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những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việc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làm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phù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hợp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với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khả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năng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để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bạn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có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thêm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sức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mạnh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vượt</a:t>
            </a:r>
            <a:r>
              <a:rPr lang="en-US" altLang="en-US" sz="2800" b="1" dirty="0">
                <a:latin typeface="Arial Narrow" panose="020B0606020202030204" pitchFamily="34" charset="0"/>
              </a:rPr>
              <a:t> qua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khó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khăn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đó</a:t>
            </a:r>
            <a:r>
              <a:rPr lang="en-US" altLang="en-US" sz="2800" b="1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5528" y="248103"/>
            <a:ext cx="6989618" cy="5264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102754"/>
            <a:ext cx="6532418" cy="541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310" y="803564"/>
            <a:ext cx="5015346" cy="4710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310" y="2819400"/>
            <a:ext cx="6490854" cy="5818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khan,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512618" y="1849582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Alternate Process 11"/>
          <p:cNvSpPr/>
          <p:nvPr/>
        </p:nvSpPr>
        <p:spPr>
          <a:xfrm>
            <a:off x="512618" y="2358736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Alternate Process 12"/>
          <p:cNvSpPr/>
          <p:nvPr/>
        </p:nvSpPr>
        <p:spPr>
          <a:xfrm>
            <a:off x="484909" y="4544292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Alternate Process 13"/>
          <p:cNvSpPr/>
          <p:nvPr/>
        </p:nvSpPr>
        <p:spPr>
          <a:xfrm>
            <a:off x="484909" y="4038601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Alternate Process 14"/>
          <p:cNvSpPr/>
          <p:nvPr/>
        </p:nvSpPr>
        <p:spPr>
          <a:xfrm>
            <a:off x="484909" y="3584865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2218" y="1364673"/>
            <a:ext cx="3879272" cy="3498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Chúc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mừng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chia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vui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22218" y="1857376"/>
            <a:ext cx="5527964" cy="3498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tâm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vì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đó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riêng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bạn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2218" y="2358736"/>
            <a:ext cx="2299855" cy="3498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Ghen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tị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bạn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22218" y="3577072"/>
            <a:ext cx="3560618" cy="3498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Mặc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tâm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2218" y="4046396"/>
            <a:ext cx="3290455" cy="3498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Trêu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chọc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chế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giễu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bạn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22218" y="4506191"/>
            <a:ext cx="5694218" cy="6373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An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ủi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viên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giúp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đỡ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phù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hợp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khả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năng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mình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512618" y="1411430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Alternate Process 23"/>
          <p:cNvSpPr/>
          <p:nvPr/>
        </p:nvSpPr>
        <p:spPr>
          <a:xfrm>
            <a:off x="484909" y="4554681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512618" y="1421821"/>
            <a:ext cx="360218" cy="2701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6829425" cy="41052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357188" y="4379119"/>
            <a:ext cx="2493168" cy="585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288507" y="4379119"/>
            <a:ext cx="3540918" cy="585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C4DDF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1" t="20633" r="27322" b="49315"/>
          <a:stretch>
            <a:fillRect/>
          </a:stretch>
        </p:blipFill>
        <p:spPr bwMode="auto">
          <a:xfrm>
            <a:off x="80963" y="0"/>
            <a:ext cx="68199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owchart: Alternate Process 3"/>
          <p:cNvSpPr/>
          <p:nvPr/>
        </p:nvSpPr>
        <p:spPr>
          <a:xfrm>
            <a:off x="1693069" y="4121944"/>
            <a:ext cx="3400425" cy="585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 descr="34FCB2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31778" r="27226" b="40247"/>
          <a:stretch>
            <a:fillRect/>
          </a:stretch>
        </p:blipFill>
        <p:spPr bwMode="auto">
          <a:xfrm>
            <a:off x="981076" y="694532"/>
            <a:ext cx="3312318" cy="2951162"/>
          </a:xfrm>
          <a:prstGeom prst="rect">
            <a:avLst/>
          </a:prstGeom>
          <a:noFill/>
          <a:ln w="9525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FCDA7F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8" t="20271" r="32538" b="55984"/>
          <a:stretch>
            <a:fillRect/>
          </a:stretch>
        </p:blipFill>
        <p:spPr bwMode="auto">
          <a:xfrm>
            <a:off x="4404520" y="694532"/>
            <a:ext cx="3600450" cy="2951162"/>
          </a:xfrm>
          <a:prstGeom prst="rect">
            <a:avLst/>
          </a:prstGeom>
          <a:noFill/>
          <a:ln w="9525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Alternate Process 12"/>
          <p:cNvSpPr/>
          <p:nvPr/>
        </p:nvSpPr>
        <p:spPr>
          <a:xfrm>
            <a:off x="2200276" y="3771900"/>
            <a:ext cx="4293393" cy="585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36269" cy="4071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270" y="0"/>
            <a:ext cx="4707730" cy="4071938"/>
          </a:xfrm>
          <a:prstGeom prst="rect">
            <a:avLst/>
          </a:prstGeom>
        </p:spPr>
      </p:pic>
      <p:sp>
        <p:nvSpPr>
          <p:cNvPr id="22" name="Flowchart: Alternate Process 21"/>
          <p:cNvSpPr/>
          <p:nvPr/>
        </p:nvSpPr>
        <p:spPr>
          <a:xfrm>
            <a:off x="425054" y="4314825"/>
            <a:ext cx="6365081" cy="585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Cõng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cõng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199378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7" t="27042" r="21236" b="60219"/>
          <a:stretch>
            <a:fillRect/>
          </a:stretch>
        </p:blipFill>
        <p:spPr bwMode="auto">
          <a:xfrm>
            <a:off x="675481" y="0"/>
            <a:ext cx="5918200" cy="4037194"/>
          </a:xfrm>
          <a:prstGeom prst="rect">
            <a:avLst/>
          </a:prstGeom>
          <a:noFill/>
          <a:ln w="9525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675481" y="4243388"/>
            <a:ext cx="2493168" cy="585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3960019" y="4243388"/>
            <a:ext cx="2493168" cy="585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5"/>
          <p:cNvGrpSpPr/>
          <p:nvPr/>
        </p:nvGrpSpPr>
        <p:grpSpPr>
          <a:xfrm>
            <a:off x="5008460" y="1240951"/>
            <a:ext cx="4036590" cy="3941676"/>
            <a:chOff x="2256567" y="677103"/>
            <a:chExt cx="4036590" cy="3941676"/>
          </a:xfrm>
        </p:grpSpPr>
        <p:sp>
          <p:nvSpPr>
            <p:cNvPr id="418" name="Google Shape;418;p25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FFF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19" name="Google Shape;419;p25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C2ED2D">
                <a:alpha val="73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0" name="Google Shape;420;p25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FFD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1" name="Google Shape;421;p25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C2ED2D">
                <a:alpha val="73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2" name="Google Shape;422;p25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FF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3" name="Google Shape;423;p25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FFD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grpSp>
        <p:nvGrpSpPr>
          <p:cNvPr id="424" name="Google Shape;424;p25"/>
          <p:cNvGrpSpPr/>
          <p:nvPr/>
        </p:nvGrpSpPr>
        <p:grpSpPr>
          <a:xfrm>
            <a:off x="6760571" y="2703251"/>
            <a:ext cx="2440200" cy="2440200"/>
            <a:chOff x="4447194" y="1815766"/>
            <a:chExt cx="2440200" cy="2440200"/>
          </a:xfrm>
        </p:grpSpPr>
        <p:sp>
          <p:nvSpPr>
            <p:cNvPr id="425" name="Google Shape;425;p25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6" name="Google Shape;426;p25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FFFFFF"/>
                  </a:solidFill>
                  <a:latin typeface="Chivo Light"/>
                  <a:ea typeface="Chivo Light"/>
                  <a:cs typeface="Chivo Light"/>
                  <a:sym typeface="Chivo Light"/>
                </a:rPr>
                <a:t>Lorem ipsum congue tempus</a:t>
              </a:r>
              <a:endParaRPr sz="1200" dirty="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grpSp>
        <p:nvGrpSpPr>
          <p:cNvPr id="427" name="Google Shape;427;p25"/>
          <p:cNvGrpSpPr/>
          <p:nvPr/>
        </p:nvGrpSpPr>
        <p:grpSpPr>
          <a:xfrm>
            <a:off x="6248918" y="1877500"/>
            <a:ext cx="1423800" cy="1423800"/>
            <a:chOff x="3490737" y="1374053"/>
            <a:chExt cx="1423800" cy="1423800"/>
          </a:xfrm>
        </p:grpSpPr>
        <p:sp>
          <p:nvSpPr>
            <p:cNvPr id="428" name="Google Shape;428;p25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29" name="Google Shape;429;p25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hivo Light"/>
                  <a:ea typeface="Chivo Light"/>
                  <a:cs typeface="Chivo Light"/>
                  <a:sym typeface="Chivo Light"/>
                </a:rPr>
                <a:t>Lorem ipsum tempus</a:t>
              </a:r>
              <a:endParaRPr sz="100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grpSp>
        <p:nvGrpSpPr>
          <p:cNvPr id="430" name="Google Shape;430;p25"/>
          <p:cNvGrpSpPr/>
          <p:nvPr/>
        </p:nvGrpSpPr>
        <p:grpSpPr>
          <a:xfrm>
            <a:off x="1706376" y="3488850"/>
            <a:ext cx="5720550" cy="1674189"/>
            <a:chOff x="856976" y="3995875"/>
            <a:chExt cx="5720550" cy="1674189"/>
          </a:xfrm>
        </p:grpSpPr>
        <p:sp>
          <p:nvSpPr>
            <p:cNvPr id="431" name="Google Shape;431;p25"/>
            <p:cNvSpPr/>
            <p:nvPr/>
          </p:nvSpPr>
          <p:spPr>
            <a:xfrm>
              <a:off x="5078726" y="4171264"/>
              <a:ext cx="1498800" cy="149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  <p:sp>
          <p:nvSpPr>
            <p:cNvPr id="432" name="Google Shape;432;p25"/>
            <p:cNvSpPr txBox="1"/>
            <p:nvPr/>
          </p:nvSpPr>
          <p:spPr>
            <a:xfrm>
              <a:off x="856976" y="3995875"/>
              <a:ext cx="10734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Chivo Light"/>
                  <a:ea typeface="Chivo Light"/>
                  <a:cs typeface="Chivo Light"/>
                  <a:sym typeface="Chivo Light"/>
                </a:rPr>
                <a:t>Lorem ipsum congue tempus</a:t>
              </a:r>
              <a:endParaRPr sz="1000" dirty="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endParaRPr>
            </a:p>
          </p:txBody>
        </p:sp>
      </p:grpSp>
      <p:sp>
        <p:nvSpPr>
          <p:cNvPr id="434" name="Google Shape;434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75" y="1221026"/>
            <a:ext cx="2767824" cy="10973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0109" y="2338085"/>
            <a:ext cx="5290618" cy="28053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290293" y="2415046"/>
            <a:ext cx="5062841" cy="27873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altLang="en-US" sz="2400" dirty="0" err="1">
                <a:latin typeface="Arial Narrow" panose="020B0606020202030204" pitchFamily="34" charset="0"/>
              </a:rPr>
              <a:t>Khi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bạn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có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chuyện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vui</a:t>
            </a:r>
            <a:r>
              <a:rPr lang="en-US" altLang="en-US" sz="2400" dirty="0">
                <a:latin typeface="Arial Narrow" panose="020B0606020202030204" pitchFamily="34" charset="0"/>
              </a:rPr>
              <a:t>, </a:t>
            </a:r>
            <a:r>
              <a:rPr lang="en-US" altLang="en-US" sz="2400" dirty="0" err="1">
                <a:latin typeface="Arial Narrow" panose="020B0606020202030204" pitchFamily="34" charset="0"/>
              </a:rPr>
              <a:t>cần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chúc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mừng</a:t>
            </a:r>
            <a:r>
              <a:rPr lang="en-US" altLang="en-US" sz="2400" dirty="0">
                <a:latin typeface="Arial Narrow" panose="020B0606020202030204" pitchFamily="34" charset="0"/>
              </a:rPr>
              <a:t>, </a:t>
            </a:r>
            <a:r>
              <a:rPr lang="en-US" altLang="en-US" sz="2400" dirty="0" err="1">
                <a:latin typeface="Arial Narrow" panose="020B0606020202030204" pitchFamily="34" charset="0"/>
              </a:rPr>
              <a:t>chung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vui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với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bạn</a:t>
            </a:r>
            <a:r>
              <a:rPr lang="en-US" altLang="en-US" sz="2400" dirty="0">
                <a:latin typeface="Arial Narrow" panose="020B0606020202030204" pitchFamily="34" charset="0"/>
              </a:rPr>
              <a:t>.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altLang="en-US" sz="2400" dirty="0" err="1">
                <a:latin typeface="Arial Narrow" panose="020B0606020202030204" pitchFamily="34" charset="0"/>
              </a:rPr>
              <a:t>Khi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bạn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có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chuyện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buồn</a:t>
            </a:r>
            <a:r>
              <a:rPr lang="en-US" altLang="en-US" sz="2400" dirty="0">
                <a:latin typeface="Arial Narrow" panose="020B0606020202030204" pitchFamily="34" charset="0"/>
              </a:rPr>
              <a:t>, </a:t>
            </a:r>
            <a:r>
              <a:rPr lang="en-US" altLang="en-US" sz="2400" dirty="0" err="1">
                <a:latin typeface="Arial Narrow" panose="020B0606020202030204" pitchFamily="34" charset="0"/>
              </a:rPr>
              <a:t>cần</a:t>
            </a:r>
            <a:r>
              <a:rPr lang="en-US" altLang="en-US" sz="2400" dirty="0">
                <a:latin typeface="Arial Narrow" panose="020B0606020202030204" pitchFamily="34" charset="0"/>
              </a:rPr>
              <a:t> an </a:t>
            </a:r>
            <a:r>
              <a:rPr lang="en-US" altLang="en-US" sz="2400" dirty="0" err="1">
                <a:latin typeface="Arial Narrow" panose="020B0606020202030204" pitchFamily="34" charset="0"/>
              </a:rPr>
              <a:t>ủi</a:t>
            </a:r>
            <a:r>
              <a:rPr lang="en-US" altLang="en-US" sz="2400" dirty="0">
                <a:latin typeface="Arial Narrow" panose="020B0606020202030204" pitchFamily="34" charset="0"/>
              </a:rPr>
              <a:t>, </a:t>
            </a:r>
            <a:r>
              <a:rPr lang="en-US" altLang="en-US" sz="2400" dirty="0" err="1">
                <a:latin typeface="Arial Narrow" panose="020B0606020202030204" pitchFamily="34" charset="0"/>
              </a:rPr>
              <a:t>động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viên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và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giúp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bạn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bằng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những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việc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làm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phù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hợp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với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khả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 err="1">
                <a:latin typeface="Arial Narrow" panose="020B0606020202030204" pitchFamily="34" charset="0"/>
              </a:rPr>
              <a:t>năng</a:t>
            </a:r>
            <a:r>
              <a:rPr lang="en-US" altLang="en-US" sz="24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1576" y="43344"/>
            <a:ext cx="5493760" cy="5264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8428" y="589240"/>
            <a:ext cx="5753827" cy="5264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178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5418" y="81971"/>
            <a:ext cx="6961910" cy="1019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5" descr="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345" y="171147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4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4637" y="1711470"/>
            <a:ext cx="2743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5418" y="81971"/>
            <a:ext cx="6961910" cy="1019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19" y="1454728"/>
            <a:ext cx="7266708" cy="886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 indent="-609600">
              <a:lnSpc>
                <a:spcPct val="80000"/>
              </a:lnSpc>
              <a:buClr>
                <a:schemeClr val="tx1"/>
              </a:buClr>
              <a:buFontTx/>
              <a:buAutoNum type="alphaLcParenR"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65019" y="1468390"/>
            <a:ext cx="7266708" cy="886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endParaRPr lang="en-US" altLang="en-US" sz="2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019" y="1471645"/>
            <a:ext cx="7266708" cy="886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vơi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5019" y="1471645"/>
            <a:ext cx="7266708" cy="886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5019" y="1468390"/>
            <a:ext cx="7266708" cy="886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e) 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5019" y="1461559"/>
            <a:ext cx="7266708" cy="886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lphaLcParenR" startAt="7"/>
            </a:pP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" name="Picture 15" descr="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1923" y="2744975"/>
            <a:ext cx="2971800" cy="22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4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3925" y="2734922"/>
            <a:ext cx="2743200" cy="22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3925" y="2714815"/>
            <a:ext cx="2743200" cy="22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3925" y="2714815"/>
            <a:ext cx="2743200" cy="22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3925" y="2734922"/>
            <a:ext cx="2743200" cy="22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814" y="2744975"/>
            <a:ext cx="2743200" cy="232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0946" y="228601"/>
            <a:ext cx="3158836" cy="658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.VnArabiaH" panose="020B7200000000000000" pitchFamily="34" charset="0"/>
              </a:rPr>
              <a:t>KHỞI ĐỘNG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" y="1323109"/>
            <a:ext cx="5545282" cy="581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1: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Đúng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chọn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Đ, Sai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chọn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S</a:t>
            </a:r>
          </a:p>
        </p:txBody>
      </p:sp>
      <p:sp>
        <p:nvSpPr>
          <p:cNvPr id="8" name="Rectangle 7"/>
          <p:cNvSpPr/>
          <p:nvPr/>
        </p:nvSpPr>
        <p:spPr>
          <a:xfrm>
            <a:off x="554182" y="2057400"/>
            <a:ext cx="5978237" cy="23137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Hôm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nay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làm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vắng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chỉ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Lan ở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nhà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trông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. Lan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nhảy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với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ngã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sung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trán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. 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   Theo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việc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làm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đúng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hay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3449782" y="4088822"/>
            <a:ext cx="1018309" cy="883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94909"/>
            <a:ext cx="6705600" cy="7879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g) 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43338"/>
            <a:ext cx="6705600" cy="4515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e) 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160307"/>
            <a:ext cx="6705600" cy="6830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565125"/>
            <a:ext cx="6705600" cy="651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vơi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912214"/>
            <a:ext cx="6705600" cy="633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04417"/>
            <a:ext cx="6705600" cy="58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 Chia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167546"/>
            <a:ext cx="6961910" cy="1019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5" descr="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999808"/>
            <a:ext cx="723498" cy="55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885" y="4341439"/>
            <a:ext cx="670213" cy="5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1" y="3765755"/>
            <a:ext cx="670213" cy="5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1" y="3208994"/>
            <a:ext cx="670213" cy="5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885" y="2555504"/>
            <a:ext cx="670213" cy="5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8" descr="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2" y="1317287"/>
            <a:ext cx="670213" cy="5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1850231" y="1943101"/>
            <a:ext cx="5457825" cy="206454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vơi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Up Ribbon 2"/>
          <p:cNvSpPr/>
          <p:nvPr/>
        </p:nvSpPr>
        <p:spPr>
          <a:xfrm>
            <a:off x="2453877" y="1064419"/>
            <a:ext cx="4250531" cy="6858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egoe Script" panose="030B0504020000000003" pitchFamily="66" charset="0"/>
              </a:rPr>
              <a:t>GHI NHỚ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1850231" y="1943101"/>
            <a:ext cx="5457825" cy="206454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hiên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1221581" y="878681"/>
            <a:ext cx="2843212" cy="6572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HÃY NHỚ LẠI</a:t>
            </a:r>
          </a:p>
        </p:txBody>
      </p:sp>
    </p:spTree>
    <p:extLst>
      <p:ext uri="{BB962C8B-B14F-4D97-AF65-F5344CB8AC3E}">
        <p14:creationId xmlns:p14="http://schemas.microsoft.com/office/powerpoint/2010/main" val="11561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771522" y="299389"/>
            <a:ext cx="7665245" cy="642937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771521" y="1039953"/>
            <a:ext cx="7665245" cy="87630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khan.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771521" y="2013881"/>
            <a:ext cx="7665245" cy="54768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646831" y="2659197"/>
            <a:ext cx="8026114" cy="248841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rê,lôi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tệ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5791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9"/>
          <p:cNvSpPr txBox="1">
            <a:spLocks noGrp="1"/>
          </p:cNvSpPr>
          <p:nvPr>
            <p:ph type="sldNum" idx="12"/>
          </p:nvPr>
        </p:nvSpPr>
        <p:spPr>
          <a:xfrm>
            <a:off x="8595300" y="481586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75" name="Google Shape;575;p39"/>
          <p:cNvSpPr/>
          <p:nvPr/>
        </p:nvSpPr>
        <p:spPr>
          <a:xfrm>
            <a:off x="18802" y="3030997"/>
            <a:ext cx="615491" cy="96394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9"/>
          <p:cNvSpPr/>
          <p:nvPr/>
        </p:nvSpPr>
        <p:spPr>
          <a:xfrm>
            <a:off x="851103" y="26252"/>
            <a:ext cx="785048" cy="706291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9"/>
          <p:cNvSpPr/>
          <p:nvPr/>
        </p:nvSpPr>
        <p:spPr>
          <a:xfrm>
            <a:off x="7158075" y="4224186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>
            <a:off x="5723122" y="4439121"/>
            <a:ext cx="855807" cy="640872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9"/>
          <p:cNvSpPr/>
          <p:nvPr/>
        </p:nvSpPr>
        <p:spPr>
          <a:xfrm>
            <a:off x="335228" y="104485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9"/>
          <p:cNvSpPr/>
          <p:nvPr/>
        </p:nvSpPr>
        <p:spPr>
          <a:xfrm>
            <a:off x="183020" y="1915032"/>
            <a:ext cx="287056" cy="735671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9"/>
          <p:cNvSpPr/>
          <p:nvPr/>
        </p:nvSpPr>
        <p:spPr>
          <a:xfrm>
            <a:off x="7205376" y="157036"/>
            <a:ext cx="502014" cy="771710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9"/>
          <p:cNvSpPr/>
          <p:nvPr/>
        </p:nvSpPr>
        <p:spPr>
          <a:xfrm>
            <a:off x="245768" y="4004938"/>
            <a:ext cx="777050" cy="85446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9"/>
          <p:cNvSpPr/>
          <p:nvPr/>
        </p:nvSpPr>
        <p:spPr>
          <a:xfrm>
            <a:off x="7409729" y="3312552"/>
            <a:ext cx="333797" cy="587474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9"/>
          <p:cNvSpPr/>
          <p:nvPr/>
        </p:nvSpPr>
        <p:spPr>
          <a:xfrm>
            <a:off x="4354982" y="4200168"/>
            <a:ext cx="979964" cy="8798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9"/>
          <p:cNvSpPr/>
          <p:nvPr/>
        </p:nvSpPr>
        <p:spPr>
          <a:xfrm>
            <a:off x="1871847" y="4200168"/>
            <a:ext cx="718289" cy="783708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9"/>
          <p:cNvSpPr/>
          <p:nvPr/>
        </p:nvSpPr>
        <p:spPr>
          <a:xfrm>
            <a:off x="84221" y="965965"/>
            <a:ext cx="484654" cy="568773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9"/>
          <p:cNvSpPr/>
          <p:nvPr/>
        </p:nvSpPr>
        <p:spPr>
          <a:xfrm>
            <a:off x="7877980" y="1616520"/>
            <a:ext cx="611492" cy="95994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9"/>
          <p:cNvSpPr/>
          <p:nvPr/>
        </p:nvSpPr>
        <p:spPr>
          <a:xfrm>
            <a:off x="3004301" y="4515987"/>
            <a:ext cx="853148" cy="496674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9"/>
          <p:cNvSpPr/>
          <p:nvPr/>
        </p:nvSpPr>
        <p:spPr>
          <a:xfrm>
            <a:off x="97571" y="16221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Flowchart: Alternate Process 18"/>
          <p:cNvSpPr/>
          <p:nvPr/>
        </p:nvSpPr>
        <p:spPr>
          <a:xfrm>
            <a:off x="702715" y="696829"/>
            <a:ext cx="7140224" cy="350333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TIẾP NỐI : 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4, 5, 6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Chia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(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  <a:p>
            <a:endParaRPr lang="en-US" sz="28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131618"/>
            <a:ext cx="7536873" cy="955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2: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cần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tâm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, cha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anh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chị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537855"/>
            <a:ext cx="6470072" cy="23137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ông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bà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cha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luôn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chăm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sóc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tốt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Ngược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cũng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bổn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phận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chăm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sóc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ông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bà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cha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Lớp Chúng Ta Đoàn Kết 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281" y="671513"/>
            <a:ext cx="7036594" cy="3729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 txBox="1">
            <a:spLocks noGrp="1"/>
          </p:cNvSpPr>
          <p:nvPr>
            <p:ph type="ctrTitle"/>
          </p:nvPr>
        </p:nvSpPr>
        <p:spPr>
          <a:xfrm>
            <a:off x="1420091" y="415637"/>
            <a:ext cx="2881745" cy="7619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Segoe Script" panose="030B0504020000000003" pitchFamily="66" charset="0"/>
              </a:rPr>
              <a:t>Đạo</a:t>
            </a:r>
            <a:r>
              <a:rPr lang="en-US" dirty="0">
                <a:solidFill>
                  <a:schemeClr val="accent1"/>
                </a:solidFill>
                <a:latin typeface="Segoe Script" panose="030B0504020000000003" pitchFamily="66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Segoe Script" panose="030B0504020000000003" pitchFamily="66" charset="0"/>
              </a:rPr>
              <a:t>đức</a:t>
            </a:r>
            <a:r>
              <a:rPr lang="en-US" dirty="0">
                <a:solidFill>
                  <a:schemeClr val="accent1"/>
                </a:solidFill>
                <a:latin typeface="Segoe Script" panose="030B0504020000000003" pitchFamily="66" charset="0"/>
              </a:rPr>
              <a:t>:</a:t>
            </a:r>
            <a:endParaRPr dirty="0">
              <a:latin typeface="Segoe Script" panose="030B0504020000000003" pitchFamily="66" charset="0"/>
            </a:endParaRPr>
          </a:p>
        </p:txBody>
      </p:sp>
      <p:sp>
        <p:nvSpPr>
          <p:cNvPr id="365" name="Google Shape;365;p18"/>
          <p:cNvSpPr txBox="1">
            <a:spLocks noGrp="1"/>
          </p:cNvSpPr>
          <p:nvPr>
            <p:ph type="subTitle" idx="1"/>
          </p:nvPr>
        </p:nvSpPr>
        <p:spPr>
          <a:xfrm>
            <a:off x="0" y="1461524"/>
            <a:ext cx="5451763" cy="1219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sẽ vui buồn cùng bạn  </a:t>
            </a:r>
            <a:endParaRPr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1B3E2-C1E5-4521-90FC-307190AEFA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BBCB8E3-68E8-46AF-B0CB-4D88AEE281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657912"/>
              </p:ext>
            </p:extLst>
          </p:nvPr>
        </p:nvGraphicFramePr>
        <p:xfrm>
          <a:off x="767450" y="1319991"/>
          <a:ext cx="7789334" cy="269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686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581"/>
            <a:ext cx="9144000" cy="43148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0" y="4236244"/>
            <a:ext cx="9144000" cy="955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hãy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" y="-102776"/>
            <a:ext cx="69088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25400" y="1985963"/>
            <a:ext cx="68199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8900" y="1315750"/>
            <a:ext cx="6845300" cy="3323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4" rIns="91430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cùng với các bạn đến thăm gia đình bạn Ân, động viên, an ủi bạn, giúp đỡ Ân bằng những việc làm phù hợp với khả năng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bạn chép bài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iảng lại bài cho bạn nếu bạn nghỉ học,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bạn làm một số việc 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50" y="220518"/>
            <a:ext cx="7010400" cy="955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Ân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ủi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1230</Words>
  <Application>Microsoft Office PowerPoint</Application>
  <PresentationFormat>On-screen Show (16:9)</PresentationFormat>
  <Paragraphs>88</Paragraphs>
  <Slides>24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Times New Roman</vt:lpstr>
      <vt:lpstr>Segoe Script</vt:lpstr>
      <vt:lpstr>Nirmala UI</vt:lpstr>
      <vt:lpstr>Cambria</vt:lpstr>
      <vt:lpstr>Arial Narrow</vt:lpstr>
      <vt:lpstr>Wingdings</vt:lpstr>
      <vt:lpstr>.VnArabiaH</vt:lpstr>
      <vt:lpstr>华文中宋</vt:lpstr>
      <vt:lpstr>Chivo</vt:lpstr>
      <vt:lpstr>Shadows Into Light Two</vt:lpstr>
      <vt:lpstr>Chivo Light</vt:lpstr>
      <vt:lpstr>Aumerle template</vt:lpstr>
      <vt:lpstr>PowerPoint Presentation</vt:lpstr>
      <vt:lpstr>PowerPoint Presentation</vt:lpstr>
      <vt:lpstr>PowerPoint Presentation</vt:lpstr>
      <vt:lpstr>PowerPoint Presentation</vt:lpstr>
      <vt:lpstr>Đạo đức: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27</cp:revision>
  <dcterms:modified xsi:type="dcterms:W3CDTF">2021-12-11T08:03:48Z</dcterms:modified>
</cp:coreProperties>
</file>